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wav" ContentType="audio/x-wav"/>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96" r:id="rId2"/>
    <p:sldId id="294" r:id="rId3"/>
    <p:sldId id="309" r:id="rId4"/>
    <p:sldId id="259" r:id="rId5"/>
    <p:sldId id="302" r:id="rId6"/>
    <p:sldId id="277" r:id="rId7"/>
    <p:sldId id="278" r:id="rId8"/>
    <p:sldId id="279" r:id="rId9"/>
    <p:sldId id="290" r:id="rId10"/>
    <p:sldId id="291" r:id="rId11"/>
    <p:sldId id="299" r:id="rId12"/>
    <p:sldId id="301" r:id="rId13"/>
    <p:sldId id="300" r:id="rId14"/>
    <p:sldId id="293" r:id="rId15"/>
    <p:sldId id="310" r:id="rId16"/>
    <p:sldId id="284" r:id="rId17"/>
    <p:sldId id="285" r:id="rId18"/>
    <p:sldId id="287" r:id="rId19"/>
    <p:sldId id="286" r:id="rId20"/>
    <p:sldId id="273" r:id="rId21"/>
    <p:sldId id="308"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00"/>
    <a:srgbClr val="00CC00"/>
    <a:srgbClr val="FA0617"/>
    <a:srgbClr val="0033CC"/>
    <a:srgbClr val="FF00FF"/>
    <a:srgbClr val="FBA3DC"/>
    <a:srgbClr val="FEA0C2"/>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1416"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n-US"/>
          </a:p>
        </p:txBody>
      </p:sp>
      <p:sp>
        <p:nvSpPr>
          <p:cNvPr id="2355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4A8E51AB-356D-48F7-9C62-6D9D9AA38B37}"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416DE4B0-F4BB-4AF4-9553-139F82C1C354}" type="slidenum">
              <a:rPr lang="en-US" altLang="en-US"/>
              <a:pPr/>
              <a:t>‹#›</a:t>
            </a:fld>
            <a:endParaRPr lang="en-US" altLang="en-US"/>
          </a:p>
        </p:txBody>
      </p:sp>
    </p:spTree>
    <p:extLst>
      <p:ext uri="{BB962C8B-B14F-4D97-AF65-F5344CB8AC3E}">
        <p14:creationId xmlns:p14="http://schemas.microsoft.com/office/powerpoint/2010/main" val="3097544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6E8C1C7C-7402-4C31-820C-D57BC9E332A3}" type="slidenum">
              <a:rPr lang="en-US" altLang="en-US"/>
              <a:pPr/>
              <a:t>‹#›</a:t>
            </a:fld>
            <a:endParaRPr lang="en-US" altLang="en-US"/>
          </a:p>
        </p:txBody>
      </p:sp>
    </p:spTree>
    <p:extLst>
      <p:ext uri="{BB962C8B-B14F-4D97-AF65-F5344CB8AC3E}">
        <p14:creationId xmlns:p14="http://schemas.microsoft.com/office/powerpoint/2010/main" val="2981621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0655ADF6-4FAA-4F8F-893F-2196904CA512}" type="slidenum">
              <a:rPr lang="en-US" altLang="en-US"/>
              <a:pPr/>
              <a:t>‹#›</a:t>
            </a:fld>
            <a:endParaRPr lang="en-US" altLang="en-US"/>
          </a:p>
        </p:txBody>
      </p:sp>
    </p:spTree>
    <p:extLst>
      <p:ext uri="{BB962C8B-B14F-4D97-AF65-F5344CB8AC3E}">
        <p14:creationId xmlns:p14="http://schemas.microsoft.com/office/powerpoint/2010/main" val="279532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D0F4919B-673E-4883-9679-9C1C63D9C2F7}" type="slidenum">
              <a:rPr lang="en-US" altLang="en-US"/>
              <a:pPr/>
              <a:t>‹#›</a:t>
            </a:fld>
            <a:endParaRPr lang="en-US" altLang="en-US"/>
          </a:p>
        </p:txBody>
      </p:sp>
    </p:spTree>
    <p:extLst>
      <p:ext uri="{BB962C8B-B14F-4D97-AF65-F5344CB8AC3E}">
        <p14:creationId xmlns:p14="http://schemas.microsoft.com/office/powerpoint/2010/main" val="1684401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FCA891D9-2A23-4DA8-A03E-CEF67F80053B}" type="slidenum">
              <a:rPr lang="en-US" altLang="en-US"/>
              <a:pPr/>
              <a:t>‹#›</a:t>
            </a:fld>
            <a:endParaRPr lang="en-US" altLang="en-US"/>
          </a:p>
        </p:txBody>
      </p:sp>
    </p:spTree>
    <p:extLst>
      <p:ext uri="{BB962C8B-B14F-4D97-AF65-F5344CB8AC3E}">
        <p14:creationId xmlns:p14="http://schemas.microsoft.com/office/powerpoint/2010/main" val="1323921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A95C5FA5-8FEC-460C-B172-3CA6F9FEDCC4}" type="slidenum">
              <a:rPr lang="en-US" altLang="en-US"/>
              <a:pPr/>
              <a:t>‹#›</a:t>
            </a:fld>
            <a:endParaRPr lang="en-US" altLang="en-US"/>
          </a:p>
        </p:txBody>
      </p:sp>
    </p:spTree>
    <p:extLst>
      <p:ext uri="{BB962C8B-B14F-4D97-AF65-F5344CB8AC3E}">
        <p14:creationId xmlns:p14="http://schemas.microsoft.com/office/powerpoint/2010/main" val="1239362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D52FD54E-31EE-4E30-B95B-EE9BD35AC8B0}" type="slidenum">
              <a:rPr lang="en-US" altLang="en-US"/>
              <a:pPr/>
              <a:t>‹#›</a:t>
            </a:fld>
            <a:endParaRPr lang="en-US" altLang="en-US"/>
          </a:p>
        </p:txBody>
      </p:sp>
    </p:spTree>
    <p:extLst>
      <p:ext uri="{BB962C8B-B14F-4D97-AF65-F5344CB8AC3E}">
        <p14:creationId xmlns:p14="http://schemas.microsoft.com/office/powerpoint/2010/main" val="2376528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B13BF8DF-56BA-461E-9CF3-7C73302FC4CB}" type="slidenum">
              <a:rPr lang="en-US" altLang="en-US"/>
              <a:pPr/>
              <a:t>‹#›</a:t>
            </a:fld>
            <a:endParaRPr lang="en-US" altLang="en-US"/>
          </a:p>
        </p:txBody>
      </p:sp>
    </p:spTree>
    <p:extLst>
      <p:ext uri="{BB962C8B-B14F-4D97-AF65-F5344CB8AC3E}">
        <p14:creationId xmlns:p14="http://schemas.microsoft.com/office/powerpoint/2010/main" val="873949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15EC9A08-4C1A-469E-86F7-1F86C2F4E257}" type="slidenum">
              <a:rPr lang="en-US" altLang="en-US"/>
              <a:pPr/>
              <a:t>‹#›</a:t>
            </a:fld>
            <a:endParaRPr lang="en-US" altLang="en-US"/>
          </a:p>
        </p:txBody>
      </p:sp>
    </p:spTree>
    <p:extLst>
      <p:ext uri="{BB962C8B-B14F-4D97-AF65-F5344CB8AC3E}">
        <p14:creationId xmlns:p14="http://schemas.microsoft.com/office/powerpoint/2010/main" val="986850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E67A47BD-35C1-4E3F-9754-B85233EB32B2}" type="slidenum">
              <a:rPr lang="en-US" altLang="en-US"/>
              <a:pPr/>
              <a:t>‹#›</a:t>
            </a:fld>
            <a:endParaRPr lang="en-US" altLang="en-US"/>
          </a:p>
        </p:txBody>
      </p:sp>
    </p:spTree>
    <p:extLst>
      <p:ext uri="{BB962C8B-B14F-4D97-AF65-F5344CB8AC3E}">
        <p14:creationId xmlns:p14="http://schemas.microsoft.com/office/powerpoint/2010/main" val="3703196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CA235610-0EF7-46EB-A118-5CF73299C2F3}" type="slidenum">
              <a:rPr lang="en-US" altLang="en-US"/>
              <a:pPr/>
              <a:t>‹#›</a:t>
            </a:fld>
            <a:endParaRPr lang="en-US" altLang="en-US"/>
          </a:p>
        </p:txBody>
      </p:sp>
    </p:spTree>
    <p:extLst>
      <p:ext uri="{BB962C8B-B14F-4D97-AF65-F5344CB8AC3E}">
        <p14:creationId xmlns:p14="http://schemas.microsoft.com/office/powerpoint/2010/main" val="3529561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D4F53608-A6D0-4432-BFB4-AF4C80E58676}"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gif"/><Relationship Id="rId3" Type="http://schemas.openxmlformats.org/officeDocument/2006/relationships/image" Target="../media/image3.gif"/><Relationship Id="rId7" Type="http://schemas.openxmlformats.org/officeDocument/2006/relationships/image" Target="../media/image7.gif"/><Relationship Id="rId2" Type="http://schemas.openxmlformats.org/officeDocument/2006/relationships/image" Target="../media/image2.gif"/><Relationship Id="rId1" Type="http://schemas.openxmlformats.org/officeDocument/2006/relationships/slideLayout" Target="../slideLayouts/slideLayout2.xml"/><Relationship Id="rId6" Type="http://schemas.openxmlformats.org/officeDocument/2006/relationships/image" Target="../media/image6.gif"/><Relationship Id="rId5" Type="http://schemas.openxmlformats.org/officeDocument/2006/relationships/image" Target="../media/image5.gif"/><Relationship Id="rId4" Type="http://schemas.openxmlformats.org/officeDocument/2006/relationships/image" Target="../media/image4.gif"/><Relationship Id="rId9" Type="http://schemas.openxmlformats.org/officeDocument/2006/relationships/image" Target="../media/image9.gif"/></Relationships>
</file>

<file path=ppt/slides/_rels/slide1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slide" Target="slide1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slide" Target="slide1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11.gif"/><Relationship Id="rId3" Type="http://schemas.openxmlformats.org/officeDocument/2006/relationships/audio" Target="../media/audio2.wav"/><Relationship Id="rId7" Type="http://schemas.openxmlformats.org/officeDocument/2006/relationships/slide" Target="slide4.xml"/><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image" Target="../media/image10.jpeg"/><Relationship Id="rId11" Type="http://schemas.openxmlformats.org/officeDocument/2006/relationships/image" Target="../media/image13.gif"/><Relationship Id="rId5" Type="http://schemas.openxmlformats.org/officeDocument/2006/relationships/audio" Target="../media/audio4.wav"/><Relationship Id="rId10" Type="http://schemas.openxmlformats.org/officeDocument/2006/relationships/slide" Target="slide11.xml"/><Relationship Id="rId4" Type="http://schemas.openxmlformats.org/officeDocument/2006/relationships/audio" Target="../media/audio3.wav"/><Relationship Id="rId9" Type="http://schemas.openxmlformats.org/officeDocument/2006/relationships/image" Target="../media/image12.wmf"/></Relationships>
</file>

<file path=ppt/slides/_rels/slide20.xml.rels><?xml version="1.0" encoding="UTF-8" standalone="yes"?>
<Relationships xmlns="http://schemas.openxmlformats.org/package/2006/relationships"><Relationship Id="rId3" Type="http://schemas.openxmlformats.org/officeDocument/2006/relationships/hyperlink" Target="http://dl9.glitter-graphics.net/pub/440/440729zwjlrfs491.gif" TargetMode="External"/><Relationship Id="rId2" Type="http://schemas.openxmlformats.org/officeDocument/2006/relationships/image" Target="../media/image33.gif"/><Relationship Id="rId1" Type="http://schemas.openxmlformats.org/officeDocument/2006/relationships/slideLayout" Target="../slideLayouts/slideLayout7.xml"/><Relationship Id="rId4" Type="http://schemas.openxmlformats.org/officeDocument/2006/relationships/image" Target="../media/image34.gif"/></Relationships>
</file>

<file path=ppt/slides/_rels/slide21.xml.rels><?xml version="1.0" encoding="UTF-8" standalone="yes"?>
<Relationships xmlns="http://schemas.openxmlformats.org/package/2006/relationships"><Relationship Id="rId2" Type="http://schemas.openxmlformats.org/officeDocument/2006/relationships/image" Target="../media/image3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hyperlink" Target="file:///G:\tin%208\Ngoai%20kh&#243;a1\TT3.ppt" TargetMode="External"/><Relationship Id="rId18" Type="http://schemas.openxmlformats.org/officeDocument/2006/relationships/image" Target="../media/image16.wmf"/><Relationship Id="rId3" Type="http://schemas.openxmlformats.org/officeDocument/2006/relationships/audio" Target="../media/audio5.wav"/><Relationship Id="rId7" Type="http://schemas.openxmlformats.org/officeDocument/2006/relationships/slide" Target="slide11.xml"/><Relationship Id="rId12" Type="http://schemas.openxmlformats.org/officeDocument/2006/relationships/hyperlink" Target="file:///G:\tin%208\TTDD2.ppt" TargetMode="External"/><Relationship Id="rId17" Type="http://schemas.openxmlformats.org/officeDocument/2006/relationships/oleObject" Target="../embeddings/oleObject1.bin"/><Relationship Id="rId2" Type="http://schemas.openxmlformats.org/officeDocument/2006/relationships/slideLayout" Target="../slideLayouts/slideLayout7.xml"/><Relationship Id="rId16" Type="http://schemas.openxmlformats.org/officeDocument/2006/relationships/image" Target="../media/image20.emf"/><Relationship Id="rId1" Type="http://schemas.openxmlformats.org/officeDocument/2006/relationships/vmlDrawing" Target="../drawings/vmlDrawing1.vml"/><Relationship Id="rId6" Type="http://schemas.openxmlformats.org/officeDocument/2006/relationships/image" Target="../media/image17.jpeg"/><Relationship Id="rId11" Type="http://schemas.openxmlformats.org/officeDocument/2006/relationships/hyperlink" Target="file:///G:\tin%208\TTDD1.ppt" TargetMode="External"/><Relationship Id="rId5" Type="http://schemas.openxmlformats.org/officeDocument/2006/relationships/slide" Target="slide5.xml"/><Relationship Id="rId15" Type="http://schemas.openxmlformats.org/officeDocument/2006/relationships/image" Target="../media/image19.jpeg"/><Relationship Id="rId10" Type="http://schemas.openxmlformats.org/officeDocument/2006/relationships/image" Target="../media/image18.jpeg"/><Relationship Id="rId4" Type="http://schemas.openxmlformats.org/officeDocument/2006/relationships/audio" Target="../media/audio6.wav"/><Relationship Id="rId9" Type="http://schemas.openxmlformats.org/officeDocument/2006/relationships/slide" Target="slide8.xml"/><Relationship Id="rId14" Type="http://schemas.openxmlformats.org/officeDocument/2006/relationships/hyperlink" Target="file:///G:\tin%208\TTDD3.ppt"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6.png"/><Relationship Id="rId4" Type="http://schemas.openxmlformats.org/officeDocument/2006/relationships/image" Target="../media/image25.png"/></Relationships>
</file>

<file path=ppt/slides/_rels/slide8.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2.xml"/><Relationship Id="rId5" Type="http://schemas.openxmlformats.org/officeDocument/2006/relationships/image" Target="../media/image21.png"/><Relationship Id="rId4" Type="http://schemas.openxmlformats.org/officeDocument/2006/relationships/image" Target="../media/image29.png"/></Relationships>
</file>

<file path=ppt/slides/_rels/slide9.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rvy08384"/>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4671089">
            <a:off x="3720306" y="1080294"/>
            <a:ext cx="1703388" cy="914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3" descr="34"/>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648200" y="3733800"/>
            <a:ext cx="1085850" cy="108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9509" name="Picture 5" descr="t"/>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10668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9510" name="Picture 6" descr="e"/>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2514600" y="10668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9511" name="Picture 7" descr="s"/>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3200400" y="10668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9512" name="Picture 8" descr="t"/>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886200" y="10668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9514" name="Picture 10" descr="i"/>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4572000" y="10668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9515" name="Picture 11" descr="n"/>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5257800" y="10668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9513" name="Picture 9" descr="g"/>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5943600" y="10668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3" name="WordArt 15"/>
          <p:cNvSpPr>
            <a:spLocks noChangeArrowheads="1" noChangeShapeType="1" noTextEdit="1"/>
          </p:cNvSpPr>
          <p:nvPr/>
        </p:nvSpPr>
        <p:spPr bwMode="auto">
          <a:xfrm>
            <a:off x="1698625" y="2060575"/>
            <a:ext cx="5916613" cy="1676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Wave1">
              <a:avLst>
                <a:gd name="adj1" fmla="val 13005"/>
                <a:gd name="adj2" fmla="val 0"/>
              </a:avLst>
            </a:prstTxWarp>
          </a:bodyPr>
          <a:lstStyle/>
          <a:p>
            <a:pPr algn="ctr"/>
            <a:r>
              <a:rPr lang="en-US" sz="3600" b="1" kern="10">
                <a:solidFill>
                  <a:srgbClr val="FF0000"/>
                </a:solidFill>
                <a:effectLst>
                  <a:outerShdw dist="53882" dir="2700000" algn="ctr" rotWithShape="0">
                    <a:srgbClr val="C0C0C0">
                      <a:alpha val="79999"/>
                    </a:srgbClr>
                  </a:outerShdw>
                </a:effectLst>
                <a:latin typeface="Times New Roman" panose="02020603050405020304" pitchFamily="18" charset="0"/>
                <a:cs typeface="Times New Roman" panose="02020603050405020304" pitchFamily="18" charset="0"/>
              </a:rPr>
              <a:t>KIỂM TRA BÀI CŨ</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nodeType="afterEffect">
                                  <p:stCondLst>
                                    <p:cond delay="0"/>
                                  </p:stCondLst>
                                  <p:childTnLst>
                                    <p:set>
                                      <p:cBhvr>
                                        <p:cTn id="6" dur="1" fill="hold">
                                          <p:stCondLst>
                                            <p:cond delay="0"/>
                                          </p:stCondLst>
                                        </p:cTn>
                                        <p:tgtEl>
                                          <p:spTgt spid="149509"/>
                                        </p:tgtEl>
                                        <p:attrNameLst>
                                          <p:attrName>style.visibility</p:attrName>
                                        </p:attrNameLst>
                                      </p:cBhvr>
                                      <p:to>
                                        <p:strVal val="visible"/>
                                      </p:to>
                                    </p:set>
                                    <p:animEffect transition="in" filter="fade">
                                      <p:cBhvr>
                                        <p:cTn id="7" dur="1000"/>
                                        <p:tgtEl>
                                          <p:spTgt spid="149509"/>
                                        </p:tgtEl>
                                      </p:cBhvr>
                                    </p:animEffect>
                                    <p:anim calcmode="lin" valueType="num">
                                      <p:cBhvr>
                                        <p:cTn id="8" dur="1000" fill="hold"/>
                                        <p:tgtEl>
                                          <p:spTgt spid="149509"/>
                                        </p:tgtEl>
                                        <p:attrNameLst>
                                          <p:attrName>ppt_x</p:attrName>
                                        </p:attrNameLst>
                                      </p:cBhvr>
                                      <p:tavLst>
                                        <p:tav tm="0">
                                          <p:val>
                                            <p:strVal val="#ppt_x"/>
                                          </p:val>
                                        </p:tav>
                                        <p:tav tm="100000">
                                          <p:val>
                                            <p:strVal val="#ppt_x"/>
                                          </p:val>
                                        </p:tav>
                                      </p:tavLst>
                                    </p:anim>
                                    <p:anim calcmode="lin" valueType="num">
                                      <p:cBhvr>
                                        <p:cTn id="9" dur="1000" fill="hold"/>
                                        <p:tgtEl>
                                          <p:spTgt spid="149509"/>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100"/>
                                  </p:stCondLst>
                                  <p:childTnLst>
                                    <p:set>
                                      <p:cBhvr>
                                        <p:cTn id="11" dur="1" fill="hold">
                                          <p:stCondLst>
                                            <p:cond delay="0"/>
                                          </p:stCondLst>
                                        </p:cTn>
                                        <p:tgtEl>
                                          <p:spTgt spid="149510"/>
                                        </p:tgtEl>
                                        <p:attrNameLst>
                                          <p:attrName>style.visibility</p:attrName>
                                        </p:attrNameLst>
                                      </p:cBhvr>
                                      <p:to>
                                        <p:strVal val="visible"/>
                                      </p:to>
                                    </p:set>
                                    <p:animEffect transition="in" filter="fade">
                                      <p:cBhvr>
                                        <p:cTn id="12" dur="1000"/>
                                        <p:tgtEl>
                                          <p:spTgt spid="149510"/>
                                        </p:tgtEl>
                                      </p:cBhvr>
                                    </p:animEffect>
                                    <p:anim calcmode="lin" valueType="num">
                                      <p:cBhvr>
                                        <p:cTn id="13" dur="1000" fill="hold"/>
                                        <p:tgtEl>
                                          <p:spTgt spid="149510"/>
                                        </p:tgtEl>
                                        <p:attrNameLst>
                                          <p:attrName>ppt_x</p:attrName>
                                        </p:attrNameLst>
                                      </p:cBhvr>
                                      <p:tavLst>
                                        <p:tav tm="0">
                                          <p:val>
                                            <p:strVal val="#ppt_x"/>
                                          </p:val>
                                        </p:tav>
                                        <p:tav tm="100000">
                                          <p:val>
                                            <p:strVal val="#ppt_x"/>
                                          </p:val>
                                        </p:tav>
                                      </p:tavLst>
                                    </p:anim>
                                    <p:anim calcmode="lin" valueType="num">
                                      <p:cBhvr>
                                        <p:cTn id="14" dur="1000" fill="hold"/>
                                        <p:tgtEl>
                                          <p:spTgt spid="149510"/>
                                        </p:tgtEl>
                                        <p:attrNameLst>
                                          <p:attrName>ppt_y</p:attrName>
                                        </p:attrNameLst>
                                      </p:cBhvr>
                                      <p:tavLst>
                                        <p:tav tm="0">
                                          <p:val>
                                            <p:strVal val="#ppt_y-.1"/>
                                          </p:val>
                                        </p:tav>
                                        <p:tav tm="100000">
                                          <p:val>
                                            <p:strVal val="#ppt_y"/>
                                          </p:val>
                                        </p:tav>
                                      </p:tavLst>
                                    </p:anim>
                                  </p:childTnLst>
                                </p:cTn>
                              </p:par>
                              <p:par>
                                <p:cTn id="15" presetID="47" presetClass="entr" presetSubtype="0" fill="hold" nodeType="withEffect">
                                  <p:stCondLst>
                                    <p:cond delay="200"/>
                                  </p:stCondLst>
                                  <p:childTnLst>
                                    <p:set>
                                      <p:cBhvr>
                                        <p:cTn id="16" dur="1" fill="hold">
                                          <p:stCondLst>
                                            <p:cond delay="0"/>
                                          </p:stCondLst>
                                        </p:cTn>
                                        <p:tgtEl>
                                          <p:spTgt spid="149511"/>
                                        </p:tgtEl>
                                        <p:attrNameLst>
                                          <p:attrName>style.visibility</p:attrName>
                                        </p:attrNameLst>
                                      </p:cBhvr>
                                      <p:to>
                                        <p:strVal val="visible"/>
                                      </p:to>
                                    </p:set>
                                    <p:animEffect transition="in" filter="fade">
                                      <p:cBhvr>
                                        <p:cTn id="17" dur="1000"/>
                                        <p:tgtEl>
                                          <p:spTgt spid="149511"/>
                                        </p:tgtEl>
                                      </p:cBhvr>
                                    </p:animEffect>
                                    <p:anim calcmode="lin" valueType="num">
                                      <p:cBhvr>
                                        <p:cTn id="18" dur="1000" fill="hold"/>
                                        <p:tgtEl>
                                          <p:spTgt spid="149511"/>
                                        </p:tgtEl>
                                        <p:attrNameLst>
                                          <p:attrName>ppt_x</p:attrName>
                                        </p:attrNameLst>
                                      </p:cBhvr>
                                      <p:tavLst>
                                        <p:tav tm="0">
                                          <p:val>
                                            <p:strVal val="#ppt_x"/>
                                          </p:val>
                                        </p:tav>
                                        <p:tav tm="100000">
                                          <p:val>
                                            <p:strVal val="#ppt_x"/>
                                          </p:val>
                                        </p:tav>
                                      </p:tavLst>
                                    </p:anim>
                                    <p:anim calcmode="lin" valueType="num">
                                      <p:cBhvr>
                                        <p:cTn id="19" dur="1000" fill="hold"/>
                                        <p:tgtEl>
                                          <p:spTgt spid="149511"/>
                                        </p:tgtEl>
                                        <p:attrNameLst>
                                          <p:attrName>ppt_y</p:attrName>
                                        </p:attrNameLst>
                                      </p:cBhvr>
                                      <p:tavLst>
                                        <p:tav tm="0">
                                          <p:val>
                                            <p:strVal val="#ppt_y-.1"/>
                                          </p:val>
                                        </p:tav>
                                        <p:tav tm="100000">
                                          <p:val>
                                            <p:strVal val="#ppt_y"/>
                                          </p:val>
                                        </p:tav>
                                      </p:tavLst>
                                    </p:anim>
                                  </p:childTnLst>
                                </p:cTn>
                              </p:par>
                              <p:par>
                                <p:cTn id="20" presetID="47" presetClass="entr" presetSubtype="0" fill="hold" nodeType="withEffect">
                                  <p:stCondLst>
                                    <p:cond delay="300"/>
                                  </p:stCondLst>
                                  <p:childTnLst>
                                    <p:set>
                                      <p:cBhvr>
                                        <p:cTn id="21" dur="1" fill="hold">
                                          <p:stCondLst>
                                            <p:cond delay="0"/>
                                          </p:stCondLst>
                                        </p:cTn>
                                        <p:tgtEl>
                                          <p:spTgt spid="149512"/>
                                        </p:tgtEl>
                                        <p:attrNameLst>
                                          <p:attrName>style.visibility</p:attrName>
                                        </p:attrNameLst>
                                      </p:cBhvr>
                                      <p:to>
                                        <p:strVal val="visible"/>
                                      </p:to>
                                    </p:set>
                                    <p:animEffect transition="in" filter="fade">
                                      <p:cBhvr>
                                        <p:cTn id="22" dur="1000"/>
                                        <p:tgtEl>
                                          <p:spTgt spid="149512"/>
                                        </p:tgtEl>
                                      </p:cBhvr>
                                    </p:animEffect>
                                    <p:anim calcmode="lin" valueType="num">
                                      <p:cBhvr>
                                        <p:cTn id="23" dur="1000" fill="hold"/>
                                        <p:tgtEl>
                                          <p:spTgt spid="149512"/>
                                        </p:tgtEl>
                                        <p:attrNameLst>
                                          <p:attrName>ppt_x</p:attrName>
                                        </p:attrNameLst>
                                      </p:cBhvr>
                                      <p:tavLst>
                                        <p:tav tm="0">
                                          <p:val>
                                            <p:strVal val="#ppt_x"/>
                                          </p:val>
                                        </p:tav>
                                        <p:tav tm="100000">
                                          <p:val>
                                            <p:strVal val="#ppt_x"/>
                                          </p:val>
                                        </p:tav>
                                      </p:tavLst>
                                    </p:anim>
                                    <p:anim calcmode="lin" valueType="num">
                                      <p:cBhvr>
                                        <p:cTn id="24" dur="1000" fill="hold"/>
                                        <p:tgtEl>
                                          <p:spTgt spid="149512"/>
                                        </p:tgtEl>
                                        <p:attrNameLst>
                                          <p:attrName>ppt_y</p:attrName>
                                        </p:attrNameLst>
                                      </p:cBhvr>
                                      <p:tavLst>
                                        <p:tav tm="0">
                                          <p:val>
                                            <p:strVal val="#ppt_y-.1"/>
                                          </p:val>
                                        </p:tav>
                                        <p:tav tm="100000">
                                          <p:val>
                                            <p:strVal val="#ppt_y"/>
                                          </p:val>
                                        </p:tav>
                                      </p:tavLst>
                                    </p:anim>
                                  </p:childTnLst>
                                </p:cTn>
                              </p:par>
                              <p:par>
                                <p:cTn id="25" presetID="47" presetClass="entr" presetSubtype="0" fill="hold" nodeType="withEffect">
                                  <p:stCondLst>
                                    <p:cond delay="400"/>
                                  </p:stCondLst>
                                  <p:childTnLst>
                                    <p:set>
                                      <p:cBhvr>
                                        <p:cTn id="26" dur="1" fill="hold">
                                          <p:stCondLst>
                                            <p:cond delay="0"/>
                                          </p:stCondLst>
                                        </p:cTn>
                                        <p:tgtEl>
                                          <p:spTgt spid="149514"/>
                                        </p:tgtEl>
                                        <p:attrNameLst>
                                          <p:attrName>style.visibility</p:attrName>
                                        </p:attrNameLst>
                                      </p:cBhvr>
                                      <p:to>
                                        <p:strVal val="visible"/>
                                      </p:to>
                                    </p:set>
                                    <p:animEffect transition="in" filter="fade">
                                      <p:cBhvr>
                                        <p:cTn id="27" dur="1000"/>
                                        <p:tgtEl>
                                          <p:spTgt spid="149514"/>
                                        </p:tgtEl>
                                      </p:cBhvr>
                                    </p:animEffect>
                                    <p:anim calcmode="lin" valueType="num">
                                      <p:cBhvr>
                                        <p:cTn id="28" dur="1000" fill="hold"/>
                                        <p:tgtEl>
                                          <p:spTgt spid="149514"/>
                                        </p:tgtEl>
                                        <p:attrNameLst>
                                          <p:attrName>ppt_x</p:attrName>
                                        </p:attrNameLst>
                                      </p:cBhvr>
                                      <p:tavLst>
                                        <p:tav tm="0">
                                          <p:val>
                                            <p:strVal val="#ppt_x"/>
                                          </p:val>
                                        </p:tav>
                                        <p:tav tm="100000">
                                          <p:val>
                                            <p:strVal val="#ppt_x"/>
                                          </p:val>
                                        </p:tav>
                                      </p:tavLst>
                                    </p:anim>
                                    <p:anim calcmode="lin" valueType="num">
                                      <p:cBhvr>
                                        <p:cTn id="29" dur="1000" fill="hold"/>
                                        <p:tgtEl>
                                          <p:spTgt spid="149514"/>
                                        </p:tgtEl>
                                        <p:attrNameLst>
                                          <p:attrName>ppt_y</p:attrName>
                                        </p:attrNameLst>
                                      </p:cBhvr>
                                      <p:tavLst>
                                        <p:tav tm="0">
                                          <p:val>
                                            <p:strVal val="#ppt_y-.1"/>
                                          </p:val>
                                        </p:tav>
                                        <p:tav tm="100000">
                                          <p:val>
                                            <p:strVal val="#ppt_y"/>
                                          </p:val>
                                        </p:tav>
                                      </p:tavLst>
                                    </p:anim>
                                  </p:childTnLst>
                                </p:cTn>
                              </p:par>
                              <p:par>
                                <p:cTn id="30" presetID="47" presetClass="entr" presetSubtype="0" fill="hold" nodeType="withEffect">
                                  <p:stCondLst>
                                    <p:cond delay="500"/>
                                  </p:stCondLst>
                                  <p:childTnLst>
                                    <p:set>
                                      <p:cBhvr>
                                        <p:cTn id="31" dur="1" fill="hold">
                                          <p:stCondLst>
                                            <p:cond delay="0"/>
                                          </p:stCondLst>
                                        </p:cTn>
                                        <p:tgtEl>
                                          <p:spTgt spid="149515"/>
                                        </p:tgtEl>
                                        <p:attrNameLst>
                                          <p:attrName>style.visibility</p:attrName>
                                        </p:attrNameLst>
                                      </p:cBhvr>
                                      <p:to>
                                        <p:strVal val="visible"/>
                                      </p:to>
                                    </p:set>
                                    <p:animEffect transition="in" filter="fade">
                                      <p:cBhvr>
                                        <p:cTn id="32" dur="1000"/>
                                        <p:tgtEl>
                                          <p:spTgt spid="149515"/>
                                        </p:tgtEl>
                                      </p:cBhvr>
                                    </p:animEffect>
                                    <p:anim calcmode="lin" valueType="num">
                                      <p:cBhvr>
                                        <p:cTn id="33" dur="1000" fill="hold"/>
                                        <p:tgtEl>
                                          <p:spTgt spid="149515"/>
                                        </p:tgtEl>
                                        <p:attrNameLst>
                                          <p:attrName>ppt_x</p:attrName>
                                        </p:attrNameLst>
                                      </p:cBhvr>
                                      <p:tavLst>
                                        <p:tav tm="0">
                                          <p:val>
                                            <p:strVal val="#ppt_x"/>
                                          </p:val>
                                        </p:tav>
                                        <p:tav tm="100000">
                                          <p:val>
                                            <p:strVal val="#ppt_x"/>
                                          </p:val>
                                        </p:tav>
                                      </p:tavLst>
                                    </p:anim>
                                    <p:anim calcmode="lin" valueType="num">
                                      <p:cBhvr>
                                        <p:cTn id="34" dur="1000" fill="hold"/>
                                        <p:tgtEl>
                                          <p:spTgt spid="149515"/>
                                        </p:tgtEl>
                                        <p:attrNameLst>
                                          <p:attrName>ppt_y</p:attrName>
                                        </p:attrNameLst>
                                      </p:cBhvr>
                                      <p:tavLst>
                                        <p:tav tm="0">
                                          <p:val>
                                            <p:strVal val="#ppt_y-.1"/>
                                          </p:val>
                                        </p:tav>
                                        <p:tav tm="100000">
                                          <p:val>
                                            <p:strVal val="#ppt_y"/>
                                          </p:val>
                                        </p:tav>
                                      </p:tavLst>
                                    </p:anim>
                                  </p:childTnLst>
                                </p:cTn>
                              </p:par>
                              <p:par>
                                <p:cTn id="35" presetID="47" presetClass="entr" presetSubtype="0" fill="hold" nodeType="withEffect">
                                  <p:stCondLst>
                                    <p:cond delay="600"/>
                                  </p:stCondLst>
                                  <p:childTnLst>
                                    <p:set>
                                      <p:cBhvr>
                                        <p:cTn id="36" dur="1" fill="hold">
                                          <p:stCondLst>
                                            <p:cond delay="0"/>
                                          </p:stCondLst>
                                        </p:cTn>
                                        <p:tgtEl>
                                          <p:spTgt spid="149513"/>
                                        </p:tgtEl>
                                        <p:attrNameLst>
                                          <p:attrName>style.visibility</p:attrName>
                                        </p:attrNameLst>
                                      </p:cBhvr>
                                      <p:to>
                                        <p:strVal val="visible"/>
                                      </p:to>
                                    </p:set>
                                    <p:animEffect transition="in" filter="fade">
                                      <p:cBhvr>
                                        <p:cTn id="37" dur="1000"/>
                                        <p:tgtEl>
                                          <p:spTgt spid="149513"/>
                                        </p:tgtEl>
                                      </p:cBhvr>
                                    </p:animEffect>
                                    <p:anim calcmode="lin" valueType="num">
                                      <p:cBhvr>
                                        <p:cTn id="38" dur="1000" fill="hold"/>
                                        <p:tgtEl>
                                          <p:spTgt spid="149513"/>
                                        </p:tgtEl>
                                        <p:attrNameLst>
                                          <p:attrName>ppt_x</p:attrName>
                                        </p:attrNameLst>
                                      </p:cBhvr>
                                      <p:tavLst>
                                        <p:tav tm="0">
                                          <p:val>
                                            <p:strVal val="#ppt_x"/>
                                          </p:val>
                                        </p:tav>
                                        <p:tav tm="100000">
                                          <p:val>
                                            <p:strVal val="#ppt_x"/>
                                          </p:val>
                                        </p:tav>
                                      </p:tavLst>
                                    </p:anim>
                                    <p:anim calcmode="lin" valueType="num">
                                      <p:cBhvr>
                                        <p:cTn id="39" dur="1000" fill="hold"/>
                                        <p:tgtEl>
                                          <p:spTgt spid="1495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4"/>
          <p:cNvSpPr>
            <a:spLocks noChangeArrowheads="1"/>
          </p:cNvSpPr>
          <p:nvPr/>
        </p:nvSpPr>
        <p:spPr bwMode="auto">
          <a:xfrm rot="-5400000">
            <a:off x="4533900" y="-3848100"/>
            <a:ext cx="762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1267" name="Rectangle 15"/>
          <p:cNvSpPr>
            <a:spLocks noChangeArrowheads="1"/>
          </p:cNvSpPr>
          <p:nvPr/>
        </p:nvSpPr>
        <p:spPr bwMode="auto">
          <a:xfrm>
            <a:off x="2476500" y="128588"/>
            <a:ext cx="65532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a:solidFill>
                  <a:srgbClr val="FF0066"/>
                </a:solidFill>
              </a:rPr>
              <a:t>BÀI 10. Màu sắc trên trang chiếu</a:t>
            </a:r>
          </a:p>
        </p:txBody>
      </p:sp>
      <p:sp>
        <p:nvSpPr>
          <p:cNvPr id="11268" name="Line 18"/>
          <p:cNvSpPr>
            <a:spLocks noChangeShapeType="1"/>
          </p:cNvSpPr>
          <p:nvPr/>
        </p:nvSpPr>
        <p:spPr bwMode="auto">
          <a:xfrm>
            <a:off x="2438400" y="0"/>
            <a:ext cx="0" cy="685800"/>
          </a:xfrm>
          <a:prstGeom prst="line">
            <a:avLst/>
          </a:prstGeom>
          <a:noFill/>
          <a:ln w="57150">
            <a:solidFill>
              <a:srgbClr val="3333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69" name="Rectangle 19"/>
          <p:cNvSpPr>
            <a:spLocks noChangeArrowheads="1"/>
          </p:cNvSpPr>
          <p:nvPr/>
        </p:nvSpPr>
        <p:spPr bwMode="auto">
          <a:xfrm rot="-5400000">
            <a:off x="4533900" y="-4533900"/>
            <a:ext cx="76200" cy="9144000"/>
          </a:xfrm>
          <a:prstGeom prst="rect">
            <a:avLst/>
          </a:prstGeom>
          <a:gradFill rotWithShape="1">
            <a:gsLst>
              <a:gs pos="0">
                <a:srgbClr val="99CCFF"/>
              </a:gs>
              <a:gs pos="100000">
                <a:srgbClr val="0000CC"/>
              </a:gs>
            </a:gsLst>
            <a:path path="shape">
              <a:fillToRect l="50000" t="50000" r="50000" b="50000"/>
            </a:path>
          </a:gradFill>
          <a:ln w="3175">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1270" name="Rectangle 23"/>
          <p:cNvSpPr>
            <a:spLocks noChangeArrowheads="1"/>
          </p:cNvSpPr>
          <p:nvPr/>
        </p:nvSpPr>
        <p:spPr bwMode="auto">
          <a:xfrm>
            <a:off x="2474913" y="760413"/>
            <a:ext cx="6321425"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600"/>
              <a:t> </a:t>
            </a:r>
          </a:p>
        </p:txBody>
      </p:sp>
      <p:sp>
        <p:nvSpPr>
          <p:cNvPr id="11271" name="Rectangle 27"/>
          <p:cNvSpPr>
            <a:spLocks noChangeArrowheads="1"/>
          </p:cNvSpPr>
          <p:nvPr/>
        </p:nvSpPr>
        <p:spPr bwMode="auto">
          <a:xfrm>
            <a:off x="0" y="1516063"/>
            <a:ext cx="6653213"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600">
                <a:solidFill>
                  <a:srgbClr val="FF3300"/>
                </a:solidFill>
              </a:rPr>
              <a:t> </a:t>
            </a:r>
            <a:r>
              <a:rPr lang="en-US" altLang="en-US" sz="2600" b="1">
                <a:solidFill>
                  <a:srgbClr val="FF3300"/>
                </a:solidFill>
              </a:rPr>
              <a:t>3. </a:t>
            </a:r>
            <a:r>
              <a:rPr lang="en-US" altLang="en-US" sz="2600" b="1" u="sng">
                <a:solidFill>
                  <a:srgbClr val="FF3300"/>
                </a:solidFill>
              </a:rPr>
              <a:t>Sử dụng mẫu bài trình chiếu:</a:t>
            </a:r>
            <a:r>
              <a:rPr lang="en-US" altLang="en-US" sz="2600">
                <a:solidFill>
                  <a:srgbClr val="FF3300"/>
                </a:solidFill>
              </a:rPr>
              <a:t> </a:t>
            </a:r>
          </a:p>
        </p:txBody>
      </p:sp>
      <p:sp>
        <p:nvSpPr>
          <p:cNvPr id="42012" name="Rectangle 28"/>
          <p:cNvSpPr>
            <a:spLocks noGrp="1" noChangeArrowheads="1"/>
          </p:cNvSpPr>
          <p:nvPr>
            <p:ph type="body" idx="1"/>
          </p:nvPr>
        </p:nvSpPr>
        <p:spPr>
          <a:xfrm>
            <a:off x="0" y="1892300"/>
            <a:ext cx="10968038" cy="4362450"/>
          </a:xfrm>
          <a:noFill/>
        </p:spPr>
        <p:txBody>
          <a:bodyPr/>
          <a:lstStyle/>
          <a:p>
            <a:pPr eaLnBrk="1" hangingPunct="1">
              <a:buFontTx/>
              <a:buNone/>
            </a:pPr>
            <a:r>
              <a:rPr lang="en-US" altLang="en-US" sz="2600" smtClean="0">
                <a:solidFill>
                  <a:srgbClr val="3333FF"/>
                </a:solidFill>
              </a:rPr>
              <a:t>Em hãy quan sát hình sau:</a:t>
            </a:r>
          </a:p>
        </p:txBody>
      </p:sp>
      <p:pic>
        <p:nvPicPr>
          <p:cNvPr id="42013" name="Picture 2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2250" y="2568575"/>
            <a:ext cx="8601075" cy="401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2014" name="AutoShape 30"/>
          <p:cNvSpPr>
            <a:spLocks noChangeArrowheads="1"/>
          </p:cNvSpPr>
          <p:nvPr/>
        </p:nvSpPr>
        <p:spPr bwMode="auto">
          <a:xfrm>
            <a:off x="2711450" y="1450975"/>
            <a:ext cx="6157913" cy="4719638"/>
          </a:xfrm>
          <a:prstGeom prst="irregularSeal1">
            <a:avLst/>
          </a:prstGeom>
          <a:solidFill>
            <a:schemeClr val="accent1"/>
          </a:solidFill>
          <a:ln w="9525">
            <a:solidFill>
              <a:srgbClr val="FF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600">
                <a:solidFill>
                  <a:srgbClr val="FF3300"/>
                </a:solidFill>
              </a:rPr>
              <a:t>Các em hãy nhận xét về </a:t>
            </a:r>
          </a:p>
          <a:p>
            <a:pPr algn="ctr" eaLnBrk="1" hangingPunct="1"/>
            <a:r>
              <a:rPr lang="en-US" altLang="en-US" sz="3600">
                <a:solidFill>
                  <a:srgbClr val="FF3300"/>
                </a:solidFill>
              </a:rPr>
              <a:t>các mẫu nền đó?</a:t>
            </a:r>
          </a:p>
        </p:txBody>
      </p:sp>
      <p:grpSp>
        <p:nvGrpSpPr>
          <p:cNvPr id="11275" name="Group 31"/>
          <p:cNvGrpSpPr>
            <a:grpSpLocks/>
          </p:cNvGrpSpPr>
          <p:nvPr/>
        </p:nvGrpSpPr>
        <p:grpSpPr bwMode="auto">
          <a:xfrm>
            <a:off x="-6350" y="134938"/>
            <a:ext cx="2419350" cy="471487"/>
            <a:chOff x="-4" y="85"/>
            <a:chExt cx="1524" cy="297"/>
          </a:xfrm>
        </p:grpSpPr>
        <p:pic>
          <p:nvPicPr>
            <p:cNvPr id="11278" name="Picture 3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 y="85"/>
              <a:ext cx="1036" cy="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9" name="Text Box 33"/>
            <p:cNvSpPr txBox="1">
              <a:spLocks noChangeArrowheads="1"/>
            </p:cNvSpPr>
            <p:nvPr/>
          </p:nvSpPr>
          <p:spPr bwMode="auto">
            <a:xfrm>
              <a:off x="947" y="132"/>
              <a:ext cx="57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000" b="1" i="1">
                  <a:solidFill>
                    <a:srgbClr val="008000"/>
                  </a:solidFill>
                  <a:cs typeface="Arial" panose="020B0604020202020204" pitchFamily="34" charset="0"/>
                </a:rPr>
                <a:t> 39-40</a:t>
              </a:r>
            </a:p>
          </p:txBody>
        </p:sp>
      </p:grpSp>
      <p:sp>
        <p:nvSpPr>
          <p:cNvPr id="11276" name="Rectangle 34"/>
          <p:cNvSpPr>
            <a:spLocks noChangeArrowheads="1"/>
          </p:cNvSpPr>
          <p:nvPr/>
        </p:nvSpPr>
        <p:spPr bwMode="auto">
          <a:xfrm>
            <a:off x="-15875" y="1133475"/>
            <a:ext cx="6321425"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600">
                <a:solidFill>
                  <a:srgbClr val="FF3300"/>
                </a:solidFill>
              </a:rPr>
              <a:t> </a:t>
            </a:r>
            <a:r>
              <a:rPr lang="en-US" altLang="en-US" sz="2600" b="1">
                <a:solidFill>
                  <a:srgbClr val="FF3300"/>
                </a:solidFill>
              </a:rPr>
              <a:t>2. </a:t>
            </a:r>
            <a:r>
              <a:rPr lang="en-US" altLang="en-US" sz="2600" b="1" u="sng">
                <a:solidFill>
                  <a:srgbClr val="FF3300"/>
                </a:solidFill>
              </a:rPr>
              <a:t>Định dạng nội dung văn bản:</a:t>
            </a:r>
            <a:r>
              <a:rPr lang="en-US" altLang="en-US" sz="2600">
                <a:solidFill>
                  <a:srgbClr val="FF3300"/>
                </a:solidFill>
              </a:rPr>
              <a:t> </a:t>
            </a:r>
          </a:p>
        </p:txBody>
      </p:sp>
      <p:sp>
        <p:nvSpPr>
          <p:cNvPr id="11277" name="Rectangle 35"/>
          <p:cNvSpPr>
            <a:spLocks noChangeArrowheads="1"/>
          </p:cNvSpPr>
          <p:nvPr/>
        </p:nvSpPr>
        <p:spPr bwMode="auto">
          <a:xfrm>
            <a:off x="63500" y="781050"/>
            <a:ext cx="3875088"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600" b="1">
                <a:solidFill>
                  <a:srgbClr val="FF3300"/>
                </a:solidFill>
              </a:rPr>
              <a:t>1. </a:t>
            </a:r>
            <a:r>
              <a:rPr lang="en-US" altLang="en-US" sz="2600" b="1" u="sng">
                <a:solidFill>
                  <a:srgbClr val="FF3300"/>
                </a:solidFill>
              </a:rPr>
              <a:t>Màu nền trang chiếu: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42012">
                                            <p:txEl>
                                              <p:pRg st="0" end="0"/>
                                            </p:txEl>
                                          </p:spTgt>
                                        </p:tgtEl>
                                        <p:attrNameLst>
                                          <p:attrName>style.visibility</p:attrName>
                                        </p:attrNameLst>
                                      </p:cBhvr>
                                      <p:to>
                                        <p:strVal val="visible"/>
                                      </p:to>
                                    </p:set>
                                    <p:anim calcmode="discrete" valueType="clr">
                                      <p:cBhvr override="childStyle">
                                        <p:cTn id="7" dur="80"/>
                                        <p:tgtEl>
                                          <p:spTgt spid="42012">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2012">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42012">
                                            <p:txEl>
                                              <p:pRg st="0" end="0"/>
                                            </p:txEl>
                                          </p:spTgt>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nodeType="clickEffect">
                                  <p:stCondLst>
                                    <p:cond delay="0"/>
                                  </p:stCondLst>
                                  <p:childTnLst>
                                    <p:set>
                                      <p:cBhvr>
                                        <p:cTn id="13" dur="1" fill="hold">
                                          <p:stCondLst>
                                            <p:cond delay="0"/>
                                          </p:stCondLst>
                                        </p:cTn>
                                        <p:tgtEl>
                                          <p:spTgt spid="42013"/>
                                        </p:tgtEl>
                                        <p:attrNameLst>
                                          <p:attrName>style.visibility</p:attrName>
                                        </p:attrNameLst>
                                      </p:cBhvr>
                                      <p:to>
                                        <p:strVal val="visible"/>
                                      </p:to>
                                    </p:set>
                                    <p:anim calcmode="lin" valueType="num">
                                      <p:cBhvr additive="base">
                                        <p:cTn id="14" dur="500" fill="hold"/>
                                        <p:tgtEl>
                                          <p:spTgt spid="42013"/>
                                        </p:tgtEl>
                                        <p:attrNameLst>
                                          <p:attrName>ppt_x</p:attrName>
                                        </p:attrNameLst>
                                      </p:cBhvr>
                                      <p:tavLst>
                                        <p:tav tm="0">
                                          <p:val>
                                            <p:strVal val="#ppt_x"/>
                                          </p:val>
                                        </p:tav>
                                        <p:tav tm="100000">
                                          <p:val>
                                            <p:strVal val="#ppt_x"/>
                                          </p:val>
                                        </p:tav>
                                      </p:tavLst>
                                    </p:anim>
                                    <p:anim calcmode="lin" valueType="num">
                                      <p:cBhvr additive="base">
                                        <p:cTn id="15" dur="500" fill="hold"/>
                                        <p:tgtEl>
                                          <p:spTgt spid="42013"/>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42014"/>
                                        </p:tgtEl>
                                        <p:attrNameLst>
                                          <p:attrName>style.visibility</p:attrName>
                                        </p:attrNameLst>
                                      </p:cBhvr>
                                      <p:to>
                                        <p:strVal val="visible"/>
                                      </p:to>
                                    </p:set>
                                    <p:anim calcmode="lin" valueType="num">
                                      <p:cBhvr additive="base">
                                        <p:cTn id="20" dur="500" fill="hold"/>
                                        <p:tgtEl>
                                          <p:spTgt spid="42014"/>
                                        </p:tgtEl>
                                        <p:attrNameLst>
                                          <p:attrName>ppt_x</p:attrName>
                                        </p:attrNameLst>
                                      </p:cBhvr>
                                      <p:tavLst>
                                        <p:tav tm="0">
                                          <p:val>
                                            <p:strVal val="#ppt_x"/>
                                          </p:val>
                                        </p:tav>
                                        <p:tav tm="100000">
                                          <p:val>
                                            <p:strVal val="#ppt_x"/>
                                          </p:val>
                                        </p:tav>
                                      </p:tavLst>
                                    </p:anim>
                                    <p:anim calcmode="lin" valueType="num">
                                      <p:cBhvr additive="base">
                                        <p:cTn id="21" dur="500" fill="hold"/>
                                        <p:tgtEl>
                                          <p:spTgt spid="420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01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4"/>
          <p:cNvSpPr>
            <a:spLocks noChangeArrowheads="1"/>
          </p:cNvSpPr>
          <p:nvPr/>
        </p:nvSpPr>
        <p:spPr bwMode="auto">
          <a:xfrm rot="-5400000">
            <a:off x="4533900" y="-3848100"/>
            <a:ext cx="762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2291" name="Rectangle 15"/>
          <p:cNvSpPr>
            <a:spLocks noChangeArrowheads="1"/>
          </p:cNvSpPr>
          <p:nvPr/>
        </p:nvSpPr>
        <p:spPr bwMode="auto">
          <a:xfrm>
            <a:off x="2476500" y="128588"/>
            <a:ext cx="65532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a:solidFill>
                  <a:srgbClr val="FF0066"/>
                </a:solidFill>
              </a:rPr>
              <a:t>BÀI 10. Màu sắc trên trang chiếu</a:t>
            </a:r>
          </a:p>
        </p:txBody>
      </p:sp>
      <p:sp>
        <p:nvSpPr>
          <p:cNvPr id="12292" name="Line 18"/>
          <p:cNvSpPr>
            <a:spLocks noChangeShapeType="1"/>
          </p:cNvSpPr>
          <p:nvPr/>
        </p:nvSpPr>
        <p:spPr bwMode="auto">
          <a:xfrm>
            <a:off x="2438400" y="0"/>
            <a:ext cx="0" cy="685800"/>
          </a:xfrm>
          <a:prstGeom prst="line">
            <a:avLst/>
          </a:prstGeom>
          <a:noFill/>
          <a:ln w="57150">
            <a:solidFill>
              <a:srgbClr val="3333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293" name="Rectangle 19"/>
          <p:cNvSpPr>
            <a:spLocks noChangeArrowheads="1"/>
          </p:cNvSpPr>
          <p:nvPr/>
        </p:nvSpPr>
        <p:spPr bwMode="auto">
          <a:xfrm rot="-5400000">
            <a:off x="4533900" y="-4533900"/>
            <a:ext cx="76200" cy="9144000"/>
          </a:xfrm>
          <a:prstGeom prst="rect">
            <a:avLst/>
          </a:prstGeom>
          <a:gradFill rotWithShape="1">
            <a:gsLst>
              <a:gs pos="0">
                <a:srgbClr val="99CCFF"/>
              </a:gs>
              <a:gs pos="100000">
                <a:srgbClr val="0000CC"/>
              </a:gs>
            </a:gsLst>
            <a:path path="shape">
              <a:fillToRect l="50000" t="50000" r="50000" b="50000"/>
            </a:path>
          </a:gradFill>
          <a:ln w="3175">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2294" name="Rectangle 23"/>
          <p:cNvSpPr>
            <a:spLocks noChangeArrowheads="1"/>
          </p:cNvSpPr>
          <p:nvPr/>
        </p:nvSpPr>
        <p:spPr bwMode="auto">
          <a:xfrm>
            <a:off x="2474913" y="760413"/>
            <a:ext cx="6321425"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600"/>
              <a:t> </a:t>
            </a:r>
          </a:p>
        </p:txBody>
      </p:sp>
      <p:sp>
        <p:nvSpPr>
          <p:cNvPr id="12295" name="Rectangle 24"/>
          <p:cNvSpPr>
            <a:spLocks noChangeArrowheads="1"/>
          </p:cNvSpPr>
          <p:nvPr/>
        </p:nvSpPr>
        <p:spPr bwMode="auto">
          <a:xfrm>
            <a:off x="0" y="758825"/>
            <a:ext cx="6653213"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600"/>
              <a:t> </a:t>
            </a:r>
            <a:r>
              <a:rPr lang="en-US" altLang="en-US" sz="2600" b="1">
                <a:solidFill>
                  <a:srgbClr val="FA0617"/>
                </a:solidFill>
              </a:rPr>
              <a:t>3. </a:t>
            </a:r>
            <a:r>
              <a:rPr lang="en-US" altLang="en-US" sz="2600" b="1" u="sng">
                <a:solidFill>
                  <a:srgbClr val="FA0617"/>
                </a:solidFill>
              </a:rPr>
              <a:t>Sử dụng mẫu bài trình chiếu:</a:t>
            </a:r>
            <a:r>
              <a:rPr lang="en-US" altLang="en-US" sz="2600"/>
              <a:t> </a:t>
            </a:r>
          </a:p>
        </p:txBody>
      </p:sp>
      <p:sp>
        <p:nvSpPr>
          <p:cNvPr id="53280" name="AutoShape 32"/>
          <p:cNvSpPr>
            <a:spLocks noChangeArrowheads="1"/>
          </p:cNvSpPr>
          <p:nvPr/>
        </p:nvSpPr>
        <p:spPr bwMode="auto">
          <a:xfrm>
            <a:off x="1744663" y="1190625"/>
            <a:ext cx="5900737" cy="1905000"/>
          </a:xfrm>
          <a:prstGeom prst="cloudCallout">
            <a:avLst>
              <a:gd name="adj1" fmla="val -53338"/>
              <a:gd name="adj2" fmla="val 207167"/>
            </a:avLst>
          </a:prstGeom>
          <a:solidFill>
            <a:schemeClr val="accent1"/>
          </a:solidFill>
          <a:ln w="9525">
            <a:solidFill>
              <a:srgbClr val="0099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a:solidFill>
                  <a:srgbClr val="3333FF"/>
                </a:solidFill>
                <a:latin typeface=".VnTime" panose="020B7200000000000000" pitchFamily="34" charset="0"/>
              </a:rPr>
              <a:t>C¸c b­íc ®Ó sö dông mÉu cã s½n cho bµi tr×nh chiÕu?</a:t>
            </a:r>
          </a:p>
        </p:txBody>
      </p:sp>
      <p:sp>
        <p:nvSpPr>
          <p:cNvPr id="53297" name="Rectangle 49"/>
          <p:cNvSpPr>
            <a:spLocks noChangeArrowheads="1"/>
          </p:cNvSpPr>
          <p:nvPr/>
        </p:nvSpPr>
        <p:spPr bwMode="auto">
          <a:xfrm>
            <a:off x="6540500" y="1195388"/>
            <a:ext cx="26035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pPr>
            <a:r>
              <a:rPr lang="en-US" altLang="en-US" sz="2600">
                <a:solidFill>
                  <a:srgbClr val="3333FF"/>
                </a:solidFill>
              </a:rPr>
              <a:t>B1:Chọn Format / Slide Design</a:t>
            </a:r>
          </a:p>
          <a:p>
            <a:pPr eaLnBrk="1" hangingPunct="1">
              <a:spcBef>
                <a:spcPct val="20000"/>
              </a:spcBef>
            </a:pPr>
            <a:r>
              <a:rPr lang="en-US" altLang="en-US" sz="2600">
                <a:solidFill>
                  <a:srgbClr val="3333FF"/>
                </a:solidFill>
              </a:rPr>
              <a:t>B2:Click vào một kiểu nền</a:t>
            </a:r>
          </a:p>
        </p:txBody>
      </p:sp>
      <p:pic>
        <p:nvPicPr>
          <p:cNvPr id="53298" name="Picture 5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625" y="1192213"/>
            <a:ext cx="4114800" cy="566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99" name="AutoShape 51"/>
          <p:cNvSpPr>
            <a:spLocks noChangeArrowheads="1"/>
          </p:cNvSpPr>
          <p:nvPr/>
        </p:nvSpPr>
        <p:spPr bwMode="auto">
          <a:xfrm>
            <a:off x="6510338" y="3694113"/>
            <a:ext cx="2362200" cy="533400"/>
          </a:xfrm>
          <a:prstGeom prst="wedgeRectCallout">
            <a:avLst>
              <a:gd name="adj1" fmla="val -120699"/>
              <a:gd name="adj2" fmla="val 211606"/>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600" b="1">
                <a:solidFill>
                  <a:srgbClr val="3333FF"/>
                </a:solidFill>
                <a:latin typeface="Times New Roman" panose="02020603050405020304" pitchFamily="18" charset="0"/>
              </a:rPr>
              <a:t>Chọn một kiểu</a:t>
            </a:r>
          </a:p>
        </p:txBody>
      </p:sp>
      <p:grpSp>
        <p:nvGrpSpPr>
          <p:cNvPr id="12300" name="Group 52"/>
          <p:cNvGrpSpPr>
            <a:grpSpLocks/>
          </p:cNvGrpSpPr>
          <p:nvPr/>
        </p:nvGrpSpPr>
        <p:grpSpPr bwMode="auto">
          <a:xfrm>
            <a:off x="-6350" y="134938"/>
            <a:ext cx="2419350" cy="471487"/>
            <a:chOff x="-4" y="85"/>
            <a:chExt cx="1524" cy="297"/>
          </a:xfrm>
        </p:grpSpPr>
        <p:pic>
          <p:nvPicPr>
            <p:cNvPr id="12301" name="Picture 5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 y="85"/>
              <a:ext cx="1036" cy="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02" name="Text Box 54"/>
            <p:cNvSpPr txBox="1">
              <a:spLocks noChangeArrowheads="1"/>
            </p:cNvSpPr>
            <p:nvPr/>
          </p:nvSpPr>
          <p:spPr bwMode="auto">
            <a:xfrm>
              <a:off x="947" y="132"/>
              <a:ext cx="57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000" b="1" i="1">
                  <a:solidFill>
                    <a:srgbClr val="008000"/>
                  </a:solidFill>
                  <a:cs typeface="Arial" panose="020B0604020202020204" pitchFamily="34" charset="0"/>
                </a:rPr>
                <a:t> 39-40</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3280"/>
                                        </p:tgtEl>
                                        <p:attrNameLst>
                                          <p:attrName>style.visibility</p:attrName>
                                        </p:attrNameLst>
                                      </p:cBhvr>
                                      <p:to>
                                        <p:strVal val="visible"/>
                                      </p:to>
                                    </p:set>
                                    <p:anim calcmode="lin" valueType="num">
                                      <p:cBhvr additive="base">
                                        <p:cTn id="7" dur="500" fill="hold"/>
                                        <p:tgtEl>
                                          <p:spTgt spid="53280"/>
                                        </p:tgtEl>
                                        <p:attrNameLst>
                                          <p:attrName>ppt_x</p:attrName>
                                        </p:attrNameLst>
                                      </p:cBhvr>
                                      <p:tavLst>
                                        <p:tav tm="0">
                                          <p:val>
                                            <p:strVal val="0-#ppt_w/2"/>
                                          </p:val>
                                        </p:tav>
                                        <p:tav tm="100000">
                                          <p:val>
                                            <p:strVal val="#ppt_x"/>
                                          </p:val>
                                        </p:tav>
                                      </p:tavLst>
                                    </p:anim>
                                    <p:anim calcmode="lin" valueType="num">
                                      <p:cBhvr additive="base">
                                        <p:cTn id="8" dur="500" fill="hold"/>
                                        <p:tgtEl>
                                          <p:spTgt spid="5328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0" presetClass="exit" presetSubtype="0" fill="hold" grpId="1" nodeType="clickEffect">
                                  <p:stCondLst>
                                    <p:cond delay="0"/>
                                  </p:stCondLst>
                                  <p:childTnLst>
                                    <p:animEffect transition="out" filter="fade">
                                      <p:cBhvr>
                                        <p:cTn id="12" dur="800" accel="100000">
                                          <p:stCondLst>
                                            <p:cond delay="200"/>
                                          </p:stCondLst>
                                        </p:cTn>
                                        <p:tgtEl>
                                          <p:spTgt spid="53280"/>
                                        </p:tgtEl>
                                      </p:cBhvr>
                                    </p:animEffect>
                                    <p:anim calcmode="lin" valueType="num">
                                      <p:cBhvr>
                                        <p:cTn id="13" dur="800" accel="100000">
                                          <p:stCondLst>
                                            <p:cond delay="200"/>
                                          </p:stCondLst>
                                        </p:cTn>
                                        <p:tgtEl>
                                          <p:spTgt spid="53280"/>
                                        </p:tgtEl>
                                        <p:attrNameLst>
                                          <p:attrName>style.rotation</p:attrName>
                                        </p:attrNameLst>
                                      </p:cBhvr>
                                      <p:tavLst>
                                        <p:tav tm="0">
                                          <p:val>
                                            <p:fltVal val="0"/>
                                          </p:val>
                                        </p:tav>
                                        <p:tav tm="100000">
                                          <p:val>
                                            <p:fltVal val="-90"/>
                                          </p:val>
                                        </p:tav>
                                      </p:tavLst>
                                    </p:anim>
                                    <p:anim calcmode="lin" valueType="num">
                                      <p:cBhvr>
                                        <p:cTn id="14" dur="200" decel="100000"/>
                                        <p:tgtEl>
                                          <p:spTgt spid="53280"/>
                                        </p:tgtEl>
                                        <p:attrNameLst>
                                          <p:attrName>ppt_x</p:attrName>
                                        </p:attrNameLst>
                                      </p:cBhvr>
                                      <p:tavLst>
                                        <p:tav tm="0">
                                          <p:val>
                                            <p:strVal val="ppt_x"/>
                                          </p:val>
                                        </p:tav>
                                        <p:tav tm="100000">
                                          <p:val>
                                            <p:strVal val="ppt_x-0.05"/>
                                          </p:val>
                                        </p:tav>
                                      </p:tavLst>
                                    </p:anim>
                                    <p:anim calcmode="lin" valueType="num">
                                      <p:cBhvr>
                                        <p:cTn id="15" dur="200" decel="100000"/>
                                        <p:tgtEl>
                                          <p:spTgt spid="53280"/>
                                        </p:tgtEl>
                                        <p:attrNameLst>
                                          <p:attrName>ppt_y</p:attrName>
                                        </p:attrNameLst>
                                      </p:cBhvr>
                                      <p:tavLst>
                                        <p:tav tm="0">
                                          <p:val>
                                            <p:strVal val="ppt_y"/>
                                          </p:val>
                                        </p:tav>
                                        <p:tav tm="100000">
                                          <p:val>
                                            <p:strVal val="ppt_y+0.1"/>
                                          </p:val>
                                        </p:tav>
                                      </p:tavLst>
                                    </p:anim>
                                    <p:anim calcmode="lin" valueType="num">
                                      <p:cBhvr>
                                        <p:cTn id="16" dur="800" accel="100000">
                                          <p:stCondLst>
                                            <p:cond delay="200"/>
                                          </p:stCondLst>
                                        </p:cTn>
                                        <p:tgtEl>
                                          <p:spTgt spid="53280"/>
                                        </p:tgtEl>
                                        <p:attrNameLst>
                                          <p:attrName>ppt_x</p:attrName>
                                        </p:attrNameLst>
                                      </p:cBhvr>
                                      <p:tavLst>
                                        <p:tav tm="0">
                                          <p:val>
                                            <p:strVal val="ppt_x"/>
                                          </p:val>
                                        </p:tav>
                                        <p:tav tm="100000">
                                          <p:val>
                                            <p:strVal val="ppt_x+0.4+0.05"/>
                                          </p:val>
                                        </p:tav>
                                      </p:tavLst>
                                    </p:anim>
                                    <p:anim calcmode="lin" valueType="num">
                                      <p:cBhvr>
                                        <p:cTn id="17" dur="800" accel="100000">
                                          <p:stCondLst>
                                            <p:cond delay="200"/>
                                          </p:stCondLst>
                                        </p:cTn>
                                        <p:tgtEl>
                                          <p:spTgt spid="53280"/>
                                        </p:tgtEl>
                                        <p:attrNameLst>
                                          <p:attrName>ppt_y</p:attrName>
                                        </p:attrNameLst>
                                      </p:cBhvr>
                                      <p:tavLst>
                                        <p:tav tm="0">
                                          <p:val>
                                            <p:strVal val="ppt_y"/>
                                          </p:val>
                                        </p:tav>
                                        <p:tav tm="100000">
                                          <p:val>
                                            <p:strVal val="ppt_y-0.4-0.1"/>
                                          </p:val>
                                        </p:tav>
                                      </p:tavLst>
                                    </p:anim>
                                    <p:set>
                                      <p:cBhvr>
                                        <p:cTn id="18" dur="1" fill="hold">
                                          <p:stCondLst>
                                            <p:cond delay="999"/>
                                          </p:stCondLst>
                                        </p:cTn>
                                        <p:tgtEl>
                                          <p:spTgt spid="53280"/>
                                        </p:tgtEl>
                                        <p:attrNameLst>
                                          <p:attrName>style.visibility</p:attrName>
                                        </p:attrNameLst>
                                      </p:cBhvr>
                                      <p:to>
                                        <p:strVal val="hidden"/>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3" fill="hold" nodeType="clickEffect">
                                  <p:stCondLst>
                                    <p:cond delay="0"/>
                                  </p:stCondLst>
                                  <p:childTnLst>
                                    <p:set>
                                      <p:cBhvr>
                                        <p:cTn id="22" dur="1" fill="hold">
                                          <p:stCondLst>
                                            <p:cond delay="0"/>
                                          </p:stCondLst>
                                        </p:cTn>
                                        <p:tgtEl>
                                          <p:spTgt spid="53297">
                                            <p:txEl>
                                              <p:pRg st="0" end="0"/>
                                            </p:txEl>
                                          </p:spTgt>
                                        </p:tgtEl>
                                        <p:attrNameLst>
                                          <p:attrName>style.visibility</p:attrName>
                                        </p:attrNameLst>
                                      </p:cBhvr>
                                      <p:to>
                                        <p:strVal val="visible"/>
                                      </p:to>
                                    </p:set>
                                    <p:anim calcmode="lin" valueType="num">
                                      <p:cBhvr additive="base">
                                        <p:cTn id="23" dur="500" fill="hold"/>
                                        <p:tgtEl>
                                          <p:spTgt spid="53297">
                                            <p:txEl>
                                              <p:pRg st="0" end="0"/>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53297">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3" fill="hold" nodeType="clickEffect">
                                  <p:stCondLst>
                                    <p:cond delay="0"/>
                                  </p:stCondLst>
                                  <p:childTnLst>
                                    <p:set>
                                      <p:cBhvr>
                                        <p:cTn id="28" dur="1" fill="hold">
                                          <p:stCondLst>
                                            <p:cond delay="0"/>
                                          </p:stCondLst>
                                        </p:cTn>
                                        <p:tgtEl>
                                          <p:spTgt spid="53297">
                                            <p:txEl>
                                              <p:pRg st="1" end="1"/>
                                            </p:txEl>
                                          </p:spTgt>
                                        </p:tgtEl>
                                        <p:attrNameLst>
                                          <p:attrName>style.visibility</p:attrName>
                                        </p:attrNameLst>
                                      </p:cBhvr>
                                      <p:to>
                                        <p:strVal val="visible"/>
                                      </p:to>
                                    </p:set>
                                    <p:anim calcmode="lin" valueType="num">
                                      <p:cBhvr additive="base">
                                        <p:cTn id="29" dur="500" fill="hold"/>
                                        <p:tgtEl>
                                          <p:spTgt spid="53297">
                                            <p:txEl>
                                              <p:pRg st="1" end="1"/>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53297">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 presetClass="entr" presetSubtype="16" fill="hold" nodeType="clickEffect">
                                  <p:stCondLst>
                                    <p:cond delay="0"/>
                                  </p:stCondLst>
                                  <p:childTnLst>
                                    <p:set>
                                      <p:cBhvr>
                                        <p:cTn id="34" dur="1" fill="hold">
                                          <p:stCondLst>
                                            <p:cond delay="0"/>
                                          </p:stCondLst>
                                        </p:cTn>
                                        <p:tgtEl>
                                          <p:spTgt spid="53298"/>
                                        </p:tgtEl>
                                        <p:attrNameLst>
                                          <p:attrName>style.visibility</p:attrName>
                                        </p:attrNameLst>
                                      </p:cBhvr>
                                      <p:to>
                                        <p:strVal val="visible"/>
                                      </p:to>
                                    </p:set>
                                    <p:animEffect transition="in" filter="box(in)">
                                      <p:cBhvr>
                                        <p:cTn id="35" dur="500"/>
                                        <p:tgtEl>
                                          <p:spTgt spid="53298"/>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8" presetClass="entr" presetSubtype="16" fill="hold" grpId="0" nodeType="clickEffect">
                                  <p:stCondLst>
                                    <p:cond delay="0"/>
                                  </p:stCondLst>
                                  <p:childTnLst>
                                    <p:set>
                                      <p:cBhvr>
                                        <p:cTn id="39" dur="1" fill="hold">
                                          <p:stCondLst>
                                            <p:cond delay="0"/>
                                          </p:stCondLst>
                                        </p:cTn>
                                        <p:tgtEl>
                                          <p:spTgt spid="53299"/>
                                        </p:tgtEl>
                                        <p:attrNameLst>
                                          <p:attrName>style.visibility</p:attrName>
                                        </p:attrNameLst>
                                      </p:cBhvr>
                                      <p:to>
                                        <p:strVal val="visible"/>
                                      </p:to>
                                    </p:set>
                                    <p:animEffect transition="in" filter="diamond(in)">
                                      <p:cBhvr>
                                        <p:cTn id="40" dur="2000"/>
                                        <p:tgtEl>
                                          <p:spTgt spid="532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80" grpId="0" animBg="1" autoUpdateAnimBg="0"/>
      <p:bldP spid="53280" grpId="1" animBg="1"/>
      <p:bldP spid="5329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4"/>
          <p:cNvSpPr>
            <a:spLocks noChangeArrowheads="1"/>
          </p:cNvSpPr>
          <p:nvPr/>
        </p:nvSpPr>
        <p:spPr bwMode="auto">
          <a:xfrm rot="-5400000">
            <a:off x="4533900" y="-3848100"/>
            <a:ext cx="762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3315" name="Rectangle 15"/>
          <p:cNvSpPr>
            <a:spLocks noChangeArrowheads="1"/>
          </p:cNvSpPr>
          <p:nvPr/>
        </p:nvSpPr>
        <p:spPr bwMode="auto">
          <a:xfrm>
            <a:off x="2476500" y="128588"/>
            <a:ext cx="65532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a:solidFill>
                  <a:srgbClr val="FF0066"/>
                </a:solidFill>
              </a:rPr>
              <a:t>BÀI 10. Màu sắc trên trang chiếu</a:t>
            </a:r>
          </a:p>
        </p:txBody>
      </p:sp>
      <p:sp>
        <p:nvSpPr>
          <p:cNvPr id="13316" name="Line 18"/>
          <p:cNvSpPr>
            <a:spLocks noChangeShapeType="1"/>
          </p:cNvSpPr>
          <p:nvPr/>
        </p:nvSpPr>
        <p:spPr bwMode="auto">
          <a:xfrm>
            <a:off x="2438400" y="0"/>
            <a:ext cx="0" cy="685800"/>
          </a:xfrm>
          <a:prstGeom prst="line">
            <a:avLst/>
          </a:prstGeom>
          <a:noFill/>
          <a:ln w="57150">
            <a:solidFill>
              <a:srgbClr val="3333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17" name="Rectangle 19"/>
          <p:cNvSpPr>
            <a:spLocks noChangeArrowheads="1"/>
          </p:cNvSpPr>
          <p:nvPr/>
        </p:nvSpPr>
        <p:spPr bwMode="auto">
          <a:xfrm rot="-5400000">
            <a:off x="4533900" y="-4533900"/>
            <a:ext cx="76200" cy="9144000"/>
          </a:xfrm>
          <a:prstGeom prst="rect">
            <a:avLst/>
          </a:prstGeom>
          <a:gradFill rotWithShape="1">
            <a:gsLst>
              <a:gs pos="0">
                <a:srgbClr val="99CCFF"/>
              </a:gs>
              <a:gs pos="100000">
                <a:srgbClr val="0000CC"/>
              </a:gs>
            </a:gsLst>
            <a:path path="shape">
              <a:fillToRect l="50000" t="50000" r="50000" b="50000"/>
            </a:path>
          </a:gradFill>
          <a:ln w="3175">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3318" name="Rectangle 23"/>
          <p:cNvSpPr>
            <a:spLocks noChangeArrowheads="1"/>
          </p:cNvSpPr>
          <p:nvPr/>
        </p:nvSpPr>
        <p:spPr bwMode="auto">
          <a:xfrm>
            <a:off x="2474913" y="760413"/>
            <a:ext cx="6321425"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600"/>
              <a:t> </a:t>
            </a:r>
          </a:p>
        </p:txBody>
      </p:sp>
      <p:sp>
        <p:nvSpPr>
          <p:cNvPr id="13319" name="Rectangle 24"/>
          <p:cNvSpPr>
            <a:spLocks noChangeArrowheads="1"/>
          </p:cNvSpPr>
          <p:nvPr/>
        </p:nvSpPr>
        <p:spPr bwMode="auto">
          <a:xfrm>
            <a:off x="0" y="742950"/>
            <a:ext cx="6653213"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600">
                <a:solidFill>
                  <a:srgbClr val="FF3300"/>
                </a:solidFill>
              </a:rPr>
              <a:t> </a:t>
            </a:r>
            <a:r>
              <a:rPr lang="en-US" altLang="en-US" sz="2600" b="1">
                <a:solidFill>
                  <a:srgbClr val="FF3300"/>
                </a:solidFill>
              </a:rPr>
              <a:t>3. </a:t>
            </a:r>
            <a:r>
              <a:rPr lang="en-US" altLang="en-US" sz="2600" b="1" u="sng">
                <a:solidFill>
                  <a:srgbClr val="FF3300"/>
                </a:solidFill>
              </a:rPr>
              <a:t>Sử dụng mẫu bài trình chiếu</a:t>
            </a:r>
            <a:r>
              <a:rPr lang="en-US" altLang="en-US" sz="2600" b="1">
                <a:solidFill>
                  <a:srgbClr val="FF3300"/>
                </a:solidFill>
              </a:rPr>
              <a:t>:</a:t>
            </a:r>
            <a:r>
              <a:rPr lang="en-US" altLang="en-US" sz="2600">
                <a:solidFill>
                  <a:srgbClr val="FF3300"/>
                </a:solidFill>
              </a:rPr>
              <a:t> </a:t>
            </a:r>
          </a:p>
        </p:txBody>
      </p:sp>
      <p:pic>
        <p:nvPicPr>
          <p:cNvPr id="56349" name="Picture 2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7963" y="1241425"/>
            <a:ext cx="3886200" cy="561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350" name="AutoShape 30"/>
          <p:cNvSpPr>
            <a:spLocks noChangeArrowheads="1"/>
          </p:cNvSpPr>
          <p:nvPr/>
        </p:nvSpPr>
        <p:spPr bwMode="auto">
          <a:xfrm>
            <a:off x="3452813" y="2111375"/>
            <a:ext cx="4348162" cy="957263"/>
          </a:xfrm>
          <a:prstGeom prst="wedgeRectCallout">
            <a:avLst>
              <a:gd name="adj1" fmla="val 4912"/>
              <a:gd name="adj2" fmla="val 28606"/>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600" b="1">
                <a:solidFill>
                  <a:srgbClr val="3333FF"/>
                </a:solidFill>
                <a:latin typeface="Times New Roman" panose="02020603050405020304" pitchFamily="18" charset="0"/>
              </a:rPr>
              <a:t>B3: Nháy nút bên phải mẫu </a:t>
            </a:r>
          </a:p>
        </p:txBody>
      </p:sp>
      <p:sp>
        <p:nvSpPr>
          <p:cNvPr id="56351" name="AutoShape 31"/>
          <p:cNvSpPr>
            <a:spLocks noChangeArrowheads="1"/>
          </p:cNvSpPr>
          <p:nvPr/>
        </p:nvSpPr>
        <p:spPr bwMode="auto">
          <a:xfrm>
            <a:off x="5422900" y="3370263"/>
            <a:ext cx="3721100" cy="1539875"/>
          </a:xfrm>
          <a:prstGeom prst="wedgeRectCallout">
            <a:avLst>
              <a:gd name="adj1" fmla="val -134278"/>
              <a:gd name="adj2" fmla="val 10356"/>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600" b="1">
                <a:solidFill>
                  <a:srgbClr val="3333FF"/>
                </a:solidFill>
                <a:latin typeface="Times New Roman" panose="02020603050405020304" pitchFamily="18" charset="0"/>
              </a:rPr>
              <a:t>B4: Nháy nút Apply to All Slides để áp dụng cho mọi trang chiếu</a:t>
            </a:r>
          </a:p>
        </p:txBody>
      </p:sp>
      <p:sp>
        <p:nvSpPr>
          <p:cNvPr id="56352" name="AutoShape 32"/>
          <p:cNvSpPr>
            <a:spLocks noChangeArrowheads="1"/>
          </p:cNvSpPr>
          <p:nvPr/>
        </p:nvSpPr>
        <p:spPr bwMode="auto">
          <a:xfrm>
            <a:off x="5945188" y="4954588"/>
            <a:ext cx="3198812" cy="1666875"/>
          </a:xfrm>
          <a:prstGeom prst="wedgeRectCallout">
            <a:avLst>
              <a:gd name="adj1" fmla="val -150644"/>
              <a:gd name="adj2" fmla="val -50954"/>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600" b="1">
                <a:solidFill>
                  <a:srgbClr val="3333FF"/>
                </a:solidFill>
                <a:latin typeface="Times New Roman" panose="02020603050405020304" pitchFamily="18" charset="0"/>
              </a:rPr>
              <a:t>Hoặc Apply to Selected Slides để áp dụng mẫu cho các trang chiếu đã chọn</a:t>
            </a:r>
          </a:p>
        </p:txBody>
      </p:sp>
      <p:grpSp>
        <p:nvGrpSpPr>
          <p:cNvPr id="13324" name="Group 33"/>
          <p:cNvGrpSpPr>
            <a:grpSpLocks/>
          </p:cNvGrpSpPr>
          <p:nvPr/>
        </p:nvGrpSpPr>
        <p:grpSpPr bwMode="auto">
          <a:xfrm>
            <a:off x="-6350" y="134938"/>
            <a:ext cx="2419350" cy="471487"/>
            <a:chOff x="-4" y="85"/>
            <a:chExt cx="1524" cy="297"/>
          </a:xfrm>
        </p:grpSpPr>
        <p:pic>
          <p:nvPicPr>
            <p:cNvPr id="13325" name="Picture 3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 y="85"/>
              <a:ext cx="1036" cy="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26" name="Text Box 35"/>
            <p:cNvSpPr txBox="1">
              <a:spLocks noChangeArrowheads="1"/>
            </p:cNvSpPr>
            <p:nvPr/>
          </p:nvSpPr>
          <p:spPr bwMode="auto">
            <a:xfrm>
              <a:off x="947" y="132"/>
              <a:ext cx="57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000" b="1" i="1">
                  <a:solidFill>
                    <a:srgbClr val="008000"/>
                  </a:solidFill>
                  <a:cs typeface="Arial" panose="020B0604020202020204" pitchFamily="34" charset="0"/>
                </a:rPr>
                <a:t> 39-40</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56349"/>
                                        </p:tgtEl>
                                        <p:attrNameLst>
                                          <p:attrName>style.visibility</p:attrName>
                                        </p:attrNameLst>
                                      </p:cBhvr>
                                      <p:to>
                                        <p:strVal val="visible"/>
                                      </p:to>
                                    </p:set>
                                    <p:animEffect transition="in" filter="box(in)">
                                      <p:cBhvr>
                                        <p:cTn id="7" dur="500"/>
                                        <p:tgtEl>
                                          <p:spTgt spid="5634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56350"/>
                                        </p:tgtEl>
                                        <p:attrNameLst>
                                          <p:attrName>style.visibility</p:attrName>
                                        </p:attrNameLst>
                                      </p:cBhvr>
                                      <p:to>
                                        <p:strVal val="visible"/>
                                      </p:to>
                                    </p:set>
                                    <p:animEffect transition="in" filter="diamond(in)">
                                      <p:cBhvr>
                                        <p:cTn id="12" dur="500"/>
                                        <p:tgtEl>
                                          <p:spTgt spid="5635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56351"/>
                                        </p:tgtEl>
                                        <p:attrNameLst>
                                          <p:attrName>style.visibility</p:attrName>
                                        </p:attrNameLst>
                                      </p:cBhvr>
                                      <p:to>
                                        <p:strVal val="visible"/>
                                      </p:to>
                                    </p:set>
                                    <p:animEffect transition="in" filter="diamond(in)">
                                      <p:cBhvr>
                                        <p:cTn id="17" dur="500"/>
                                        <p:tgtEl>
                                          <p:spTgt spid="5635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56352"/>
                                        </p:tgtEl>
                                        <p:attrNameLst>
                                          <p:attrName>style.visibility</p:attrName>
                                        </p:attrNameLst>
                                      </p:cBhvr>
                                      <p:to>
                                        <p:strVal val="visible"/>
                                      </p:to>
                                    </p:set>
                                    <p:animEffect transition="in" filter="diamond(in)">
                                      <p:cBhvr>
                                        <p:cTn id="22" dur="500"/>
                                        <p:tgtEl>
                                          <p:spTgt spid="563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50" grpId="0" animBg="1"/>
      <p:bldP spid="56351" grpId="0" animBg="1"/>
      <p:bldP spid="5635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4"/>
          <p:cNvSpPr>
            <a:spLocks noChangeArrowheads="1"/>
          </p:cNvSpPr>
          <p:nvPr/>
        </p:nvSpPr>
        <p:spPr bwMode="auto">
          <a:xfrm rot="-5400000">
            <a:off x="4533900" y="-3848100"/>
            <a:ext cx="762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4339" name="Rectangle 15"/>
          <p:cNvSpPr>
            <a:spLocks noChangeArrowheads="1"/>
          </p:cNvSpPr>
          <p:nvPr/>
        </p:nvSpPr>
        <p:spPr bwMode="auto">
          <a:xfrm>
            <a:off x="2476500" y="128588"/>
            <a:ext cx="65532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a:solidFill>
                  <a:srgbClr val="FF0066"/>
                </a:solidFill>
              </a:rPr>
              <a:t>BÀI 10. Màu sắc trên trang chiếu</a:t>
            </a:r>
          </a:p>
        </p:txBody>
      </p:sp>
      <p:sp>
        <p:nvSpPr>
          <p:cNvPr id="14340" name="Line 18"/>
          <p:cNvSpPr>
            <a:spLocks noChangeShapeType="1"/>
          </p:cNvSpPr>
          <p:nvPr/>
        </p:nvSpPr>
        <p:spPr bwMode="auto">
          <a:xfrm>
            <a:off x="2438400" y="0"/>
            <a:ext cx="0" cy="685800"/>
          </a:xfrm>
          <a:prstGeom prst="line">
            <a:avLst/>
          </a:prstGeom>
          <a:noFill/>
          <a:ln w="57150">
            <a:solidFill>
              <a:srgbClr val="3333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41" name="Rectangle 19"/>
          <p:cNvSpPr>
            <a:spLocks noChangeArrowheads="1"/>
          </p:cNvSpPr>
          <p:nvPr/>
        </p:nvSpPr>
        <p:spPr bwMode="auto">
          <a:xfrm rot="-5400000">
            <a:off x="4533900" y="-4533900"/>
            <a:ext cx="76200" cy="9144000"/>
          </a:xfrm>
          <a:prstGeom prst="rect">
            <a:avLst/>
          </a:prstGeom>
          <a:gradFill rotWithShape="1">
            <a:gsLst>
              <a:gs pos="0">
                <a:srgbClr val="99CCFF"/>
              </a:gs>
              <a:gs pos="100000">
                <a:srgbClr val="0000CC"/>
              </a:gs>
            </a:gsLst>
            <a:path path="shape">
              <a:fillToRect l="50000" t="50000" r="50000" b="50000"/>
            </a:path>
          </a:gradFill>
          <a:ln w="3175">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4342" name="Rectangle 23"/>
          <p:cNvSpPr>
            <a:spLocks noChangeArrowheads="1"/>
          </p:cNvSpPr>
          <p:nvPr/>
        </p:nvSpPr>
        <p:spPr bwMode="auto">
          <a:xfrm>
            <a:off x="2474913" y="760413"/>
            <a:ext cx="6321425"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600"/>
              <a:t> </a:t>
            </a:r>
          </a:p>
        </p:txBody>
      </p:sp>
      <p:sp>
        <p:nvSpPr>
          <p:cNvPr id="54299" name="Text Box 27"/>
          <p:cNvSpPr txBox="1">
            <a:spLocks noChangeArrowheads="1"/>
          </p:cNvSpPr>
          <p:nvPr/>
        </p:nvSpPr>
        <p:spPr bwMode="auto">
          <a:xfrm>
            <a:off x="347663" y="1252538"/>
            <a:ext cx="8796337" cy="415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buFontTx/>
              <a:buAutoNum type="alphaLcParenR"/>
            </a:pPr>
            <a:r>
              <a:rPr lang="en-US" altLang="en-US" sz="2800">
                <a:solidFill>
                  <a:srgbClr val="3333FF"/>
                </a:solidFill>
              </a:rPr>
              <a:t>Chuẩn bị nội dung cho bài trình chiếu;</a:t>
            </a:r>
          </a:p>
          <a:p>
            <a:pPr eaLnBrk="1" hangingPunct="1">
              <a:spcBef>
                <a:spcPct val="50000"/>
              </a:spcBef>
              <a:buFontTx/>
              <a:buAutoNum type="alphaLcParenR"/>
            </a:pPr>
            <a:r>
              <a:rPr lang="en-US" altLang="en-US" sz="2800">
                <a:solidFill>
                  <a:srgbClr val="3333FF"/>
                </a:solidFill>
              </a:rPr>
              <a:t>Chọn màu hoặc hình ảnh cho nền trang chiếu;</a:t>
            </a:r>
          </a:p>
          <a:p>
            <a:pPr eaLnBrk="1" hangingPunct="1">
              <a:spcBef>
                <a:spcPct val="50000"/>
              </a:spcBef>
              <a:buFontTx/>
              <a:buAutoNum type="alphaLcParenR"/>
            </a:pPr>
            <a:r>
              <a:rPr lang="en-US" altLang="en-US" sz="2800">
                <a:solidFill>
                  <a:srgbClr val="3333FF"/>
                </a:solidFill>
              </a:rPr>
              <a:t>Nhập và định dạng nội dung văn bản;</a:t>
            </a:r>
          </a:p>
          <a:p>
            <a:pPr eaLnBrk="1" hangingPunct="1">
              <a:spcBef>
                <a:spcPct val="50000"/>
              </a:spcBef>
              <a:buFontTx/>
              <a:buAutoNum type="alphaLcParenR"/>
            </a:pPr>
            <a:r>
              <a:rPr lang="en-US" altLang="en-US" sz="2800">
                <a:solidFill>
                  <a:srgbClr val="3333FF"/>
                </a:solidFill>
              </a:rPr>
              <a:t>Thêm hình ảnh để minh họa;</a:t>
            </a:r>
          </a:p>
          <a:p>
            <a:pPr eaLnBrk="1" hangingPunct="1">
              <a:spcBef>
                <a:spcPct val="50000"/>
              </a:spcBef>
              <a:buFontTx/>
              <a:buAutoNum type="alphaLcParenR"/>
            </a:pPr>
            <a:r>
              <a:rPr lang="en-US" altLang="en-US" sz="2800">
                <a:solidFill>
                  <a:srgbClr val="3333FF"/>
                </a:solidFill>
              </a:rPr>
              <a:t>Tạo các hiệu ứng động;</a:t>
            </a:r>
          </a:p>
          <a:p>
            <a:pPr eaLnBrk="1" hangingPunct="1">
              <a:spcBef>
                <a:spcPct val="50000"/>
              </a:spcBef>
              <a:buFontTx/>
              <a:buAutoNum type="alphaLcParenR"/>
            </a:pPr>
            <a:r>
              <a:rPr lang="en-US" altLang="en-US" sz="2800">
                <a:solidFill>
                  <a:srgbClr val="3333FF"/>
                </a:solidFill>
              </a:rPr>
              <a:t>Trình chiếu kiểm tra, chỉnh sửa và lưu bài trình chiếu.</a:t>
            </a:r>
          </a:p>
        </p:txBody>
      </p:sp>
      <p:sp>
        <p:nvSpPr>
          <p:cNvPr id="14344" name="Rectangle 28"/>
          <p:cNvSpPr>
            <a:spLocks noChangeArrowheads="1"/>
          </p:cNvSpPr>
          <p:nvPr/>
        </p:nvSpPr>
        <p:spPr bwMode="auto">
          <a:xfrm>
            <a:off x="0" y="758825"/>
            <a:ext cx="5943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a:solidFill>
                  <a:srgbClr val="FF3300"/>
                </a:solidFill>
              </a:rPr>
              <a:t> </a:t>
            </a:r>
            <a:r>
              <a:rPr lang="en-US" altLang="en-US" sz="2800" b="1">
                <a:solidFill>
                  <a:srgbClr val="FF3300"/>
                </a:solidFill>
              </a:rPr>
              <a:t>4. </a:t>
            </a:r>
            <a:r>
              <a:rPr lang="en-US" altLang="en-US" sz="2800" b="1" u="sng">
                <a:solidFill>
                  <a:srgbClr val="FF3300"/>
                </a:solidFill>
              </a:rPr>
              <a:t>Các bước tạo bài trình chiếu</a:t>
            </a:r>
            <a:r>
              <a:rPr lang="en-US" altLang="en-US" sz="2800" b="1">
                <a:solidFill>
                  <a:srgbClr val="FF3300"/>
                </a:solidFill>
              </a:rPr>
              <a:t>:</a:t>
            </a:r>
          </a:p>
        </p:txBody>
      </p:sp>
      <p:sp>
        <p:nvSpPr>
          <p:cNvPr id="14345" name="AutoShape 29">
            <a:hlinkClick r:id="rId2" action="ppaction://hlinksldjump"/>
          </p:cNvPr>
          <p:cNvSpPr>
            <a:spLocks noChangeArrowheads="1"/>
          </p:cNvSpPr>
          <p:nvPr/>
        </p:nvSpPr>
        <p:spPr bwMode="auto">
          <a:xfrm>
            <a:off x="8104188" y="6337300"/>
            <a:ext cx="1039812" cy="520700"/>
          </a:xfrm>
          <a:prstGeom prst="rightArrow">
            <a:avLst>
              <a:gd name="adj1" fmla="val 50000"/>
              <a:gd name="adj2" fmla="val 49924"/>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nvGrpSpPr>
          <p:cNvPr id="14346" name="Group 30"/>
          <p:cNvGrpSpPr>
            <a:grpSpLocks/>
          </p:cNvGrpSpPr>
          <p:nvPr/>
        </p:nvGrpSpPr>
        <p:grpSpPr bwMode="auto">
          <a:xfrm>
            <a:off x="-6350" y="134938"/>
            <a:ext cx="2419350" cy="471487"/>
            <a:chOff x="-4" y="85"/>
            <a:chExt cx="1524" cy="297"/>
          </a:xfrm>
        </p:grpSpPr>
        <p:pic>
          <p:nvPicPr>
            <p:cNvPr id="14347" name="Picture 3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 y="85"/>
              <a:ext cx="1036" cy="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8" name="Text Box 32"/>
            <p:cNvSpPr txBox="1">
              <a:spLocks noChangeArrowheads="1"/>
            </p:cNvSpPr>
            <p:nvPr/>
          </p:nvSpPr>
          <p:spPr bwMode="auto">
            <a:xfrm>
              <a:off x="947" y="132"/>
              <a:ext cx="57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000" b="1" i="1">
                  <a:solidFill>
                    <a:srgbClr val="008000"/>
                  </a:solidFill>
                  <a:cs typeface="Arial" panose="020B0604020202020204" pitchFamily="34" charset="0"/>
                </a:rPr>
                <a:t> 39-40</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54299">
                                            <p:txEl>
                                              <p:pRg st="0" end="0"/>
                                            </p:txEl>
                                          </p:spTgt>
                                        </p:tgtEl>
                                        <p:attrNameLst>
                                          <p:attrName>style.visibility</p:attrName>
                                        </p:attrNameLst>
                                      </p:cBhvr>
                                      <p:to>
                                        <p:strVal val="visible"/>
                                      </p:to>
                                    </p:set>
                                    <p:anim calcmode="discrete" valueType="clr">
                                      <p:cBhvr override="childStyle">
                                        <p:cTn id="7" dur="80"/>
                                        <p:tgtEl>
                                          <p:spTgt spid="5429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54299">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54299">
                                            <p:txEl>
                                              <p:pRg st="0" end="0"/>
                                            </p:txEl>
                                          </p:spTgt>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54299">
                                            <p:txEl>
                                              <p:pRg st="1" end="1"/>
                                            </p:txEl>
                                          </p:spTgt>
                                        </p:tgtEl>
                                        <p:attrNameLst>
                                          <p:attrName>style.visibility</p:attrName>
                                        </p:attrNameLst>
                                      </p:cBhvr>
                                      <p:to>
                                        <p:strVal val="visible"/>
                                      </p:to>
                                    </p:set>
                                    <p:anim calcmode="discrete" valueType="clr">
                                      <p:cBhvr override="childStyle">
                                        <p:cTn id="14" dur="80"/>
                                        <p:tgtEl>
                                          <p:spTgt spid="54299">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54299">
                                            <p:txEl>
                                              <p:pRg st="1" end="1"/>
                                            </p:txEl>
                                          </p:spTgt>
                                        </p:tgtEl>
                                        <p:attrNameLst>
                                          <p:attrName>fillcolor</p:attrName>
                                        </p:attrNameLst>
                                      </p:cBhvr>
                                      <p:tavLst>
                                        <p:tav tm="0">
                                          <p:val>
                                            <p:clrVal>
                                              <a:schemeClr val="accent2"/>
                                            </p:clrVal>
                                          </p:val>
                                        </p:tav>
                                        <p:tav tm="50000">
                                          <p:val>
                                            <p:clrVal>
                                              <a:schemeClr val="hlink"/>
                                            </p:clrVal>
                                          </p:val>
                                        </p:tav>
                                      </p:tavLst>
                                    </p:anim>
                                    <p:set>
                                      <p:cBhvr>
                                        <p:cTn id="16" dur="80"/>
                                        <p:tgtEl>
                                          <p:spTgt spid="54299">
                                            <p:txEl>
                                              <p:pRg st="1" end="1"/>
                                            </p:txEl>
                                          </p:spTgt>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54299">
                                            <p:txEl>
                                              <p:pRg st="2" end="2"/>
                                            </p:txEl>
                                          </p:spTgt>
                                        </p:tgtEl>
                                        <p:attrNameLst>
                                          <p:attrName>style.visibility</p:attrName>
                                        </p:attrNameLst>
                                      </p:cBhvr>
                                      <p:to>
                                        <p:strVal val="visible"/>
                                      </p:to>
                                    </p:set>
                                    <p:anim calcmode="discrete" valueType="clr">
                                      <p:cBhvr override="childStyle">
                                        <p:cTn id="21" dur="80"/>
                                        <p:tgtEl>
                                          <p:spTgt spid="54299">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54299">
                                            <p:txEl>
                                              <p:pRg st="2" end="2"/>
                                            </p:txEl>
                                          </p:spTgt>
                                        </p:tgtEl>
                                        <p:attrNameLst>
                                          <p:attrName>fillcolor</p:attrName>
                                        </p:attrNameLst>
                                      </p:cBhvr>
                                      <p:tavLst>
                                        <p:tav tm="0">
                                          <p:val>
                                            <p:clrVal>
                                              <a:schemeClr val="accent2"/>
                                            </p:clrVal>
                                          </p:val>
                                        </p:tav>
                                        <p:tav tm="50000">
                                          <p:val>
                                            <p:clrVal>
                                              <a:schemeClr val="hlink"/>
                                            </p:clrVal>
                                          </p:val>
                                        </p:tav>
                                      </p:tavLst>
                                    </p:anim>
                                    <p:set>
                                      <p:cBhvr>
                                        <p:cTn id="23" dur="80"/>
                                        <p:tgtEl>
                                          <p:spTgt spid="54299">
                                            <p:txEl>
                                              <p:pRg st="2" end="2"/>
                                            </p:txEl>
                                          </p:spTgt>
                                        </p:tgtEl>
                                        <p:attrNameLst>
                                          <p:attrName>fill.type</p:attrName>
                                        </p:attrNameLst>
                                      </p:cBhvr>
                                      <p:to>
                                        <p:strVal val="solid"/>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54299">
                                            <p:txEl>
                                              <p:pRg st="3" end="3"/>
                                            </p:txEl>
                                          </p:spTgt>
                                        </p:tgtEl>
                                        <p:attrNameLst>
                                          <p:attrName>style.visibility</p:attrName>
                                        </p:attrNameLst>
                                      </p:cBhvr>
                                      <p:to>
                                        <p:strVal val="visible"/>
                                      </p:to>
                                    </p:set>
                                    <p:anim calcmode="discrete" valueType="clr">
                                      <p:cBhvr override="childStyle">
                                        <p:cTn id="28" dur="80"/>
                                        <p:tgtEl>
                                          <p:spTgt spid="54299">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54299">
                                            <p:txEl>
                                              <p:pRg st="3" end="3"/>
                                            </p:txEl>
                                          </p:spTgt>
                                        </p:tgtEl>
                                        <p:attrNameLst>
                                          <p:attrName>fillcolor</p:attrName>
                                        </p:attrNameLst>
                                      </p:cBhvr>
                                      <p:tavLst>
                                        <p:tav tm="0">
                                          <p:val>
                                            <p:clrVal>
                                              <a:schemeClr val="accent2"/>
                                            </p:clrVal>
                                          </p:val>
                                        </p:tav>
                                        <p:tav tm="50000">
                                          <p:val>
                                            <p:clrVal>
                                              <a:schemeClr val="hlink"/>
                                            </p:clrVal>
                                          </p:val>
                                        </p:tav>
                                      </p:tavLst>
                                    </p:anim>
                                    <p:set>
                                      <p:cBhvr>
                                        <p:cTn id="30" dur="80"/>
                                        <p:tgtEl>
                                          <p:spTgt spid="54299">
                                            <p:txEl>
                                              <p:pRg st="3" end="3"/>
                                            </p:txEl>
                                          </p:spTgt>
                                        </p:tgtEl>
                                        <p:attrNameLst>
                                          <p:attrName>fill.type</p:attrName>
                                        </p:attrNameLst>
                                      </p:cBhvr>
                                      <p:to>
                                        <p:strVal val="solid"/>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54299">
                                            <p:txEl>
                                              <p:pRg st="4" end="4"/>
                                            </p:txEl>
                                          </p:spTgt>
                                        </p:tgtEl>
                                        <p:attrNameLst>
                                          <p:attrName>style.visibility</p:attrName>
                                        </p:attrNameLst>
                                      </p:cBhvr>
                                      <p:to>
                                        <p:strVal val="visible"/>
                                      </p:to>
                                    </p:set>
                                    <p:anim calcmode="discrete" valueType="clr">
                                      <p:cBhvr override="childStyle">
                                        <p:cTn id="35" dur="80"/>
                                        <p:tgtEl>
                                          <p:spTgt spid="54299">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54299">
                                            <p:txEl>
                                              <p:pRg st="4" end="4"/>
                                            </p:txEl>
                                          </p:spTgt>
                                        </p:tgtEl>
                                        <p:attrNameLst>
                                          <p:attrName>fillcolor</p:attrName>
                                        </p:attrNameLst>
                                      </p:cBhvr>
                                      <p:tavLst>
                                        <p:tav tm="0">
                                          <p:val>
                                            <p:clrVal>
                                              <a:schemeClr val="accent2"/>
                                            </p:clrVal>
                                          </p:val>
                                        </p:tav>
                                        <p:tav tm="50000">
                                          <p:val>
                                            <p:clrVal>
                                              <a:schemeClr val="hlink"/>
                                            </p:clrVal>
                                          </p:val>
                                        </p:tav>
                                      </p:tavLst>
                                    </p:anim>
                                    <p:set>
                                      <p:cBhvr>
                                        <p:cTn id="37" dur="80"/>
                                        <p:tgtEl>
                                          <p:spTgt spid="54299">
                                            <p:txEl>
                                              <p:pRg st="4" end="4"/>
                                            </p:txEl>
                                          </p:spTgt>
                                        </p:tgtEl>
                                        <p:attrNameLst>
                                          <p:attrName>fill.type</p:attrName>
                                        </p:attrNameLst>
                                      </p:cBhvr>
                                      <p:to>
                                        <p:strVal val="solid"/>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54299">
                                            <p:txEl>
                                              <p:pRg st="5" end="5"/>
                                            </p:txEl>
                                          </p:spTgt>
                                        </p:tgtEl>
                                        <p:attrNameLst>
                                          <p:attrName>style.visibility</p:attrName>
                                        </p:attrNameLst>
                                      </p:cBhvr>
                                      <p:to>
                                        <p:strVal val="visible"/>
                                      </p:to>
                                    </p:set>
                                    <p:anim calcmode="discrete" valueType="clr">
                                      <p:cBhvr override="childStyle">
                                        <p:cTn id="42" dur="80"/>
                                        <p:tgtEl>
                                          <p:spTgt spid="54299">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80"/>
                                        <p:tgtEl>
                                          <p:spTgt spid="54299">
                                            <p:txEl>
                                              <p:pRg st="5" end="5"/>
                                            </p:txEl>
                                          </p:spTgt>
                                        </p:tgtEl>
                                        <p:attrNameLst>
                                          <p:attrName>fillcolor</p:attrName>
                                        </p:attrNameLst>
                                      </p:cBhvr>
                                      <p:tavLst>
                                        <p:tav tm="0">
                                          <p:val>
                                            <p:clrVal>
                                              <a:schemeClr val="accent2"/>
                                            </p:clrVal>
                                          </p:val>
                                        </p:tav>
                                        <p:tav tm="50000">
                                          <p:val>
                                            <p:clrVal>
                                              <a:schemeClr val="hlink"/>
                                            </p:clrVal>
                                          </p:val>
                                        </p:tav>
                                      </p:tavLst>
                                    </p:anim>
                                    <p:set>
                                      <p:cBhvr>
                                        <p:cTn id="44" dur="80"/>
                                        <p:tgtEl>
                                          <p:spTgt spid="54299">
                                            <p:txEl>
                                              <p:pRg st="5" end="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4"/>
          <p:cNvSpPr>
            <a:spLocks noChangeArrowheads="1"/>
          </p:cNvSpPr>
          <p:nvPr/>
        </p:nvSpPr>
        <p:spPr bwMode="auto">
          <a:xfrm rot="-5400000">
            <a:off x="4533900" y="-3848100"/>
            <a:ext cx="762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5363" name="Rectangle 15"/>
          <p:cNvSpPr>
            <a:spLocks noChangeArrowheads="1"/>
          </p:cNvSpPr>
          <p:nvPr/>
        </p:nvSpPr>
        <p:spPr bwMode="auto">
          <a:xfrm>
            <a:off x="2476500" y="128588"/>
            <a:ext cx="65532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a:solidFill>
                  <a:srgbClr val="FF0066"/>
                </a:solidFill>
              </a:rPr>
              <a:t>BÀI 10. Màu sắc trên trang chiếu</a:t>
            </a:r>
          </a:p>
        </p:txBody>
      </p:sp>
      <p:sp>
        <p:nvSpPr>
          <p:cNvPr id="15364" name="Line 18"/>
          <p:cNvSpPr>
            <a:spLocks noChangeShapeType="1"/>
          </p:cNvSpPr>
          <p:nvPr/>
        </p:nvSpPr>
        <p:spPr bwMode="auto">
          <a:xfrm>
            <a:off x="2438400" y="0"/>
            <a:ext cx="0" cy="685800"/>
          </a:xfrm>
          <a:prstGeom prst="line">
            <a:avLst/>
          </a:prstGeom>
          <a:noFill/>
          <a:ln w="57150">
            <a:solidFill>
              <a:srgbClr val="3333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365" name="Rectangle 19"/>
          <p:cNvSpPr>
            <a:spLocks noChangeArrowheads="1"/>
          </p:cNvSpPr>
          <p:nvPr/>
        </p:nvSpPr>
        <p:spPr bwMode="auto">
          <a:xfrm rot="-5400000">
            <a:off x="4533900" y="-4533900"/>
            <a:ext cx="76200" cy="9144000"/>
          </a:xfrm>
          <a:prstGeom prst="rect">
            <a:avLst/>
          </a:prstGeom>
          <a:gradFill rotWithShape="1">
            <a:gsLst>
              <a:gs pos="0">
                <a:srgbClr val="99CCFF"/>
              </a:gs>
              <a:gs pos="100000">
                <a:srgbClr val="0000CC"/>
              </a:gs>
            </a:gsLst>
            <a:path path="shape">
              <a:fillToRect l="50000" t="50000" r="50000" b="50000"/>
            </a:path>
          </a:gradFill>
          <a:ln w="3175">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5366" name="Rectangle 23"/>
          <p:cNvSpPr>
            <a:spLocks noGrp="1" noChangeArrowheads="1"/>
          </p:cNvSpPr>
          <p:nvPr>
            <p:ph type="title"/>
          </p:nvPr>
        </p:nvSpPr>
        <p:spPr>
          <a:xfrm>
            <a:off x="3471863" y="1181100"/>
            <a:ext cx="2763837" cy="452438"/>
          </a:xfrm>
          <a:noFill/>
        </p:spPr>
        <p:txBody>
          <a:bodyPr/>
          <a:lstStyle/>
          <a:p>
            <a:pPr algn="l" eaLnBrk="1" hangingPunct="1"/>
            <a:r>
              <a:rPr lang="en-US" altLang="en-US" sz="3600" b="1" u="sng" smtClean="0">
                <a:solidFill>
                  <a:srgbClr val="CC6600"/>
                </a:solidFill>
              </a:rPr>
              <a:t>Câu hỏi 1:</a:t>
            </a:r>
            <a:r>
              <a:rPr lang="en-US" altLang="en-US" b="1" u="sng" smtClean="0"/>
              <a:t> </a:t>
            </a:r>
            <a:br>
              <a:rPr lang="en-US" altLang="en-US" b="1" u="sng" smtClean="0"/>
            </a:br>
            <a:endParaRPr lang="en-US" altLang="en-US" b="1" u="sng" smtClean="0"/>
          </a:p>
        </p:txBody>
      </p:sp>
      <p:grpSp>
        <p:nvGrpSpPr>
          <p:cNvPr id="15367" name="Group 25"/>
          <p:cNvGrpSpPr>
            <a:grpSpLocks/>
          </p:cNvGrpSpPr>
          <p:nvPr/>
        </p:nvGrpSpPr>
        <p:grpSpPr bwMode="auto">
          <a:xfrm>
            <a:off x="-6350" y="134938"/>
            <a:ext cx="2419350" cy="471487"/>
            <a:chOff x="-4" y="85"/>
            <a:chExt cx="1524" cy="297"/>
          </a:xfrm>
        </p:grpSpPr>
        <p:pic>
          <p:nvPicPr>
            <p:cNvPr id="15370" name="Picture 2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 y="85"/>
              <a:ext cx="1036" cy="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71" name="Text Box 27"/>
            <p:cNvSpPr txBox="1">
              <a:spLocks noChangeArrowheads="1"/>
            </p:cNvSpPr>
            <p:nvPr/>
          </p:nvSpPr>
          <p:spPr bwMode="auto">
            <a:xfrm>
              <a:off x="947" y="132"/>
              <a:ext cx="57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000" b="1" i="1">
                  <a:solidFill>
                    <a:srgbClr val="008000"/>
                  </a:solidFill>
                  <a:cs typeface="Arial" panose="020B0604020202020204" pitchFamily="34" charset="0"/>
                </a:rPr>
                <a:t> 39-40</a:t>
              </a:r>
            </a:p>
          </p:txBody>
        </p:sp>
      </p:grpSp>
      <p:sp>
        <p:nvSpPr>
          <p:cNvPr id="15368" name="Rectangle 28"/>
          <p:cNvSpPr>
            <a:spLocks noGrp="1" noChangeArrowheads="1"/>
          </p:cNvSpPr>
          <p:nvPr>
            <p:ph type="body" idx="1"/>
          </p:nvPr>
        </p:nvSpPr>
        <p:spPr/>
        <p:txBody>
          <a:bodyPr/>
          <a:lstStyle/>
          <a:p>
            <a:pPr marL="609600" indent="-609600" eaLnBrk="1" hangingPunct="1">
              <a:buFontTx/>
              <a:buNone/>
            </a:pPr>
            <a:r>
              <a:rPr lang="en-US" altLang="en-US" smtClean="0">
                <a:solidFill>
                  <a:srgbClr val="0033CC"/>
                </a:solidFill>
              </a:rPr>
              <a:t>Để chọn màu nền hoặc hình ảnh cho trang chiếu ta thực hiện theo cách nào sau đây</a:t>
            </a:r>
          </a:p>
          <a:p>
            <a:pPr marL="609600" indent="-609600" eaLnBrk="1" hangingPunct="1">
              <a:buFontTx/>
              <a:buAutoNum type="alphaUcPeriod"/>
            </a:pPr>
            <a:r>
              <a:rPr lang="en-US" altLang="en-US" smtClean="0">
                <a:solidFill>
                  <a:srgbClr val="0033CC"/>
                </a:solidFill>
              </a:rPr>
              <a:t>Vào bảng chọn Format </a:t>
            </a:r>
            <a:r>
              <a:rPr lang="en-US" altLang="en-US" smtClean="0">
                <a:solidFill>
                  <a:srgbClr val="0033CC"/>
                </a:solidFill>
                <a:sym typeface="Wingdings" panose="05000000000000000000" pitchFamily="2" charset="2"/>
              </a:rPr>
              <a:t>\ Slide Design</a:t>
            </a:r>
          </a:p>
          <a:p>
            <a:pPr marL="609600" indent="-609600" eaLnBrk="1" hangingPunct="1">
              <a:buFontTx/>
              <a:buNone/>
            </a:pPr>
            <a:r>
              <a:rPr lang="en-US" altLang="en-US" smtClean="0">
                <a:solidFill>
                  <a:srgbClr val="0033CC"/>
                </a:solidFill>
                <a:sym typeface="Wingdings" panose="05000000000000000000" pitchFamily="2" charset="2"/>
              </a:rPr>
              <a:t>B. Vào bảng chọn Format \Background</a:t>
            </a:r>
          </a:p>
          <a:p>
            <a:pPr marL="609600" indent="-609600" eaLnBrk="1" hangingPunct="1">
              <a:buFontTx/>
              <a:buNone/>
            </a:pPr>
            <a:r>
              <a:rPr lang="en-US" altLang="en-US" smtClean="0">
                <a:solidFill>
                  <a:srgbClr val="0033CC"/>
                </a:solidFill>
                <a:sym typeface="Wingdings" panose="05000000000000000000" pitchFamily="2" charset="2"/>
              </a:rPr>
              <a:t>C. Vào bảng chọn Format\ Slide Layout</a:t>
            </a:r>
          </a:p>
        </p:txBody>
      </p:sp>
      <p:sp>
        <p:nvSpPr>
          <p:cNvPr id="44061" name="Oval 29"/>
          <p:cNvSpPr>
            <a:spLocks noChangeArrowheads="1"/>
          </p:cNvSpPr>
          <p:nvPr/>
        </p:nvSpPr>
        <p:spPr bwMode="auto">
          <a:xfrm>
            <a:off x="374650" y="3335338"/>
            <a:ext cx="606425" cy="509587"/>
          </a:xfrm>
          <a:prstGeom prst="ellipse">
            <a:avLst/>
          </a:prstGeom>
          <a:noFill/>
          <a:ln w="9525">
            <a:solidFill>
              <a:srgbClr val="0033CC"/>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4061"/>
                                        </p:tgtEl>
                                        <p:attrNameLst>
                                          <p:attrName>style.visibility</p:attrName>
                                        </p:attrNameLst>
                                      </p:cBhvr>
                                      <p:to>
                                        <p:strVal val="visible"/>
                                      </p:to>
                                    </p:set>
                                    <p:animEffect transition="in" filter="checkerboard(across)">
                                      <p:cBhvr>
                                        <p:cTn id="7" dur="500"/>
                                        <p:tgtEl>
                                          <p:spTgt spid="440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6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rot="-5400000">
            <a:off x="4533900" y="-3848100"/>
            <a:ext cx="762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387" name="Rectangle 3"/>
          <p:cNvSpPr>
            <a:spLocks noChangeArrowheads="1"/>
          </p:cNvSpPr>
          <p:nvPr/>
        </p:nvSpPr>
        <p:spPr bwMode="auto">
          <a:xfrm>
            <a:off x="2476500" y="128588"/>
            <a:ext cx="65532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a:solidFill>
                  <a:srgbClr val="FF0066"/>
                </a:solidFill>
              </a:rPr>
              <a:t>BÀI 10. Màu sắc trên trang chiếu</a:t>
            </a:r>
          </a:p>
        </p:txBody>
      </p:sp>
      <p:sp>
        <p:nvSpPr>
          <p:cNvPr id="16388" name="Line 4"/>
          <p:cNvSpPr>
            <a:spLocks noChangeShapeType="1"/>
          </p:cNvSpPr>
          <p:nvPr/>
        </p:nvSpPr>
        <p:spPr bwMode="auto">
          <a:xfrm>
            <a:off x="2438400" y="0"/>
            <a:ext cx="0" cy="685800"/>
          </a:xfrm>
          <a:prstGeom prst="line">
            <a:avLst/>
          </a:prstGeom>
          <a:noFill/>
          <a:ln w="57150">
            <a:solidFill>
              <a:srgbClr val="3333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389" name="Rectangle 5"/>
          <p:cNvSpPr>
            <a:spLocks noChangeArrowheads="1"/>
          </p:cNvSpPr>
          <p:nvPr/>
        </p:nvSpPr>
        <p:spPr bwMode="auto">
          <a:xfrm rot="-5400000">
            <a:off x="4533900" y="-4533900"/>
            <a:ext cx="76200" cy="9144000"/>
          </a:xfrm>
          <a:prstGeom prst="rect">
            <a:avLst/>
          </a:prstGeom>
          <a:gradFill rotWithShape="1">
            <a:gsLst>
              <a:gs pos="0">
                <a:srgbClr val="99CCFF"/>
              </a:gs>
              <a:gs pos="100000">
                <a:srgbClr val="0000CC"/>
              </a:gs>
            </a:gsLst>
            <a:path path="shape">
              <a:fillToRect l="50000" t="50000" r="50000" b="50000"/>
            </a:path>
          </a:gradFill>
          <a:ln w="3175">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6390" name="Rectangle 6"/>
          <p:cNvSpPr>
            <a:spLocks noGrp="1" noChangeArrowheads="1"/>
          </p:cNvSpPr>
          <p:nvPr>
            <p:ph type="title"/>
          </p:nvPr>
        </p:nvSpPr>
        <p:spPr>
          <a:xfrm>
            <a:off x="3471863" y="1181100"/>
            <a:ext cx="2763837" cy="452438"/>
          </a:xfrm>
          <a:noFill/>
        </p:spPr>
        <p:txBody>
          <a:bodyPr/>
          <a:lstStyle/>
          <a:p>
            <a:pPr algn="l" eaLnBrk="1" hangingPunct="1"/>
            <a:r>
              <a:rPr lang="en-US" altLang="en-US" sz="3600" b="1" u="sng" smtClean="0">
                <a:solidFill>
                  <a:srgbClr val="CC6600"/>
                </a:solidFill>
              </a:rPr>
              <a:t>Câu hỏi 2:</a:t>
            </a:r>
            <a:r>
              <a:rPr lang="en-US" altLang="en-US" b="1" u="sng" smtClean="0"/>
              <a:t> </a:t>
            </a:r>
            <a:br>
              <a:rPr lang="en-US" altLang="en-US" b="1" u="sng" smtClean="0"/>
            </a:br>
            <a:endParaRPr lang="en-US" altLang="en-US" b="1" u="sng" smtClean="0"/>
          </a:p>
        </p:txBody>
      </p:sp>
      <p:sp>
        <p:nvSpPr>
          <p:cNvPr id="70663" name="Rectangle 7"/>
          <p:cNvSpPr>
            <a:spLocks noGrp="1" noChangeArrowheads="1"/>
          </p:cNvSpPr>
          <p:nvPr>
            <p:ph type="body" idx="1"/>
          </p:nvPr>
        </p:nvSpPr>
        <p:spPr>
          <a:xfrm>
            <a:off x="0" y="1408113"/>
            <a:ext cx="9144000" cy="5181600"/>
          </a:xfrm>
        </p:spPr>
        <p:txBody>
          <a:bodyPr/>
          <a:lstStyle/>
          <a:p>
            <a:pPr eaLnBrk="1" hangingPunct="1">
              <a:buFontTx/>
              <a:buNone/>
              <a:defRPr/>
            </a:pPr>
            <a:r>
              <a:rPr lang="en-US" sz="2800" smtClean="0"/>
              <a:t>    </a:t>
            </a:r>
            <a:r>
              <a:rPr lang="en-US" sz="2800" smtClean="0">
                <a:solidFill>
                  <a:srgbClr val="3333FF"/>
                </a:solidFill>
              </a:rPr>
              <a:t>Nêu tác dụng của màu nền trang chiếu và định dạng văn bản trong một bài trình chiếu?</a:t>
            </a:r>
          </a:p>
          <a:p>
            <a:pPr algn="ctr" eaLnBrk="1" hangingPunct="1">
              <a:buFontTx/>
              <a:buNone/>
              <a:defRPr/>
            </a:pPr>
            <a:r>
              <a:rPr lang="en-US" sz="3600" b="1" u="sng" smtClean="0">
                <a:solidFill>
                  <a:srgbClr val="CC6600"/>
                </a:solidFill>
              </a:rPr>
              <a:t>Trả lời:</a:t>
            </a:r>
            <a:r>
              <a:rPr lang="en-US" sz="3600" b="1" u="sng" smtClean="0">
                <a:solidFill>
                  <a:srgbClr val="CC6600"/>
                </a:solidFill>
                <a:effectLst>
                  <a:outerShdw blurRad="38100" dist="38100" dir="2700000" algn="tl">
                    <a:srgbClr val="C0C0C0"/>
                  </a:outerShdw>
                </a:effectLst>
              </a:rPr>
              <a:t> </a:t>
            </a:r>
          </a:p>
          <a:p>
            <a:pPr eaLnBrk="1" hangingPunct="1">
              <a:buFontTx/>
              <a:buNone/>
              <a:defRPr/>
            </a:pPr>
            <a:r>
              <a:rPr lang="en-US" sz="2800" smtClean="0"/>
              <a:t>   </a:t>
            </a:r>
            <a:r>
              <a:rPr lang="en-US" sz="2800" smtClean="0">
                <a:solidFill>
                  <a:srgbClr val="3333FF"/>
                </a:solidFill>
              </a:rPr>
              <a:t>Tạo sự sinh động cho bài trình chiếu, thu hút sự chú ý của người nghe và làm cho nội dung cần nhấn mạnh trở nên dễ ghi nhớ hơn</a:t>
            </a:r>
          </a:p>
          <a:p>
            <a:pPr eaLnBrk="1" hangingPunct="1">
              <a:buFontTx/>
              <a:buNone/>
              <a:defRPr/>
            </a:pPr>
            <a:r>
              <a:rPr lang="en-US" smtClean="0"/>
              <a:t>		 		</a:t>
            </a:r>
          </a:p>
          <a:p>
            <a:pPr eaLnBrk="1" hangingPunct="1">
              <a:lnSpc>
                <a:spcPct val="80000"/>
              </a:lnSpc>
              <a:spcBef>
                <a:spcPct val="50000"/>
              </a:spcBef>
              <a:buFontTx/>
              <a:buNone/>
              <a:defRPr/>
            </a:pPr>
            <a:endParaRPr lang="en-US" smtClean="0">
              <a:latin typeface="Times New Roman" pitchFamily="18" charset="0"/>
            </a:endParaRPr>
          </a:p>
        </p:txBody>
      </p:sp>
      <p:grpSp>
        <p:nvGrpSpPr>
          <p:cNvPr id="16392" name="Group 8"/>
          <p:cNvGrpSpPr>
            <a:grpSpLocks/>
          </p:cNvGrpSpPr>
          <p:nvPr/>
        </p:nvGrpSpPr>
        <p:grpSpPr bwMode="auto">
          <a:xfrm>
            <a:off x="-6350" y="134938"/>
            <a:ext cx="2419350" cy="471487"/>
            <a:chOff x="-4" y="85"/>
            <a:chExt cx="1524" cy="297"/>
          </a:xfrm>
        </p:grpSpPr>
        <p:pic>
          <p:nvPicPr>
            <p:cNvPr id="16393"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 y="85"/>
              <a:ext cx="1036" cy="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4" name="Text Box 10"/>
            <p:cNvSpPr txBox="1">
              <a:spLocks noChangeArrowheads="1"/>
            </p:cNvSpPr>
            <p:nvPr/>
          </p:nvSpPr>
          <p:spPr bwMode="auto">
            <a:xfrm>
              <a:off x="947" y="132"/>
              <a:ext cx="57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000" b="1" i="1">
                  <a:solidFill>
                    <a:srgbClr val="008000"/>
                  </a:solidFill>
                  <a:cs typeface="Arial" panose="020B0604020202020204" pitchFamily="34" charset="0"/>
                </a:rPr>
                <a:t> 39-40</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70663">
                                            <p:txEl>
                                              <p:pRg st="0" end="0"/>
                                            </p:txEl>
                                          </p:spTgt>
                                        </p:tgtEl>
                                        <p:attrNameLst>
                                          <p:attrName>style.visibility</p:attrName>
                                        </p:attrNameLst>
                                      </p:cBhvr>
                                      <p:to>
                                        <p:strVal val="visible"/>
                                      </p:to>
                                    </p:set>
                                    <p:anim calcmode="lin" valueType="num">
                                      <p:cBhvr additive="base">
                                        <p:cTn id="7" dur="500" fill="hold"/>
                                        <p:tgtEl>
                                          <p:spTgt spid="7066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06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0" presetClass="entr" presetSubtype="0" fill="hold" nodeType="clickEffect">
                                  <p:stCondLst>
                                    <p:cond delay="0"/>
                                  </p:stCondLst>
                                  <p:childTnLst>
                                    <p:set>
                                      <p:cBhvr>
                                        <p:cTn id="12" dur="1" fill="hold">
                                          <p:stCondLst>
                                            <p:cond delay="0"/>
                                          </p:stCondLst>
                                        </p:cTn>
                                        <p:tgtEl>
                                          <p:spTgt spid="70663">
                                            <p:txEl>
                                              <p:pRg st="1" end="1"/>
                                            </p:txEl>
                                          </p:spTgt>
                                        </p:tgtEl>
                                        <p:attrNameLst>
                                          <p:attrName>style.visibility</p:attrName>
                                        </p:attrNameLst>
                                      </p:cBhvr>
                                      <p:to>
                                        <p:strVal val="visible"/>
                                      </p:to>
                                    </p:set>
                                    <p:animEffect transition="in" filter="wedge">
                                      <p:cBhvr>
                                        <p:cTn id="13" dur="1000"/>
                                        <p:tgtEl>
                                          <p:spTgt spid="70663">
                                            <p:txEl>
                                              <p:pRg st="1" end="1"/>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0" presetClass="entr" presetSubtype="0" fill="hold" nodeType="clickEffect">
                                  <p:stCondLst>
                                    <p:cond delay="0"/>
                                  </p:stCondLst>
                                  <p:childTnLst>
                                    <p:set>
                                      <p:cBhvr>
                                        <p:cTn id="17" dur="1" fill="hold">
                                          <p:stCondLst>
                                            <p:cond delay="0"/>
                                          </p:stCondLst>
                                        </p:cTn>
                                        <p:tgtEl>
                                          <p:spTgt spid="70663">
                                            <p:txEl>
                                              <p:pRg st="2" end="2"/>
                                            </p:txEl>
                                          </p:spTgt>
                                        </p:tgtEl>
                                        <p:attrNameLst>
                                          <p:attrName>style.visibility</p:attrName>
                                        </p:attrNameLst>
                                      </p:cBhvr>
                                      <p:to>
                                        <p:strVal val="visible"/>
                                      </p:to>
                                    </p:set>
                                    <p:animEffect transition="in" filter="wedge">
                                      <p:cBhvr>
                                        <p:cTn id="18" dur="1000"/>
                                        <p:tgtEl>
                                          <p:spTgt spid="70663">
                                            <p:txEl>
                                              <p:pRg st="2" end="2"/>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0" presetClass="entr" presetSubtype="0" fill="hold" nodeType="clickEffect">
                                  <p:stCondLst>
                                    <p:cond delay="0"/>
                                  </p:stCondLst>
                                  <p:childTnLst>
                                    <p:set>
                                      <p:cBhvr>
                                        <p:cTn id="22" dur="1" fill="hold">
                                          <p:stCondLst>
                                            <p:cond delay="0"/>
                                          </p:stCondLst>
                                        </p:cTn>
                                        <p:tgtEl>
                                          <p:spTgt spid="70663">
                                            <p:txEl>
                                              <p:pRg st="3" end="3"/>
                                            </p:txEl>
                                          </p:spTgt>
                                        </p:tgtEl>
                                        <p:attrNameLst>
                                          <p:attrName>style.visibility</p:attrName>
                                        </p:attrNameLst>
                                      </p:cBhvr>
                                      <p:to>
                                        <p:strVal val="visible"/>
                                      </p:to>
                                    </p:set>
                                    <p:animEffect transition="in" filter="wedge">
                                      <p:cBhvr>
                                        <p:cTn id="23" dur="1000"/>
                                        <p:tgtEl>
                                          <p:spTgt spid="70663">
                                            <p:txEl>
                                              <p:pRg st="3" end="3"/>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4" presetClass="exit" presetSubtype="16" fill="hold" nodeType="clickEffect">
                                  <p:stCondLst>
                                    <p:cond delay="0"/>
                                  </p:stCondLst>
                                  <p:childTnLst>
                                    <p:animEffect transition="out" filter="box(in)">
                                      <p:cBhvr>
                                        <p:cTn id="27" dur="500"/>
                                        <p:tgtEl>
                                          <p:spTgt spid="70663">
                                            <p:txEl>
                                              <p:pRg st="0" end="0"/>
                                            </p:txEl>
                                          </p:spTgt>
                                        </p:tgtEl>
                                      </p:cBhvr>
                                    </p:animEffect>
                                    <p:set>
                                      <p:cBhvr>
                                        <p:cTn id="28" dur="1" fill="hold">
                                          <p:stCondLst>
                                            <p:cond delay="499"/>
                                          </p:stCondLst>
                                        </p:cTn>
                                        <p:tgtEl>
                                          <p:spTgt spid="70663">
                                            <p:txEl>
                                              <p:pRg st="0" end="0"/>
                                            </p:txEl>
                                          </p:spTgt>
                                        </p:tgtEl>
                                        <p:attrNameLst>
                                          <p:attrName>style.visibility</p:attrName>
                                        </p:attrNameLst>
                                      </p:cBhvr>
                                      <p:to>
                                        <p:strVal val="hidden"/>
                                      </p:to>
                                    </p:set>
                                  </p:childTnLst>
                                </p:cTn>
                              </p:par>
                              <p:par>
                                <p:cTn id="29" presetID="4" presetClass="exit" presetSubtype="16" fill="hold" nodeType="withEffect">
                                  <p:stCondLst>
                                    <p:cond delay="0"/>
                                  </p:stCondLst>
                                  <p:childTnLst>
                                    <p:animEffect transition="out" filter="box(in)">
                                      <p:cBhvr>
                                        <p:cTn id="30" dur="500"/>
                                        <p:tgtEl>
                                          <p:spTgt spid="70663">
                                            <p:txEl>
                                              <p:pRg st="1" end="1"/>
                                            </p:txEl>
                                          </p:spTgt>
                                        </p:tgtEl>
                                      </p:cBhvr>
                                    </p:animEffect>
                                    <p:set>
                                      <p:cBhvr>
                                        <p:cTn id="31" dur="1" fill="hold">
                                          <p:stCondLst>
                                            <p:cond delay="499"/>
                                          </p:stCondLst>
                                        </p:cTn>
                                        <p:tgtEl>
                                          <p:spTgt spid="70663">
                                            <p:txEl>
                                              <p:pRg st="1" end="1"/>
                                            </p:txEl>
                                          </p:spTgt>
                                        </p:tgtEl>
                                        <p:attrNameLst>
                                          <p:attrName>style.visibility</p:attrName>
                                        </p:attrNameLst>
                                      </p:cBhvr>
                                      <p:to>
                                        <p:strVal val="hidden"/>
                                      </p:to>
                                    </p:set>
                                  </p:childTnLst>
                                </p:cTn>
                              </p:par>
                              <p:par>
                                <p:cTn id="32" presetID="4" presetClass="exit" presetSubtype="16" fill="hold" nodeType="withEffect">
                                  <p:stCondLst>
                                    <p:cond delay="0"/>
                                  </p:stCondLst>
                                  <p:childTnLst>
                                    <p:animEffect transition="out" filter="box(in)">
                                      <p:cBhvr>
                                        <p:cTn id="33" dur="500"/>
                                        <p:tgtEl>
                                          <p:spTgt spid="70663">
                                            <p:txEl>
                                              <p:pRg st="2" end="2"/>
                                            </p:txEl>
                                          </p:spTgt>
                                        </p:tgtEl>
                                      </p:cBhvr>
                                    </p:animEffect>
                                    <p:set>
                                      <p:cBhvr>
                                        <p:cTn id="34" dur="1" fill="hold">
                                          <p:stCondLst>
                                            <p:cond delay="499"/>
                                          </p:stCondLst>
                                        </p:cTn>
                                        <p:tgtEl>
                                          <p:spTgt spid="70663">
                                            <p:txEl>
                                              <p:pRg st="2" end="2"/>
                                            </p:txEl>
                                          </p:spTgt>
                                        </p:tgtEl>
                                        <p:attrNameLst>
                                          <p:attrName>style.visibility</p:attrName>
                                        </p:attrNameLst>
                                      </p:cBhvr>
                                      <p:to>
                                        <p:strVal val="hidden"/>
                                      </p:to>
                                    </p:set>
                                  </p:childTnLst>
                                </p:cTn>
                              </p:par>
                              <p:par>
                                <p:cTn id="35" presetID="4" presetClass="exit" presetSubtype="16" fill="hold" nodeType="withEffect">
                                  <p:stCondLst>
                                    <p:cond delay="0"/>
                                  </p:stCondLst>
                                  <p:childTnLst>
                                    <p:animEffect transition="out" filter="box(in)">
                                      <p:cBhvr>
                                        <p:cTn id="36" dur="500"/>
                                        <p:tgtEl>
                                          <p:spTgt spid="70663">
                                            <p:txEl>
                                              <p:pRg st="3" end="3"/>
                                            </p:txEl>
                                          </p:spTgt>
                                        </p:tgtEl>
                                      </p:cBhvr>
                                    </p:animEffect>
                                    <p:set>
                                      <p:cBhvr>
                                        <p:cTn id="37" dur="1" fill="hold">
                                          <p:stCondLst>
                                            <p:cond delay="499"/>
                                          </p:stCondLst>
                                        </p:cTn>
                                        <p:tgtEl>
                                          <p:spTgt spid="70663">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4"/>
          <p:cNvSpPr>
            <a:spLocks noChangeArrowheads="1"/>
          </p:cNvSpPr>
          <p:nvPr/>
        </p:nvSpPr>
        <p:spPr bwMode="auto">
          <a:xfrm rot="-5400000">
            <a:off x="4533900" y="-3848100"/>
            <a:ext cx="762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7411" name="Rectangle 15"/>
          <p:cNvSpPr>
            <a:spLocks noChangeArrowheads="1"/>
          </p:cNvSpPr>
          <p:nvPr/>
        </p:nvSpPr>
        <p:spPr bwMode="auto">
          <a:xfrm>
            <a:off x="2476500" y="128588"/>
            <a:ext cx="65532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a:solidFill>
                  <a:srgbClr val="FF0066"/>
                </a:solidFill>
              </a:rPr>
              <a:t>BÀI 10. Màu sắc trên trang chiếu</a:t>
            </a:r>
          </a:p>
        </p:txBody>
      </p:sp>
      <p:sp>
        <p:nvSpPr>
          <p:cNvPr id="17412" name="Line 18"/>
          <p:cNvSpPr>
            <a:spLocks noChangeShapeType="1"/>
          </p:cNvSpPr>
          <p:nvPr/>
        </p:nvSpPr>
        <p:spPr bwMode="auto">
          <a:xfrm>
            <a:off x="2438400" y="0"/>
            <a:ext cx="0" cy="685800"/>
          </a:xfrm>
          <a:prstGeom prst="line">
            <a:avLst/>
          </a:prstGeom>
          <a:noFill/>
          <a:ln w="57150">
            <a:solidFill>
              <a:srgbClr val="3333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413" name="Rectangle 19"/>
          <p:cNvSpPr>
            <a:spLocks noChangeArrowheads="1"/>
          </p:cNvSpPr>
          <p:nvPr/>
        </p:nvSpPr>
        <p:spPr bwMode="auto">
          <a:xfrm rot="-5400000">
            <a:off x="4533900" y="-4533900"/>
            <a:ext cx="76200" cy="9144000"/>
          </a:xfrm>
          <a:prstGeom prst="rect">
            <a:avLst/>
          </a:prstGeom>
          <a:gradFill rotWithShape="1">
            <a:gsLst>
              <a:gs pos="0">
                <a:srgbClr val="99CCFF"/>
              </a:gs>
              <a:gs pos="100000">
                <a:srgbClr val="0000CC"/>
              </a:gs>
            </a:gsLst>
            <a:path path="shape">
              <a:fillToRect l="50000" t="50000" r="50000" b="50000"/>
            </a:path>
          </a:gradFill>
          <a:ln w="3175">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7414" name="Rectangle 23"/>
          <p:cNvSpPr>
            <a:spLocks noGrp="1" noChangeArrowheads="1"/>
          </p:cNvSpPr>
          <p:nvPr>
            <p:ph type="title"/>
          </p:nvPr>
        </p:nvSpPr>
        <p:spPr>
          <a:xfrm>
            <a:off x="0" y="881063"/>
            <a:ext cx="6677025" cy="735012"/>
          </a:xfrm>
          <a:noFill/>
        </p:spPr>
        <p:txBody>
          <a:bodyPr/>
          <a:lstStyle/>
          <a:p>
            <a:pPr algn="l" eaLnBrk="1" hangingPunct="1"/>
            <a:r>
              <a:rPr lang="en-US" altLang="en-US" sz="2800" b="1" u="sng" smtClean="0">
                <a:solidFill>
                  <a:srgbClr val="CC6600"/>
                </a:solidFill>
              </a:rPr>
              <a:t>Câu hỏi 3:</a:t>
            </a:r>
            <a:r>
              <a:rPr lang="en-US" altLang="en-US" b="1" u="sng" smtClean="0"/>
              <a:t> </a:t>
            </a:r>
            <a:br>
              <a:rPr lang="en-US" altLang="en-US" b="1" u="sng" smtClean="0"/>
            </a:br>
            <a:endParaRPr lang="en-US" altLang="en-US" b="1" u="sng" smtClean="0"/>
          </a:p>
        </p:txBody>
      </p:sp>
      <p:sp>
        <p:nvSpPr>
          <p:cNvPr id="34840" name="Rectangle 24"/>
          <p:cNvSpPr>
            <a:spLocks noGrp="1" noChangeArrowheads="1"/>
          </p:cNvSpPr>
          <p:nvPr>
            <p:ph type="body" idx="1"/>
          </p:nvPr>
        </p:nvSpPr>
        <p:spPr>
          <a:xfrm>
            <a:off x="228600" y="1406525"/>
            <a:ext cx="8915400" cy="5181600"/>
          </a:xfrm>
        </p:spPr>
        <p:txBody>
          <a:bodyPr/>
          <a:lstStyle/>
          <a:p>
            <a:pPr eaLnBrk="1" hangingPunct="1">
              <a:lnSpc>
                <a:spcPct val="90000"/>
              </a:lnSpc>
              <a:buFontTx/>
              <a:buNone/>
              <a:defRPr/>
            </a:pPr>
            <a:r>
              <a:rPr lang="en-US" smtClean="0"/>
              <a:t>    </a:t>
            </a:r>
            <a:r>
              <a:rPr lang="en-US" smtClean="0">
                <a:solidFill>
                  <a:srgbClr val="3333FF"/>
                </a:solidFill>
              </a:rPr>
              <a:t>Có thể đặt màu nền khác nhau cho các trang chiếu trong một bài trình chiếu được không bằng cách nào?Hãy cho ví dụ về việc sử dụng hợp lí các màu nền khác nhau trong một bài trình chiếu?</a:t>
            </a:r>
          </a:p>
          <a:p>
            <a:pPr eaLnBrk="1" hangingPunct="1">
              <a:lnSpc>
                <a:spcPct val="90000"/>
              </a:lnSpc>
              <a:buFontTx/>
              <a:buNone/>
              <a:defRPr/>
            </a:pPr>
            <a:r>
              <a:rPr lang="en-US" u="sng" smtClean="0">
                <a:solidFill>
                  <a:srgbClr val="CC6600"/>
                </a:solidFill>
              </a:rPr>
              <a:t>Trả lời</a:t>
            </a:r>
            <a:r>
              <a:rPr lang="en-US" smtClean="0">
                <a:solidFill>
                  <a:srgbClr val="CC6600"/>
                </a:solidFill>
              </a:rPr>
              <a:t>:</a:t>
            </a:r>
            <a:r>
              <a:rPr lang="en-US" b="1" u="sng" smtClean="0">
                <a:solidFill>
                  <a:srgbClr val="3333FF"/>
                </a:solidFill>
                <a:effectLst>
                  <a:outerShdw blurRad="38100" dist="38100" dir="2700000" algn="tl">
                    <a:srgbClr val="C0C0C0"/>
                  </a:outerShdw>
                </a:effectLst>
              </a:rPr>
              <a:t> </a:t>
            </a:r>
          </a:p>
          <a:p>
            <a:pPr eaLnBrk="1" hangingPunct="1">
              <a:lnSpc>
                <a:spcPct val="90000"/>
              </a:lnSpc>
              <a:buFontTx/>
              <a:buNone/>
              <a:defRPr/>
            </a:pPr>
            <a:r>
              <a:rPr lang="en-US" sz="3600" smtClean="0">
                <a:solidFill>
                  <a:srgbClr val="3333FF"/>
                </a:solidFill>
              </a:rPr>
              <a:t>	</a:t>
            </a:r>
            <a:r>
              <a:rPr lang="en-US" smtClean="0">
                <a:solidFill>
                  <a:srgbClr val="3333FF"/>
                </a:solidFill>
              </a:rPr>
              <a:t>Có thể đặt màu nền khác nhau cho các trang chiếu trong một bài trình chiếu</a:t>
            </a:r>
            <a:r>
              <a:rPr lang="en-US" sz="3600" smtClean="0"/>
              <a:t>	</a:t>
            </a:r>
          </a:p>
          <a:p>
            <a:pPr eaLnBrk="1" hangingPunct="1">
              <a:lnSpc>
                <a:spcPct val="90000"/>
              </a:lnSpc>
              <a:buFontTx/>
              <a:buNone/>
              <a:defRPr/>
            </a:pPr>
            <a:r>
              <a:rPr lang="en-US" sz="3600" smtClean="0">
                <a:hlinkClick r:id="rId2" action="ppaction://hlinksldjump"/>
              </a:rPr>
              <a:t>Để tạo màu màu nền cho một trang chiếu ta thực hiện:</a:t>
            </a:r>
            <a:endParaRPr lang="en-US" sz="3600" smtClean="0"/>
          </a:p>
          <a:p>
            <a:pPr eaLnBrk="1" hangingPunct="1">
              <a:lnSpc>
                <a:spcPct val="80000"/>
              </a:lnSpc>
              <a:spcBef>
                <a:spcPct val="50000"/>
              </a:spcBef>
              <a:buFontTx/>
              <a:buNone/>
              <a:defRPr/>
            </a:pPr>
            <a:endParaRPr lang="en-US" sz="3600" smtClean="0">
              <a:latin typeface="Times New Roman" pitchFamily="18" charset="0"/>
            </a:endParaRPr>
          </a:p>
        </p:txBody>
      </p:sp>
      <p:grpSp>
        <p:nvGrpSpPr>
          <p:cNvPr id="17416" name="Group 25"/>
          <p:cNvGrpSpPr>
            <a:grpSpLocks/>
          </p:cNvGrpSpPr>
          <p:nvPr/>
        </p:nvGrpSpPr>
        <p:grpSpPr bwMode="auto">
          <a:xfrm>
            <a:off x="-6350" y="134938"/>
            <a:ext cx="2419350" cy="471487"/>
            <a:chOff x="-4" y="85"/>
            <a:chExt cx="1524" cy="297"/>
          </a:xfrm>
        </p:grpSpPr>
        <p:pic>
          <p:nvPicPr>
            <p:cNvPr id="17417" name="Picture 2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 y="85"/>
              <a:ext cx="1036" cy="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8" name="Text Box 27"/>
            <p:cNvSpPr txBox="1">
              <a:spLocks noChangeArrowheads="1"/>
            </p:cNvSpPr>
            <p:nvPr/>
          </p:nvSpPr>
          <p:spPr bwMode="auto">
            <a:xfrm>
              <a:off x="947" y="132"/>
              <a:ext cx="57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000" b="1" i="1">
                  <a:solidFill>
                    <a:srgbClr val="008000"/>
                  </a:solidFill>
                  <a:cs typeface="Arial" panose="020B0604020202020204" pitchFamily="34" charset="0"/>
                </a:rPr>
                <a:t> 39-40</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4840">
                                            <p:txEl>
                                              <p:pRg st="0" end="0"/>
                                            </p:txEl>
                                          </p:spTgt>
                                        </p:tgtEl>
                                        <p:attrNameLst>
                                          <p:attrName>style.visibility</p:attrName>
                                        </p:attrNameLst>
                                      </p:cBhvr>
                                      <p:to>
                                        <p:strVal val="visible"/>
                                      </p:to>
                                    </p:set>
                                    <p:anim calcmode="lin" valueType="num">
                                      <p:cBhvr additive="base">
                                        <p:cTn id="7" dur="500" fill="hold"/>
                                        <p:tgtEl>
                                          <p:spTgt spid="3484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484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0" presetClass="entr" presetSubtype="0" fill="hold" nodeType="clickEffect">
                                  <p:stCondLst>
                                    <p:cond delay="0"/>
                                  </p:stCondLst>
                                  <p:childTnLst>
                                    <p:set>
                                      <p:cBhvr>
                                        <p:cTn id="12" dur="1" fill="hold">
                                          <p:stCondLst>
                                            <p:cond delay="0"/>
                                          </p:stCondLst>
                                        </p:cTn>
                                        <p:tgtEl>
                                          <p:spTgt spid="34840">
                                            <p:txEl>
                                              <p:pRg st="1" end="1"/>
                                            </p:txEl>
                                          </p:spTgt>
                                        </p:tgtEl>
                                        <p:attrNameLst>
                                          <p:attrName>style.visibility</p:attrName>
                                        </p:attrNameLst>
                                      </p:cBhvr>
                                      <p:to>
                                        <p:strVal val="visible"/>
                                      </p:to>
                                    </p:set>
                                    <p:animEffect transition="in" filter="wedge">
                                      <p:cBhvr>
                                        <p:cTn id="13" dur="1000"/>
                                        <p:tgtEl>
                                          <p:spTgt spid="34840">
                                            <p:txEl>
                                              <p:pRg st="1" end="1"/>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0" presetClass="entr" presetSubtype="0" fill="hold" nodeType="clickEffect">
                                  <p:stCondLst>
                                    <p:cond delay="0"/>
                                  </p:stCondLst>
                                  <p:childTnLst>
                                    <p:set>
                                      <p:cBhvr>
                                        <p:cTn id="17" dur="1" fill="hold">
                                          <p:stCondLst>
                                            <p:cond delay="0"/>
                                          </p:stCondLst>
                                        </p:cTn>
                                        <p:tgtEl>
                                          <p:spTgt spid="34840">
                                            <p:txEl>
                                              <p:pRg st="2" end="2"/>
                                            </p:txEl>
                                          </p:spTgt>
                                        </p:tgtEl>
                                        <p:attrNameLst>
                                          <p:attrName>style.visibility</p:attrName>
                                        </p:attrNameLst>
                                      </p:cBhvr>
                                      <p:to>
                                        <p:strVal val="visible"/>
                                      </p:to>
                                    </p:set>
                                    <p:animEffect transition="in" filter="wedge">
                                      <p:cBhvr>
                                        <p:cTn id="18" dur="1000"/>
                                        <p:tgtEl>
                                          <p:spTgt spid="34840">
                                            <p:txEl>
                                              <p:pRg st="2" end="2"/>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0" presetClass="entr" presetSubtype="0" fill="hold" nodeType="clickEffect">
                                  <p:stCondLst>
                                    <p:cond delay="0"/>
                                  </p:stCondLst>
                                  <p:childTnLst>
                                    <p:set>
                                      <p:cBhvr>
                                        <p:cTn id="22" dur="1" fill="hold">
                                          <p:stCondLst>
                                            <p:cond delay="0"/>
                                          </p:stCondLst>
                                        </p:cTn>
                                        <p:tgtEl>
                                          <p:spTgt spid="34840">
                                            <p:txEl>
                                              <p:pRg st="3" end="3"/>
                                            </p:txEl>
                                          </p:spTgt>
                                        </p:tgtEl>
                                        <p:attrNameLst>
                                          <p:attrName>style.visibility</p:attrName>
                                        </p:attrNameLst>
                                      </p:cBhvr>
                                      <p:to>
                                        <p:strVal val="visible"/>
                                      </p:to>
                                    </p:set>
                                    <p:animEffect transition="in" filter="wedge">
                                      <p:cBhvr>
                                        <p:cTn id="23" dur="1000"/>
                                        <p:tgtEl>
                                          <p:spTgt spid="34840">
                                            <p:txEl>
                                              <p:pRg st="3" end="3"/>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4" presetClass="exit" presetSubtype="16" fill="hold" nodeType="clickEffect">
                                  <p:stCondLst>
                                    <p:cond delay="0"/>
                                  </p:stCondLst>
                                  <p:childTnLst>
                                    <p:animEffect transition="out" filter="box(in)">
                                      <p:cBhvr>
                                        <p:cTn id="27" dur="500"/>
                                        <p:tgtEl>
                                          <p:spTgt spid="34840">
                                            <p:txEl>
                                              <p:pRg st="0" end="0"/>
                                            </p:txEl>
                                          </p:spTgt>
                                        </p:tgtEl>
                                      </p:cBhvr>
                                    </p:animEffect>
                                    <p:set>
                                      <p:cBhvr>
                                        <p:cTn id="28" dur="1" fill="hold">
                                          <p:stCondLst>
                                            <p:cond delay="499"/>
                                          </p:stCondLst>
                                        </p:cTn>
                                        <p:tgtEl>
                                          <p:spTgt spid="34840">
                                            <p:txEl>
                                              <p:pRg st="0" end="0"/>
                                            </p:txEl>
                                          </p:spTgt>
                                        </p:tgtEl>
                                        <p:attrNameLst>
                                          <p:attrName>style.visibility</p:attrName>
                                        </p:attrNameLst>
                                      </p:cBhvr>
                                      <p:to>
                                        <p:strVal val="hidden"/>
                                      </p:to>
                                    </p:set>
                                  </p:childTnLst>
                                </p:cTn>
                              </p:par>
                              <p:par>
                                <p:cTn id="29" presetID="4" presetClass="exit" presetSubtype="16" fill="hold" nodeType="withEffect">
                                  <p:stCondLst>
                                    <p:cond delay="0"/>
                                  </p:stCondLst>
                                  <p:childTnLst>
                                    <p:animEffect transition="out" filter="box(in)">
                                      <p:cBhvr>
                                        <p:cTn id="30" dur="500"/>
                                        <p:tgtEl>
                                          <p:spTgt spid="34840">
                                            <p:txEl>
                                              <p:pRg st="1" end="1"/>
                                            </p:txEl>
                                          </p:spTgt>
                                        </p:tgtEl>
                                      </p:cBhvr>
                                    </p:animEffect>
                                    <p:set>
                                      <p:cBhvr>
                                        <p:cTn id="31" dur="1" fill="hold">
                                          <p:stCondLst>
                                            <p:cond delay="499"/>
                                          </p:stCondLst>
                                        </p:cTn>
                                        <p:tgtEl>
                                          <p:spTgt spid="34840">
                                            <p:txEl>
                                              <p:pRg st="1" end="1"/>
                                            </p:txEl>
                                          </p:spTgt>
                                        </p:tgtEl>
                                        <p:attrNameLst>
                                          <p:attrName>style.visibility</p:attrName>
                                        </p:attrNameLst>
                                      </p:cBhvr>
                                      <p:to>
                                        <p:strVal val="hidden"/>
                                      </p:to>
                                    </p:set>
                                  </p:childTnLst>
                                </p:cTn>
                              </p:par>
                              <p:par>
                                <p:cTn id="32" presetID="4" presetClass="exit" presetSubtype="16" fill="hold" nodeType="withEffect">
                                  <p:stCondLst>
                                    <p:cond delay="0"/>
                                  </p:stCondLst>
                                  <p:childTnLst>
                                    <p:animEffect transition="out" filter="box(in)">
                                      <p:cBhvr>
                                        <p:cTn id="33" dur="500"/>
                                        <p:tgtEl>
                                          <p:spTgt spid="34840">
                                            <p:txEl>
                                              <p:pRg st="2" end="2"/>
                                            </p:txEl>
                                          </p:spTgt>
                                        </p:tgtEl>
                                      </p:cBhvr>
                                    </p:animEffect>
                                    <p:set>
                                      <p:cBhvr>
                                        <p:cTn id="34" dur="1" fill="hold">
                                          <p:stCondLst>
                                            <p:cond delay="499"/>
                                          </p:stCondLst>
                                        </p:cTn>
                                        <p:tgtEl>
                                          <p:spTgt spid="34840">
                                            <p:txEl>
                                              <p:pRg st="2" end="2"/>
                                            </p:txEl>
                                          </p:spTgt>
                                        </p:tgtEl>
                                        <p:attrNameLst>
                                          <p:attrName>style.visibility</p:attrName>
                                        </p:attrNameLst>
                                      </p:cBhvr>
                                      <p:to>
                                        <p:strVal val="hidden"/>
                                      </p:to>
                                    </p:set>
                                  </p:childTnLst>
                                </p:cTn>
                              </p:par>
                              <p:par>
                                <p:cTn id="35" presetID="4" presetClass="exit" presetSubtype="16" fill="hold" nodeType="withEffect">
                                  <p:stCondLst>
                                    <p:cond delay="0"/>
                                  </p:stCondLst>
                                  <p:childTnLst>
                                    <p:animEffect transition="out" filter="box(in)">
                                      <p:cBhvr>
                                        <p:cTn id="36" dur="500"/>
                                        <p:tgtEl>
                                          <p:spTgt spid="34840">
                                            <p:txEl>
                                              <p:pRg st="3" end="3"/>
                                            </p:txEl>
                                          </p:spTgt>
                                        </p:tgtEl>
                                      </p:cBhvr>
                                    </p:animEffect>
                                    <p:set>
                                      <p:cBhvr>
                                        <p:cTn id="37" dur="1" fill="hold">
                                          <p:stCondLst>
                                            <p:cond delay="499"/>
                                          </p:stCondLst>
                                        </p:cTn>
                                        <p:tgtEl>
                                          <p:spTgt spid="34840">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4"/>
          <p:cNvSpPr>
            <a:spLocks noChangeArrowheads="1"/>
          </p:cNvSpPr>
          <p:nvPr/>
        </p:nvSpPr>
        <p:spPr bwMode="auto">
          <a:xfrm rot="-5400000">
            <a:off x="4533900" y="-3848100"/>
            <a:ext cx="762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8435" name="Rectangle 15"/>
          <p:cNvSpPr>
            <a:spLocks noChangeArrowheads="1"/>
          </p:cNvSpPr>
          <p:nvPr/>
        </p:nvSpPr>
        <p:spPr bwMode="auto">
          <a:xfrm>
            <a:off x="2476500" y="128588"/>
            <a:ext cx="65532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a:solidFill>
                  <a:srgbClr val="FF0066"/>
                </a:solidFill>
              </a:rPr>
              <a:t>BÀI 10. Màu sắc trên trang chiếu</a:t>
            </a:r>
          </a:p>
        </p:txBody>
      </p:sp>
      <p:sp>
        <p:nvSpPr>
          <p:cNvPr id="18436" name="Line 18"/>
          <p:cNvSpPr>
            <a:spLocks noChangeShapeType="1"/>
          </p:cNvSpPr>
          <p:nvPr/>
        </p:nvSpPr>
        <p:spPr bwMode="auto">
          <a:xfrm>
            <a:off x="2438400" y="0"/>
            <a:ext cx="0" cy="685800"/>
          </a:xfrm>
          <a:prstGeom prst="line">
            <a:avLst/>
          </a:prstGeom>
          <a:noFill/>
          <a:ln w="57150">
            <a:solidFill>
              <a:srgbClr val="3333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37" name="Rectangle 19"/>
          <p:cNvSpPr>
            <a:spLocks noChangeArrowheads="1"/>
          </p:cNvSpPr>
          <p:nvPr/>
        </p:nvSpPr>
        <p:spPr bwMode="auto">
          <a:xfrm rot="-5400000">
            <a:off x="4533900" y="-4533900"/>
            <a:ext cx="76200" cy="9144000"/>
          </a:xfrm>
          <a:prstGeom prst="rect">
            <a:avLst/>
          </a:prstGeom>
          <a:gradFill rotWithShape="1">
            <a:gsLst>
              <a:gs pos="0">
                <a:srgbClr val="99CCFF"/>
              </a:gs>
              <a:gs pos="100000">
                <a:srgbClr val="0000CC"/>
              </a:gs>
            </a:gsLst>
            <a:path path="shape">
              <a:fillToRect l="50000" t="50000" r="50000" b="50000"/>
            </a:path>
          </a:gradFill>
          <a:ln w="3175">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5864" name="Rectangle 24"/>
          <p:cNvSpPr>
            <a:spLocks noGrp="1" noChangeArrowheads="1"/>
          </p:cNvSpPr>
          <p:nvPr>
            <p:ph type="body" idx="1"/>
          </p:nvPr>
        </p:nvSpPr>
        <p:spPr>
          <a:xfrm>
            <a:off x="0" y="792163"/>
            <a:ext cx="9144000" cy="6065837"/>
          </a:xfrm>
        </p:spPr>
        <p:txBody>
          <a:bodyPr/>
          <a:lstStyle/>
          <a:p>
            <a:pPr algn="ctr" eaLnBrk="1" hangingPunct="1">
              <a:lnSpc>
                <a:spcPct val="80000"/>
              </a:lnSpc>
              <a:buFontTx/>
              <a:buNone/>
              <a:defRPr/>
            </a:pPr>
            <a:r>
              <a:rPr lang="en-US" sz="2400" b="1" u="sng" smtClean="0">
                <a:solidFill>
                  <a:srgbClr val="CC6600"/>
                </a:solidFill>
                <a:effectLst>
                  <a:outerShdw blurRad="38100" dist="38100" dir="2700000" algn="tl">
                    <a:srgbClr val="C0C0C0"/>
                  </a:outerShdw>
                </a:effectLst>
              </a:rPr>
              <a:t>Trả lời: </a:t>
            </a:r>
          </a:p>
          <a:p>
            <a:pPr eaLnBrk="1" hangingPunct="1">
              <a:lnSpc>
                <a:spcPct val="80000"/>
              </a:lnSpc>
              <a:buFontTx/>
              <a:buNone/>
              <a:defRPr/>
            </a:pPr>
            <a:r>
              <a:rPr lang="en-US" sz="1800" smtClean="0"/>
              <a:t>	</a:t>
            </a:r>
            <a:r>
              <a:rPr lang="en-US" sz="2800" smtClean="0">
                <a:solidFill>
                  <a:srgbClr val="3333FF"/>
                </a:solidFill>
              </a:rPr>
              <a:t>Để tạo màu màu nền cho một trang chiếu ta thực hiện:</a:t>
            </a:r>
          </a:p>
          <a:p>
            <a:pPr eaLnBrk="1" hangingPunct="1">
              <a:lnSpc>
                <a:spcPct val="80000"/>
              </a:lnSpc>
              <a:buFontTx/>
              <a:buNone/>
              <a:defRPr/>
            </a:pPr>
            <a:r>
              <a:rPr lang="en-US" sz="2800" smtClean="0">
                <a:solidFill>
                  <a:srgbClr val="3333FF"/>
                </a:solidFill>
              </a:rPr>
              <a:t>          Bước 1: Chọn trang chiếu trong ngăn bên trái</a:t>
            </a:r>
          </a:p>
          <a:p>
            <a:pPr eaLnBrk="1" hangingPunct="1">
              <a:lnSpc>
                <a:spcPct val="80000"/>
              </a:lnSpc>
              <a:buFontTx/>
              <a:buNone/>
              <a:defRPr/>
            </a:pPr>
            <a:r>
              <a:rPr lang="en-US" sz="2800" smtClean="0">
                <a:solidFill>
                  <a:srgbClr val="3333FF"/>
                </a:solidFill>
              </a:rPr>
              <a:t>          Bước 2: Chọn lệnh Format </a:t>
            </a:r>
            <a:r>
              <a:rPr lang="en-US" sz="2800" smtClean="0">
                <a:solidFill>
                  <a:srgbClr val="3333FF"/>
                </a:solidFill>
                <a:sym typeface="Wingdings" pitchFamily="2" charset="2"/>
              </a:rPr>
              <a:t>Background</a:t>
            </a:r>
          </a:p>
          <a:p>
            <a:pPr eaLnBrk="1" hangingPunct="1">
              <a:lnSpc>
                <a:spcPct val="80000"/>
              </a:lnSpc>
              <a:buFontTx/>
              <a:buNone/>
              <a:defRPr/>
            </a:pPr>
            <a:r>
              <a:rPr lang="en-US" sz="2800" smtClean="0">
                <a:solidFill>
                  <a:srgbClr val="3333FF"/>
                </a:solidFill>
                <a:sym typeface="Wingdings" pitchFamily="2" charset="2"/>
              </a:rPr>
              <a:t>          Bước 3: Nháy mũi tên và chọn màu thích hợp</a:t>
            </a:r>
          </a:p>
          <a:p>
            <a:pPr eaLnBrk="1" hangingPunct="1">
              <a:lnSpc>
                <a:spcPct val="80000"/>
              </a:lnSpc>
              <a:buFontTx/>
              <a:buNone/>
              <a:defRPr/>
            </a:pPr>
            <a:r>
              <a:rPr lang="en-US" sz="2800" smtClean="0">
                <a:solidFill>
                  <a:srgbClr val="3333FF"/>
                </a:solidFill>
                <a:sym typeface="Wingdings" pitchFamily="2" charset="2"/>
              </a:rPr>
              <a:t>          Bước 4: Nháy nút Apply trên hộp thoại</a:t>
            </a:r>
          </a:p>
          <a:p>
            <a:pPr eaLnBrk="1" hangingPunct="1">
              <a:lnSpc>
                <a:spcPct val="80000"/>
              </a:lnSpc>
              <a:buFontTx/>
              <a:buNone/>
              <a:defRPr/>
            </a:pPr>
            <a:r>
              <a:rPr lang="en-US" sz="2800" smtClean="0">
                <a:solidFill>
                  <a:srgbClr val="3333FF"/>
                </a:solidFill>
                <a:sym typeface="Wingdings" pitchFamily="2" charset="2"/>
              </a:rPr>
              <a:t>    Ví dụ: Đặt màu nền khác biệt cho trang chiếu:</a:t>
            </a:r>
          </a:p>
          <a:p>
            <a:pPr eaLnBrk="1" hangingPunct="1">
              <a:lnSpc>
                <a:spcPct val="80000"/>
              </a:lnSpc>
              <a:buFontTx/>
              <a:buNone/>
              <a:defRPr/>
            </a:pPr>
            <a:r>
              <a:rPr lang="en-US" sz="2800" smtClean="0">
                <a:solidFill>
                  <a:srgbClr val="3333FF"/>
                </a:solidFill>
                <a:sym typeface="Wingdings" pitchFamily="2" charset="2"/>
              </a:rPr>
              <a:t>    - Thông thường hình ảnh được chèn vào trang chiếu có màu sắc gần giống màu nền trang chiếu, để làm cho hình ảnh được hiển thị rõ ta có thể đặt màu nền khác chỉ riêng cho trang chiếu đó</a:t>
            </a:r>
          </a:p>
          <a:p>
            <a:pPr eaLnBrk="1" hangingPunct="1">
              <a:lnSpc>
                <a:spcPct val="80000"/>
              </a:lnSpc>
              <a:buFontTx/>
              <a:buNone/>
              <a:defRPr/>
            </a:pPr>
            <a:endParaRPr lang="en-US" sz="2800" smtClean="0">
              <a:solidFill>
                <a:srgbClr val="3333FF"/>
              </a:solidFill>
              <a:sym typeface="Wingdings" pitchFamily="2" charset="2"/>
            </a:endParaRPr>
          </a:p>
          <a:p>
            <a:pPr eaLnBrk="1" hangingPunct="1">
              <a:lnSpc>
                <a:spcPct val="80000"/>
              </a:lnSpc>
              <a:buFontTx/>
              <a:buNone/>
              <a:defRPr/>
            </a:pPr>
            <a:endParaRPr lang="en-US" sz="1800" smtClean="0">
              <a:latin typeface="Times New Roman" pitchFamily="18" charset="0"/>
            </a:endParaRPr>
          </a:p>
        </p:txBody>
      </p:sp>
      <p:grpSp>
        <p:nvGrpSpPr>
          <p:cNvPr id="18439" name="Group 26"/>
          <p:cNvGrpSpPr>
            <a:grpSpLocks/>
          </p:cNvGrpSpPr>
          <p:nvPr/>
        </p:nvGrpSpPr>
        <p:grpSpPr bwMode="auto">
          <a:xfrm>
            <a:off x="-6350" y="134938"/>
            <a:ext cx="2419350" cy="471487"/>
            <a:chOff x="-4" y="85"/>
            <a:chExt cx="1524" cy="297"/>
          </a:xfrm>
        </p:grpSpPr>
        <p:pic>
          <p:nvPicPr>
            <p:cNvPr id="18440" name="Picture 2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 y="85"/>
              <a:ext cx="1036" cy="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41" name="Text Box 28"/>
            <p:cNvSpPr txBox="1">
              <a:spLocks noChangeArrowheads="1"/>
            </p:cNvSpPr>
            <p:nvPr/>
          </p:nvSpPr>
          <p:spPr bwMode="auto">
            <a:xfrm>
              <a:off x="947" y="132"/>
              <a:ext cx="57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000" b="1" i="1">
                  <a:solidFill>
                    <a:srgbClr val="008000"/>
                  </a:solidFill>
                  <a:cs typeface="Arial" panose="020B0604020202020204" pitchFamily="34" charset="0"/>
                </a:rPr>
                <a:t> 39-40</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5864">
                                            <p:txEl>
                                              <p:pRg st="6" end="6"/>
                                            </p:txEl>
                                          </p:spTgt>
                                        </p:tgtEl>
                                        <p:attrNameLst>
                                          <p:attrName>style.visibility</p:attrName>
                                        </p:attrNameLst>
                                      </p:cBhvr>
                                      <p:to>
                                        <p:strVal val="visible"/>
                                      </p:to>
                                    </p:set>
                                    <p:animEffect transition="in" filter="box(in)">
                                      <p:cBhvr>
                                        <p:cTn id="7" dur="500"/>
                                        <p:tgtEl>
                                          <p:spTgt spid="35864">
                                            <p:txEl>
                                              <p:pRg st="6" end="6"/>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35864">
                                            <p:txEl>
                                              <p:pRg st="7" end="7"/>
                                            </p:txEl>
                                          </p:spTgt>
                                        </p:tgtEl>
                                        <p:attrNameLst>
                                          <p:attrName>style.visibility</p:attrName>
                                        </p:attrNameLst>
                                      </p:cBhvr>
                                      <p:to>
                                        <p:strVal val="visible"/>
                                      </p:to>
                                    </p:set>
                                    <p:animEffect transition="in" filter="box(in)">
                                      <p:cBhvr>
                                        <p:cTn id="10" dur="500"/>
                                        <p:tgtEl>
                                          <p:spTgt spid="3586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4"/>
          <p:cNvSpPr>
            <a:spLocks noChangeArrowheads="1"/>
          </p:cNvSpPr>
          <p:nvPr/>
        </p:nvSpPr>
        <p:spPr bwMode="auto">
          <a:xfrm rot="-5400000">
            <a:off x="4533900" y="-3848100"/>
            <a:ext cx="762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9459" name="Rectangle 15"/>
          <p:cNvSpPr>
            <a:spLocks noChangeArrowheads="1"/>
          </p:cNvSpPr>
          <p:nvPr/>
        </p:nvSpPr>
        <p:spPr bwMode="auto">
          <a:xfrm>
            <a:off x="2476500" y="128588"/>
            <a:ext cx="65532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a:solidFill>
                  <a:srgbClr val="FF0066"/>
                </a:solidFill>
              </a:rPr>
              <a:t>BÀI 10. Màu sắc trên trang chiếu</a:t>
            </a:r>
          </a:p>
        </p:txBody>
      </p:sp>
      <p:sp>
        <p:nvSpPr>
          <p:cNvPr id="19460" name="Line 18"/>
          <p:cNvSpPr>
            <a:spLocks noChangeShapeType="1"/>
          </p:cNvSpPr>
          <p:nvPr/>
        </p:nvSpPr>
        <p:spPr bwMode="auto">
          <a:xfrm>
            <a:off x="2438400" y="0"/>
            <a:ext cx="0" cy="685800"/>
          </a:xfrm>
          <a:prstGeom prst="line">
            <a:avLst/>
          </a:prstGeom>
          <a:noFill/>
          <a:ln w="57150">
            <a:solidFill>
              <a:srgbClr val="3333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461" name="Rectangle 19"/>
          <p:cNvSpPr>
            <a:spLocks noChangeArrowheads="1"/>
          </p:cNvSpPr>
          <p:nvPr/>
        </p:nvSpPr>
        <p:spPr bwMode="auto">
          <a:xfrm rot="-5400000">
            <a:off x="4533900" y="-4533900"/>
            <a:ext cx="76200" cy="9144000"/>
          </a:xfrm>
          <a:prstGeom prst="rect">
            <a:avLst/>
          </a:prstGeom>
          <a:gradFill rotWithShape="1">
            <a:gsLst>
              <a:gs pos="0">
                <a:srgbClr val="99CCFF"/>
              </a:gs>
              <a:gs pos="100000">
                <a:srgbClr val="0000CC"/>
              </a:gs>
            </a:gsLst>
            <a:path path="shape">
              <a:fillToRect l="50000" t="50000" r="50000" b="50000"/>
            </a:path>
          </a:gradFill>
          <a:ln w="3175">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9462" name="Rectangle 23"/>
          <p:cNvSpPr>
            <a:spLocks noGrp="1" noChangeArrowheads="1"/>
          </p:cNvSpPr>
          <p:nvPr>
            <p:ph type="title"/>
          </p:nvPr>
        </p:nvSpPr>
        <p:spPr>
          <a:xfrm>
            <a:off x="0" y="962025"/>
            <a:ext cx="6677025" cy="735013"/>
          </a:xfrm>
          <a:noFill/>
        </p:spPr>
        <p:txBody>
          <a:bodyPr/>
          <a:lstStyle/>
          <a:p>
            <a:pPr algn="l" eaLnBrk="1" hangingPunct="1"/>
            <a:r>
              <a:rPr lang="en-US" altLang="en-US" sz="3600" u="sng" smtClean="0">
                <a:solidFill>
                  <a:srgbClr val="CC6600"/>
                </a:solidFill>
              </a:rPr>
              <a:t>Câu hỏi 4:</a:t>
            </a:r>
            <a:r>
              <a:rPr lang="en-US" altLang="en-US" u="sng" smtClean="0">
                <a:solidFill>
                  <a:srgbClr val="CC6600"/>
                </a:solidFill>
              </a:rPr>
              <a:t> </a:t>
            </a:r>
            <a:br>
              <a:rPr lang="en-US" altLang="en-US" u="sng" smtClean="0">
                <a:solidFill>
                  <a:srgbClr val="CC6600"/>
                </a:solidFill>
              </a:rPr>
            </a:br>
            <a:endParaRPr lang="en-US" altLang="en-US" u="sng" smtClean="0">
              <a:solidFill>
                <a:srgbClr val="CC6600"/>
              </a:solidFill>
            </a:endParaRPr>
          </a:p>
        </p:txBody>
      </p:sp>
      <p:sp>
        <p:nvSpPr>
          <p:cNvPr id="36888" name="Rectangle 24"/>
          <p:cNvSpPr>
            <a:spLocks noGrp="1" noChangeArrowheads="1"/>
          </p:cNvSpPr>
          <p:nvPr>
            <p:ph type="body" idx="1"/>
          </p:nvPr>
        </p:nvSpPr>
        <p:spPr>
          <a:xfrm>
            <a:off x="260350" y="1408113"/>
            <a:ext cx="8883650" cy="5181600"/>
          </a:xfrm>
          <a:noFill/>
        </p:spPr>
        <p:txBody>
          <a:bodyPr/>
          <a:lstStyle/>
          <a:p>
            <a:pPr eaLnBrk="1" hangingPunct="1">
              <a:buFontTx/>
              <a:buNone/>
            </a:pPr>
            <a:r>
              <a:rPr lang="en-US" altLang="en-US" sz="2800" smtClean="0"/>
              <a:t>    </a:t>
            </a:r>
            <a:r>
              <a:rPr lang="en-US" altLang="en-US" sz="2800" smtClean="0">
                <a:solidFill>
                  <a:srgbClr val="3333FF"/>
                </a:solidFill>
              </a:rPr>
              <a:t>Hãy so sánh các khả năng định dạng văn bản của PowerPoint và của Word rồi cho nhận xét?</a:t>
            </a:r>
          </a:p>
          <a:p>
            <a:pPr algn="ctr" eaLnBrk="1" hangingPunct="1">
              <a:buFontTx/>
              <a:buNone/>
            </a:pPr>
            <a:r>
              <a:rPr lang="en-US" altLang="en-US" sz="2800" b="1" u="sng" smtClean="0">
                <a:solidFill>
                  <a:srgbClr val="CC6600"/>
                </a:solidFill>
              </a:rPr>
              <a:t>Trả lời: </a:t>
            </a:r>
          </a:p>
          <a:p>
            <a:pPr eaLnBrk="1" hangingPunct="1">
              <a:buFontTx/>
              <a:buNone/>
            </a:pPr>
            <a:r>
              <a:rPr lang="en-US" altLang="en-US" sz="2800" smtClean="0">
                <a:solidFill>
                  <a:srgbClr val="3333FF"/>
                </a:solidFill>
              </a:rPr>
              <a:t>   Phần mềm trình chiếu PowerPont chỉ có một số tính năng định dạng cơ bản, các khả năng định dạng đoạn văn bản kém phong phú hơn</a:t>
            </a:r>
          </a:p>
          <a:p>
            <a:pPr eaLnBrk="1" hangingPunct="1">
              <a:buFontTx/>
              <a:buNone/>
            </a:pPr>
            <a:r>
              <a:rPr lang="en-US" altLang="en-US" smtClean="0"/>
              <a:t>		 		</a:t>
            </a:r>
          </a:p>
          <a:p>
            <a:pPr eaLnBrk="1" hangingPunct="1">
              <a:lnSpc>
                <a:spcPct val="80000"/>
              </a:lnSpc>
              <a:spcBef>
                <a:spcPct val="50000"/>
              </a:spcBef>
              <a:buFontTx/>
              <a:buNone/>
            </a:pPr>
            <a:endParaRPr lang="en-US" altLang="en-US" smtClean="0">
              <a:latin typeface="Times New Roman" panose="02020603050405020304" pitchFamily="18" charset="0"/>
            </a:endParaRPr>
          </a:p>
        </p:txBody>
      </p:sp>
      <p:grpSp>
        <p:nvGrpSpPr>
          <p:cNvPr id="19464" name="Group 25"/>
          <p:cNvGrpSpPr>
            <a:grpSpLocks/>
          </p:cNvGrpSpPr>
          <p:nvPr/>
        </p:nvGrpSpPr>
        <p:grpSpPr bwMode="auto">
          <a:xfrm>
            <a:off x="-6350" y="134938"/>
            <a:ext cx="2419350" cy="471487"/>
            <a:chOff x="-4" y="85"/>
            <a:chExt cx="1524" cy="297"/>
          </a:xfrm>
        </p:grpSpPr>
        <p:pic>
          <p:nvPicPr>
            <p:cNvPr id="19465" name="Picture 2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 y="85"/>
              <a:ext cx="1036" cy="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6" name="Text Box 27"/>
            <p:cNvSpPr txBox="1">
              <a:spLocks noChangeArrowheads="1"/>
            </p:cNvSpPr>
            <p:nvPr/>
          </p:nvSpPr>
          <p:spPr bwMode="auto">
            <a:xfrm>
              <a:off x="947" y="132"/>
              <a:ext cx="57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000" b="1" i="1">
                  <a:solidFill>
                    <a:srgbClr val="008000"/>
                  </a:solidFill>
                  <a:cs typeface="Arial" panose="020B0604020202020204" pitchFamily="34" charset="0"/>
                </a:rPr>
                <a:t> 39-40</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6888">
                                            <p:txEl>
                                              <p:pRg st="0" end="0"/>
                                            </p:txEl>
                                          </p:spTgt>
                                        </p:tgtEl>
                                        <p:attrNameLst>
                                          <p:attrName>style.visibility</p:attrName>
                                        </p:attrNameLst>
                                      </p:cBhvr>
                                      <p:to>
                                        <p:strVal val="visible"/>
                                      </p:to>
                                    </p:set>
                                    <p:anim calcmode="lin" valueType="num">
                                      <p:cBhvr additive="base">
                                        <p:cTn id="7" dur="500" fill="hold"/>
                                        <p:tgtEl>
                                          <p:spTgt spid="3688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688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0" presetClass="entr" presetSubtype="0" fill="hold" nodeType="clickEffect">
                                  <p:stCondLst>
                                    <p:cond delay="0"/>
                                  </p:stCondLst>
                                  <p:childTnLst>
                                    <p:set>
                                      <p:cBhvr>
                                        <p:cTn id="12" dur="1" fill="hold">
                                          <p:stCondLst>
                                            <p:cond delay="0"/>
                                          </p:stCondLst>
                                        </p:cTn>
                                        <p:tgtEl>
                                          <p:spTgt spid="36888">
                                            <p:txEl>
                                              <p:pRg st="1" end="1"/>
                                            </p:txEl>
                                          </p:spTgt>
                                        </p:tgtEl>
                                        <p:attrNameLst>
                                          <p:attrName>style.visibility</p:attrName>
                                        </p:attrNameLst>
                                      </p:cBhvr>
                                      <p:to>
                                        <p:strVal val="visible"/>
                                      </p:to>
                                    </p:set>
                                    <p:animEffect transition="in" filter="wedge">
                                      <p:cBhvr>
                                        <p:cTn id="13" dur="1000"/>
                                        <p:tgtEl>
                                          <p:spTgt spid="36888">
                                            <p:txEl>
                                              <p:pRg st="1" end="1"/>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0" presetClass="entr" presetSubtype="0" fill="hold" nodeType="clickEffect">
                                  <p:stCondLst>
                                    <p:cond delay="0"/>
                                  </p:stCondLst>
                                  <p:childTnLst>
                                    <p:set>
                                      <p:cBhvr>
                                        <p:cTn id="17" dur="1" fill="hold">
                                          <p:stCondLst>
                                            <p:cond delay="0"/>
                                          </p:stCondLst>
                                        </p:cTn>
                                        <p:tgtEl>
                                          <p:spTgt spid="36888">
                                            <p:txEl>
                                              <p:pRg st="2" end="2"/>
                                            </p:txEl>
                                          </p:spTgt>
                                        </p:tgtEl>
                                        <p:attrNameLst>
                                          <p:attrName>style.visibility</p:attrName>
                                        </p:attrNameLst>
                                      </p:cBhvr>
                                      <p:to>
                                        <p:strVal val="visible"/>
                                      </p:to>
                                    </p:set>
                                    <p:animEffect transition="in" filter="wedge">
                                      <p:cBhvr>
                                        <p:cTn id="18" dur="1000"/>
                                        <p:tgtEl>
                                          <p:spTgt spid="36888">
                                            <p:txEl>
                                              <p:pRg st="2" end="2"/>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0" presetClass="entr" presetSubtype="0" fill="hold" nodeType="clickEffect">
                                  <p:stCondLst>
                                    <p:cond delay="0"/>
                                  </p:stCondLst>
                                  <p:childTnLst>
                                    <p:set>
                                      <p:cBhvr>
                                        <p:cTn id="22" dur="1" fill="hold">
                                          <p:stCondLst>
                                            <p:cond delay="0"/>
                                          </p:stCondLst>
                                        </p:cTn>
                                        <p:tgtEl>
                                          <p:spTgt spid="36888">
                                            <p:txEl>
                                              <p:pRg st="3" end="3"/>
                                            </p:txEl>
                                          </p:spTgt>
                                        </p:tgtEl>
                                        <p:attrNameLst>
                                          <p:attrName>style.visibility</p:attrName>
                                        </p:attrNameLst>
                                      </p:cBhvr>
                                      <p:to>
                                        <p:strVal val="visible"/>
                                      </p:to>
                                    </p:set>
                                    <p:animEffect transition="in" filter="wedge">
                                      <p:cBhvr>
                                        <p:cTn id="23" dur="1000"/>
                                        <p:tgtEl>
                                          <p:spTgt spid="36888">
                                            <p:txEl>
                                              <p:pRg st="3" end="3"/>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4" presetClass="exit" presetSubtype="16" fill="hold" nodeType="clickEffect">
                                  <p:stCondLst>
                                    <p:cond delay="0"/>
                                  </p:stCondLst>
                                  <p:childTnLst>
                                    <p:animEffect transition="out" filter="box(in)">
                                      <p:cBhvr>
                                        <p:cTn id="27" dur="500"/>
                                        <p:tgtEl>
                                          <p:spTgt spid="36888">
                                            <p:txEl>
                                              <p:pRg st="0" end="0"/>
                                            </p:txEl>
                                          </p:spTgt>
                                        </p:tgtEl>
                                      </p:cBhvr>
                                    </p:animEffect>
                                    <p:set>
                                      <p:cBhvr>
                                        <p:cTn id="28" dur="1" fill="hold">
                                          <p:stCondLst>
                                            <p:cond delay="499"/>
                                          </p:stCondLst>
                                        </p:cTn>
                                        <p:tgtEl>
                                          <p:spTgt spid="36888">
                                            <p:txEl>
                                              <p:pRg st="0" end="0"/>
                                            </p:txEl>
                                          </p:spTgt>
                                        </p:tgtEl>
                                        <p:attrNameLst>
                                          <p:attrName>style.visibility</p:attrName>
                                        </p:attrNameLst>
                                      </p:cBhvr>
                                      <p:to>
                                        <p:strVal val="hidden"/>
                                      </p:to>
                                    </p:set>
                                  </p:childTnLst>
                                </p:cTn>
                              </p:par>
                              <p:par>
                                <p:cTn id="29" presetID="4" presetClass="exit" presetSubtype="16" fill="hold" nodeType="withEffect">
                                  <p:stCondLst>
                                    <p:cond delay="0"/>
                                  </p:stCondLst>
                                  <p:childTnLst>
                                    <p:animEffect transition="out" filter="box(in)">
                                      <p:cBhvr>
                                        <p:cTn id="30" dur="500"/>
                                        <p:tgtEl>
                                          <p:spTgt spid="36888">
                                            <p:txEl>
                                              <p:pRg st="1" end="1"/>
                                            </p:txEl>
                                          </p:spTgt>
                                        </p:tgtEl>
                                      </p:cBhvr>
                                    </p:animEffect>
                                    <p:set>
                                      <p:cBhvr>
                                        <p:cTn id="31" dur="1" fill="hold">
                                          <p:stCondLst>
                                            <p:cond delay="499"/>
                                          </p:stCondLst>
                                        </p:cTn>
                                        <p:tgtEl>
                                          <p:spTgt spid="36888">
                                            <p:txEl>
                                              <p:pRg st="1" end="1"/>
                                            </p:txEl>
                                          </p:spTgt>
                                        </p:tgtEl>
                                        <p:attrNameLst>
                                          <p:attrName>style.visibility</p:attrName>
                                        </p:attrNameLst>
                                      </p:cBhvr>
                                      <p:to>
                                        <p:strVal val="hidden"/>
                                      </p:to>
                                    </p:set>
                                  </p:childTnLst>
                                </p:cTn>
                              </p:par>
                              <p:par>
                                <p:cTn id="32" presetID="4" presetClass="exit" presetSubtype="16" fill="hold" nodeType="withEffect">
                                  <p:stCondLst>
                                    <p:cond delay="0"/>
                                  </p:stCondLst>
                                  <p:childTnLst>
                                    <p:animEffect transition="out" filter="box(in)">
                                      <p:cBhvr>
                                        <p:cTn id="33" dur="500"/>
                                        <p:tgtEl>
                                          <p:spTgt spid="36888">
                                            <p:txEl>
                                              <p:pRg st="2" end="2"/>
                                            </p:txEl>
                                          </p:spTgt>
                                        </p:tgtEl>
                                      </p:cBhvr>
                                    </p:animEffect>
                                    <p:set>
                                      <p:cBhvr>
                                        <p:cTn id="34" dur="1" fill="hold">
                                          <p:stCondLst>
                                            <p:cond delay="499"/>
                                          </p:stCondLst>
                                        </p:cTn>
                                        <p:tgtEl>
                                          <p:spTgt spid="36888">
                                            <p:txEl>
                                              <p:pRg st="2" end="2"/>
                                            </p:txEl>
                                          </p:spTgt>
                                        </p:tgtEl>
                                        <p:attrNameLst>
                                          <p:attrName>style.visibility</p:attrName>
                                        </p:attrNameLst>
                                      </p:cBhvr>
                                      <p:to>
                                        <p:strVal val="hidden"/>
                                      </p:to>
                                    </p:set>
                                  </p:childTnLst>
                                </p:cTn>
                              </p:par>
                              <p:par>
                                <p:cTn id="35" presetID="4" presetClass="exit" presetSubtype="16" fill="hold" nodeType="withEffect">
                                  <p:stCondLst>
                                    <p:cond delay="0"/>
                                  </p:stCondLst>
                                  <p:childTnLst>
                                    <p:animEffect transition="out" filter="box(in)">
                                      <p:cBhvr>
                                        <p:cTn id="36" dur="500"/>
                                        <p:tgtEl>
                                          <p:spTgt spid="36888">
                                            <p:txEl>
                                              <p:pRg st="3" end="3"/>
                                            </p:txEl>
                                          </p:spTgt>
                                        </p:tgtEl>
                                      </p:cBhvr>
                                    </p:animEffect>
                                    <p:set>
                                      <p:cBhvr>
                                        <p:cTn id="37" dur="1" fill="hold">
                                          <p:stCondLst>
                                            <p:cond delay="499"/>
                                          </p:stCondLst>
                                        </p:cTn>
                                        <p:tgtEl>
                                          <p:spTgt spid="36888">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ChangeArrowheads="1"/>
          </p:cNvSpPr>
          <p:nvPr/>
        </p:nvSpPr>
        <p:spPr bwMode="auto">
          <a:xfrm>
            <a:off x="493713" y="650875"/>
            <a:ext cx="8369300" cy="1004888"/>
          </a:xfrm>
          <a:prstGeom prst="rect">
            <a:avLst/>
          </a:prstGeom>
          <a:noFill/>
          <a:ln w="9525">
            <a:noFill/>
            <a:miter lim="800000"/>
            <a:headEnd/>
            <a:tailEnd/>
          </a:ln>
          <a:effectLst/>
        </p:spPr>
        <p:txBody>
          <a:bodyPr wrap="none">
            <a:spAutoFit/>
          </a:bodyPr>
          <a:lstStyle/>
          <a:p>
            <a:pPr>
              <a:spcBef>
                <a:spcPct val="50000"/>
              </a:spcBef>
              <a:defRPr/>
            </a:pPr>
            <a:r>
              <a:rPr lang="en-US" sz="2400" b="1" u="sng">
                <a:solidFill>
                  <a:srgbClr val="CC6600"/>
                </a:solidFill>
                <a:effectLst>
                  <a:outerShdw blurRad="38100" dist="38100" dir="2700000" algn="tl">
                    <a:srgbClr val="000000"/>
                  </a:outerShdw>
                </a:effectLst>
                <a:latin typeface="Arial" charset="0"/>
              </a:rPr>
              <a:t>Câu 5:</a:t>
            </a:r>
            <a:r>
              <a:rPr lang="en-US" sz="2400" b="1">
                <a:solidFill>
                  <a:srgbClr val="3333FF"/>
                </a:solidFill>
                <a:effectLst>
                  <a:outerShdw blurRad="38100" dist="38100" dir="2700000" algn="tl">
                    <a:srgbClr val="000000"/>
                  </a:outerShdw>
                </a:effectLst>
                <a:latin typeface="Arial" charset="0"/>
              </a:rPr>
              <a:t> Muốn áp dụng mẫu có sẵn cho một Slide ta chọn </a:t>
            </a:r>
          </a:p>
          <a:p>
            <a:pPr>
              <a:spcBef>
                <a:spcPct val="50000"/>
              </a:spcBef>
              <a:defRPr/>
            </a:pPr>
            <a:r>
              <a:rPr lang="en-US" sz="2400" b="1">
                <a:solidFill>
                  <a:srgbClr val="3333FF"/>
                </a:solidFill>
                <a:effectLst>
                  <a:outerShdw blurRad="38100" dist="38100" dir="2700000" algn="tl">
                    <a:srgbClr val="000000"/>
                  </a:outerShdw>
                </a:effectLst>
                <a:latin typeface="Arial" charset="0"/>
              </a:rPr>
              <a:t>lệnh nào  trong các lệnh sau?</a:t>
            </a:r>
          </a:p>
        </p:txBody>
      </p:sp>
      <p:sp>
        <p:nvSpPr>
          <p:cNvPr id="37891" name="Rectangle 3"/>
          <p:cNvSpPr>
            <a:spLocks noChangeArrowheads="1"/>
          </p:cNvSpPr>
          <p:nvPr/>
        </p:nvSpPr>
        <p:spPr bwMode="auto">
          <a:xfrm>
            <a:off x="692150" y="1801813"/>
            <a:ext cx="2943225" cy="457200"/>
          </a:xfrm>
          <a:prstGeom prst="rect">
            <a:avLst/>
          </a:prstGeom>
          <a:noFill/>
          <a:ln w="9525">
            <a:noFill/>
            <a:miter lim="800000"/>
            <a:headEnd/>
            <a:tailEnd/>
          </a:ln>
          <a:effectLst/>
        </p:spPr>
        <p:txBody>
          <a:bodyPr wrap="none">
            <a:spAutoFit/>
          </a:bodyPr>
          <a:lstStyle/>
          <a:p>
            <a:pPr>
              <a:spcBef>
                <a:spcPct val="50000"/>
              </a:spcBef>
              <a:defRPr/>
            </a:pPr>
            <a:r>
              <a:rPr lang="en-US" sz="2400" b="1">
                <a:solidFill>
                  <a:srgbClr val="3333FF"/>
                </a:solidFill>
                <a:effectLst>
                  <a:outerShdw blurRad="38100" dist="38100" dir="2700000" algn="tl">
                    <a:srgbClr val="000000"/>
                  </a:outerShdw>
                </a:effectLst>
                <a:latin typeface="Arial" charset="0"/>
              </a:rPr>
              <a:t>A. Apply to Master.</a:t>
            </a:r>
          </a:p>
        </p:txBody>
      </p:sp>
      <p:sp>
        <p:nvSpPr>
          <p:cNvPr id="20484" name="Rectangle 4"/>
          <p:cNvSpPr>
            <a:spLocks noChangeArrowheads="1"/>
          </p:cNvSpPr>
          <p:nvPr/>
        </p:nvSpPr>
        <p:spPr bwMode="auto">
          <a:xfrm>
            <a:off x="742950" y="2432050"/>
            <a:ext cx="41941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3333FF"/>
                </a:solidFill>
              </a:rPr>
              <a:t>B. Apply to Selected Slides.</a:t>
            </a:r>
          </a:p>
        </p:txBody>
      </p:sp>
      <p:sp>
        <p:nvSpPr>
          <p:cNvPr id="20485" name="Rectangle 5"/>
          <p:cNvSpPr>
            <a:spLocks noChangeArrowheads="1"/>
          </p:cNvSpPr>
          <p:nvPr/>
        </p:nvSpPr>
        <p:spPr bwMode="auto">
          <a:xfrm>
            <a:off x="801688" y="3125788"/>
            <a:ext cx="33289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3333FF"/>
                </a:solidFill>
              </a:rPr>
              <a:t>C. Apply to All Slides.</a:t>
            </a:r>
          </a:p>
        </p:txBody>
      </p:sp>
      <p:sp>
        <p:nvSpPr>
          <p:cNvPr id="37894" name="Oval 6"/>
          <p:cNvSpPr>
            <a:spLocks noChangeArrowheads="1"/>
          </p:cNvSpPr>
          <p:nvPr/>
        </p:nvSpPr>
        <p:spPr bwMode="auto">
          <a:xfrm>
            <a:off x="773113" y="3184525"/>
            <a:ext cx="487362" cy="361950"/>
          </a:xfrm>
          <a:prstGeom prst="ellipse">
            <a:avLst/>
          </a:prstGeom>
          <a:noFill/>
          <a:ln w="9525">
            <a:solidFill>
              <a:srgbClr val="3333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7894"/>
                                        </p:tgtEl>
                                        <p:attrNameLst>
                                          <p:attrName>style.visibility</p:attrName>
                                        </p:attrNameLst>
                                      </p:cBhvr>
                                      <p:to>
                                        <p:strVal val="visible"/>
                                      </p:to>
                                    </p:set>
                                    <p:animEffect transition="in" filter="checkerboard(across)">
                                      <p:cBhvr>
                                        <p:cTn id="7" dur="500"/>
                                        <p:tgtEl>
                                          <p:spTgt spid="378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7872413" y="0"/>
            <a:ext cx="1295400" cy="6858000"/>
          </a:xfrm>
          <a:prstGeom prst="rect">
            <a:avLst/>
          </a:prstGeom>
          <a:solidFill>
            <a:srgbClr val="FFFFFF"/>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nvGrpSpPr>
          <p:cNvPr id="46144" name="Group 3"/>
          <p:cNvGrpSpPr>
            <a:grpSpLocks/>
          </p:cNvGrpSpPr>
          <p:nvPr/>
        </p:nvGrpSpPr>
        <p:grpSpPr bwMode="auto">
          <a:xfrm>
            <a:off x="838200" y="5689600"/>
            <a:ext cx="7010400" cy="838200"/>
            <a:chOff x="504" y="1008"/>
            <a:chExt cx="4416" cy="765"/>
          </a:xfrm>
        </p:grpSpPr>
        <p:sp>
          <p:nvSpPr>
            <p:cNvPr id="46084" name="AutoShape 4"/>
            <p:cNvSpPr>
              <a:spLocks noChangeArrowheads="1"/>
            </p:cNvSpPr>
            <p:nvPr/>
          </p:nvSpPr>
          <p:spPr bwMode="gray">
            <a:xfrm>
              <a:off x="504" y="1008"/>
              <a:ext cx="4416" cy="765"/>
            </a:xfrm>
            <a:prstGeom prst="roundRect">
              <a:avLst>
                <a:gd name="adj" fmla="val 10889"/>
              </a:avLst>
            </a:prstGeom>
            <a:gradFill rotWithShape="1">
              <a:gsLst>
                <a:gs pos="0">
                  <a:srgbClr val="DDDDDD"/>
                </a:gs>
                <a:gs pos="50000">
                  <a:srgbClr val="DDDDDD">
                    <a:gamma/>
                    <a:tint val="36471"/>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defRPr/>
              </a:pPr>
              <a:endParaRPr lang="en-US">
                <a:latin typeface="Arial" charset="0"/>
              </a:endParaRPr>
            </a:p>
          </p:txBody>
        </p:sp>
        <p:sp>
          <p:nvSpPr>
            <p:cNvPr id="4215" name="Text Box 5"/>
            <p:cNvSpPr txBox="1">
              <a:spLocks noChangeArrowheads="1"/>
            </p:cNvSpPr>
            <p:nvPr/>
          </p:nvSpPr>
          <p:spPr bwMode="gray">
            <a:xfrm>
              <a:off x="801" y="1012"/>
              <a:ext cx="3976"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buFont typeface="Wingdings" panose="05000000000000000000" pitchFamily="2" charset="2"/>
                <a:buNone/>
              </a:pPr>
              <a:r>
                <a:rPr lang="en-US" altLang="en-US" sz="2700" b="1">
                  <a:solidFill>
                    <a:srgbClr val="0000FF"/>
                  </a:solidFill>
                  <a:latin typeface="Times New Roman" panose="02020603050405020304" pitchFamily="18" charset="0"/>
                  <a:cs typeface="Times New Roman" panose="02020603050405020304" pitchFamily="18" charset="0"/>
                  <a:sym typeface="Symbol" panose="05050102010706020507" pitchFamily="18" charset="2"/>
                </a:rPr>
                <a:t>  Insert </a:t>
              </a:r>
              <a:r>
                <a:rPr lang="en-US" altLang="en-US" sz="2700" b="1">
                  <a:solidFill>
                    <a:srgbClr val="0000FF"/>
                  </a:solidFill>
                  <a:latin typeface="Times New Roman" panose="02020603050405020304" pitchFamily="18" charset="0"/>
                  <a:cs typeface="Times New Roman" panose="02020603050405020304" pitchFamily="18" charset="0"/>
                  <a:sym typeface="Wingdings" panose="05000000000000000000" pitchFamily="2" charset="2"/>
                </a:rPr>
                <a:t> New Slide</a:t>
              </a:r>
            </a:p>
          </p:txBody>
        </p:sp>
      </p:grpSp>
      <p:grpSp>
        <p:nvGrpSpPr>
          <p:cNvPr id="46148" name="Group 6"/>
          <p:cNvGrpSpPr>
            <a:grpSpLocks/>
          </p:cNvGrpSpPr>
          <p:nvPr/>
        </p:nvGrpSpPr>
        <p:grpSpPr bwMode="auto">
          <a:xfrm>
            <a:off x="792163" y="4475163"/>
            <a:ext cx="7010400" cy="909637"/>
            <a:chOff x="504" y="1008"/>
            <a:chExt cx="4416" cy="765"/>
          </a:xfrm>
        </p:grpSpPr>
        <p:sp>
          <p:nvSpPr>
            <p:cNvPr id="46087" name="AutoShape 7"/>
            <p:cNvSpPr>
              <a:spLocks noChangeArrowheads="1"/>
            </p:cNvSpPr>
            <p:nvPr/>
          </p:nvSpPr>
          <p:spPr bwMode="gray">
            <a:xfrm>
              <a:off x="504" y="1008"/>
              <a:ext cx="4416" cy="765"/>
            </a:xfrm>
            <a:prstGeom prst="roundRect">
              <a:avLst>
                <a:gd name="adj" fmla="val 10889"/>
              </a:avLst>
            </a:prstGeom>
            <a:gradFill rotWithShape="1">
              <a:gsLst>
                <a:gs pos="0">
                  <a:srgbClr val="DDDDDD"/>
                </a:gs>
                <a:gs pos="50000">
                  <a:srgbClr val="DDDDDD">
                    <a:gamma/>
                    <a:tint val="36471"/>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defRPr/>
              </a:pPr>
              <a:endParaRPr lang="en-US">
                <a:latin typeface="Arial" charset="0"/>
              </a:endParaRPr>
            </a:p>
          </p:txBody>
        </p:sp>
        <p:sp>
          <p:nvSpPr>
            <p:cNvPr id="4213" name="Text Box 8"/>
            <p:cNvSpPr txBox="1">
              <a:spLocks noChangeArrowheads="1"/>
            </p:cNvSpPr>
            <p:nvPr/>
          </p:nvSpPr>
          <p:spPr bwMode="gray">
            <a:xfrm>
              <a:off x="801" y="1012"/>
              <a:ext cx="3976" cy="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700" b="1">
                  <a:solidFill>
                    <a:srgbClr val="0000FF"/>
                  </a:solidFill>
                  <a:latin typeface="Times New Roman" panose="02020603050405020304" pitchFamily="18" charset="0"/>
                  <a:cs typeface="Times New Roman" panose="02020603050405020304" pitchFamily="18" charset="0"/>
                  <a:sym typeface="Symbol" panose="05050102010706020507" pitchFamily="18" charset="2"/>
                </a:rPr>
                <a:t>  Slide Show </a:t>
              </a:r>
              <a:r>
                <a:rPr lang="en-US" altLang="en-US" sz="2700" b="1">
                  <a:solidFill>
                    <a:srgbClr val="0000FF"/>
                  </a:solidFill>
                  <a:latin typeface="Times New Roman" panose="02020603050405020304" pitchFamily="18" charset="0"/>
                  <a:cs typeface="Times New Roman" panose="02020603050405020304" pitchFamily="18" charset="0"/>
                  <a:sym typeface="Wingdings" panose="05000000000000000000" pitchFamily="2" charset="2"/>
                </a:rPr>
                <a:t> New Slide</a:t>
              </a:r>
              <a:endParaRPr lang="en-US" altLang="en-US" sz="2700">
                <a:latin typeface="Times New Roman" panose="02020603050405020304" pitchFamily="18" charset="0"/>
                <a:cs typeface="Arial" panose="020B0604020202020204" pitchFamily="34" charset="0"/>
                <a:sym typeface="Wingdings" panose="05000000000000000000" pitchFamily="2" charset="2"/>
              </a:endParaRPr>
            </a:p>
          </p:txBody>
        </p:sp>
      </p:grpSp>
      <p:grpSp>
        <p:nvGrpSpPr>
          <p:cNvPr id="46149" name="Group 9"/>
          <p:cNvGrpSpPr>
            <a:grpSpLocks/>
          </p:cNvGrpSpPr>
          <p:nvPr/>
        </p:nvGrpSpPr>
        <p:grpSpPr bwMode="auto">
          <a:xfrm>
            <a:off x="814388" y="3151188"/>
            <a:ext cx="7010400" cy="862012"/>
            <a:chOff x="504" y="1008"/>
            <a:chExt cx="4416" cy="765"/>
          </a:xfrm>
        </p:grpSpPr>
        <p:sp>
          <p:nvSpPr>
            <p:cNvPr id="46090" name="AutoShape 10"/>
            <p:cNvSpPr>
              <a:spLocks noChangeArrowheads="1"/>
            </p:cNvSpPr>
            <p:nvPr/>
          </p:nvSpPr>
          <p:spPr bwMode="gray">
            <a:xfrm>
              <a:off x="504" y="1008"/>
              <a:ext cx="4416" cy="765"/>
            </a:xfrm>
            <a:prstGeom prst="roundRect">
              <a:avLst>
                <a:gd name="adj" fmla="val 10889"/>
              </a:avLst>
            </a:prstGeom>
            <a:gradFill rotWithShape="1">
              <a:gsLst>
                <a:gs pos="0">
                  <a:srgbClr val="DDDDDD"/>
                </a:gs>
                <a:gs pos="50000">
                  <a:srgbClr val="DDDDDD">
                    <a:gamma/>
                    <a:tint val="36471"/>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defRPr/>
              </a:pPr>
              <a:endParaRPr lang="en-US">
                <a:latin typeface="Arial" charset="0"/>
              </a:endParaRPr>
            </a:p>
          </p:txBody>
        </p:sp>
        <p:sp>
          <p:nvSpPr>
            <p:cNvPr id="4211" name="Text Box 11"/>
            <p:cNvSpPr txBox="1">
              <a:spLocks noChangeArrowheads="1"/>
            </p:cNvSpPr>
            <p:nvPr/>
          </p:nvSpPr>
          <p:spPr bwMode="gray">
            <a:xfrm>
              <a:off x="801" y="1012"/>
              <a:ext cx="3976" cy="4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700" b="1">
                  <a:solidFill>
                    <a:srgbClr val="0000FF"/>
                  </a:solidFill>
                  <a:latin typeface="Times New Roman" panose="02020603050405020304" pitchFamily="18" charset="0"/>
                  <a:cs typeface="Times New Roman" panose="02020603050405020304" pitchFamily="18" charset="0"/>
                  <a:sym typeface="Symbol" panose="05050102010706020507" pitchFamily="18" charset="2"/>
                </a:rPr>
                <a:t> File </a:t>
              </a:r>
              <a:r>
                <a:rPr lang="en-US" altLang="en-US" sz="2700" b="1">
                  <a:solidFill>
                    <a:srgbClr val="0000FF"/>
                  </a:solidFill>
                  <a:sym typeface="Symbol" panose="05050102010706020507" pitchFamily="18" charset="2"/>
                </a:rPr>
                <a:t></a:t>
              </a:r>
              <a:r>
                <a:rPr lang="en-US" altLang="en-US" sz="2700" b="1">
                  <a:solidFill>
                    <a:srgbClr val="0000FF"/>
                  </a:solidFill>
                  <a:sym typeface="Wingdings" panose="05000000000000000000" pitchFamily="2" charset="2"/>
                </a:rPr>
                <a:t> New Slide</a:t>
              </a:r>
            </a:p>
          </p:txBody>
        </p:sp>
      </p:grpSp>
      <p:grpSp>
        <p:nvGrpSpPr>
          <p:cNvPr id="46151" name="Group 12"/>
          <p:cNvGrpSpPr>
            <a:grpSpLocks/>
          </p:cNvGrpSpPr>
          <p:nvPr/>
        </p:nvGrpSpPr>
        <p:grpSpPr bwMode="auto">
          <a:xfrm rot="5400000">
            <a:off x="76200" y="4394200"/>
            <a:ext cx="1371600" cy="152400"/>
            <a:chOff x="0" y="1896"/>
            <a:chExt cx="5760" cy="120"/>
          </a:xfrm>
        </p:grpSpPr>
        <p:sp>
          <p:nvSpPr>
            <p:cNvPr id="4208" name="Rectangle 13"/>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209" name="Rectangle 14"/>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46153" name="Group 15"/>
          <p:cNvGrpSpPr>
            <a:grpSpLocks/>
          </p:cNvGrpSpPr>
          <p:nvPr/>
        </p:nvGrpSpPr>
        <p:grpSpPr bwMode="auto">
          <a:xfrm rot="5400000">
            <a:off x="142875" y="3317875"/>
            <a:ext cx="1238250" cy="152400"/>
            <a:chOff x="0" y="1896"/>
            <a:chExt cx="5760" cy="120"/>
          </a:xfrm>
        </p:grpSpPr>
        <p:sp>
          <p:nvSpPr>
            <p:cNvPr id="4206" name="Rectangle 16"/>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207" name="Rectangle 17"/>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46155" name="Group 18"/>
          <p:cNvGrpSpPr>
            <a:grpSpLocks/>
          </p:cNvGrpSpPr>
          <p:nvPr/>
        </p:nvGrpSpPr>
        <p:grpSpPr bwMode="auto">
          <a:xfrm rot="5400000">
            <a:off x="76200" y="5689600"/>
            <a:ext cx="1371600" cy="152400"/>
            <a:chOff x="0" y="1896"/>
            <a:chExt cx="5760" cy="120"/>
          </a:xfrm>
        </p:grpSpPr>
        <p:sp>
          <p:nvSpPr>
            <p:cNvPr id="4204" name="Rectangle 19"/>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205" name="Rectangle 20"/>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46157" name="Group 21"/>
          <p:cNvGrpSpPr>
            <a:grpSpLocks/>
          </p:cNvGrpSpPr>
          <p:nvPr/>
        </p:nvGrpSpPr>
        <p:grpSpPr bwMode="auto">
          <a:xfrm rot="5400000">
            <a:off x="219075" y="1870075"/>
            <a:ext cx="1085850" cy="152400"/>
            <a:chOff x="0" y="1896"/>
            <a:chExt cx="5760" cy="120"/>
          </a:xfrm>
        </p:grpSpPr>
        <p:sp>
          <p:nvSpPr>
            <p:cNvPr id="4202" name="Rectangle 22"/>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203" name="Rectangle 23"/>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46158" name="Group 24"/>
          <p:cNvGrpSpPr>
            <a:grpSpLocks/>
          </p:cNvGrpSpPr>
          <p:nvPr/>
        </p:nvGrpSpPr>
        <p:grpSpPr bwMode="auto">
          <a:xfrm>
            <a:off x="819150" y="1998663"/>
            <a:ext cx="7010400" cy="795337"/>
            <a:chOff x="504" y="1008"/>
            <a:chExt cx="4416" cy="765"/>
          </a:xfrm>
        </p:grpSpPr>
        <p:sp>
          <p:nvSpPr>
            <p:cNvPr id="46105" name="AutoShape 25"/>
            <p:cNvSpPr>
              <a:spLocks noChangeArrowheads="1"/>
            </p:cNvSpPr>
            <p:nvPr/>
          </p:nvSpPr>
          <p:spPr bwMode="gray">
            <a:xfrm>
              <a:off x="504" y="1008"/>
              <a:ext cx="4416" cy="765"/>
            </a:xfrm>
            <a:prstGeom prst="roundRect">
              <a:avLst>
                <a:gd name="adj" fmla="val 10889"/>
              </a:avLst>
            </a:prstGeom>
            <a:gradFill rotWithShape="1">
              <a:gsLst>
                <a:gs pos="0">
                  <a:srgbClr val="DDDDDD"/>
                </a:gs>
                <a:gs pos="50000">
                  <a:srgbClr val="DDDDDD">
                    <a:gamma/>
                    <a:tint val="36471"/>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defRPr/>
              </a:pPr>
              <a:endParaRPr lang="en-US">
                <a:latin typeface="Arial" charset="0"/>
              </a:endParaRPr>
            </a:p>
          </p:txBody>
        </p:sp>
        <p:sp>
          <p:nvSpPr>
            <p:cNvPr id="4201" name="Text Box 26"/>
            <p:cNvSpPr txBox="1">
              <a:spLocks noChangeArrowheads="1"/>
            </p:cNvSpPr>
            <p:nvPr/>
          </p:nvSpPr>
          <p:spPr bwMode="gray">
            <a:xfrm>
              <a:off x="801" y="1013"/>
              <a:ext cx="3976" cy="4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600" b="1">
                  <a:solidFill>
                    <a:srgbClr val="0000FF"/>
                  </a:solidFill>
                  <a:latin typeface="Times New Roman" panose="02020603050405020304" pitchFamily="18" charset="0"/>
                  <a:cs typeface="Times New Roman" panose="02020603050405020304" pitchFamily="18" charset="0"/>
                  <a:sym typeface="Symbol" panose="05050102010706020507" pitchFamily="18" charset="2"/>
                </a:rPr>
                <a:t> </a:t>
              </a:r>
              <a:r>
                <a:rPr lang="en-US" altLang="en-US" sz="2700" b="1">
                  <a:solidFill>
                    <a:srgbClr val="0000FF"/>
                  </a:solidFill>
                  <a:latin typeface="Times New Roman" panose="02020603050405020304" pitchFamily="18" charset="0"/>
                  <a:cs typeface="Times New Roman" panose="02020603050405020304" pitchFamily="18" charset="0"/>
                  <a:sym typeface="Symbol" panose="05050102010706020507" pitchFamily="18" charset="2"/>
                </a:rPr>
                <a:t>Edit </a:t>
              </a:r>
              <a:r>
                <a:rPr lang="en-US" altLang="en-US" sz="2700" b="1">
                  <a:solidFill>
                    <a:srgbClr val="0000FF"/>
                  </a:solidFill>
                  <a:latin typeface="Times New Roman" panose="02020603050405020304" pitchFamily="18" charset="0"/>
                  <a:cs typeface="Times New Roman" panose="02020603050405020304" pitchFamily="18" charset="0"/>
                  <a:sym typeface="Wingdings" panose="05000000000000000000" pitchFamily="2" charset="2"/>
                </a:rPr>
                <a:t> New Slide</a:t>
              </a:r>
            </a:p>
          </p:txBody>
        </p:sp>
      </p:grpSp>
      <p:grpSp>
        <p:nvGrpSpPr>
          <p:cNvPr id="46159" name="Group 27"/>
          <p:cNvGrpSpPr>
            <a:grpSpLocks/>
          </p:cNvGrpSpPr>
          <p:nvPr/>
        </p:nvGrpSpPr>
        <p:grpSpPr bwMode="auto">
          <a:xfrm>
            <a:off x="211138" y="1878013"/>
            <a:ext cx="931862" cy="992187"/>
            <a:chOff x="144" y="1176"/>
            <a:chExt cx="586" cy="625"/>
          </a:xfrm>
        </p:grpSpPr>
        <p:grpSp>
          <p:nvGrpSpPr>
            <p:cNvPr id="4189" name="Group 28"/>
            <p:cNvGrpSpPr>
              <a:grpSpLocks/>
            </p:cNvGrpSpPr>
            <p:nvPr/>
          </p:nvGrpSpPr>
          <p:grpSpPr bwMode="auto">
            <a:xfrm rot="5400000">
              <a:off x="124" y="1196"/>
              <a:ext cx="625" cy="586"/>
              <a:chOff x="1872" y="1824"/>
              <a:chExt cx="2014" cy="1821"/>
            </a:xfrm>
          </p:grpSpPr>
          <p:sp>
            <p:nvSpPr>
              <p:cNvPr id="46109" name="AutoShape 29"/>
              <p:cNvSpPr>
                <a:spLocks noChangeArrowheads="1"/>
              </p:cNvSpPr>
              <p:nvPr/>
            </p:nvSpPr>
            <p:spPr bwMode="gray">
              <a:xfrm rot="16200000" flipH="1">
                <a:off x="1817" y="2521"/>
                <a:ext cx="307"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latin typeface="Arial" charset="0"/>
                </a:endParaRPr>
              </a:p>
            </p:txBody>
          </p:sp>
          <p:sp>
            <p:nvSpPr>
              <p:cNvPr id="46110" name="AutoShape 30"/>
              <p:cNvSpPr>
                <a:spLocks noChangeArrowheads="1"/>
              </p:cNvSpPr>
              <p:nvPr/>
            </p:nvSpPr>
            <p:spPr bwMode="gray">
              <a:xfrm rot="5400000" flipH="1">
                <a:off x="3623" y="2486"/>
                <a:ext cx="310"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latin typeface="Arial" charset="0"/>
                </a:endParaRPr>
              </a:p>
            </p:txBody>
          </p:sp>
          <p:sp>
            <p:nvSpPr>
              <p:cNvPr id="46111" name="AutoShape 31"/>
              <p:cNvSpPr>
                <a:spLocks noChangeArrowheads="1"/>
              </p:cNvSpPr>
              <p:nvPr/>
            </p:nvSpPr>
            <p:spPr bwMode="gray">
              <a:xfrm rot="10800000" flipH="1">
                <a:off x="2721" y="3432"/>
                <a:ext cx="306" cy="205"/>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latin typeface="Arial" charset="0"/>
                </a:endParaRPr>
              </a:p>
            </p:txBody>
          </p:sp>
          <p:sp>
            <p:nvSpPr>
              <p:cNvPr id="4194" name="Oval 32"/>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195" name="Oval 33"/>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6114" name="Oval 34"/>
              <p:cNvSpPr>
                <a:spLocks noChangeArrowheads="1"/>
              </p:cNvSpPr>
              <p:nvPr/>
            </p:nvSpPr>
            <p:spPr bwMode="gray">
              <a:xfrm>
                <a:off x="2254" y="1993"/>
                <a:ext cx="1260" cy="1266"/>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latin typeface="Arial" charset="0"/>
                </a:endParaRPr>
              </a:p>
            </p:txBody>
          </p:sp>
          <p:sp>
            <p:nvSpPr>
              <p:cNvPr id="4197" name="Oval 35"/>
              <p:cNvSpPr>
                <a:spLocks noChangeArrowheads="1"/>
              </p:cNvSpPr>
              <p:nvPr/>
            </p:nvSpPr>
            <p:spPr bwMode="gray">
              <a:xfrm>
                <a:off x="2254" y="2000"/>
                <a:ext cx="1262" cy="1264"/>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6116" name="Oval 36"/>
              <p:cNvSpPr>
                <a:spLocks noChangeArrowheads="1"/>
              </p:cNvSpPr>
              <p:nvPr/>
            </p:nvSpPr>
            <p:spPr bwMode="gray">
              <a:xfrm>
                <a:off x="2331" y="2077"/>
                <a:ext cx="1096" cy="1095"/>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latin typeface="Arial" charset="0"/>
                </a:endParaRPr>
              </a:p>
            </p:txBody>
          </p:sp>
          <p:sp>
            <p:nvSpPr>
              <p:cNvPr id="4199" name="Oval 37"/>
              <p:cNvSpPr>
                <a:spLocks noChangeArrowheads="1"/>
              </p:cNvSpPr>
              <p:nvPr/>
            </p:nvSpPr>
            <p:spPr bwMode="gray">
              <a:xfrm>
                <a:off x="2337" y="2083"/>
                <a:ext cx="1096" cy="1098"/>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sp>
          <p:nvSpPr>
            <p:cNvPr id="46118" name="Text Box 38"/>
            <p:cNvSpPr txBox="1">
              <a:spLocks noChangeArrowheads="1"/>
            </p:cNvSpPr>
            <p:nvPr/>
          </p:nvSpPr>
          <p:spPr bwMode="gray">
            <a:xfrm>
              <a:off x="336" y="1296"/>
              <a:ext cx="279" cy="328"/>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eaLnBrk="0" hangingPunct="0">
                <a:defRPr/>
              </a:pPr>
              <a:r>
                <a:rPr lang="en-US" sz="2800" b="1">
                  <a:solidFill>
                    <a:srgbClr val="FF0000"/>
                  </a:solidFill>
                  <a:effectLst>
                    <a:outerShdw blurRad="38100" dist="38100" dir="2700000" algn="tl">
                      <a:srgbClr val="C0C0C0"/>
                    </a:outerShdw>
                  </a:effectLst>
                  <a:latin typeface="Arial" charset="0"/>
                  <a:cs typeface="Arial" charset="0"/>
                </a:rPr>
                <a:t>A</a:t>
              </a:r>
            </a:p>
          </p:txBody>
        </p:sp>
      </p:grpSp>
      <p:grpSp>
        <p:nvGrpSpPr>
          <p:cNvPr id="46163" name="Group 39"/>
          <p:cNvGrpSpPr>
            <a:grpSpLocks/>
          </p:cNvGrpSpPr>
          <p:nvPr/>
        </p:nvGrpSpPr>
        <p:grpSpPr bwMode="auto">
          <a:xfrm>
            <a:off x="228600" y="2982913"/>
            <a:ext cx="931863" cy="992187"/>
            <a:chOff x="144" y="1176"/>
            <a:chExt cx="586" cy="625"/>
          </a:xfrm>
        </p:grpSpPr>
        <p:grpSp>
          <p:nvGrpSpPr>
            <p:cNvPr id="4178" name="Group 40"/>
            <p:cNvGrpSpPr>
              <a:grpSpLocks/>
            </p:cNvGrpSpPr>
            <p:nvPr/>
          </p:nvGrpSpPr>
          <p:grpSpPr bwMode="auto">
            <a:xfrm rot="5400000">
              <a:off x="124" y="1196"/>
              <a:ext cx="625" cy="586"/>
              <a:chOff x="1872" y="1824"/>
              <a:chExt cx="2014" cy="1821"/>
            </a:xfrm>
          </p:grpSpPr>
          <p:sp>
            <p:nvSpPr>
              <p:cNvPr id="46121" name="AutoShape 41"/>
              <p:cNvSpPr>
                <a:spLocks noChangeArrowheads="1"/>
              </p:cNvSpPr>
              <p:nvPr/>
            </p:nvSpPr>
            <p:spPr bwMode="gray">
              <a:xfrm rot="16200000" flipH="1">
                <a:off x="1817" y="2521"/>
                <a:ext cx="307"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latin typeface="Arial" charset="0"/>
                </a:endParaRPr>
              </a:p>
            </p:txBody>
          </p:sp>
          <p:sp>
            <p:nvSpPr>
              <p:cNvPr id="46122" name="AutoShape 42"/>
              <p:cNvSpPr>
                <a:spLocks noChangeArrowheads="1"/>
              </p:cNvSpPr>
              <p:nvPr/>
            </p:nvSpPr>
            <p:spPr bwMode="gray">
              <a:xfrm rot="5400000" flipH="1">
                <a:off x="3623" y="2486"/>
                <a:ext cx="310"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latin typeface="Arial" charset="0"/>
                </a:endParaRPr>
              </a:p>
            </p:txBody>
          </p:sp>
          <p:sp>
            <p:nvSpPr>
              <p:cNvPr id="46123" name="AutoShape 43"/>
              <p:cNvSpPr>
                <a:spLocks noChangeArrowheads="1"/>
              </p:cNvSpPr>
              <p:nvPr/>
            </p:nvSpPr>
            <p:spPr bwMode="gray">
              <a:xfrm rot="10800000" flipH="1">
                <a:off x="2721" y="3432"/>
                <a:ext cx="306" cy="205"/>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latin typeface="Arial" charset="0"/>
                </a:endParaRPr>
              </a:p>
            </p:txBody>
          </p:sp>
          <p:sp>
            <p:nvSpPr>
              <p:cNvPr id="4183" name="Oval 44"/>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184" name="Oval 45"/>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6126" name="Oval 46"/>
              <p:cNvSpPr>
                <a:spLocks noChangeArrowheads="1"/>
              </p:cNvSpPr>
              <p:nvPr/>
            </p:nvSpPr>
            <p:spPr bwMode="gray">
              <a:xfrm>
                <a:off x="2254" y="1993"/>
                <a:ext cx="1260" cy="1266"/>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latin typeface="Arial" charset="0"/>
                </a:endParaRPr>
              </a:p>
            </p:txBody>
          </p:sp>
          <p:sp>
            <p:nvSpPr>
              <p:cNvPr id="4186" name="Oval 47"/>
              <p:cNvSpPr>
                <a:spLocks noChangeArrowheads="1"/>
              </p:cNvSpPr>
              <p:nvPr/>
            </p:nvSpPr>
            <p:spPr bwMode="gray">
              <a:xfrm>
                <a:off x="2254" y="2000"/>
                <a:ext cx="1262" cy="1264"/>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6128" name="Oval 48"/>
              <p:cNvSpPr>
                <a:spLocks noChangeArrowheads="1"/>
              </p:cNvSpPr>
              <p:nvPr/>
            </p:nvSpPr>
            <p:spPr bwMode="gray">
              <a:xfrm>
                <a:off x="2331" y="2077"/>
                <a:ext cx="1096" cy="1095"/>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latin typeface="Arial" charset="0"/>
                </a:endParaRPr>
              </a:p>
            </p:txBody>
          </p:sp>
          <p:sp>
            <p:nvSpPr>
              <p:cNvPr id="4188" name="Oval 49"/>
              <p:cNvSpPr>
                <a:spLocks noChangeArrowheads="1"/>
              </p:cNvSpPr>
              <p:nvPr/>
            </p:nvSpPr>
            <p:spPr bwMode="gray">
              <a:xfrm>
                <a:off x="2337" y="2083"/>
                <a:ext cx="1096" cy="1098"/>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sp>
          <p:nvSpPr>
            <p:cNvPr id="46130" name="Text Box 50"/>
            <p:cNvSpPr txBox="1">
              <a:spLocks noChangeArrowheads="1"/>
            </p:cNvSpPr>
            <p:nvPr/>
          </p:nvSpPr>
          <p:spPr bwMode="gray">
            <a:xfrm>
              <a:off x="336" y="1296"/>
              <a:ext cx="280" cy="327"/>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eaLnBrk="0" hangingPunct="0">
                <a:defRPr/>
              </a:pPr>
              <a:r>
                <a:rPr lang="en-US" sz="2800" b="1">
                  <a:solidFill>
                    <a:srgbClr val="FF0000"/>
                  </a:solidFill>
                  <a:effectLst>
                    <a:outerShdw blurRad="38100" dist="38100" dir="2700000" algn="tl">
                      <a:srgbClr val="C0C0C0"/>
                    </a:outerShdw>
                  </a:effectLst>
                  <a:latin typeface="Arial" charset="0"/>
                  <a:cs typeface="Arial" charset="0"/>
                </a:rPr>
                <a:t>B</a:t>
              </a:r>
            </a:p>
          </p:txBody>
        </p:sp>
      </p:grpSp>
      <p:grpSp>
        <p:nvGrpSpPr>
          <p:cNvPr id="46165" name="Group 51"/>
          <p:cNvGrpSpPr>
            <a:grpSpLocks/>
          </p:cNvGrpSpPr>
          <p:nvPr/>
        </p:nvGrpSpPr>
        <p:grpSpPr bwMode="auto">
          <a:xfrm>
            <a:off x="228600" y="4164013"/>
            <a:ext cx="931863" cy="992187"/>
            <a:chOff x="144" y="1176"/>
            <a:chExt cx="586" cy="625"/>
          </a:xfrm>
        </p:grpSpPr>
        <p:grpSp>
          <p:nvGrpSpPr>
            <p:cNvPr id="4167" name="Group 52"/>
            <p:cNvGrpSpPr>
              <a:grpSpLocks/>
            </p:cNvGrpSpPr>
            <p:nvPr/>
          </p:nvGrpSpPr>
          <p:grpSpPr bwMode="auto">
            <a:xfrm rot="5400000">
              <a:off x="124" y="1196"/>
              <a:ext cx="625" cy="586"/>
              <a:chOff x="1872" y="1824"/>
              <a:chExt cx="2014" cy="1821"/>
            </a:xfrm>
          </p:grpSpPr>
          <p:sp>
            <p:nvSpPr>
              <p:cNvPr id="46133" name="AutoShape 53"/>
              <p:cNvSpPr>
                <a:spLocks noChangeArrowheads="1"/>
              </p:cNvSpPr>
              <p:nvPr/>
            </p:nvSpPr>
            <p:spPr bwMode="gray">
              <a:xfrm rot="16200000" flipH="1">
                <a:off x="1817" y="2521"/>
                <a:ext cx="307"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latin typeface="Arial" charset="0"/>
                </a:endParaRPr>
              </a:p>
            </p:txBody>
          </p:sp>
          <p:sp>
            <p:nvSpPr>
              <p:cNvPr id="46134" name="AutoShape 54"/>
              <p:cNvSpPr>
                <a:spLocks noChangeArrowheads="1"/>
              </p:cNvSpPr>
              <p:nvPr/>
            </p:nvSpPr>
            <p:spPr bwMode="gray">
              <a:xfrm rot="5400000" flipH="1">
                <a:off x="3623" y="2486"/>
                <a:ext cx="310"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latin typeface="Arial" charset="0"/>
                </a:endParaRPr>
              </a:p>
            </p:txBody>
          </p:sp>
          <p:sp>
            <p:nvSpPr>
              <p:cNvPr id="46135" name="AutoShape 55"/>
              <p:cNvSpPr>
                <a:spLocks noChangeArrowheads="1"/>
              </p:cNvSpPr>
              <p:nvPr/>
            </p:nvSpPr>
            <p:spPr bwMode="gray">
              <a:xfrm rot="10800000" flipH="1">
                <a:off x="2721" y="3432"/>
                <a:ext cx="306" cy="205"/>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latin typeface="Arial" charset="0"/>
                </a:endParaRPr>
              </a:p>
            </p:txBody>
          </p:sp>
          <p:sp>
            <p:nvSpPr>
              <p:cNvPr id="4172" name="Oval 56"/>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173" name="Oval 57"/>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6138" name="Oval 58"/>
              <p:cNvSpPr>
                <a:spLocks noChangeArrowheads="1"/>
              </p:cNvSpPr>
              <p:nvPr/>
            </p:nvSpPr>
            <p:spPr bwMode="gray">
              <a:xfrm>
                <a:off x="2254" y="1993"/>
                <a:ext cx="1260" cy="1266"/>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latin typeface="Arial" charset="0"/>
                </a:endParaRPr>
              </a:p>
            </p:txBody>
          </p:sp>
          <p:sp>
            <p:nvSpPr>
              <p:cNvPr id="4175" name="Oval 59"/>
              <p:cNvSpPr>
                <a:spLocks noChangeArrowheads="1"/>
              </p:cNvSpPr>
              <p:nvPr/>
            </p:nvSpPr>
            <p:spPr bwMode="gray">
              <a:xfrm>
                <a:off x="2254" y="2000"/>
                <a:ext cx="1262" cy="1264"/>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6140" name="Oval 60"/>
              <p:cNvSpPr>
                <a:spLocks noChangeArrowheads="1"/>
              </p:cNvSpPr>
              <p:nvPr/>
            </p:nvSpPr>
            <p:spPr bwMode="gray">
              <a:xfrm>
                <a:off x="2331" y="2077"/>
                <a:ext cx="1096" cy="1095"/>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latin typeface="Arial" charset="0"/>
                </a:endParaRPr>
              </a:p>
            </p:txBody>
          </p:sp>
          <p:sp>
            <p:nvSpPr>
              <p:cNvPr id="4177" name="Oval 61"/>
              <p:cNvSpPr>
                <a:spLocks noChangeArrowheads="1"/>
              </p:cNvSpPr>
              <p:nvPr/>
            </p:nvSpPr>
            <p:spPr bwMode="gray">
              <a:xfrm>
                <a:off x="2337" y="2083"/>
                <a:ext cx="1096" cy="1098"/>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sp>
          <p:nvSpPr>
            <p:cNvPr id="46142" name="Text Box 62"/>
            <p:cNvSpPr txBox="1">
              <a:spLocks noChangeArrowheads="1"/>
            </p:cNvSpPr>
            <p:nvPr/>
          </p:nvSpPr>
          <p:spPr bwMode="gray">
            <a:xfrm>
              <a:off x="336" y="1296"/>
              <a:ext cx="280" cy="327"/>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eaLnBrk="0" hangingPunct="0">
                <a:defRPr/>
              </a:pPr>
              <a:r>
                <a:rPr lang="en-US" sz="2800" b="1">
                  <a:solidFill>
                    <a:srgbClr val="FF0000"/>
                  </a:solidFill>
                  <a:effectLst>
                    <a:outerShdw blurRad="38100" dist="38100" dir="2700000" algn="tl">
                      <a:srgbClr val="C0C0C0"/>
                    </a:outerShdw>
                  </a:effectLst>
                  <a:latin typeface="Arial" charset="0"/>
                  <a:cs typeface="Arial" charset="0"/>
                </a:rPr>
                <a:t>C</a:t>
              </a:r>
            </a:p>
          </p:txBody>
        </p:sp>
      </p:grpSp>
      <p:grpSp>
        <p:nvGrpSpPr>
          <p:cNvPr id="46167" name="Group 63"/>
          <p:cNvGrpSpPr>
            <a:grpSpLocks/>
          </p:cNvGrpSpPr>
          <p:nvPr/>
        </p:nvGrpSpPr>
        <p:grpSpPr bwMode="auto">
          <a:xfrm>
            <a:off x="247650" y="5611813"/>
            <a:ext cx="931863" cy="992187"/>
            <a:chOff x="144" y="1176"/>
            <a:chExt cx="586" cy="625"/>
          </a:xfrm>
        </p:grpSpPr>
        <p:grpSp>
          <p:nvGrpSpPr>
            <p:cNvPr id="4156" name="Group 64"/>
            <p:cNvGrpSpPr>
              <a:grpSpLocks/>
            </p:cNvGrpSpPr>
            <p:nvPr/>
          </p:nvGrpSpPr>
          <p:grpSpPr bwMode="auto">
            <a:xfrm rot="5400000">
              <a:off x="124" y="1196"/>
              <a:ext cx="625" cy="586"/>
              <a:chOff x="1872" y="1824"/>
              <a:chExt cx="2014" cy="1821"/>
            </a:xfrm>
          </p:grpSpPr>
          <p:sp>
            <p:nvSpPr>
              <p:cNvPr id="46145" name="AutoShape 65"/>
              <p:cNvSpPr>
                <a:spLocks noChangeArrowheads="1"/>
              </p:cNvSpPr>
              <p:nvPr/>
            </p:nvSpPr>
            <p:spPr bwMode="gray">
              <a:xfrm rot="16200000" flipH="1">
                <a:off x="1817" y="2521"/>
                <a:ext cx="307"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latin typeface="Arial" charset="0"/>
                </a:endParaRPr>
              </a:p>
            </p:txBody>
          </p:sp>
          <p:sp>
            <p:nvSpPr>
              <p:cNvPr id="46146" name="AutoShape 66"/>
              <p:cNvSpPr>
                <a:spLocks noChangeArrowheads="1"/>
              </p:cNvSpPr>
              <p:nvPr/>
            </p:nvSpPr>
            <p:spPr bwMode="gray">
              <a:xfrm rot="5400000" flipH="1">
                <a:off x="3623" y="2486"/>
                <a:ext cx="310"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latin typeface="Arial" charset="0"/>
                </a:endParaRPr>
              </a:p>
            </p:txBody>
          </p:sp>
          <p:sp>
            <p:nvSpPr>
              <p:cNvPr id="46147" name="AutoShape 67"/>
              <p:cNvSpPr>
                <a:spLocks noChangeArrowheads="1"/>
              </p:cNvSpPr>
              <p:nvPr/>
            </p:nvSpPr>
            <p:spPr bwMode="gray">
              <a:xfrm rot="10800000" flipH="1">
                <a:off x="2721" y="3432"/>
                <a:ext cx="306" cy="205"/>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a:defRPr/>
                </a:pPr>
                <a:endParaRPr lang="en-US">
                  <a:latin typeface="Arial" charset="0"/>
                </a:endParaRPr>
              </a:p>
            </p:txBody>
          </p:sp>
          <p:sp>
            <p:nvSpPr>
              <p:cNvPr id="4161" name="Oval 68"/>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162" name="Oval 69"/>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6150" name="Oval 70"/>
              <p:cNvSpPr>
                <a:spLocks noChangeArrowheads="1"/>
              </p:cNvSpPr>
              <p:nvPr/>
            </p:nvSpPr>
            <p:spPr bwMode="gray">
              <a:xfrm>
                <a:off x="2254" y="1993"/>
                <a:ext cx="1260" cy="1266"/>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a:defRPr/>
                </a:pPr>
                <a:endParaRPr lang="en-US">
                  <a:latin typeface="Arial" charset="0"/>
                </a:endParaRPr>
              </a:p>
            </p:txBody>
          </p:sp>
          <p:sp>
            <p:nvSpPr>
              <p:cNvPr id="4164" name="Oval 71"/>
              <p:cNvSpPr>
                <a:spLocks noChangeArrowheads="1"/>
              </p:cNvSpPr>
              <p:nvPr/>
            </p:nvSpPr>
            <p:spPr bwMode="gray">
              <a:xfrm>
                <a:off x="2254" y="2000"/>
                <a:ext cx="1262" cy="1264"/>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6152" name="Oval 72"/>
              <p:cNvSpPr>
                <a:spLocks noChangeArrowheads="1"/>
              </p:cNvSpPr>
              <p:nvPr/>
            </p:nvSpPr>
            <p:spPr bwMode="gray">
              <a:xfrm>
                <a:off x="2331" y="2077"/>
                <a:ext cx="1096" cy="1095"/>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a:defRPr/>
                </a:pPr>
                <a:endParaRPr lang="en-US">
                  <a:latin typeface="Arial" charset="0"/>
                </a:endParaRPr>
              </a:p>
            </p:txBody>
          </p:sp>
          <p:sp>
            <p:nvSpPr>
              <p:cNvPr id="4166" name="Oval 73"/>
              <p:cNvSpPr>
                <a:spLocks noChangeArrowheads="1"/>
              </p:cNvSpPr>
              <p:nvPr/>
            </p:nvSpPr>
            <p:spPr bwMode="gray">
              <a:xfrm>
                <a:off x="2337" y="2083"/>
                <a:ext cx="1096" cy="1098"/>
              </a:xfrm>
              <a:prstGeom prst="ellipse">
                <a:avLst/>
              </a:prstGeom>
              <a:gradFill rotWithShape="1">
                <a:gsLst>
                  <a:gs pos="0">
                    <a:srgbClr val="FFCC00"/>
                  </a:gs>
                  <a:gs pos="100000">
                    <a:srgbClr val="7C63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sp>
          <p:nvSpPr>
            <p:cNvPr id="46154" name="Text Box 74"/>
            <p:cNvSpPr txBox="1">
              <a:spLocks noChangeArrowheads="1"/>
            </p:cNvSpPr>
            <p:nvPr/>
          </p:nvSpPr>
          <p:spPr bwMode="gray">
            <a:xfrm>
              <a:off x="336" y="1296"/>
              <a:ext cx="280" cy="327"/>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eaLnBrk="0" hangingPunct="0">
                <a:defRPr/>
              </a:pPr>
              <a:r>
                <a:rPr lang="en-US" sz="2800" b="1">
                  <a:solidFill>
                    <a:srgbClr val="FF0000"/>
                  </a:solidFill>
                  <a:effectLst>
                    <a:outerShdw blurRad="38100" dist="38100" dir="2700000" algn="tl">
                      <a:srgbClr val="C0C0C0"/>
                    </a:outerShdw>
                  </a:effectLst>
                  <a:latin typeface="Arial" charset="0"/>
                  <a:cs typeface="Arial" charset="0"/>
                </a:rPr>
                <a:t>D</a:t>
              </a:r>
            </a:p>
          </p:txBody>
        </p:sp>
      </p:grpSp>
      <p:grpSp>
        <p:nvGrpSpPr>
          <p:cNvPr id="46169" name="Group 75"/>
          <p:cNvGrpSpPr>
            <a:grpSpLocks/>
          </p:cNvGrpSpPr>
          <p:nvPr/>
        </p:nvGrpSpPr>
        <p:grpSpPr bwMode="auto">
          <a:xfrm>
            <a:off x="304800" y="660400"/>
            <a:ext cx="7524750" cy="1066800"/>
            <a:chOff x="156" y="192"/>
            <a:chExt cx="5460" cy="528"/>
          </a:xfrm>
        </p:grpSpPr>
        <p:sp>
          <p:nvSpPr>
            <p:cNvPr id="46156" name="AutoShape 76" descr="Recycled paper"/>
            <p:cNvSpPr>
              <a:spLocks noChangeArrowheads="1"/>
            </p:cNvSpPr>
            <p:nvPr/>
          </p:nvSpPr>
          <p:spPr bwMode="gray">
            <a:xfrm>
              <a:off x="156" y="192"/>
              <a:ext cx="5460" cy="480"/>
            </a:xfrm>
            <a:prstGeom prst="roundRect">
              <a:avLst>
                <a:gd name="adj" fmla="val 50000"/>
              </a:avLst>
            </a:prstGeom>
            <a:blipFill dpi="0" rotWithShape="1">
              <a:blip r:embed="rId6"/>
              <a:srcRect/>
              <a:tile tx="0" ty="0" sx="100000" sy="100000" flip="none" algn="tl"/>
            </a:blipFill>
            <a:ln w="38100" algn="ctr">
              <a:solidFill>
                <a:srgbClr val="FFFFFF"/>
              </a:solidFill>
              <a:round/>
              <a:headEnd/>
              <a:tailEnd/>
            </a:ln>
            <a:effectLst>
              <a:outerShdw dist="63500" dir="3187806" algn="ctr" rotWithShape="0">
                <a:srgbClr val="001D3A"/>
              </a:outerShdw>
            </a:effectLst>
          </p:spPr>
          <p:txBody>
            <a:bodyPr wrap="none" anchor="ctr"/>
            <a:lstStyle/>
            <a:p>
              <a:pPr algn="ctr">
                <a:defRPr/>
              </a:pPr>
              <a:r>
                <a:rPr lang="en-US" sz="4000" b="1">
                  <a:solidFill>
                    <a:srgbClr val="0000FF"/>
                  </a:solidFill>
                  <a:latin typeface="Arial" charset="0"/>
                  <a:cs typeface="Arial" charset="0"/>
                </a:rPr>
                <a:t> </a:t>
              </a:r>
            </a:p>
          </p:txBody>
        </p:sp>
        <p:grpSp>
          <p:nvGrpSpPr>
            <p:cNvPr id="4153" name="Group 77"/>
            <p:cNvGrpSpPr>
              <a:grpSpLocks/>
            </p:cNvGrpSpPr>
            <p:nvPr/>
          </p:nvGrpSpPr>
          <p:grpSpPr bwMode="auto">
            <a:xfrm rot="5400000">
              <a:off x="216" y="408"/>
              <a:ext cx="528" cy="96"/>
              <a:chOff x="0" y="1896"/>
              <a:chExt cx="5760" cy="120"/>
            </a:xfrm>
          </p:grpSpPr>
          <p:sp>
            <p:nvSpPr>
              <p:cNvPr id="4154" name="Rectangle 78"/>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4155" name="Rectangle 79"/>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sp>
        <p:nvSpPr>
          <p:cNvPr id="46160" name="Text Box 80">
            <a:hlinkClick r:id="rId7" action="ppaction://hlinksldjump"/>
          </p:cNvPr>
          <p:cNvSpPr txBox="1">
            <a:spLocks noChangeArrowheads="1"/>
          </p:cNvSpPr>
          <p:nvPr/>
        </p:nvSpPr>
        <p:spPr bwMode="auto">
          <a:xfrm>
            <a:off x="838200" y="647700"/>
            <a:ext cx="6653213"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3200" b="1">
                <a:solidFill>
                  <a:srgbClr val="000099"/>
                </a:solidFill>
                <a:latin typeface="Times New Roman" panose="02020603050405020304" pitchFamily="18" charset="0"/>
                <a:cs typeface="Times New Roman" panose="02020603050405020304" pitchFamily="18" charset="0"/>
              </a:rPr>
              <a:t> </a:t>
            </a:r>
            <a:r>
              <a:rPr lang="en-US" altLang="en-US" sz="2800" b="1">
                <a:solidFill>
                  <a:srgbClr val="000099"/>
                </a:solidFill>
                <a:latin typeface="Times New Roman" panose="02020603050405020304" pitchFamily="18" charset="0"/>
                <a:cs typeface="Times New Roman" panose="02020603050405020304" pitchFamily="18" charset="0"/>
              </a:rPr>
              <a:t>Câu 1.Khi đang làm việc với PowerPoint, để chèn thêm một Slide mới, ta thực hiện:</a:t>
            </a:r>
          </a:p>
        </p:txBody>
      </p:sp>
      <p:pic>
        <p:nvPicPr>
          <p:cNvPr id="46161" name="Picture 81" descr="61404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124825" y="4664075"/>
            <a:ext cx="101917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6171" name="Group 82"/>
          <p:cNvGrpSpPr>
            <a:grpSpLocks/>
          </p:cNvGrpSpPr>
          <p:nvPr/>
        </p:nvGrpSpPr>
        <p:grpSpPr bwMode="auto">
          <a:xfrm>
            <a:off x="7967663" y="441325"/>
            <a:ext cx="1157287" cy="1228725"/>
            <a:chOff x="4951" y="156"/>
            <a:chExt cx="828" cy="879"/>
          </a:xfrm>
        </p:grpSpPr>
        <p:pic>
          <p:nvPicPr>
            <p:cNvPr id="4150" name="Picture 115" descr="ALRMCLOK"/>
            <p:cNvPicPr preferRelativeResize="0">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003" y="156"/>
              <a:ext cx="717" cy="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51" name="Oval 84"/>
            <p:cNvSpPr>
              <a:spLocks noChangeArrowheads="1"/>
            </p:cNvSpPr>
            <p:nvPr/>
          </p:nvSpPr>
          <p:spPr bwMode="auto">
            <a:xfrm>
              <a:off x="4951" y="207"/>
              <a:ext cx="828" cy="828"/>
            </a:xfrm>
            <a:prstGeom prst="ellipse">
              <a:avLst/>
            </a:prstGeom>
            <a:solidFill>
              <a:srgbClr val="0000CC"/>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sp>
        <p:nvSpPr>
          <p:cNvPr id="83" name="Oval 172"/>
          <p:cNvSpPr>
            <a:spLocks noChangeArrowheads="1"/>
          </p:cNvSpPr>
          <p:nvPr/>
        </p:nvSpPr>
        <p:spPr bwMode="auto">
          <a:xfrm>
            <a:off x="8162925" y="714375"/>
            <a:ext cx="769938" cy="755650"/>
          </a:xfrm>
          <a:prstGeom prst="ellipse">
            <a:avLst/>
          </a:prstGeom>
          <a:solidFill>
            <a:srgbClr val="66FFCC"/>
          </a:solidFill>
          <a:ln>
            <a:noFill/>
          </a:ln>
          <a:extLst>
            <a:ext uri="{91240B29-F687-4F45-9708-019B960494DF}">
              <a14:hiddenLine xmlns:a14="http://schemas.microsoft.com/office/drawing/2010/main" w="28575"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a:r>
              <a:rPr lang="en-US" altLang="en-US" sz="2800">
                <a:solidFill>
                  <a:srgbClr val="DC2608"/>
                </a:solidFill>
                <a:latin typeface=".VnBlack" panose="020B7200000000000000" pitchFamily="34" charset="0"/>
                <a:cs typeface="Arial" panose="020B0604020202020204" pitchFamily="34" charset="0"/>
              </a:rPr>
              <a:t>30</a:t>
            </a:r>
          </a:p>
        </p:txBody>
      </p:sp>
      <p:sp>
        <p:nvSpPr>
          <p:cNvPr id="2" name="Oval 172"/>
          <p:cNvSpPr>
            <a:spLocks noChangeArrowheads="1"/>
          </p:cNvSpPr>
          <p:nvPr/>
        </p:nvSpPr>
        <p:spPr bwMode="auto">
          <a:xfrm>
            <a:off x="8162925" y="714375"/>
            <a:ext cx="769938" cy="755650"/>
          </a:xfrm>
          <a:prstGeom prst="ellipse">
            <a:avLst/>
          </a:prstGeom>
          <a:solidFill>
            <a:srgbClr val="66FFCC"/>
          </a:solidFill>
          <a:ln>
            <a:noFill/>
          </a:ln>
          <a:extLst>
            <a:ext uri="{91240B29-F687-4F45-9708-019B960494DF}">
              <a14:hiddenLine xmlns:a14="http://schemas.microsoft.com/office/drawing/2010/main" w="19050"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a:r>
              <a:rPr lang="en-US" altLang="en-US" sz="2800">
                <a:solidFill>
                  <a:srgbClr val="DC2608"/>
                </a:solidFill>
                <a:latin typeface=".VnBlack" panose="020B7200000000000000" pitchFamily="34" charset="0"/>
                <a:cs typeface="Arial" panose="020B0604020202020204" pitchFamily="34" charset="0"/>
              </a:rPr>
              <a:t>29</a:t>
            </a:r>
          </a:p>
        </p:txBody>
      </p:sp>
      <p:sp>
        <p:nvSpPr>
          <p:cNvPr id="3" name="Oval 172"/>
          <p:cNvSpPr>
            <a:spLocks noChangeArrowheads="1"/>
          </p:cNvSpPr>
          <p:nvPr/>
        </p:nvSpPr>
        <p:spPr bwMode="auto">
          <a:xfrm>
            <a:off x="8177213" y="714375"/>
            <a:ext cx="769937" cy="755650"/>
          </a:xfrm>
          <a:prstGeom prst="ellipse">
            <a:avLst/>
          </a:prstGeom>
          <a:solidFill>
            <a:srgbClr val="66FFCC"/>
          </a:solidFill>
          <a:ln>
            <a:noFill/>
          </a:ln>
          <a:extLst>
            <a:ext uri="{91240B29-F687-4F45-9708-019B960494DF}">
              <a14:hiddenLine xmlns:a14="http://schemas.microsoft.com/office/drawing/2010/main" w="19050"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a:r>
              <a:rPr lang="en-US" altLang="en-US" sz="2800">
                <a:solidFill>
                  <a:srgbClr val="DC2608"/>
                </a:solidFill>
                <a:latin typeface=".VnBlack" panose="020B7200000000000000" pitchFamily="34" charset="0"/>
                <a:cs typeface="Arial" panose="020B0604020202020204" pitchFamily="34" charset="0"/>
              </a:rPr>
              <a:t>28</a:t>
            </a:r>
          </a:p>
        </p:txBody>
      </p:sp>
      <p:sp>
        <p:nvSpPr>
          <p:cNvPr id="4" name="Oval 172"/>
          <p:cNvSpPr>
            <a:spLocks noChangeArrowheads="1"/>
          </p:cNvSpPr>
          <p:nvPr/>
        </p:nvSpPr>
        <p:spPr bwMode="auto">
          <a:xfrm>
            <a:off x="8181975" y="714375"/>
            <a:ext cx="769938" cy="755650"/>
          </a:xfrm>
          <a:prstGeom prst="ellipse">
            <a:avLst/>
          </a:prstGeom>
          <a:solidFill>
            <a:srgbClr val="66FFCC"/>
          </a:solidFill>
          <a:ln>
            <a:noFill/>
          </a:ln>
          <a:extLst>
            <a:ext uri="{91240B29-F687-4F45-9708-019B960494DF}">
              <a14:hiddenLine xmlns:a14="http://schemas.microsoft.com/office/drawing/2010/main" w="19050"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a:r>
              <a:rPr lang="en-US" altLang="en-US" sz="2800">
                <a:solidFill>
                  <a:srgbClr val="DC2608"/>
                </a:solidFill>
                <a:latin typeface=".VnBlack" panose="020B7200000000000000" pitchFamily="34" charset="0"/>
                <a:cs typeface="Arial" panose="020B0604020202020204" pitchFamily="34" charset="0"/>
              </a:rPr>
              <a:t>27</a:t>
            </a:r>
          </a:p>
        </p:txBody>
      </p:sp>
      <p:sp>
        <p:nvSpPr>
          <p:cNvPr id="5" name="Oval 172"/>
          <p:cNvSpPr>
            <a:spLocks noChangeArrowheads="1"/>
          </p:cNvSpPr>
          <p:nvPr/>
        </p:nvSpPr>
        <p:spPr bwMode="auto">
          <a:xfrm>
            <a:off x="8177213" y="714375"/>
            <a:ext cx="769937" cy="755650"/>
          </a:xfrm>
          <a:prstGeom prst="ellipse">
            <a:avLst/>
          </a:prstGeom>
          <a:solidFill>
            <a:srgbClr val="66FFCC"/>
          </a:solidFill>
          <a:ln>
            <a:noFill/>
          </a:ln>
          <a:extLst>
            <a:ext uri="{91240B29-F687-4F45-9708-019B960494DF}">
              <a14:hiddenLine xmlns:a14="http://schemas.microsoft.com/office/drawing/2010/main" w="19050"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a:r>
              <a:rPr lang="en-US" altLang="en-US" sz="2800">
                <a:solidFill>
                  <a:srgbClr val="DC2608"/>
                </a:solidFill>
                <a:latin typeface=".VnBlack" panose="020B7200000000000000" pitchFamily="34" charset="0"/>
                <a:cs typeface="Arial" panose="020B0604020202020204" pitchFamily="34" charset="0"/>
              </a:rPr>
              <a:t>26</a:t>
            </a:r>
          </a:p>
        </p:txBody>
      </p:sp>
      <p:sp>
        <p:nvSpPr>
          <p:cNvPr id="6" name="Oval 172"/>
          <p:cNvSpPr>
            <a:spLocks noChangeArrowheads="1"/>
          </p:cNvSpPr>
          <p:nvPr/>
        </p:nvSpPr>
        <p:spPr bwMode="auto">
          <a:xfrm>
            <a:off x="8181975" y="714375"/>
            <a:ext cx="769938" cy="755650"/>
          </a:xfrm>
          <a:prstGeom prst="ellipse">
            <a:avLst/>
          </a:prstGeom>
          <a:solidFill>
            <a:srgbClr val="66FFCC"/>
          </a:solidFill>
          <a:ln>
            <a:noFill/>
          </a:ln>
          <a:extLst>
            <a:ext uri="{91240B29-F687-4F45-9708-019B960494DF}">
              <a14:hiddenLine xmlns:a14="http://schemas.microsoft.com/office/drawing/2010/main" w="19050"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a:r>
              <a:rPr lang="en-US" altLang="en-US" sz="2800">
                <a:solidFill>
                  <a:srgbClr val="DC2608"/>
                </a:solidFill>
                <a:latin typeface=".VnBlack" panose="020B7200000000000000" pitchFamily="34" charset="0"/>
                <a:cs typeface="Arial" panose="020B0604020202020204" pitchFamily="34" charset="0"/>
              </a:rPr>
              <a:t>25</a:t>
            </a:r>
          </a:p>
        </p:txBody>
      </p:sp>
      <p:sp>
        <p:nvSpPr>
          <p:cNvPr id="7" name="Oval 172"/>
          <p:cNvSpPr>
            <a:spLocks noChangeArrowheads="1"/>
          </p:cNvSpPr>
          <p:nvPr/>
        </p:nvSpPr>
        <p:spPr bwMode="auto">
          <a:xfrm>
            <a:off x="8181975" y="714375"/>
            <a:ext cx="769938" cy="755650"/>
          </a:xfrm>
          <a:prstGeom prst="ellipse">
            <a:avLst/>
          </a:prstGeom>
          <a:solidFill>
            <a:srgbClr val="66FFCC"/>
          </a:solidFill>
          <a:ln>
            <a:noFill/>
          </a:ln>
          <a:extLst>
            <a:ext uri="{91240B29-F687-4F45-9708-019B960494DF}">
              <a14:hiddenLine xmlns:a14="http://schemas.microsoft.com/office/drawing/2010/main" w="19050"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a:r>
              <a:rPr lang="en-US" altLang="en-US" sz="2800">
                <a:solidFill>
                  <a:srgbClr val="DC2608"/>
                </a:solidFill>
                <a:latin typeface=".VnBlack" panose="020B7200000000000000" pitchFamily="34" charset="0"/>
                <a:cs typeface="Arial" panose="020B0604020202020204" pitchFamily="34" charset="0"/>
              </a:rPr>
              <a:t>24</a:t>
            </a:r>
          </a:p>
        </p:txBody>
      </p:sp>
      <p:sp>
        <p:nvSpPr>
          <p:cNvPr id="8" name="Oval 172"/>
          <p:cNvSpPr>
            <a:spLocks noChangeArrowheads="1"/>
          </p:cNvSpPr>
          <p:nvPr/>
        </p:nvSpPr>
        <p:spPr bwMode="auto">
          <a:xfrm>
            <a:off x="8181975" y="701675"/>
            <a:ext cx="769938" cy="755650"/>
          </a:xfrm>
          <a:prstGeom prst="ellipse">
            <a:avLst/>
          </a:prstGeom>
          <a:solidFill>
            <a:srgbClr val="66FFCC"/>
          </a:solidFill>
          <a:ln>
            <a:noFill/>
          </a:ln>
          <a:extLst>
            <a:ext uri="{91240B29-F687-4F45-9708-019B960494DF}">
              <a14:hiddenLine xmlns:a14="http://schemas.microsoft.com/office/drawing/2010/main" w="19050"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a:r>
              <a:rPr lang="en-US" altLang="en-US" sz="2800">
                <a:solidFill>
                  <a:srgbClr val="DC2608"/>
                </a:solidFill>
                <a:latin typeface=".VnBlack" panose="020B7200000000000000" pitchFamily="34" charset="0"/>
                <a:cs typeface="Arial" panose="020B0604020202020204" pitchFamily="34" charset="0"/>
              </a:rPr>
              <a:t>23</a:t>
            </a:r>
          </a:p>
        </p:txBody>
      </p:sp>
      <p:sp>
        <p:nvSpPr>
          <p:cNvPr id="9" name="Oval 172"/>
          <p:cNvSpPr>
            <a:spLocks noChangeArrowheads="1"/>
          </p:cNvSpPr>
          <p:nvPr/>
        </p:nvSpPr>
        <p:spPr bwMode="auto">
          <a:xfrm>
            <a:off x="8181975" y="714375"/>
            <a:ext cx="769938" cy="755650"/>
          </a:xfrm>
          <a:prstGeom prst="ellipse">
            <a:avLst/>
          </a:prstGeom>
          <a:solidFill>
            <a:srgbClr val="66FFCC"/>
          </a:solidFill>
          <a:ln>
            <a:noFill/>
          </a:ln>
          <a:extLst>
            <a:ext uri="{91240B29-F687-4F45-9708-019B960494DF}">
              <a14:hiddenLine xmlns:a14="http://schemas.microsoft.com/office/drawing/2010/main" w="19050"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a:r>
              <a:rPr lang="en-US" altLang="en-US" sz="2800">
                <a:solidFill>
                  <a:srgbClr val="DC2608"/>
                </a:solidFill>
                <a:latin typeface=".VnBlack" panose="020B7200000000000000" pitchFamily="34" charset="0"/>
                <a:cs typeface="Arial" panose="020B0604020202020204" pitchFamily="34" charset="0"/>
              </a:rPr>
              <a:t>22</a:t>
            </a:r>
          </a:p>
        </p:txBody>
      </p:sp>
      <p:sp>
        <p:nvSpPr>
          <p:cNvPr id="10" name="Oval 172"/>
          <p:cNvSpPr>
            <a:spLocks noChangeArrowheads="1"/>
          </p:cNvSpPr>
          <p:nvPr/>
        </p:nvSpPr>
        <p:spPr bwMode="auto">
          <a:xfrm>
            <a:off x="8181975" y="714375"/>
            <a:ext cx="769938" cy="755650"/>
          </a:xfrm>
          <a:prstGeom prst="ellipse">
            <a:avLst/>
          </a:prstGeom>
          <a:solidFill>
            <a:srgbClr val="66FFCC"/>
          </a:solidFill>
          <a:ln>
            <a:noFill/>
          </a:ln>
          <a:extLst>
            <a:ext uri="{91240B29-F687-4F45-9708-019B960494DF}">
              <a14:hiddenLine xmlns:a14="http://schemas.microsoft.com/office/drawing/2010/main" w="19050"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a:r>
              <a:rPr lang="en-US" altLang="en-US" sz="2800">
                <a:solidFill>
                  <a:srgbClr val="DC2608"/>
                </a:solidFill>
                <a:latin typeface=".VnBlack" panose="020B7200000000000000" pitchFamily="34" charset="0"/>
                <a:cs typeface="Arial" panose="020B0604020202020204" pitchFamily="34" charset="0"/>
              </a:rPr>
              <a:t>21</a:t>
            </a:r>
          </a:p>
        </p:txBody>
      </p:sp>
      <p:sp>
        <p:nvSpPr>
          <p:cNvPr id="11" name="Oval 172"/>
          <p:cNvSpPr>
            <a:spLocks noChangeArrowheads="1"/>
          </p:cNvSpPr>
          <p:nvPr/>
        </p:nvSpPr>
        <p:spPr bwMode="auto">
          <a:xfrm>
            <a:off x="8181975" y="714375"/>
            <a:ext cx="769938" cy="755650"/>
          </a:xfrm>
          <a:prstGeom prst="ellipse">
            <a:avLst/>
          </a:prstGeom>
          <a:solidFill>
            <a:srgbClr val="66FFCC"/>
          </a:solidFill>
          <a:ln>
            <a:noFill/>
          </a:ln>
          <a:extLst>
            <a:ext uri="{91240B29-F687-4F45-9708-019B960494DF}">
              <a14:hiddenLine xmlns:a14="http://schemas.microsoft.com/office/drawing/2010/main" w="19050"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a:r>
              <a:rPr lang="en-US" altLang="en-US" sz="2800">
                <a:solidFill>
                  <a:srgbClr val="DC2608"/>
                </a:solidFill>
                <a:latin typeface=".VnBlack" panose="020B7200000000000000" pitchFamily="34" charset="0"/>
                <a:cs typeface="Arial" panose="020B0604020202020204" pitchFamily="34" charset="0"/>
              </a:rPr>
              <a:t>20</a:t>
            </a:r>
          </a:p>
        </p:txBody>
      </p:sp>
      <p:sp>
        <p:nvSpPr>
          <p:cNvPr id="12" name="Oval 172"/>
          <p:cNvSpPr>
            <a:spLocks noChangeArrowheads="1"/>
          </p:cNvSpPr>
          <p:nvPr/>
        </p:nvSpPr>
        <p:spPr bwMode="auto">
          <a:xfrm>
            <a:off x="8181975" y="714375"/>
            <a:ext cx="769938" cy="755650"/>
          </a:xfrm>
          <a:prstGeom prst="ellipse">
            <a:avLst/>
          </a:prstGeom>
          <a:solidFill>
            <a:srgbClr val="66FFCC"/>
          </a:solidFill>
          <a:ln>
            <a:noFill/>
          </a:ln>
          <a:extLst>
            <a:ext uri="{91240B29-F687-4F45-9708-019B960494DF}">
              <a14:hiddenLine xmlns:a14="http://schemas.microsoft.com/office/drawing/2010/main" w="19050"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a:r>
              <a:rPr lang="en-US" altLang="en-US" sz="2800">
                <a:solidFill>
                  <a:srgbClr val="DC2608"/>
                </a:solidFill>
                <a:latin typeface=".VnBlack" panose="020B7200000000000000" pitchFamily="34" charset="0"/>
                <a:cs typeface="Arial" panose="020B0604020202020204" pitchFamily="34" charset="0"/>
              </a:rPr>
              <a:t>19</a:t>
            </a:r>
          </a:p>
        </p:txBody>
      </p:sp>
      <p:sp>
        <p:nvSpPr>
          <p:cNvPr id="13" name="Oval 172"/>
          <p:cNvSpPr>
            <a:spLocks noChangeArrowheads="1"/>
          </p:cNvSpPr>
          <p:nvPr/>
        </p:nvSpPr>
        <p:spPr bwMode="auto">
          <a:xfrm>
            <a:off x="8181975" y="714375"/>
            <a:ext cx="769938" cy="755650"/>
          </a:xfrm>
          <a:prstGeom prst="ellipse">
            <a:avLst/>
          </a:prstGeom>
          <a:solidFill>
            <a:srgbClr val="66FFCC"/>
          </a:solidFill>
          <a:ln>
            <a:noFill/>
          </a:ln>
          <a:extLst>
            <a:ext uri="{91240B29-F687-4F45-9708-019B960494DF}">
              <a14:hiddenLine xmlns:a14="http://schemas.microsoft.com/office/drawing/2010/main" w="19050"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a:r>
              <a:rPr lang="en-US" altLang="en-US" sz="2800">
                <a:solidFill>
                  <a:srgbClr val="DC2608"/>
                </a:solidFill>
                <a:latin typeface=".VnBlack" panose="020B7200000000000000" pitchFamily="34" charset="0"/>
                <a:cs typeface="Arial" panose="020B0604020202020204" pitchFamily="34" charset="0"/>
              </a:rPr>
              <a:t>18</a:t>
            </a:r>
          </a:p>
        </p:txBody>
      </p:sp>
      <p:sp>
        <p:nvSpPr>
          <p:cNvPr id="14" name="Oval 172"/>
          <p:cNvSpPr>
            <a:spLocks noChangeArrowheads="1"/>
          </p:cNvSpPr>
          <p:nvPr/>
        </p:nvSpPr>
        <p:spPr bwMode="auto">
          <a:xfrm>
            <a:off x="8181975" y="714375"/>
            <a:ext cx="769938" cy="755650"/>
          </a:xfrm>
          <a:prstGeom prst="ellipse">
            <a:avLst/>
          </a:prstGeom>
          <a:solidFill>
            <a:srgbClr val="66FFCC"/>
          </a:solidFill>
          <a:ln>
            <a:noFill/>
          </a:ln>
          <a:extLst>
            <a:ext uri="{91240B29-F687-4F45-9708-019B960494DF}">
              <a14:hiddenLine xmlns:a14="http://schemas.microsoft.com/office/drawing/2010/main" w="19050"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a:r>
              <a:rPr lang="en-US" altLang="en-US" sz="2800">
                <a:solidFill>
                  <a:srgbClr val="DC2608"/>
                </a:solidFill>
                <a:latin typeface=".VnBlack" panose="020B7200000000000000" pitchFamily="34" charset="0"/>
                <a:cs typeface="Arial" panose="020B0604020202020204" pitchFamily="34" charset="0"/>
              </a:rPr>
              <a:t>17</a:t>
            </a:r>
          </a:p>
        </p:txBody>
      </p:sp>
      <p:sp>
        <p:nvSpPr>
          <p:cNvPr id="15" name="Oval 172"/>
          <p:cNvSpPr>
            <a:spLocks noChangeArrowheads="1"/>
          </p:cNvSpPr>
          <p:nvPr/>
        </p:nvSpPr>
        <p:spPr bwMode="auto">
          <a:xfrm>
            <a:off x="8181975" y="714375"/>
            <a:ext cx="769938" cy="755650"/>
          </a:xfrm>
          <a:prstGeom prst="ellipse">
            <a:avLst/>
          </a:prstGeom>
          <a:solidFill>
            <a:srgbClr val="66FFCC"/>
          </a:solidFill>
          <a:ln>
            <a:noFill/>
          </a:ln>
          <a:extLst>
            <a:ext uri="{91240B29-F687-4F45-9708-019B960494DF}">
              <a14:hiddenLine xmlns:a14="http://schemas.microsoft.com/office/drawing/2010/main" w="19050"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a:r>
              <a:rPr lang="en-US" altLang="en-US" sz="2800">
                <a:solidFill>
                  <a:srgbClr val="DC2608"/>
                </a:solidFill>
                <a:latin typeface=".VnBlack" panose="020B7200000000000000" pitchFamily="34" charset="0"/>
                <a:cs typeface="Arial" panose="020B0604020202020204" pitchFamily="34" charset="0"/>
              </a:rPr>
              <a:t>16</a:t>
            </a:r>
          </a:p>
        </p:txBody>
      </p:sp>
      <p:sp>
        <p:nvSpPr>
          <p:cNvPr id="16" name="Oval 172"/>
          <p:cNvSpPr>
            <a:spLocks noChangeArrowheads="1"/>
          </p:cNvSpPr>
          <p:nvPr/>
        </p:nvSpPr>
        <p:spPr bwMode="auto">
          <a:xfrm>
            <a:off x="8181975" y="714375"/>
            <a:ext cx="769938" cy="755650"/>
          </a:xfrm>
          <a:prstGeom prst="ellipse">
            <a:avLst/>
          </a:prstGeom>
          <a:solidFill>
            <a:srgbClr val="66FFCC"/>
          </a:solidFill>
          <a:ln>
            <a:noFill/>
          </a:ln>
          <a:extLst>
            <a:ext uri="{91240B29-F687-4F45-9708-019B960494DF}">
              <a14:hiddenLine xmlns:a14="http://schemas.microsoft.com/office/drawing/2010/main" w="19050"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a:r>
              <a:rPr lang="en-US" altLang="en-US" sz="2800">
                <a:solidFill>
                  <a:srgbClr val="DC2608"/>
                </a:solidFill>
                <a:latin typeface=".VnBlack" panose="020B7200000000000000" pitchFamily="34" charset="0"/>
                <a:cs typeface="Arial" panose="020B0604020202020204" pitchFamily="34" charset="0"/>
              </a:rPr>
              <a:t>15</a:t>
            </a:r>
          </a:p>
        </p:txBody>
      </p:sp>
      <p:sp>
        <p:nvSpPr>
          <p:cNvPr id="17" name="Oval 172"/>
          <p:cNvSpPr>
            <a:spLocks noChangeArrowheads="1"/>
          </p:cNvSpPr>
          <p:nvPr/>
        </p:nvSpPr>
        <p:spPr bwMode="auto">
          <a:xfrm>
            <a:off x="8181975" y="714375"/>
            <a:ext cx="769938" cy="755650"/>
          </a:xfrm>
          <a:prstGeom prst="ellipse">
            <a:avLst/>
          </a:prstGeom>
          <a:solidFill>
            <a:srgbClr val="66FFCC"/>
          </a:solidFill>
          <a:ln>
            <a:noFill/>
          </a:ln>
          <a:extLst>
            <a:ext uri="{91240B29-F687-4F45-9708-019B960494DF}">
              <a14:hiddenLine xmlns:a14="http://schemas.microsoft.com/office/drawing/2010/main" w="19050"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a:r>
              <a:rPr lang="en-US" altLang="en-US" sz="2800">
                <a:solidFill>
                  <a:srgbClr val="DC2608"/>
                </a:solidFill>
                <a:latin typeface=".VnBlack" panose="020B7200000000000000" pitchFamily="34" charset="0"/>
                <a:cs typeface="Arial" panose="020B0604020202020204" pitchFamily="34" charset="0"/>
              </a:rPr>
              <a:t>14</a:t>
            </a:r>
          </a:p>
        </p:txBody>
      </p:sp>
      <p:sp>
        <p:nvSpPr>
          <p:cNvPr id="18" name="Oval 172"/>
          <p:cNvSpPr>
            <a:spLocks noChangeArrowheads="1"/>
          </p:cNvSpPr>
          <p:nvPr/>
        </p:nvSpPr>
        <p:spPr bwMode="auto">
          <a:xfrm>
            <a:off x="8181975" y="714375"/>
            <a:ext cx="769938" cy="755650"/>
          </a:xfrm>
          <a:prstGeom prst="ellipse">
            <a:avLst/>
          </a:prstGeom>
          <a:solidFill>
            <a:srgbClr val="66FFCC"/>
          </a:solidFill>
          <a:ln>
            <a:noFill/>
          </a:ln>
          <a:extLst>
            <a:ext uri="{91240B29-F687-4F45-9708-019B960494DF}">
              <a14:hiddenLine xmlns:a14="http://schemas.microsoft.com/office/drawing/2010/main" w="19050"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a:r>
              <a:rPr lang="en-US" altLang="en-US" sz="2800">
                <a:solidFill>
                  <a:srgbClr val="DC2608"/>
                </a:solidFill>
                <a:latin typeface=".VnBlack" panose="020B7200000000000000" pitchFamily="34" charset="0"/>
                <a:cs typeface="Arial" panose="020B0604020202020204" pitchFamily="34" charset="0"/>
              </a:rPr>
              <a:t>13</a:t>
            </a:r>
          </a:p>
        </p:txBody>
      </p:sp>
      <p:sp>
        <p:nvSpPr>
          <p:cNvPr id="19" name="Oval 172"/>
          <p:cNvSpPr>
            <a:spLocks noChangeArrowheads="1"/>
          </p:cNvSpPr>
          <p:nvPr/>
        </p:nvSpPr>
        <p:spPr bwMode="auto">
          <a:xfrm>
            <a:off x="8181975" y="714375"/>
            <a:ext cx="769938" cy="755650"/>
          </a:xfrm>
          <a:prstGeom prst="ellipse">
            <a:avLst/>
          </a:prstGeom>
          <a:solidFill>
            <a:srgbClr val="66FFCC"/>
          </a:solidFill>
          <a:ln>
            <a:noFill/>
          </a:ln>
          <a:extLst>
            <a:ext uri="{91240B29-F687-4F45-9708-019B960494DF}">
              <a14:hiddenLine xmlns:a14="http://schemas.microsoft.com/office/drawing/2010/main" w="19050"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a:r>
              <a:rPr lang="en-US" altLang="en-US" sz="2800">
                <a:solidFill>
                  <a:srgbClr val="DC2608"/>
                </a:solidFill>
                <a:latin typeface=".VnBlack" panose="020B7200000000000000" pitchFamily="34" charset="0"/>
                <a:cs typeface="Arial" panose="020B0604020202020204" pitchFamily="34" charset="0"/>
              </a:rPr>
              <a:t>12</a:t>
            </a:r>
          </a:p>
        </p:txBody>
      </p:sp>
      <p:sp>
        <p:nvSpPr>
          <p:cNvPr id="20" name="Oval 172"/>
          <p:cNvSpPr>
            <a:spLocks noChangeArrowheads="1"/>
          </p:cNvSpPr>
          <p:nvPr/>
        </p:nvSpPr>
        <p:spPr bwMode="auto">
          <a:xfrm>
            <a:off x="8181975" y="714375"/>
            <a:ext cx="769938" cy="755650"/>
          </a:xfrm>
          <a:prstGeom prst="ellipse">
            <a:avLst/>
          </a:prstGeom>
          <a:solidFill>
            <a:srgbClr val="66FFCC"/>
          </a:solidFill>
          <a:ln>
            <a:noFill/>
          </a:ln>
          <a:extLst>
            <a:ext uri="{91240B29-F687-4F45-9708-019B960494DF}">
              <a14:hiddenLine xmlns:a14="http://schemas.microsoft.com/office/drawing/2010/main" w="19050"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a:r>
              <a:rPr lang="en-US" altLang="en-US" sz="2800">
                <a:solidFill>
                  <a:srgbClr val="DC2608"/>
                </a:solidFill>
                <a:latin typeface=".VnBlack" panose="020B7200000000000000" pitchFamily="34" charset="0"/>
                <a:cs typeface="Arial" panose="020B0604020202020204" pitchFamily="34" charset="0"/>
              </a:rPr>
              <a:t>11</a:t>
            </a:r>
          </a:p>
        </p:txBody>
      </p:sp>
      <p:sp>
        <p:nvSpPr>
          <p:cNvPr id="21" name="Oval 172"/>
          <p:cNvSpPr>
            <a:spLocks noChangeArrowheads="1"/>
          </p:cNvSpPr>
          <p:nvPr/>
        </p:nvSpPr>
        <p:spPr bwMode="auto">
          <a:xfrm>
            <a:off x="8181975" y="714375"/>
            <a:ext cx="769938" cy="755650"/>
          </a:xfrm>
          <a:prstGeom prst="ellipse">
            <a:avLst/>
          </a:prstGeom>
          <a:solidFill>
            <a:srgbClr val="66FFCC"/>
          </a:solidFill>
          <a:ln>
            <a:noFill/>
          </a:ln>
          <a:extLst>
            <a:ext uri="{91240B29-F687-4F45-9708-019B960494DF}">
              <a14:hiddenLine xmlns:a14="http://schemas.microsoft.com/office/drawing/2010/main" w="19050"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a:r>
              <a:rPr lang="en-US" altLang="en-US" sz="2800">
                <a:solidFill>
                  <a:srgbClr val="DC2608"/>
                </a:solidFill>
                <a:latin typeface=".VnBlack" panose="020B7200000000000000" pitchFamily="34" charset="0"/>
                <a:cs typeface="Arial" panose="020B0604020202020204" pitchFamily="34" charset="0"/>
              </a:rPr>
              <a:t>10</a:t>
            </a:r>
          </a:p>
        </p:txBody>
      </p:sp>
      <p:sp>
        <p:nvSpPr>
          <p:cNvPr id="22" name="Oval 172"/>
          <p:cNvSpPr>
            <a:spLocks noChangeArrowheads="1"/>
          </p:cNvSpPr>
          <p:nvPr/>
        </p:nvSpPr>
        <p:spPr bwMode="auto">
          <a:xfrm>
            <a:off x="8181975" y="714375"/>
            <a:ext cx="769938" cy="755650"/>
          </a:xfrm>
          <a:prstGeom prst="ellipse">
            <a:avLst/>
          </a:prstGeom>
          <a:solidFill>
            <a:srgbClr val="66FFCC"/>
          </a:solidFill>
          <a:ln>
            <a:noFill/>
          </a:ln>
          <a:extLst>
            <a:ext uri="{91240B29-F687-4F45-9708-019B960494DF}">
              <a14:hiddenLine xmlns:a14="http://schemas.microsoft.com/office/drawing/2010/main" w="19050"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a:r>
              <a:rPr lang="en-US" altLang="en-US" sz="2800">
                <a:solidFill>
                  <a:srgbClr val="DC2608"/>
                </a:solidFill>
                <a:latin typeface=".VnBlack" panose="020B7200000000000000" pitchFamily="34" charset="0"/>
                <a:cs typeface="Arial" panose="020B0604020202020204" pitchFamily="34" charset="0"/>
              </a:rPr>
              <a:t>9</a:t>
            </a:r>
          </a:p>
        </p:txBody>
      </p:sp>
      <p:sp>
        <p:nvSpPr>
          <p:cNvPr id="23" name="Oval 172"/>
          <p:cNvSpPr>
            <a:spLocks noChangeArrowheads="1"/>
          </p:cNvSpPr>
          <p:nvPr/>
        </p:nvSpPr>
        <p:spPr bwMode="auto">
          <a:xfrm>
            <a:off x="8181975" y="714375"/>
            <a:ext cx="769938" cy="755650"/>
          </a:xfrm>
          <a:prstGeom prst="ellipse">
            <a:avLst/>
          </a:prstGeom>
          <a:solidFill>
            <a:srgbClr val="66FFCC"/>
          </a:solidFill>
          <a:ln>
            <a:noFill/>
          </a:ln>
          <a:extLst>
            <a:ext uri="{91240B29-F687-4F45-9708-019B960494DF}">
              <a14:hiddenLine xmlns:a14="http://schemas.microsoft.com/office/drawing/2010/main" w="19050"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a:r>
              <a:rPr lang="en-US" altLang="en-US" sz="2800">
                <a:solidFill>
                  <a:srgbClr val="DC2608"/>
                </a:solidFill>
                <a:latin typeface=".VnBlack" panose="020B7200000000000000" pitchFamily="34" charset="0"/>
                <a:cs typeface="Arial" panose="020B0604020202020204" pitchFamily="34" charset="0"/>
              </a:rPr>
              <a:t>8</a:t>
            </a:r>
          </a:p>
        </p:txBody>
      </p:sp>
      <p:sp>
        <p:nvSpPr>
          <p:cNvPr id="24" name="Oval 172"/>
          <p:cNvSpPr>
            <a:spLocks noChangeArrowheads="1"/>
          </p:cNvSpPr>
          <p:nvPr/>
        </p:nvSpPr>
        <p:spPr bwMode="auto">
          <a:xfrm>
            <a:off x="8177213" y="714375"/>
            <a:ext cx="769937" cy="755650"/>
          </a:xfrm>
          <a:prstGeom prst="ellipse">
            <a:avLst/>
          </a:prstGeom>
          <a:solidFill>
            <a:srgbClr val="66FFCC"/>
          </a:solidFill>
          <a:ln>
            <a:noFill/>
          </a:ln>
          <a:extLst>
            <a:ext uri="{91240B29-F687-4F45-9708-019B960494DF}">
              <a14:hiddenLine xmlns:a14="http://schemas.microsoft.com/office/drawing/2010/main" w="28575"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a:r>
              <a:rPr lang="en-US" altLang="en-US" sz="2800">
                <a:solidFill>
                  <a:srgbClr val="DC2608"/>
                </a:solidFill>
                <a:latin typeface=".VnBlack" panose="020B7200000000000000" pitchFamily="34" charset="0"/>
                <a:cs typeface="Arial" panose="020B0604020202020204" pitchFamily="34" charset="0"/>
              </a:rPr>
              <a:t>7</a:t>
            </a:r>
          </a:p>
        </p:txBody>
      </p:sp>
      <p:sp>
        <p:nvSpPr>
          <p:cNvPr id="25" name="Oval 172"/>
          <p:cNvSpPr>
            <a:spLocks noChangeArrowheads="1"/>
          </p:cNvSpPr>
          <p:nvPr/>
        </p:nvSpPr>
        <p:spPr bwMode="auto">
          <a:xfrm>
            <a:off x="8177213" y="714375"/>
            <a:ext cx="769937" cy="755650"/>
          </a:xfrm>
          <a:prstGeom prst="ellipse">
            <a:avLst/>
          </a:prstGeom>
          <a:solidFill>
            <a:srgbClr val="66FFCC"/>
          </a:solidFill>
          <a:ln>
            <a:noFill/>
          </a:ln>
          <a:extLst>
            <a:ext uri="{91240B29-F687-4F45-9708-019B960494DF}">
              <a14:hiddenLine xmlns:a14="http://schemas.microsoft.com/office/drawing/2010/main" w="19050"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a:r>
              <a:rPr lang="en-US" altLang="en-US" sz="2800">
                <a:solidFill>
                  <a:srgbClr val="DC2608"/>
                </a:solidFill>
                <a:latin typeface=".VnBlack" panose="020B7200000000000000" pitchFamily="34" charset="0"/>
                <a:cs typeface="Arial" panose="020B0604020202020204" pitchFamily="34" charset="0"/>
              </a:rPr>
              <a:t>6</a:t>
            </a:r>
          </a:p>
        </p:txBody>
      </p:sp>
      <p:sp>
        <p:nvSpPr>
          <p:cNvPr id="26" name="Oval 172"/>
          <p:cNvSpPr>
            <a:spLocks noChangeArrowheads="1"/>
          </p:cNvSpPr>
          <p:nvPr/>
        </p:nvSpPr>
        <p:spPr bwMode="auto">
          <a:xfrm>
            <a:off x="8181975" y="714375"/>
            <a:ext cx="769938" cy="755650"/>
          </a:xfrm>
          <a:prstGeom prst="ellipse">
            <a:avLst/>
          </a:prstGeom>
          <a:solidFill>
            <a:srgbClr val="66FFCC"/>
          </a:solidFill>
          <a:ln>
            <a:noFill/>
          </a:ln>
          <a:extLst>
            <a:ext uri="{91240B29-F687-4F45-9708-019B960494DF}">
              <a14:hiddenLine xmlns:a14="http://schemas.microsoft.com/office/drawing/2010/main" w="19050"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a:r>
              <a:rPr lang="en-US" altLang="en-US" sz="2800">
                <a:solidFill>
                  <a:srgbClr val="DC2608"/>
                </a:solidFill>
                <a:latin typeface=".VnBlack" panose="020B7200000000000000" pitchFamily="34" charset="0"/>
                <a:cs typeface="Arial" panose="020B0604020202020204" pitchFamily="34" charset="0"/>
              </a:rPr>
              <a:t>5</a:t>
            </a:r>
          </a:p>
        </p:txBody>
      </p:sp>
      <p:sp>
        <p:nvSpPr>
          <p:cNvPr id="27" name="Oval 172"/>
          <p:cNvSpPr>
            <a:spLocks noChangeArrowheads="1"/>
          </p:cNvSpPr>
          <p:nvPr/>
        </p:nvSpPr>
        <p:spPr bwMode="auto">
          <a:xfrm>
            <a:off x="8181975" y="714375"/>
            <a:ext cx="769938" cy="755650"/>
          </a:xfrm>
          <a:prstGeom prst="ellipse">
            <a:avLst/>
          </a:prstGeom>
          <a:solidFill>
            <a:srgbClr val="66FFCC"/>
          </a:solidFill>
          <a:ln>
            <a:noFill/>
          </a:ln>
          <a:extLst>
            <a:ext uri="{91240B29-F687-4F45-9708-019B960494DF}">
              <a14:hiddenLine xmlns:a14="http://schemas.microsoft.com/office/drawing/2010/main" w="19050"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a:r>
              <a:rPr lang="en-US" altLang="en-US" sz="2800">
                <a:solidFill>
                  <a:srgbClr val="DC2608"/>
                </a:solidFill>
                <a:latin typeface=".VnBlack" panose="020B7200000000000000" pitchFamily="34" charset="0"/>
                <a:cs typeface="Arial" panose="020B0604020202020204" pitchFamily="34" charset="0"/>
              </a:rPr>
              <a:t>4</a:t>
            </a:r>
          </a:p>
        </p:txBody>
      </p:sp>
      <p:sp>
        <p:nvSpPr>
          <p:cNvPr id="28" name="Oval 172"/>
          <p:cNvSpPr>
            <a:spLocks noChangeArrowheads="1"/>
          </p:cNvSpPr>
          <p:nvPr/>
        </p:nvSpPr>
        <p:spPr bwMode="auto">
          <a:xfrm>
            <a:off x="8181975" y="714375"/>
            <a:ext cx="769938" cy="755650"/>
          </a:xfrm>
          <a:prstGeom prst="ellipse">
            <a:avLst/>
          </a:prstGeom>
          <a:solidFill>
            <a:srgbClr val="66FFCC"/>
          </a:solidFill>
          <a:ln>
            <a:noFill/>
          </a:ln>
          <a:extLst>
            <a:ext uri="{91240B29-F687-4F45-9708-019B960494DF}">
              <a14:hiddenLine xmlns:a14="http://schemas.microsoft.com/office/drawing/2010/main" w="19050"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a:r>
              <a:rPr lang="en-US" altLang="en-US" sz="2800">
                <a:solidFill>
                  <a:srgbClr val="DC2608"/>
                </a:solidFill>
                <a:latin typeface=".VnBlack" panose="020B7200000000000000" pitchFamily="34" charset="0"/>
                <a:cs typeface="Arial" panose="020B0604020202020204" pitchFamily="34" charset="0"/>
              </a:rPr>
              <a:t>3</a:t>
            </a:r>
          </a:p>
        </p:txBody>
      </p:sp>
      <p:sp>
        <p:nvSpPr>
          <p:cNvPr id="29" name="Oval 172"/>
          <p:cNvSpPr>
            <a:spLocks noChangeArrowheads="1"/>
          </p:cNvSpPr>
          <p:nvPr/>
        </p:nvSpPr>
        <p:spPr bwMode="auto">
          <a:xfrm>
            <a:off x="8181975" y="714375"/>
            <a:ext cx="769938" cy="755650"/>
          </a:xfrm>
          <a:prstGeom prst="ellipse">
            <a:avLst/>
          </a:prstGeom>
          <a:solidFill>
            <a:srgbClr val="66FFCC"/>
          </a:solidFill>
          <a:ln>
            <a:noFill/>
          </a:ln>
          <a:extLst>
            <a:ext uri="{91240B29-F687-4F45-9708-019B960494DF}">
              <a14:hiddenLine xmlns:a14="http://schemas.microsoft.com/office/drawing/2010/main" w="19050"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a:r>
              <a:rPr lang="en-US" altLang="en-US" sz="2800">
                <a:solidFill>
                  <a:srgbClr val="DC2608"/>
                </a:solidFill>
                <a:latin typeface=".VnBlack" panose="020B7200000000000000" pitchFamily="34" charset="0"/>
                <a:cs typeface="Arial" panose="020B0604020202020204" pitchFamily="34" charset="0"/>
              </a:rPr>
              <a:t>2</a:t>
            </a:r>
          </a:p>
        </p:txBody>
      </p:sp>
      <p:sp>
        <p:nvSpPr>
          <p:cNvPr id="30" name="Oval 172"/>
          <p:cNvSpPr>
            <a:spLocks noChangeArrowheads="1"/>
          </p:cNvSpPr>
          <p:nvPr/>
        </p:nvSpPr>
        <p:spPr bwMode="auto">
          <a:xfrm>
            <a:off x="8181975" y="714375"/>
            <a:ext cx="769938" cy="755650"/>
          </a:xfrm>
          <a:prstGeom prst="ellipse">
            <a:avLst/>
          </a:prstGeom>
          <a:solidFill>
            <a:srgbClr val="66FFCC"/>
          </a:solidFill>
          <a:ln>
            <a:noFill/>
          </a:ln>
          <a:extLst>
            <a:ext uri="{91240B29-F687-4F45-9708-019B960494DF}">
              <a14:hiddenLine xmlns:a14="http://schemas.microsoft.com/office/drawing/2010/main" w="19050"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a:r>
              <a:rPr lang="en-US" altLang="en-US" sz="2800">
                <a:solidFill>
                  <a:srgbClr val="DC2608"/>
                </a:solidFill>
                <a:latin typeface=".VnBlack" panose="020B7200000000000000" pitchFamily="34" charset="0"/>
                <a:cs typeface="Arial" panose="020B0604020202020204" pitchFamily="34" charset="0"/>
              </a:rPr>
              <a:t>1</a:t>
            </a:r>
          </a:p>
        </p:txBody>
      </p:sp>
      <p:sp>
        <p:nvSpPr>
          <p:cNvPr id="31" name="Oval 172"/>
          <p:cNvSpPr>
            <a:spLocks noChangeArrowheads="1"/>
          </p:cNvSpPr>
          <p:nvPr/>
        </p:nvSpPr>
        <p:spPr bwMode="auto">
          <a:xfrm>
            <a:off x="8181975" y="714375"/>
            <a:ext cx="769938" cy="755650"/>
          </a:xfrm>
          <a:prstGeom prst="ellipse">
            <a:avLst/>
          </a:prstGeom>
          <a:solidFill>
            <a:srgbClr val="66FFCC"/>
          </a:solidFill>
          <a:ln>
            <a:noFill/>
          </a:ln>
          <a:extLst>
            <a:ext uri="{91240B29-F687-4F45-9708-019B960494DF}">
              <a14:hiddenLine xmlns:a14="http://schemas.microsoft.com/office/drawing/2010/main" w="19050" algn="ctr">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rtl="1"/>
            <a:r>
              <a:rPr lang="en-US" altLang="en-US" sz="2800">
                <a:solidFill>
                  <a:srgbClr val="DC2608"/>
                </a:solidFill>
                <a:latin typeface=".VnBlack" panose="020B7200000000000000" pitchFamily="34" charset="0"/>
                <a:cs typeface="Arial" panose="020B0604020202020204" pitchFamily="34" charset="0"/>
              </a:rPr>
              <a:t>0</a:t>
            </a:r>
          </a:p>
        </p:txBody>
      </p:sp>
      <p:pic>
        <p:nvPicPr>
          <p:cNvPr id="46196" name="Picture 116" descr="61404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094663" y="3279775"/>
            <a:ext cx="101917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197" name="Picture 117" descr="61404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080375" y="2108200"/>
            <a:ext cx="101917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198" name="AutoShape 118">
            <a:hlinkClick r:id="rId10" action="ppaction://hlinksldjump"/>
          </p:cNvPr>
          <p:cNvSpPr>
            <a:spLocks noChangeArrowheads="1"/>
          </p:cNvSpPr>
          <p:nvPr/>
        </p:nvSpPr>
        <p:spPr bwMode="gray">
          <a:xfrm>
            <a:off x="128588" y="50800"/>
            <a:ext cx="3040062" cy="527050"/>
          </a:xfrm>
          <a:prstGeom prst="roundRect">
            <a:avLst>
              <a:gd name="adj" fmla="val 50000"/>
            </a:avLst>
          </a:prstGeom>
          <a:gradFill rotWithShape="1">
            <a:gsLst>
              <a:gs pos="0">
                <a:schemeClr val="bg1"/>
              </a:gs>
              <a:gs pos="100000">
                <a:srgbClr val="FF66CC"/>
              </a:gs>
            </a:gsLst>
            <a:path path="shape">
              <a:fillToRect l="50000" t="50000" r="50000" b="50000"/>
            </a:path>
          </a:gradFill>
          <a:ln w="19050">
            <a:solidFill>
              <a:srgbClr val="FF0000"/>
            </a:solidFill>
            <a:round/>
            <a:headEnd/>
            <a:tailEnd/>
          </a:ln>
          <a:effectLst>
            <a:outerShdw dist="53882" dir="2700000" algn="ctr" rotWithShape="0">
              <a:srgbClr val="292929">
                <a:alpha val="50000"/>
              </a:srgbClr>
            </a:outerShdw>
          </a:effectLst>
        </p:spPr>
        <p:txBody>
          <a:bodyPr wrap="none" anchor="ctr"/>
          <a:lstStyle/>
          <a:p>
            <a:pPr algn="ctr">
              <a:spcBef>
                <a:spcPct val="50000"/>
              </a:spcBef>
              <a:defRPr/>
            </a:pPr>
            <a:r>
              <a:rPr lang="en-US" sz="2800" b="1" i="1">
                <a:latin typeface="Arial" charset="0"/>
              </a:rPr>
              <a:t>Kiểm tra bài cũ </a:t>
            </a:r>
          </a:p>
        </p:txBody>
      </p:sp>
      <p:pic>
        <p:nvPicPr>
          <p:cNvPr id="46199" name="Picture 119" descr="61403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047038" y="5532438"/>
            <a:ext cx="1071562" cy="96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randomBa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8" fill="hold" nodeType="afterEffect">
                                  <p:stCondLst>
                                    <p:cond delay="0"/>
                                  </p:stCondLst>
                                  <p:childTnLst>
                                    <p:set>
                                      <p:cBhvr>
                                        <p:cTn id="6" dur="1" fill="hold">
                                          <p:stCondLst>
                                            <p:cond delay="0"/>
                                          </p:stCondLst>
                                        </p:cTn>
                                        <p:tgtEl>
                                          <p:spTgt spid="46169"/>
                                        </p:tgtEl>
                                        <p:attrNameLst>
                                          <p:attrName>style.visibility</p:attrName>
                                        </p:attrNameLst>
                                      </p:cBhvr>
                                      <p:to>
                                        <p:strVal val="visible"/>
                                      </p:to>
                                    </p:set>
                                    <p:anim calcmode="lin" valueType="num">
                                      <p:cBhvr>
                                        <p:cTn id="7" dur="1000" fill="hold"/>
                                        <p:tgtEl>
                                          <p:spTgt spid="46169"/>
                                        </p:tgtEl>
                                        <p:attrNameLst>
                                          <p:attrName>ppt_x</p:attrName>
                                        </p:attrNameLst>
                                      </p:cBhvr>
                                      <p:tavLst>
                                        <p:tav tm="0">
                                          <p:val>
                                            <p:strVal val="#ppt_x-#ppt_w/2"/>
                                          </p:val>
                                        </p:tav>
                                        <p:tav tm="100000">
                                          <p:val>
                                            <p:strVal val="#ppt_x"/>
                                          </p:val>
                                        </p:tav>
                                      </p:tavLst>
                                    </p:anim>
                                    <p:anim calcmode="lin" valueType="num">
                                      <p:cBhvr>
                                        <p:cTn id="8" dur="1000" fill="hold"/>
                                        <p:tgtEl>
                                          <p:spTgt spid="46169"/>
                                        </p:tgtEl>
                                        <p:attrNameLst>
                                          <p:attrName>ppt_y</p:attrName>
                                        </p:attrNameLst>
                                      </p:cBhvr>
                                      <p:tavLst>
                                        <p:tav tm="0">
                                          <p:val>
                                            <p:strVal val="#ppt_y"/>
                                          </p:val>
                                        </p:tav>
                                        <p:tav tm="100000">
                                          <p:val>
                                            <p:strVal val="#ppt_y"/>
                                          </p:val>
                                        </p:tav>
                                      </p:tavLst>
                                    </p:anim>
                                    <p:anim calcmode="lin" valueType="num">
                                      <p:cBhvr>
                                        <p:cTn id="9" dur="1000" fill="hold"/>
                                        <p:tgtEl>
                                          <p:spTgt spid="46169"/>
                                        </p:tgtEl>
                                        <p:attrNameLst>
                                          <p:attrName>ppt_w</p:attrName>
                                        </p:attrNameLst>
                                      </p:cBhvr>
                                      <p:tavLst>
                                        <p:tav tm="0">
                                          <p:val>
                                            <p:fltVal val="0"/>
                                          </p:val>
                                        </p:tav>
                                        <p:tav tm="100000">
                                          <p:val>
                                            <p:strVal val="#ppt_w"/>
                                          </p:val>
                                        </p:tav>
                                      </p:tavLst>
                                    </p:anim>
                                    <p:anim calcmode="lin" valueType="num">
                                      <p:cBhvr>
                                        <p:cTn id="10" dur="1000" fill="hold"/>
                                        <p:tgtEl>
                                          <p:spTgt spid="46169"/>
                                        </p:tgtEl>
                                        <p:attrNameLst>
                                          <p:attrName>ppt_h</p:attrName>
                                        </p:attrNameLst>
                                      </p:cBhvr>
                                      <p:tavLst>
                                        <p:tav tm="0">
                                          <p:val>
                                            <p:strVal val="#ppt_h"/>
                                          </p:val>
                                        </p:tav>
                                        <p:tav tm="100000">
                                          <p:val>
                                            <p:strVal val="#ppt_h"/>
                                          </p:val>
                                        </p:tav>
                                      </p:tavLst>
                                    </p:anim>
                                  </p:childTnLst>
                                </p:cTn>
                              </p:par>
                            </p:childTnLst>
                          </p:cTn>
                        </p:par>
                        <p:par>
                          <p:cTn id="11" fill="hold" nodeType="afterGroup">
                            <p:stCondLst>
                              <p:cond delay="1000"/>
                            </p:stCondLst>
                            <p:childTnLst>
                              <p:par>
                                <p:cTn id="12" presetID="40" presetClass="entr" presetSubtype="0" fill="hold" nodeType="afterEffect">
                                  <p:stCondLst>
                                    <p:cond delay="0"/>
                                  </p:stCondLst>
                                  <p:iterate type="lt">
                                    <p:tmPct val="10000"/>
                                  </p:iterate>
                                  <p:childTnLst>
                                    <p:set>
                                      <p:cBhvr>
                                        <p:cTn id="13" dur="1" fill="hold">
                                          <p:stCondLst>
                                            <p:cond delay="0"/>
                                          </p:stCondLst>
                                        </p:cTn>
                                        <p:tgtEl>
                                          <p:spTgt spid="46160">
                                            <p:txEl>
                                              <p:pRg st="0" end="0"/>
                                            </p:txEl>
                                          </p:spTgt>
                                        </p:tgtEl>
                                        <p:attrNameLst>
                                          <p:attrName>style.visibility</p:attrName>
                                        </p:attrNameLst>
                                      </p:cBhvr>
                                      <p:to>
                                        <p:strVal val="visible"/>
                                      </p:to>
                                    </p:set>
                                    <p:animEffect transition="in" filter="fade">
                                      <p:cBhvr>
                                        <p:cTn id="14" dur="300"/>
                                        <p:tgtEl>
                                          <p:spTgt spid="46160">
                                            <p:txEl>
                                              <p:pRg st="0" end="0"/>
                                            </p:txEl>
                                          </p:spTgt>
                                        </p:tgtEl>
                                      </p:cBhvr>
                                    </p:animEffect>
                                    <p:anim calcmode="lin" valueType="num">
                                      <p:cBhvr>
                                        <p:cTn id="15" dur="300" fill="hold"/>
                                        <p:tgtEl>
                                          <p:spTgt spid="46160">
                                            <p:txEl>
                                              <p:pRg st="0" end="0"/>
                                            </p:txEl>
                                          </p:spTgt>
                                        </p:tgtEl>
                                        <p:attrNameLst>
                                          <p:attrName>ppt_x</p:attrName>
                                        </p:attrNameLst>
                                      </p:cBhvr>
                                      <p:tavLst>
                                        <p:tav tm="0">
                                          <p:val>
                                            <p:strVal val="#ppt_x-.1"/>
                                          </p:val>
                                        </p:tav>
                                        <p:tav tm="100000">
                                          <p:val>
                                            <p:strVal val="#ppt_x"/>
                                          </p:val>
                                        </p:tav>
                                      </p:tavLst>
                                    </p:anim>
                                    <p:anim calcmode="lin" valueType="num">
                                      <p:cBhvr>
                                        <p:cTn id="16" dur="300" fill="hold"/>
                                        <p:tgtEl>
                                          <p:spTgt spid="46160">
                                            <p:txEl>
                                              <p:pRg st="0" end="0"/>
                                            </p:txEl>
                                          </p:spTgt>
                                        </p:tgtEl>
                                        <p:attrNameLst>
                                          <p:attrName>ppt_y</p:attrName>
                                        </p:attrNameLst>
                                      </p:cBhvr>
                                      <p:tavLst>
                                        <p:tav tm="0">
                                          <p:val>
                                            <p:strVal val="#ppt_y"/>
                                          </p:val>
                                        </p:tav>
                                        <p:tav tm="100000">
                                          <p:val>
                                            <p:strVal val="#ppt_y"/>
                                          </p:val>
                                        </p:tav>
                                      </p:tavLst>
                                    </p:anim>
                                  </p:childTnLst>
                                </p:cTn>
                              </p:par>
                            </p:childTnLst>
                          </p:cTn>
                        </p:par>
                        <p:par>
                          <p:cTn id="17" fill="hold" nodeType="afterGroup">
                            <p:stCondLst>
                              <p:cond delay="3250"/>
                            </p:stCondLst>
                            <p:childTnLst>
                              <p:par>
                                <p:cTn id="18" presetID="12" presetClass="entr" presetSubtype="1" fill="hold" nodeType="afterEffect">
                                  <p:stCondLst>
                                    <p:cond delay="0"/>
                                  </p:stCondLst>
                                  <p:childTnLst>
                                    <p:set>
                                      <p:cBhvr>
                                        <p:cTn id="19" dur="1" fill="hold">
                                          <p:stCondLst>
                                            <p:cond delay="0"/>
                                          </p:stCondLst>
                                        </p:cTn>
                                        <p:tgtEl>
                                          <p:spTgt spid="46157"/>
                                        </p:tgtEl>
                                        <p:attrNameLst>
                                          <p:attrName>style.visibility</p:attrName>
                                        </p:attrNameLst>
                                      </p:cBhvr>
                                      <p:to>
                                        <p:strVal val="visible"/>
                                      </p:to>
                                    </p:set>
                                    <p:animEffect transition="in" filter="slide(fromTop)">
                                      <p:cBhvr>
                                        <p:cTn id="20" dur="500"/>
                                        <p:tgtEl>
                                          <p:spTgt spid="46157"/>
                                        </p:tgtEl>
                                      </p:cBhvr>
                                    </p:animEffect>
                                  </p:childTnLst>
                                </p:cTn>
                              </p:par>
                            </p:childTnLst>
                          </p:cTn>
                        </p:par>
                        <p:par>
                          <p:cTn id="21" fill="hold" nodeType="afterGroup">
                            <p:stCondLst>
                              <p:cond delay="3750"/>
                            </p:stCondLst>
                            <p:childTnLst>
                              <p:par>
                                <p:cTn id="22" presetID="49" presetClass="entr" presetSubtype="0" decel="100000" fill="hold" nodeType="afterEffect">
                                  <p:stCondLst>
                                    <p:cond delay="0"/>
                                  </p:stCondLst>
                                  <p:childTnLst>
                                    <p:set>
                                      <p:cBhvr>
                                        <p:cTn id="23" dur="1" fill="hold">
                                          <p:stCondLst>
                                            <p:cond delay="0"/>
                                          </p:stCondLst>
                                        </p:cTn>
                                        <p:tgtEl>
                                          <p:spTgt spid="46159"/>
                                        </p:tgtEl>
                                        <p:attrNameLst>
                                          <p:attrName>style.visibility</p:attrName>
                                        </p:attrNameLst>
                                      </p:cBhvr>
                                      <p:to>
                                        <p:strVal val="visible"/>
                                      </p:to>
                                    </p:set>
                                    <p:anim calcmode="lin" valueType="num">
                                      <p:cBhvr>
                                        <p:cTn id="24" dur="500" fill="hold"/>
                                        <p:tgtEl>
                                          <p:spTgt spid="46159"/>
                                        </p:tgtEl>
                                        <p:attrNameLst>
                                          <p:attrName>ppt_w</p:attrName>
                                        </p:attrNameLst>
                                      </p:cBhvr>
                                      <p:tavLst>
                                        <p:tav tm="0">
                                          <p:val>
                                            <p:fltVal val="0"/>
                                          </p:val>
                                        </p:tav>
                                        <p:tav tm="100000">
                                          <p:val>
                                            <p:strVal val="#ppt_w"/>
                                          </p:val>
                                        </p:tav>
                                      </p:tavLst>
                                    </p:anim>
                                    <p:anim calcmode="lin" valueType="num">
                                      <p:cBhvr>
                                        <p:cTn id="25" dur="500" fill="hold"/>
                                        <p:tgtEl>
                                          <p:spTgt spid="46159"/>
                                        </p:tgtEl>
                                        <p:attrNameLst>
                                          <p:attrName>ppt_h</p:attrName>
                                        </p:attrNameLst>
                                      </p:cBhvr>
                                      <p:tavLst>
                                        <p:tav tm="0">
                                          <p:val>
                                            <p:fltVal val="0"/>
                                          </p:val>
                                        </p:tav>
                                        <p:tav tm="100000">
                                          <p:val>
                                            <p:strVal val="#ppt_h"/>
                                          </p:val>
                                        </p:tav>
                                      </p:tavLst>
                                    </p:anim>
                                    <p:anim calcmode="lin" valueType="num">
                                      <p:cBhvr>
                                        <p:cTn id="26" dur="500" fill="hold"/>
                                        <p:tgtEl>
                                          <p:spTgt spid="46159"/>
                                        </p:tgtEl>
                                        <p:attrNameLst>
                                          <p:attrName>style.rotation</p:attrName>
                                        </p:attrNameLst>
                                      </p:cBhvr>
                                      <p:tavLst>
                                        <p:tav tm="0">
                                          <p:val>
                                            <p:fltVal val="360"/>
                                          </p:val>
                                        </p:tav>
                                        <p:tav tm="100000">
                                          <p:val>
                                            <p:fltVal val="0"/>
                                          </p:val>
                                        </p:tav>
                                      </p:tavLst>
                                    </p:anim>
                                    <p:animEffect transition="in" filter="fade">
                                      <p:cBhvr>
                                        <p:cTn id="27" dur="500"/>
                                        <p:tgtEl>
                                          <p:spTgt spid="46159"/>
                                        </p:tgtEl>
                                      </p:cBhvr>
                                    </p:animEffect>
                                  </p:childTnLst>
                                </p:cTn>
                              </p:par>
                            </p:childTnLst>
                          </p:cTn>
                        </p:par>
                        <p:par>
                          <p:cTn id="28" fill="hold" nodeType="afterGroup">
                            <p:stCondLst>
                              <p:cond delay="4250"/>
                            </p:stCondLst>
                            <p:childTnLst>
                              <p:par>
                                <p:cTn id="29" presetID="17" presetClass="entr" presetSubtype="8" fill="hold" nodeType="afterEffect">
                                  <p:stCondLst>
                                    <p:cond delay="0"/>
                                  </p:stCondLst>
                                  <p:childTnLst>
                                    <p:set>
                                      <p:cBhvr>
                                        <p:cTn id="30" dur="1" fill="hold">
                                          <p:stCondLst>
                                            <p:cond delay="0"/>
                                          </p:stCondLst>
                                        </p:cTn>
                                        <p:tgtEl>
                                          <p:spTgt spid="46158"/>
                                        </p:tgtEl>
                                        <p:attrNameLst>
                                          <p:attrName>style.visibility</p:attrName>
                                        </p:attrNameLst>
                                      </p:cBhvr>
                                      <p:to>
                                        <p:strVal val="visible"/>
                                      </p:to>
                                    </p:set>
                                    <p:anim calcmode="lin" valueType="num">
                                      <p:cBhvr>
                                        <p:cTn id="31" dur="500" fill="hold"/>
                                        <p:tgtEl>
                                          <p:spTgt spid="46158"/>
                                        </p:tgtEl>
                                        <p:attrNameLst>
                                          <p:attrName>ppt_x</p:attrName>
                                        </p:attrNameLst>
                                      </p:cBhvr>
                                      <p:tavLst>
                                        <p:tav tm="0">
                                          <p:val>
                                            <p:strVal val="#ppt_x-#ppt_w/2"/>
                                          </p:val>
                                        </p:tav>
                                        <p:tav tm="100000">
                                          <p:val>
                                            <p:strVal val="#ppt_x"/>
                                          </p:val>
                                        </p:tav>
                                      </p:tavLst>
                                    </p:anim>
                                    <p:anim calcmode="lin" valueType="num">
                                      <p:cBhvr>
                                        <p:cTn id="32" dur="500" fill="hold"/>
                                        <p:tgtEl>
                                          <p:spTgt spid="46158"/>
                                        </p:tgtEl>
                                        <p:attrNameLst>
                                          <p:attrName>ppt_y</p:attrName>
                                        </p:attrNameLst>
                                      </p:cBhvr>
                                      <p:tavLst>
                                        <p:tav tm="0">
                                          <p:val>
                                            <p:strVal val="#ppt_y"/>
                                          </p:val>
                                        </p:tav>
                                        <p:tav tm="100000">
                                          <p:val>
                                            <p:strVal val="#ppt_y"/>
                                          </p:val>
                                        </p:tav>
                                      </p:tavLst>
                                    </p:anim>
                                    <p:anim calcmode="lin" valueType="num">
                                      <p:cBhvr>
                                        <p:cTn id="33" dur="500" fill="hold"/>
                                        <p:tgtEl>
                                          <p:spTgt spid="46158"/>
                                        </p:tgtEl>
                                        <p:attrNameLst>
                                          <p:attrName>ppt_w</p:attrName>
                                        </p:attrNameLst>
                                      </p:cBhvr>
                                      <p:tavLst>
                                        <p:tav tm="0">
                                          <p:val>
                                            <p:fltVal val="0"/>
                                          </p:val>
                                        </p:tav>
                                        <p:tav tm="100000">
                                          <p:val>
                                            <p:strVal val="#ppt_w"/>
                                          </p:val>
                                        </p:tav>
                                      </p:tavLst>
                                    </p:anim>
                                    <p:anim calcmode="lin" valueType="num">
                                      <p:cBhvr>
                                        <p:cTn id="34" dur="500" fill="hold"/>
                                        <p:tgtEl>
                                          <p:spTgt spid="46158"/>
                                        </p:tgtEl>
                                        <p:attrNameLst>
                                          <p:attrName>ppt_h</p:attrName>
                                        </p:attrNameLst>
                                      </p:cBhvr>
                                      <p:tavLst>
                                        <p:tav tm="0">
                                          <p:val>
                                            <p:strVal val="#ppt_h"/>
                                          </p:val>
                                        </p:tav>
                                        <p:tav tm="100000">
                                          <p:val>
                                            <p:strVal val="#ppt_h"/>
                                          </p:val>
                                        </p:tav>
                                      </p:tavLst>
                                    </p:anim>
                                  </p:childTnLst>
                                </p:cTn>
                              </p:par>
                            </p:childTnLst>
                          </p:cTn>
                        </p:par>
                        <p:par>
                          <p:cTn id="35" fill="hold" nodeType="afterGroup">
                            <p:stCondLst>
                              <p:cond delay="4750"/>
                            </p:stCondLst>
                            <p:childTnLst>
                              <p:par>
                                <p:cTn id="36" presetID="12" presetClass="entr" presetSubtype="1" fill="hold" nodeType="afterEffect">
                                  <p:stCondLst>
                                    <p:cond delay="0"/>
                                  </p:stCondLst>
                                  <p:childTnLst>
                                    <p:set>
                                      <p:cBhvr>
                                        <p:cTn id="37" dur="1" fill="hold">
                                          <p:stCondLst>
                                            <p:cond delay="0"/>
                                          </p:stCondLst>
                                        </p:cTn>
                                        <p:tgtEl>
                                          <p:spTgt spid="46153"/>
                                        </p:tgtEl>
                                        <p:attrNameLst>
                                          <p:attrName>style.visibility</p:attrName>
                                        </p:attrNameLst>
                                      </p:cBhvr>
                                      <p:to>
                                        <p:strVal val="visible"/>
                                      </p:to>
                                    </p:set>
                                    <p:animEffect transition="in" filter="slide(fromTop)">
                                      <p:cBhvr>
                                        <p:cTn id="38" dur="500"/>
                                        <p:tgtEl>
                                          <p:spTgt spid="46153"/>
                                        </p:tgtEl>
                                      </p:cBhvr>
                                    </p:animEffect>
                                  </p:childTnLst>
                                </p:cTn>
                              </p:par>
                            </p:childTnLst>
                          </p:cTn>
                        </p:par>
                        <p:par>
                          <p:cTn id="39" fill="hold" nodeType="afterGroup">
                            <p:stCondLst>
                              <p:cond delay="5250"/>
                            </p:stCondLst>
                            <p:childTnLst>
                              <p:par>
                                <p:cTn id="40" presetID="49" presetClass="entr" presetSubtype="0" decel="100000" fill="hold" nodeType="afterEffect">
                                  <p:stCondLst>
                                    <p:cond delay="0"/>
                                  </p:stCondLst>
                                  <p:childTnLst>
                                    <p:set>
                                      <p:cBhvr>
                                        <p:cTn id="41" dur="1" fill="hold">
                                          <p:stCondLst>
                                            <p:cond delay="0"/>
                                          </p:stCondLst>
                                        </p:cTn>
                                        <p:tgtEl>
                                          <p:spTgt spid="46163"/>
                                        </p:tgtEl>
                                        <p:attrNameLst>
                                          <p:attrName>style.visibility</p:attrName>
                                        </p:attrNameLst>
                                      </p:cBhvr>
                                      <p:to>
                                        <p:strVal val="visible"/>
                                      </p:to>
                                    </p:set>
                                    <p:anim calcmode="lin" valueType="num">
                                      <p:cBhvr>
                                        <p:cTn id="42" dur="500" fill="hold"/>
                                        <p:tgtEl>
                                          <p:spTgt spid="46163"/>
                                        </p:tgtEl>
                                        <p:attrNameLst>
                                          <p:attrName>ppt_w</p:attrName>
                                        </p:attrNameLst>
                                      </p:cBhvr>
                                      <p:tavLst>
                                        <p:tav tm="0">
                                          <p:val>
                                            <p:fltVal val="0"/>
                                          </p:val>
                                        </p:tav>
                                        <p:tav tm="100000">
                                          <p:val>
                                            <p:strVal val="#ppt_w"/>
                                          </p:val>
                                        </p:tav>
                                      </p:tavLst>
                                    </p:anim>
                                    <p:anim calcmode="lin" valueType="num">
                                      <p:cBhvr>
                                        <p:cTn id="43" dur="500" fill="hold"/>
                                        <p:tgtEl>
                                          <p:spTgt spid="46163"/>
                                        </p:tgtEl>
                                        <p:attrNameLst>
                                          <p:attrName>ppt_h</p:attrName>
                                        </p:attrNameLst>
                                      </p:cBhvr>
                                      <p:tavLst>
                                        <p:tav tm="0">
                                          <p:val>
                                            <p:fltVal val="0"/>
                                          </p:val>
                                        </p:tav>
                                        <p:tav tm="100000">
                                          <p:val>
                                            <p:strVal val="#ppt_h"/>
                                          </p:val>
                                        </p:tav>
                                      </p:tavLst>
                                    </p:anim>
                                    <p:anim calcmode="lin" valueType="num">
                                      <p:cBhvr>
                                        <p:cTn id="44" dur="500" fill="hold"/>
                                        <p:tgtEl>
                                          <p:spTgt spid="46163"/>
                                        </p:tgtEl>
                                        <p:attrNameLst>
                                          <p:attrName>style.rotation</p:attrName>
                                        </p:attrNameLst>
                                      </p:cBhvr>
                                      <p:tavLst>
                                        <p:tav tm="0">
                                          <p:val>
                                            <p:fltVal val="360"/>
                                          </p:val>
                                        </p:tav>
                                        <p:tav tm="100000">
                                          <p:val>
                                            <p:fltVal val="0"/>
                                          </p:val>
                                        </p:tav>
                                      </p:tavLst>
                                    </p:anim>
                                    <p:animEffect transition="in" filter="fade">
                                      <p:cBhvr>
                                        <p:cTn id="45" dur="500"/>
                                        <p:tgtEl>
                                          <p:spTgt spid="46163"/>
                                        </p:tgtEl>
                                      </p:cBhvr>
                                    </p:animEffect>
                                  </p:childTnLst>
                                </p:cTn>
                              </p:par>
                            </p:childTnLst>
                          </p:cTn>
                        </p:par>
                        <p:par>
                          <p:cTn id="46" fill="hold" nodeType="afterGroup">
                            <p:stCondLst>
                              <p:cond delay="5750"/>
                            </p:stCondLst>
                            <p:childTnLst>
                              <p:par>
                                <p:cTn id="47" presetID="17" presetClass="entr" presetSubtype="8" fill="hold" nodeType="afterEffect">
                                  <p:stCondLst>
                                    <p:cond delay="0"/>
                                  </p:stCondLst>
                                  <p:childTnLst>
                                    <p:set>
                                      <p:cBhvr>
                                        <p:cTn id="48" dur="1" fill="hold">
                                          <p:stCondLst>
                                            <p:cond delay="0"/>
                                          </p:stCondLst>
                                        </p:cTn>
                                        <p:tgtEl>
                                          <p:spTgt spid="46149"/>
                                        </p:tgtEl>
                                        <p:attrNameLst>
                                          <p:attrName>style.visibility</p:attrName>
                                        </p:attrNameLst>
                                      </p:cBhvr>
                                      <p:to>
                                        <p:strVal val="visible"/>
                                      </p:to>
                                    </p:set>
                                    <p:anim calcmode="lin" valueType="num">
                                      <p:cBhvr>
                                        <p:cTn id="49" dur="500" fill="hold"/>
                                        <p:tgtEl>
                                          <p:spTgt spid="46149"/>
                                        </p:tgtEl>
                                        <p:attrNameLst>
                                          <p:attrName>ppt_x</p:attrName>
                                        </p:attrNameLst>
                                      </p:cBhvr>
                                      <p:tavLst>
                                        <p:tav tm="0">
                                          <p:val>
                                            <p:strVal val="#ppt_x-#ppt_w/2"/>
                                          </p:val>
                                        </p:tav>
                                        <p:tav tm="100000">
                                          <p:val>
                                            <p:strVal val="#ppt_x"/>
                                          </p:val>
                                        </p:tav>
                                      </p:tavLst>
                                    </p:anim>
                                    <p:anim calcmode="lin" valueType="num">
                                      <p:cBhvr>
                                        <p:cTn id="50" dur="500" fill="hold"/>
                                        <p:tgtEl>
                                          <p:spTgt spid="46149"/>
                                        </p:tgtEl>
                                        <p:attrNameLst>
                                          <p:attrName>ppt_y</p:attrName>
                                        </p:attrNameLst>
                                      </p:cBhvr>
                                      <p:tavLst>
                                        <p:tav tm="0">
                                          <p:val>
                                            <p:strVal val="#ppt_y"/>
                                          </p:val>
                                        </p:tav>
                                        <p:tav tm="100000">
                                          <p:val>
                                            <p:strVal val="#ppt_y"/>
                                          </p:val>
                                        </p:tav>
                                      </p:tavLst>
                                    </p:anim>
                                    <p:anim calcmode="lin" valueType="num">
                                      <p:cBhvr>
                                        <p:cTn id="51" dur="500" fill="hold"/>
                                        <p:tgtEl>
                                          <p:spTgt spid="46149"/>
                                        </p:tgtEl>
                                        <p:attrNameLst>
                                          <p:attrName>ppt_w</p:attrName>
                                        </p:attrNameLst>
                                      </p:cBhvr>
                                      <p:tavLst>
                                        <p:tav tm="0">
                                          <p:val>
                                            <p:fltVal val="0"/>
                                          </p:val>
                                        </p:tav>
                                        <p:tav tm="100000">
                                          <p:val>
                                            <p:strVal val="#ppt_w"/>
                                          </p:val>
                                        </p:tav>
                                      </p:tavLst>
                                    </p:anim>
                                    <p:anim calcmode="lin" valueType="num">
                                      <p:cBhvr>
                                        <p:cTn id="52" dur="500" fill="hold"/>
                                        <p:tgtEl>
                                          <p:spTgt spid="46149"/>
                                        </p:tgtEl>
                                        <p:attrNameLst>
                                          <p:attrName>ppt_h</p:attrName>
                                        </p:attrNameLst>
                                      </p:cBhvr>
                                      <p:tavLst>
                                        <p:tav tm="0">
                                          <p:val>
                                            <p:strVal val="#ppt_h"/>
                                          </p:val>
                                        </p:tav>
                                        <p:tav tm="100000">
                                          <p:val>
                                            <p:strVal val="#ppt_h"/>
                                          </p:val>
                                        </p:tav>
                                      </p:tavLst>
                                    </p:anim>
                                  </p:childTnLst>
                                </p:cTn>
                              </p:par>
                            </p:childTnLst>
                          </p:cTn>
                        </p:par>
                        <p:par>
                          <p:cTn id="53" fill="hold" nodeType="afterGroup">
                            <p:stCondLst>
                              <p:cond delay="6250"/>
                            </p:stCondLst>
                            <p:childTnLst>
                              <p:par>
                                <p:cTn id="54" presetID="12" presetClass="entr" presetSubtype="1" fill="hold" nodeType="afterEffect">
                                  <p:stCondLst>
                                    <p:cond delay="0"/>
                                  </p:stCondLst>
                                  <p:childTnLst>
                                    <p:set>
                                      <p:cBhvr>
                                        <p:cTn id="55" dur="1" fill="hold">
                                          <p:stCondLst>
                                            <p:cond delay="0"/>
                                          </p:stCondLst>
                                        </p:cTn>
                                        <p:tgtEl>
                                          <p:spTgt spid="46151"/>
                                        </p:tgtEl>
                                        <p:attrNameLst>
                                          <p:attrName>style.visibility</p:attrName>
                                        </p:attrNameLst>
                                      </p:cBhvr>
                                      <p:to>
                                        <p:strVal val="visible"/>
                                      </p:to>
                                    </p:set>
                                    <p:animEffect transition="in" filter="slide(fromTop)">
                                      <p:cBhvr>
                                        <p:cTn id="56" dur="500"/>
                                        <p:tgtEl>
                                          <p:spTgt spid="46151"/>
                                        </p:tgtEl>
                                      </p:cBhvr>
                                    </p:animEffect>
                                  </p:childTnLst>
                                </p:cTn>
                              </p:par>
                            </p:childTnLst>
                          </p:cTn>
                        </p:par>
                        <p:par>
                          <p:cTn id="57" fill="hold" nodeType="afterGroup">
                            <p:stCondLst>
                              <p:cond delay="6750"/>
                            </p:stCondLst>
                            <p:childTnLst>
                              <p:par>
                                <p:cTn id="58" presetID="49" presetClass="entr" presetSubtype="0" decel="100000" fill="hold" nodeType="afterEffect">
                                  <p:stCondLst>
                                    <p:cond delay="0"/>
                                  </p:stCondLst>
                                  <p:childTnLst>
                                    <p:set>
                                      <p:cBhvr>
                                        <p:cTn id="59" dur="1" fill="hold">
                                          <p:stCondLst>
                                            <p:cond delay="0"/>
                                          </p:stCondLst>
                                        </p:cTn>
                                        <p:tgtEl>
                                          <p:spTgt spid="46165"/>
                                        </p:tgtEl>
                                        <p:attrNameLst>
                                          <p:attrName>style.visibility</p:attrName>
                                        </p:attrNameLst>
                                      </p:cBhvr>
                                      <p:to>
                                        <p:strVal val="visible"/>
                                      </p:to>
                                    </p:set>
                                    <p:anim calcmode="lin" valueType="num">
                                      <p:cBhvr>
                                        <p:cTn id="60" dur="500" fill="hold"/>
                                        <p:tgtEl>
                                          <p:spTgt spid="46165"/>
                                        </p:tgtEl>
                                        <p:attrNameLst>
                                          <p:attrName>ppt_w</p:attrName>
                                        </p:attrNameLst>
                                      </p:cBhvr>
                                      <p:tavLst>
                                        <p:tav tm="0">
                                          <p:val>
                                            <p:fltVal val="0"/>
                                          </p:val>
                                        </p:tav>
                                        <p:tav tm="100000">
                                          <p:val>
                                            <p:strVal val="#ppt_w"/>
                                          </p:val>
                                        </p:tav>
                                      </p:tavLst>
                                    </p:anim>
                                    <p:anim calcmode="lin" valueType="num">
                                      <p:cBhvr>
                                        <p:cTn id="61" dur="500" fill="hold"/>
                                        <p:tgtEl>
                                          <p:spTgt spid="46165"/>
                                        </p:tgtEl>
                                        <p:attrNameLst>
                                          <p:attrName>ppt_h</p:attrName>
                                        </p:attrNameLst>
                                      </p:cBhvr>
                                      <p:tavLst>
                                        <p:tav tm="0">
                                          <p:val>
                                            <p:fltVal val="0"/>
                                          </p:val>
                                        </p:tav>
                                        <p:tav tm="100000">
                                          <p:val>
                                            <p:strVal val="#ppt_h"/>
                                          </p:val>
                                        </p:tav>
                                      </p:tavLst>
                                    </p:anim>
                                    <p:anim calcmode="lin" valueType="num">
                                      <p:cBhvr>
                                        <p:cTn id="62" dur="500" fill="hold"/>
                                        <p:tgtEl>
                                          <p:spTgt spid="46165"/>
                                        </p:tgtEl>
                                        <p:attrNameLst>
                                          <p:attrName>style.rotation</p:attrName>
                                        </p:attrNameLst>
                                      </p:cBhvr>
                                      <p:tavLst>
                                        <p:tav tm="0">
                                          <p:val>
                                            <p:fltVal val="360"/>
                                          </p:val>
                                        </p:tav>
                                        <p:tav tm="100000">
                                          <p:val>
                                            <p:fltVal val="0"/>
                                          </p:val>
                                        </p:tav>
                                      </p:tavLst>
                                    </p:anim>
                                    <p:animEffect transition="in" filter="fade">
                                      <p:cBhvr>
                                        <p:cTn id="63" dur="500"/>
                                        <p:tgtEl>
                                          <p:spTgt spid="46165"/>
                                        </p:tgtEl>
                                      </p:cBhvr>
                                    </p:animEffect>
                                  </p:childTnLst>
                                </p:cTn>
                              </p:par>
                            </p:childTnLst>
                          </p:cTn>
                        </p:par>
                        <p:par>
                          <p:cTn id="64" fill="hold" nodeType="afterGroup">
                            <p:stCondLst>
                              <p:cond delay="7250"/>
                            </p:stCondLst>
                            <p:childTnLst>
                              <p:par>
                                <p:cTn id="65" presetID="17" presetClass="entr" presetSubtype="8" fill="hold" nodeType="afterEffect">
                                  <p:stCondLst>
                                    <p:cond delay="0"/>
                                  </p:stCondLst>
                                  <p:childTnLst>
                                    <p:set>
                                      <p:cBhvr>
                                        <p:cTn id="66" dur="1" fill="hold">
                                          <p:stCondLst>
                                            <p:cond delay="0"/>
                                          </p:stCondLst>
                                        </p:cTn>
                                        <p:tgtEl>
                                          <p:spTgt spid="46148"/>
                                        </p:tgtEl>
                                        <p:attrNameLst>
                                          <p:attrName>style.visibility</p:attrName>
                                        </p:attrNameLst>
                                      </p:cBhvr>
                                      <p:to>
                                        <p:strVal val="visible"/>
                                      </p:to>
                                    </p:set>
                                    <p:anim calcmode="lin" valueType="num">
                                      <p:cBhvr>
                                        <p:cTn id="67" dur="500" fill="hold"/>
                                        <p:tgtEl>
                                          <p:spTgt spid="46148"/>
                                        </p:tgtEl>
                                        <p:attrNameLst>
                                          <p:attrName>ppt_x</p:attrName>
                                        </p:attrNameLst>
                                      </p:cBhvr>
                                      <p:tavLst>
                                        <p:tav tm="0">
                                          <p:val>
                                            <p:strVal val="#ppt_x-#ppt_w/2"/>
                                          </p:val>
                                        </p:tav>
                                        <p:tav tm="100000">
                                          <p:val>
                                            <p:strVal val="#ppt_x"/>
                                          </p:val>
                                        </p:tav>
                                      </p:tavLst>
                                    </p:anim>
                                    <p:anim calcmode="lin" valueType="num">
                                      <p:cBhvr>
                                        <p:cTn id="68" dur="500" fill="hold"/>
                                        <p:tgtEl>
                                          <p:spTgt spid="46148"/>
                                        </p:tgtEl>
                                        <p:attrNameLst>
                                          <p:attrName>ppt_y</p:attrName>
                                        </p:attrNameLst>
                                      </p:cBhvr>
                                      <p:tavLst>
                                        <p:tav tm="0">
                                          <p:val>
                                            <p:strVal val="#ppt_y"/>
                                          </p:val>
                                        </p:tav>
                                        <p:tav tm="100000">
                                          <p:val>
                                            <p:strVal val="#ppt_y"/>
                                          </p:val>
                                        </p:tav>
                                      </p:tavLst>
                                    </p:anim>
                                    <p:anim calcmode="lin" valueType="num">
                                      <p:cBhvr>
                                        <p:cTn id="69" dur="500" fill="hold"/>
                                        <p:tgtEl>
                                          <p:spTgt spid="46148"/>
                                        </p:tgtEl>
                                        <p:attrNameLst>
                                          <p:attrName>ppt_w</p:attrName>
                                        </p:attrNameLst>
                                      </p:cBhvr>
                                      <p:tavLst>
                                        <p:tav tm="0">
                                          <p:val>
                                            <p:fltVal val="0"/>
                                          </p:val>
                                        </p:tav>
                                        <p:tav tm="100000">
                                          <p:val>
                                            <p:strVal val="#ppt_w"/>
                                          </p:val>
                                        </p:tav>
                                      </p:tavLst>
                                    </p:anim>
                                    <p:anim calcmode="lin" valueType="num">
                                      <p:cBhvr>
                                        <p:cTn id="70" dur="500" fill="hold"/>
                                        <p:tgtEl>
                                          <p:spTgt spid="46148"/>
                                        </p:tgtEl>
                                        <p:attrNameLst>
                                          <p:attrName>ppt_h</p:attrName>
                                        </p:attrNameLst>
                                      </p:cBhvr>
                                      <p:tavLst>
                                        <p:tav tm="0">
                                          <p:val>
                                            <p:strVal val="#ppt_h"/>
                                          </p:val>
                                        </p:tav>
                                        <p:tav tm="100000">
                                          <p:val>
                                            <p:strVal val="#ppt_h"/>
                                          </p:val>
                                        </p:tav>
                                      </p:tavLst>
                                    </p:anim>
                                  </p:childTnLst>
                                </p:cTn>
                              </p:par>
                            </p:childTnLst>
                          </p:cTn>
                        </p:par>
                        <p:par>
                          <p:cTn id="71" fill="hold" nodeType="afterGroup">
                            <p:stCondLst>
                              <p:cond delay="7750"/>
                            </p:stCondLst>
                            <p:childTnLst>
                              <p:par>
                                <p:cTn id="72" presetID="12" presetClass="entr" presetSubtype="1" fill="hold" nodeType="afterEffect">
                                  <p:stCondLst>
                                    <p:cond delay="0"/>
                                  </p:stCondLst>
                                  <p:childTnLst>
                                    <p:set>
                                      <p:cBhvr>
                                        <p:cTn id="73" dur="1" fill="hold">
                                          <p:stCondLst>
                                            <p:cond delay="0"/>
                                          </p:stCondLst>
                                        </p:cTn>
                                        <p:tgtEl>
                                          <p:spTgt spid="46155"/>
                                        </p:tgtEl>
                                        <p:attrNameLst>
                                          <p:attrName>style.visibility</p:attrName>
                                        </p:attrNameLst>
                                      </p:cBhvr>
                                      <p:to>
                                        <p:strVal val="visible"/>
                                      </p:to>
                                    </p:set>
                                    <p:animEffect transition="in" filter="slide(fromTop)">
                                      <p:cBhvr>
                                        <p:cTn id="74" dur="500"/>
                                        <p:tgtEl>
                                          <p:spTgt spid="46155"/>
                                        </p:tgtEl>
                                      </p:cBhvr>
                                    </p:animEffect>
                                  </p:childTnLst>
                                </p:cTn>
                              </p:par>
                            </p:childTnLst>
                          </p:cTn>
                        </p:par>
                        <p:par>
                          <p:cTn id="75" fill="hold" nodeType="afterGroup">
                            <p:stCondLst>
                              <p:cond delay="8250"/>
                            </p:stCondLst>
                            <p:childTnLst>
                              <p:par>
                                <p:cTn id="76" presetID="49" presetClass="entr" presetSubtype="0" decel="100000" fill="hold" nodeType="afterEffect">
                                  <p:stCondLst>
                                    <p:cond delay="0"/>
                                  </p:stCondLst>
                                  <p:childTnLst>
                                    <p:set>
                                      <p:cBhvr>
                                        <p:cTn id="77" dur="1" fill="hold">
                                          <p:stCondLst>
                                            <p:cond delay="0"/>
                                          </p:stCondLst>
                                        </p:cTn>
                                        <p:tgtEl>
                                          <p:spTgt spid="46167"/>
                                        </p:tgtEl>
                                        <p:attrNameLst>
                                          <p:attrName>style.visibility</p:attrName>
                                        </p:attrNameLst>
                                      </p:cBhvr>
                                      <p:to>
                                        <p:strVal val="visible"/>
                                      </p:to>
                                    </p:set>
                                    <p:anim calcmode="lin" valueType="num">
                                      <p:cBhvr>
                                        <p:cTn id="78" dur="500" fill="hold"/>
                                        <p:tgtEl>
                                          <p:spTgt spid="46167"/>
                                        </p:tgtEl>
                                        <p:attrNameLst>
                                          <p:attrName>ppt_w</p:attrName>
                                        </p:attrNameLst>
                                      </p:cBhvr>
                                      <p:tavLst>
                                        <p:tav tm="0">
                                          <p:val>
                                            <p:fltVal val="0"/>
                                          </p:val>
                                        </p:tav>
                                        <p:tav tm="100000">
                                          <p:val>
                                            <p:strVal val="#ppt_w"/>
                                          </p:val>
                                        </p:tav>
                                      </p:tavLst>
                                    </p:anim>
                                    <p:anim calcmode="lin" valueType="num">
                                      <p:cBhvr>
                                        <p:cTn id="79" dur="500" fill="hold"/>
                                        <p:tgtEl>
                                          <p:spTgt spid="46167"/>
                                        </p:tgtEl>
                                        <p:attrNameLst>
                                          <p:attrName>ppt_h</p:attrName>
                                        </p:attrNameLst>
                                      </p:cBhvr>
                                      <p:tavLst>
                                        <p:tav tm="0">
                                          <p:val>
                                            <p:fltVal val="0"/>
                                          </p:val>
                                        </p:tav>
                                        <p:tav tm="100000">
                                          <p:val>
                                            <p:strVal val="#ppt_h"/>
                                          </p:val>
                                        </p:tav>
                                      </p:tavLst>
                                    </p:anim>
                                    <p:anim calcmode="lin" valueType="num">
                                      <p:cBhvr>
                                        <p:cTn id="80" dur="500" fill="hold"/>
                                        <p:tgtEl>
                                          <p:spTgt spid="46167"/>
                                        </p:tgtEl>
                                        <p:attrNameLst>
                                          <p:attrName>style.rotation</p:attrName>
                                        </p:attrNameLst>
                                      </p:cBhvr>
                                      <p:tavLst>
                                        <p:tav tm="0">
                                          <p:val>
                                            <p:fltVal val="360"/>
                                          </p:val>
                                        </p:tav>
                                        <p:tav tm="100000">
                                          <p:val>
                                            <p:fltVal val="0"/>
                                          </p:val>
                                        </p:tav>
                                      </p:tavLst>
                                    </p:anim>
                                    <p:animEffect transition="in" filter="fade">
                                      <p:cBhvr>
                                        <p:cTn id="81" dur="500"/>
                                        <p:tgtEl>
                                          <p:spTgt spid="46167"/>
                                        </p:tgtEl>
                                      </p:cBhvr>
                                    </p:animEffect>
                                  </p:childTnLst>
                                </p:cTn>
                              </p:par>
                            </p:childTnLst>
                          </p:cTn>
                        </p:par>
                        <p:par>
                          <p:cTn id="82" fill="hold" nodeType="afterGroup">
                            <p:stCondLst>
                              <p:cond delay="8750"/>
                            </p:stCondLst>
                            <p:childTnLst>
                              <p:par>
                                <p:cTn id="83" presetID="17" presetClass="entr" presetSubtype="8" fill="hold" nodeType="afterEffect">
                                  <p:stCondLst>
                                    <p:cond delay="0"/>
                                  </p:stCondLst>
                                  <p:childTnLst>
                                    <p:set>
                                      <p:cBhvr>
                                        <p:cTn id="84" dur="1" fill="hold">
                                          <p:stCondLst>
                                            <p:cond delay="0"/>
                                          </p:stCondLst>
                                        </p:cTn>
                                        <p:tgtEl>
                                          <p:spTgt spid="46144"/>
                                        </p:tgtEl>
                                        <p:attrNameLst>
                                          <p:attrName>style.visibility</p:attrName>
                                        </p:attrNameLst>
                                      </p:cBhvr>
                                      <p:to>
                                        <p:strVal val="visible"/>
                                      </p:to>
                                    </p:set>
                                    <p:anim calcmode="lin" valueType="num">
                                      <p:cBhvr>
                                        <p:cTn id="85" dur="500" fill="hold"/>
                                        <p:tgtEl>
                                          <p:spTgt spid="46144"/>
                                        </p:tgtEl>
                                        <p:attrNameLst>
                                          <p:attrName>ppt_x</p:attrName>
                                        </p:attrNameLst>
                                      </p:cBhvr>
                                      <p:tavLst>
                                        <p:tav tm="0">
                                          <p:val>
                                            <p:strVal val="#ppt_x-#ppt_w/2"/>
                                          </p:val>
                                        </p:tav>
                                        <p:tav tm="100000">
                                          <p:val>
                                            <p:strVal val="#ppt_x"/>
                                          </p:val>
                                        </p:tav>
                                      </p:tavLst>
                                    </p:anim>
                                    <p:anim calcmode="lin" valueType="num">
                                      <p:cBhvr>
                                        <p:cTn id="86" dur="500" fill="hold"/>
                                        <p:tgtEl>
                                          <p:spTgt spid="46144"/>
                                        </p:tgtEl>
                                        <p:attrNameLst>
                                          <p:attrName>ppt_y</p:attrName>
                                        </p:attrNameLst>
                                      </p:cBhvr>
                                      <p:tavLst>
                                        <p:tav tm="0">
                                          <p:val>
                                            <p:strVal val="#ppt_y"/>
                                          </p:val>
                                        </p:tav>
                                        <p:tav tm="100000">
                                          <p:val>
                                            <p:strVal val="#ppt_y"/>
                                          </p:val>
                                        </p:tav>
                                      </p:tavLst>
                                    </p:anim>
                                    <p:anim calcmode="lin" valueType="num">
                                      <p:cBhvr>
                                        <p:cTn id="87" dur="500" fill="hold"/>
                                        <p:tgtEl>
                                          <p:spTgt spid="46144"/>
                                        </p:tgtEl>
                                        <p:attrNameLst>
                                          <p:attrName>ppt_w</p:attrName>
                                        </p:attrNameLst>
                                      </p:cBhvr>
                                      <p:tavLst>
                                        <p:tav tm="0">
                                          <p:val>
                                            <p:fltVal val="0"/>
                                          </p:val>
                                        </p:tav>
                                        <p:tav tm="100000">
                                          <p:val>
                                            <p:strVal val="#ppt_w"/>
                                          </p:val>
                                        </p:tav>
                                      </p:tavLst>
                                    </p:anim>
                                    <p:anim calcmode="lin" valueType="num">
                                      <p:cBhvr>
                                        <p:cTn id="88" dur="500" fill="hold"/>
                                        <p:tgtEl>
                                          <p:spTgt spid="46144"/>
                                        </p:tgtEl>
                                        <p:attrNameLst>
                                          <p:attrName>ppt_h</p:attrName>
                                        </p:attrNameLst>
                                      </p:cBhvr>
                                      <p:tavLst>
                                        <p:tav tm="0">
                                          <p:val>
                                            <p:strVal val="#ppt_h"/>
                                          </p:val>
                                        </p:tav>
                                        <p:tav tm="100000">
                                          <p:val>
                                            <p:strVal val="#ppt_h"/>
                                          </p:val>
                                        </p:tav>
                                      </p:tavLst>
                                    </p:anim>
                                  </p:childTnLst>
                                </p:cTn>
                              </p:par>
                            </p:childTnLst>
                          </p:cTn>
                        </p:par>
                        <p:par>
                          <p:cTn id="89" fill="hold" nodeType="afterGroup">
                            <p:stCondLst>
                              <p:cond delay="9250"/>
                            </p:stCondLst>
                            <p:childTnLst>
                              <p:par>
                                <p:cTn id="90" presetID="9" presetClass="entr" presetSubtype="0" fill="hold" nodeType="afterEffect">
                                  <p:stCondLst>
                                    <p:cond delay="0"/>
                                  </p:stCondLst>
                                  <p:childTnLst>
                                    <p:set>
                                      <p:cBhvr>
                                        <p:cTn id="91" dur="1" fill="hold">
                                          <p:stCondLst>
                                            <p:cond delay="0"/>
                                          </p:stCondLst>
                                        </p:cTn>
                                        <p:tgtEl>
                                          <p:spTgt spid="46171"/>
                                        </p:tgtEl>
                                        <p:attrNameLst>
                                          <p:attrName>style.visibility</p:attrName>
                                        </p:attrNameLst>
                                      </p:cBhvr>
                                      <p:to>
                                        <p:strVal val="visible"/>
                                      </p:to>
                                    </p:set>
                                    <p:animEffect transition="in" filter="dissolve">
                                      <p:cBhvr>
                                        <p:cTn id="92" dur="500"/>
                                        <p:tgtEl>
                                          <p:spTgt spid="46171"/>
                                        </p:tgtEl>
                                      </p:cBhvr>
                                    </p:animEffect>
                                  </p:childTnLst>
                                </p:cTn>
                              </p:par>
                            </p:childTnLst>
                          </p:cTn>
                        </p:par>
                        <p:par>
                          <p:cTn id="93" fill="hold" nodeType="afterGroup">
                            <p:stCondLst>
                              <p:cond delay="9750"/>
                            </p:stCondLst>
                            <p:childTnLst>
                              <p:par>
                                <p:cTn id="94" presetID="1" presetClass="entr" presetSubtype="0" fill="hold" grpId="0" nodeType="afterEffect">
                                  <p:stCondLst>
                                    <p:cond delay="0"/>
                                  </p:stCondLst>
                                  <p:childTnLst>
                                    <p:set>
                                      <p:cBhvr>
                                        <p:cTn id="95" dur="1" fill="hold">
                                          <p:stCondLst>
                                            <p:cond delay="0"/>
                                          </p:stCondLst>
                                        </p:cTn>
                                        <p:tgtEl>
                                          <p:spTgt spid="83"/>
                                        </p:tgtEl>
                                        <p:attrNameLst>
                                          <p:attrName>style.visibility</p:attrName>
                                        </p:attrNameLst>
                                      </p:cBhvr>
                                      <p:to>
                                        <p:strVal val="visible"/>
                                      </p:to>
                                    </p:set>
                                  </p:childTnLst>
                                  <p:subTnLst>
                                    <p:audio>
                                      <p:cMediaNode>
                                        <p:cTn display="0" masterRel="sameClick">
                                          <p:stCondLst>
                                            <p:cond evt="begin" delay="0">
                                              <p:tn val="94"/>
                                            </p:cond>
                                          </p:stCondLst>
                                          <p:endCondLst>
                                            <p:cond evt="onStopAudio" delay="0">
                                              <p:tgtEl>
                                                <p:sldTgt/>
                                              </p:tgtEl>
                                            </p:cond>
                                          </p:endCondLst>
                                        </p:cTn>
                                        <p:tgtEl>
                                          <p:sndTgt r:embed="rId2" name="click.wav"/>
                                        </p:tgtEl>
                                      </p:cMediaNode>
                                    </p:audio>
                                  </p:subTnLst>
                                </p:cTn>
                              </p:par>
                            </p:childTnLst>
                          </p:cTn>
                        </p:par>
                        <p:par>
                          <p:cTn id="96" fill="hold" nodeType="afterGroup">
                            <p:stCondLst>
                              <p:cond delay="9750"/>
                            </p:stCondLst>
                            <p:childTnLst>
                              <p:par>
                                <p:cTn id="97" presetID="1" presetClass="entr" presetSubtype="0" fill="hold" grpId="0" nodeType="afterEffect">
                                  <p:stCondLst>
                                    <p:cond delay="1000"/>
                                  </p:stCondLst>
                                  <p:childTnLst>
                                    <p:set>
                                      <p:cBhvr>
                                        <p:cTn id="98" dur="1" fill="hold">
                                          <p:stCondLst>
                                            <p:cond delay="0"/>
                                          </p:stCondLst>
                                        </p:cTn>
                                        <p:tgtEl>
                                          <p:spTgt spid="2"/>
                                        </p:tgtEl>
                                        <p:attrNameLst>
                                          <p:attrName>style.visibility</p:attrName>
                                        </p:attrNameLst>
                                      </p:cBhvr>
                                      <p:to>
                                        <p:strVal val="visible"/>
                                      </p:to>
                                    </p:set>
                                  </p:childTnLst>
                                  <p:subTnLst>
                                    <p:audio>
                                      <p:cMediaNode>
                                        <p:cTn display="0" masterRel="sameClick">
                                          <p:stCondLst>
                                            <p:cond evt="begin" delay="0">
                                              <p:tn val="97"/>
                                            </p:cond>
                                          </p:stCondLst>
                                          <p:endCondLst>
                                            <p:cond evt="onStopAudio" delay="0">
                                              <p:tgtEl>
                                                <p:sldTgt/>
                                              </p:tgtEl>
                                            </p:cond>
                                          </p:endCondLst>
                                        </p:cTn>
                                        <p:tgtEl>
                                          <p:sndTgt r:embed="rId2" name="click.wav"/>
                                        </p:tgtEl>
                                      </p:cMediaNode>
                                    </p:audio>
                                  </p:subTnLst>
                                </p:cTn>
                              </p:par>
                            </p:childTnLst>
                          </p:cTn>
                        </p:par>
                        <p:par>
                          <p:cTn id="99" fill="hold" nodeType="afterGroup">
                            <p:stCondLst>
                              <p:cond delay="10750"/>
                            </p:stCondLst>
                            <p:childTnLst>
                              <p:par>
                                <p:cTn id="100" presetID="1" presetClass="entr" presetSubtype="0" fill="hold" grpId="0" nodeType="afterEffect">
                                  <p:stCondLst>
                                    <p:cond delay="1000"/>
                                  </p:stCondLst>
                                  <p:childTnLst>
                                    <p:set>
                                      <p:cBhvr>
                                        <p:cTn id="101" dur="1" fill="hold">
                                          <p:stCondLst>
                                            <p:cond delay="0"/>
                                          </p:stCondLst>
                                        </p:cTn>
                                        <p:tgtEl>
                                          <p:spTgt spid="3"/>
                                        </p:tgtEl>
                                        <p:attrNameLst>
                                          <p:attrName>style.visibility</p:attrName>
                                        </p:attrNameLst>
                                      </p:cBhvr>
                                      <p:to>
                                        <p:strVal val="visible"/>
                                      </p:to>
                                    </p:set>
                                  </p:childTnLst>
                                  <p:subTnLst>
                                    <p:audio>
                                      <p:cMediaNode>
                                        <p:cTn display="0" masterRel="sameClick">
                                          <p:stCondLst>
                                            <p:cond evt="begin" delay="0">
                                              <p:tn val="100"/>
                                            </p:cond>
                                          </p:stCondLst>
                                          <p:endCondLst>
                                            <p:cond evt="onStopAudio" delay="0">
                                              <p:tgtEl>
                                                <p:sldTgt/>
                                              </p:tgtEl>
                                            </p:cond>
                                          </p:endCondLst>
                                        </p:cTn>
                                        <p:tgtEl>
                                          <p:sndTgt r:embed="rId2" name="click.wav"/>
                                        </p:tgtEl>
                                      </p:cMediaNode>
                                    </p:audio>
                                  </p:subTnLst>
                                </p:cTn>
                              </p:par>
                            </p:childTnLst>
                          </p:cTn>
                        </p:par>
                        <p:par>
                          <p:cTn id="102" fill="hold" nodeType="afterGroup">
                            <p:stCondLst>
                              <p:cond delay="11750"/>
                            </p:stCondLst>
                            <p:childTnLst>
                              <p:par>
                                <p:cTn id="103" presetID="1" presetClass="entr" presetSubtype="0" fill="hold" grpId="0" nodeType="afterEffect">
                                  <p:stCondLst>
                                    <p:cond delay="1000"/>
                                  </p:stCondLst>
                                  <p:childTnLst>
                                    <p:set>
                                      <p:cBhvr>
                                        <p:cTn id="104" dur="1" fill="hold">
                                          <p:stCondLst>
                                            <p:cond delay="0"/>
                                          </p:stCondLst>
                                        </p:cTn>
                                        <p:tgtEl>
                                          <p:spTgt spid="4"/>
                                        </p:tgtEl>
                                        <p:attrNameLst>
                                          <p:attrName>style.visibility</p:attrName>
                                        </p:attrNameLst>
                                      </p:cBhvr>
                                      <p:to>
                                        <p:strVal val="visible"/>
                                      </p:to>
                                    </p:set>
                                  </p:childTnLst>
                                  <p:subTnLst>
                                    <p:audio>
                                      <p:cMediaNode>
                                        <p:cTn display="0" masterRel="sameClick">
                                          <p:stCondLst>
                                            <p:cond evt="begin" delay="0">
                                              <p:tn val="103"/>
                                            </p:cond>
                                          </p:stCondLst>
                                          <p:endCondLst>
                                            <p:cond evt="onStopAudio" delay="0">
                                              <p:tgtEl>
                                                <p:sldTgt/>
                                              </p:tgtEl>
                                            </p:cond>
                                          </p:endCondLst>
                                        </p:cTn>
                                        <p:tgtEl>
                                          <p:sndTgt r:embed="rId2" name="click.wav"/>
                                        </p:tgtEl>
                                      </p:cMediaNode>
                                    </p:audio>
                                  </p:subTnLst>
                                </p:cTn>
                              </p:par>
                            </p:childTnLst>
                          </p:cTn>
                        </p:par>
                        <p:par>
                          <p:cTn id="105" fill="hold" nodeType="afterGroup">
                            <p:stCondLst>
                              <p:cond delay="12750"/>
                            </p:stCondLst>
                            <p:childTnLst>
                              <p:par>
                                <p:cTn id="106" presetID="1" presetClass="entr" presetSubtype="0" fill="hold" grpId="0" nodeType="afterEffect">
                                  <p:stCondLst>
                                    <p:cond delay="1000"/>
                                  </p:stCondLst>
                                  <p:childTnLst>
                                    <p:set>
                                      <p:cBhvr>
                                        <p:cTn id="107" dur="1" fill="hold">
                                          <p:stCondLst>
                                            <p:cond delay="0"/>
                                          </p:stCondLst>
                                        </p:cTn>
                                        <p:tgtEl>
                                          <p:spTgt spid="5"/>
                                        </p:tgtEl>
                                        <p:attrNameLst>
                                          <p:attrName>style.visibility</p:attrName>
                                        </p:attrNameLst>
                                      </p:cBhvr>
                                      <p:to>
                                        <p:strVal val="visible"/>
                                      </p:to>
                                    </p:set>
                                  </p:childTnLst>
                                  <p:subTnLst>
                                    <p:audio>
                                      <p:cMediaNode>
                                        <p:cTn display="0" masterRel="sameClick">
                                          <p:stCondLst>
                                            <p:cond evt="begin" delay="0">
                                              <p:tn val="106"/>
                                            </p:cond>
                                          </p:stCondLst>
                                          <p:endCondLst>
                                            <p:cond evt="onStopAudio" delay="0">
                                              <p:tgtEl>
                                                <p:sldTgt/>
                                              </p:tgtEl>
                                            </p:cond>
                                          </p:endCondLst>
                                        </p:cTn>
                                        <p:tgtEl>
                                          <p:sndTgt r:embed="rId2" name="click.wav"/>
                                        </p:tgtEl>
                                      </p:cMediaNode>
                                    </p:audio>
                                  </p:subTnLst>
                                </p:cTn>
                              </p:par>
                            </p:childTnLst>
                          </p:cTn>
                        </p:par>
                        <p:par>
                          <p:cTn id="108" fill="hold" nodeType="afterGroup">
                            <p:stCondLst>
                              <p:cond delay="13750"/>
                            </p:stCondLst>
                            <p:childTnLst>
                              <p:par>
                                <p:cTn id="109" presetID="1" presetClass="entr" presetSubtype="0" fill="hold" grpId="0" nodeType="afterEffect">
                                  <p:stCondLst>
                                    <p:cond delay="1000"/>
                                  </p:stCondLst>
                                  <p:childTnLst>
                                    <p:set>
                                      <p:cBhvr>
                                        <p:cTn id="110" dur="1" fill="hold">
                                          <p:stCondLst>
                                            <p:cond delay="0"/>
                                          </p:stCondLst>
                                        </p:cTn>
                                        <p:tgtEl>
                                          <p:spTgt spid="6"/>
                                        </p:tgtEl>
                                        <p:attrNameLst>
                                          <p:attrName>style.visibility</p:attrName>
                                        </p:attrNameLst>
                                      </p:cBhvr>
                                      <p:to>
                                        <p:strVal val="visible"/>
                                      </p:to>
                                    </p:set>
                                  </p:childTnLst>
                                  <p:subTnLst>
                                    <p:audio>
                                      <p:cMediaNode>
                                        <p:cTn display="0" masterRel="sameClick">
                                          <p:stCondLst>
                                            <p:cond evt="begin" delay="0">
                                              <p:tn val="109"/>
                                            </p:cond>
                                          </p:stCondLst>
                                          <p:endCondLst>
                                            <p:cond evt="onStopAudio" delay="0">
                                              <p:tgtEl>
                                                <p:sldTgt/>
                                              </p:tgtEl>
                                            </p:cond>
                                          </p:endCondLst>
                                        </p:cTn>
                                        <p:tgtEl>
                                          <p:sndTgt r:embed="rId2" name="click.wav"/>
                                        </p:tgtEl>
                                      </p:cMediaNode>
                                    </p:audio>
                                  </p:subTnLst>
                                </p:cTn>
                              </p:par>
                            </p:childTnLst>
                          </p:cTn>
                        </p:par>
                        <p:par>
                          <p:cTn id="111" fill="hold" nodeType="afterGroup">
                            <p:stCondLst>
                              <p:cond delay="14750"/>
                            </p:stCondLst>
                            <p:childTnLst>
                              <p:par>
                                <p:cTn id="112" presetID="1" presetClass="entr" presetSubtype="0" fill="hold" grpId="0" nodeType="afterEffect">
                                  <p:stCondLst>
                                    <p:cond delay="1000"/>
                                  </p:stCondLst>
                                  <p:childTnLst>
                                    <p:set>
                                      <p:cBhvr>
                                        <p:cTn id="113" dur="1" fill="hold">
                                          <p:stCondLst>
                                            <p:cond delay="0"/>
                                          </p:stCondLst>
                                        </p:cTn>
                                        <p:tgtEl>
                                          <p:spTgt spid="7"/>
                                        </p:tgtEl>
                                        <p:attrNameLst>
                                          <p:attrName>style.visibility</p:attrName>
                                        </p:attrNameLst>
                                      </p:cBhvr>
                                      <p:to>
                                        <p:strVal val="visible"/>
                                      </p:to>
                                    </p:set>
                                  </p:childTnLst>
                                  <p:subTnLst>
                                    <p:audio>
                                      <p:cMediaNode>
                                        <p:cTn display="0" masterRel="sameClick">
                                          <p:stCondLst>
                                            <p:cond evt="begin" delay="0">
                                              <p:tn val="112"/>
                                            </p:cond>
                                          </p:stCondLst>
                                          <p:endCondLst>
                                            <p:cond evt="onStopAudio" delay="0">
                                              <p:tgtEl>
                                                <p:sldTgt/>
                                              </p:tgtEl>
                                            </p:cond>
                                          </p:endCondLst>
                                        </p:cTn>
                                        <p:tgtEl>
                                          <p:sndTgt r:embed="rId2" name="click.wav"/>
                                        </p:tgtEl>
                                      </p:cMediaNode>
                                    </p:audio>
                                  </p:subTnLst>
                                </p:cTn>
                              </p:par>
                            </p:childTnLst>
                          </p:cTn>
                        </p:par>
                        <p:par>
                          <p:cTn id="114" fill="hold" nodeType="afterGroup">
                            <p:stCondLst>
                              <p:cond delay="15750"/>
                            </p:stCondLst>
                            <p:childTnLst>
                              <p:par>
                                <p:cTn id="115" presetID="1" presetClass="entr" presetSubtype="0" fill="hold" grpId="0" nodeType="afterEffect">
                                  <p:stCondLst>
                                    <p:cond delay="1000"/>
                                  </p:stCondLst>
                                  <p:childTnLst>
                                    <p:set>
                                      <p:cBhvr>
                                        <p:cTn id="116" dur="1" fill="hold">
                                          <p:stCondLst>
                                            <p:cond delay="0"/>
                                          </p:stCondLst>
                                        </p:cTn>
                                        <p:tgtEl>
                                          <p:spTgt spid="8"/>
                                        </p:tgtEl>
                                        <p:attrNameLst>
                                          <p:attrName>style.visibility</p:attrName>
                                        </p:attrNameLst>
                                      </p:cBhvr>
                                      <p:to>
                                        <p:strVal val="visible"/>
                                      </p:to>
                                    </p:set>
                                  </p:childTnLst>
                                  <p:subTnLst>
                                    <p:audio>
                                      <p:cMediaNode>
                                        <p:cTn display="0" masterRel="sameClick">
                                          <p:stCondLst>
                                            <p:cond evt="begin" delay="0">
                                              <p:tn val="115"/>
                                            </p:cond>
                                          </p:stCondLst>
                                          <p:endCondLst>
                                            <p:cond evt="onStopAudio" delay="0">
                                              <p:tgtEl>
                                                <p:sldTgt/>
                                              </p:tgtEl>
                                            </p:cond>
                                          </p:endCondLst>
                                        </p:cTn>
                                        <p:tgtEl>
                                          <p:sndTgt r:embed="rId2" name="click.wav"/>
                                        </p:tgtEl>
                                      </p:cMediaNode>
                                    </p:audio>
                                  </p:subTnLst>
                                </p:cTn>
                              </p:par>
                            </p:childTnLst>
                          </p:cTn>
                        </p:par>
                        <p:par>
                          <p:cTn id="117" fill="hold" nodeType="afterGroup">
                            <p:stCondLst>
                              <p:cond delay="16750"/>
                            </p:stCondLst>
                            <p:childTnLst>
                              <p:par>
                                <p:cTn id="118" presetID="1" presetClass="entr" presetSubtype="0" fill="hold" grpId="0" nodeType="afterEffect">
                                  <p:stCondLst>
                                    <p:cond delay="1000"/>
                                  </p:stCondLst>
                                  <p:childTnLst>
                                    <p:set>
                                      <p:cBhvr>
                                        <p:cTn id="119" dur="1" fill="hold">
                                          <p:stCondLst>
                                            <p:cond delay="0"/>
                                          </p:stCondLst>
                                        </p:cTn>
                                        <p:tgtEl>
                                          <p:spTgt spid="9"/>
                                        </p:tgtEl>
                                        <p:attrNameLst>
                                          <p:attrName>style.visibility</p:attrName>
                                        </p:attrNameLst>
                                      </p:cBhvr>
                                      <p:to>
                                        <p:strVal val="visible"/>
                                      </p:to>
                                    </p:set>
                                  </p:childTnLst>
                                  <p:subTnLst>
                                    <p:audio>
                                      <p:cMediaNode>
                                        <p:cTn display="0" masterRel="sameClick">
                                          <p:stCondLst>
                                            <p:cond evt="begin" delay="0">
                                              <p:tn val="118"/>
                                            </p:cond>
                                          </p:stCondLst>
                                          <p:endCondLst>
                                            <p:cond evt="onStopAudio" delay="0">
                                              <p:tgtEl>
                                                <p:sldTgt/>
                                              </p:tgtEl>
                                            </p:cond>
                                          </p:endCondLst>
                                        </p:cTn>
                                        <p:tgtEl>
                                          <p:sndTgt r:embed="rId2" name="click.wav"/>
                                        </p:tgtEl>
                                      </p:cMediaNode>
                                    </p:audio>
                                  </p:subTnLst>
                                </p:cTn>
                              </p:par>
                            </p:childTnLst>
                          </p:cTn>
                        </p:par>
                        <p:par>
                          <p:cTn id="120" fill="hold" nodeType="afterGroup">
                            <p:stCondLst>
                              <p:cond delay="17750"/>
                            </p:stCondLst>
                            <p:childTnLst>
                              <p:par>
                                <p:cTn id="121" presetID="1" presetClass="entr" presetSubtype="0" fill="hold" grpId="0" nodeType="afterEffect">
                                  <p:stCondLst>
                                    <p:cond delay="1000"/>
                                  </p:stCondLst>
                                  <p:childTnLst>
                                    <p:set>
                                      <p:cBhvr>
                                        <p:cTn id="122" dur="1" fill="hold">
                                          <p:stCondLst>
                                            <p:cond delay="0"/>
                                          </p:stCondLst>
                                        </p:cTn>
                                        <p:tgtEl>
                                          <p:spTgt spid="10"/>
                                        </p:tgtEl>
                                        <p:attrNameLst>
                                          <p:attrName>style.visibility</p:attrName>
                                        </p:attrNameLst>
                                      </p:cBhvr>
                                      <p:to>
                                        <p:strVal val="visible"/>
                                      </p:to>
                                    </p:set>
                                  </p:childTnLst>
                                  <p:subTnLst>
                                    <p:audio>
                                      <p:cMediaNode>
                                        <p:cTn display="0" masterRel="sameClick">
                                          <p:stCondLst>
                                            <p:cond evt="begin" delay="0">
                                              <p:tn val="121"/>
                                            </p:cond>
                                          </p:stCondLst>
                                          <p:endCondLst>
                                            <p:cond evt="onStopAudio" delay="0">
                                              <p:tgtEl>
                                                <p:sldTgt/>
                                              </p:tgtEl>
                                            </p:cond>
                                          </p:endCondLst>
                                        </p:cTn>
                                        <p:tgtEl>
                                          <p:sndTgt r:embed="rId2" name="click.wav"/>
                                        </p:tgtEl>
                                      </p:cMediaNode>
                                    </p:audio>
                                  </p:subTnLst>
                                </p:cTn>
                              </p:par>
                            </p:childTnLst>
                          </p:cTn>
                        </p:par>
                        <p:par>
                          <p:cTn id="123" fill="hold" nodeType="afterGroup">
                            <p:stCondLst>
                              <p:cond delay="18750"/>
                            </p:stCondLst>
                            <p:childTnLst>
                              <p:par>
                                <p:cTn id="124" presetID="1" presetClass="entr" presetSubtype="0" fill="hold" grpId="0" nodeType="afterEffect">
                                  <p:stCondLst>
                                    <p:cond delay="1000"/>
                                  </p:stCondLst>
                                  <p:childTnLst>
                                    <p:set>
                                      <p:cBhvr>
                                        <p:cTn id="125" dur="1" fill="hold">
                                          <p:stCondLst>
                                            <p:cond delay="0"/>
                                          </p:stCondLst>
                                        </p:cTn>
                                        <p:tgtEl>
                                          <p:spTgt spid="11"/>
                                        </p:tgtEl>
                                        <p:attrNameLst>
                                          <p:attrName>style.visibility</p:attrName>
                                        </p:attrNameLst>
                                      </p:cBhvr>
                                      <p:to>
                                        <p:strVal val="visible"/>
                                      </p:to>
                                    </p:set>
                                  </p:childTnLst>
                                  <p:subTnLst>
                                    <p:audio>
                                      <p:cMediaNode>
                                        <p:cTn display="0" masterRel="sameClick">
                                          <p:stCondLst>
                                            <p:cond evt="begin" delay="0">
                                              <p:tn val="124"/>
                                            </p:cond>
                                          </p:stCondLst>
                                          <p:endCondLst>
                                            <p:cond evt="onStopAudio" delay="0">
                                              <p:tgtEl>
                                                <p:sldTgt/>
                                              </p:tgtEl>
                                            </p:cond>
                                          </p:endCondLst>
                                        </p:cTn>
                                        <p:tgtEl>
                                          <p:sndTgt r:embed="rId2" name="click.wav"/>
                                        </p:tgtEl>
                                      </p:cMediaNode>
                                    </p:audio>
                                  </p:subTnLst>
                                </p:cTn>
                              </p:par>
                            </p:childTnLst>
                          </p:cTn>
                        </p:par>
                        <p:par>
                          <p:cTn id="126" fill="hold" nodeType="afterGroup">
                            <p:stCondLst>
                              <p:cond delay="19750"/>
                            </p:stCondLst>
                            <p:childTnLst>
                              <p:par>
                                <p:cTn id="127" presetID="1" presetClass="entr" presetSubtype="0" fill="hold" grpId="0" nodeType="afterEffect">
                                  <p:stCondLst>
                                    <p:cond delay="1000"/>
                                  </p:stCondLst>
                                  <p:childTnLst>
                                    <p:set>
                                      <p:cBhvr>
                                        <p:cTn id="128" dur="1" fill="hold">
                                          <p:stCondLst>
                                            <p:cond delay="0"/>
                                          </p:stCondLst>
                                        </p:cTn>
                                        <p:tgtEl>
                                          <p:spTgt spid="12"/>
                                        </p:tgtEl>
                                        <p:attrNameLst>
                                          <p:attrName>style.visibility</p:attrName>
                                        </p:attrNameLst>
                                      </p:cBhvr>
                                      <p:to>
                                        <p:strVal val="visible"/>
                                      </p:to>
                                    </p:set>
                                  </p:childTnLst>
                                  <p:subTnLst>
                                    <p:audio>
                                      <p:cMediaNode>
                                        <p:cTn display="0" masterRel="sameClick">
                                          <p:stCondLst>
                                            <p:cond evt="begin" delay="0">
                                              <p:tn val="127"/>
                                            </p:cond>
                                          </p:stCondLst>
                                          <p:endCondLst>
                                            <p:cond evt="onStopAudio" delay="0">
                                              <p:tgtEl>
                                                <p:sldTgt/>
                                              </p:tgtEl>
                                            </p:cond>
                                          </p:endCondLst>
                                        </p:cTn>
                                        <p:tgtEl>
                                          <p:sndTgt r:embed="rId2" name="click.wav"/>
                                        </p:tgtEl>
                                      </p:cMediaNode>
                                    </p:audio>
                                  </p:subTnLst>
                                </p:cTn>
                              </p:par>
                            </p:childTnLst>
                          </p:cTn>
                        </p:par>
                        <p:par>
                          <p:cTn id="129" fill="hold" nodeType="afterGroup">
                            <p:stCondLst>
                              <p:cond delay="20750"/>
                            </p:stCondLst>
                            <p:childTnLst>
                              <p:par>
                                <p:cTn id="130" presetID="1" presetClass="entr" presetSubtype="0" fill="hold" grpId="0" nodeType="afterEffect">
                                  <p:stCondLst>
                                    <p:cond delay="1000"/>
                                  </p:stCondLst>
                                  <p:childTnLst>
                                    <p:set>
                                      <p:cBhvr>
                                        <p:cTn id="131" dur="1" fill="hold">
                                          <p:stCondLst>
                                            <p:cond delay="0"/>
                                          </p:stCondLst>
                                        </p:cTn>
                                        <p:tgtEl>
                                          <p:spTgt spid="13"/>
                                        </p:tgtEl>
                                        <p:attrNameLst>
                                          <p:attrName>style.visibility</p:attrName>
                                        </p:attrNameLst>
                                      </p:cBhvr>
                                      <p:to>
                                        <p:strVal val="visible"/>
                                      </p:to>
                                    </p:set>
                                  </p:childTnLst>
                                  <p:subTnLst>
                                    <p:audio>
                                      <p:cMediaNode>
                                        <p:cTn display="0" masterRel="sameClick">
                                          <p:stCondLst>
                                            <p:cond evt="begin" delay="0">
                                              <p:tn val="130"/>
                                            </p:cond>
                                          </p:stCondLst>
                                          <p:endCondLst>
                                            <p:cond evt="onStopAudio" delay="0">
                                              <p:tgtEl>
                                                <p:sldTgt/>
                                              </p:tgtEl>
                                            </p:cond>
                                          </p:endCondLst>
                                        </p:cTn>
                                        <p:tgtEl>
                                          <p:sndTgt r:embed="rId2" name="click.wav"/>
                                        </p:tgtEl>
                                      </p:cMediaNode>
                                    </p:audio>
                                  </p:subTnLst>
                                </p:cTn>
                              </p:par>
                            </p:childTnLst>
                          </p:cTn>
                        </p:par>
                        <p:par>
                          <p:cTn id="132" fill="hold" nodeType="afterGroup">
                            <p:stCondLst>
                              <p:cond delay="21750"/>
                            </p:stCondLst>
                            <p:childTnLst>
                              <p:par>
                                <p:cTn id="133" presetID="1" presetClass="entr" presetSubtype="0" fill="hold" grpId="0" nodeType="afterEffect">
                                  <p:stCondLst>
                                    <p:cond delay="1000"/>
                                  </p:stCondLst>
                                  <p:childTnLst>
                                    <p:set>
                                      <p:cBhvr>
                                        <p:cTn id="134" dur="1" fill="hold">
                                          <p:stCondLst>
                                            <p:cond delay="0"/>
                                          </p:stCondLst>
                                        </p:cTn>
                                        <p:tgtEl>
                                          <p:spTgt spid="14"/>
                                        </p:tgtEl>
                                        <p:attrNameLst>
                                          <p:attrName>style.visibility</p:attrName>
                                        </p:attrNameLst>
                                      </p:cBhvr>
                                      <p:to>
                                        <p:strVal val="visible"/>
                                      </p:to>
                                    </p:set>
                                  </p:childTnLst>
                                  <p:subTnLst>
                                    <p:audio>
                                      <p:cMediaNode>
                                        <p:cTn display="0" masterRel="sameClick">
                                          <p:stCondLst>
                                            <p:cond evt="begin" delay="0">
                                              <p:tn val="133"/>
                                            </p:cond>
                                          </p:stCondLst>
                                          <p:endCondLst>
                                            <p:cond evt="onStopAudio" delay="0">
                                              <p:tgtEl>
                                                <p:sldTgt/>
                                              </p:tgtEl>
                                            </p:cond>
                                          </p:endCondLst>
                                        </p:cTn>
                                        <p:tgtEl>
                                          <p:sndTgt r:embed="rId2" name="click.wav"/>
                                        </p:tgtEl>
                                      </p:cMediaNode>
                                    </p:audio>
                                  </p:subTnLst>
                                </p:cTn>
                              </p:par>
                            </p:childTnLst>
                          </p:cTn>
                        </p:par>
                        <p:par>
                          <p:cTn id="135" fill="hold" nodeType="afterGroup">
                            <p:stCondLst>
                              <p:cond delay="22750"/>
                            </p:stCondLst>
                            <p:childTnLst>
                              <p:par>
                                <p:cTn id="136" presetID="1" presetClass="entr" presetSubtype="0" fill="hold" grpId="0" nodeType="afterEffect">
                                  <p:stCondLst>
                                    <p:cond delay="1000"/>
                                  </p:stCondLst>
                                  <p:childTnLst>
                                    <p:set>
                                      <p:cBhvr>
                                        <p:cTn id="137" dur="1" fill="hold">
                                          <p:stCondLst>
                                            <p:cond delay="0"/>
                                          </p:stCondLst>
                                        </p:cTn>
                                        <p:tgtEl>
                                          <p:spTgt spid="15"/>
                                        </p:tgtEl>
                                        <p:attrNameLst>
                                          <p:attrName>style.visibility</p:attrName>
                                        </p:attrNameLst>
                                      </p:cBhvr>
                                      <p:to>
                                        <p:strVal val="visible"/>
                                      </p:to>
                                    </p:set>
                                  </p:childTnLst>
                                  <p:subTnLst>
                                    <p:audio>
                                      <p:cMediaNode>
                                        <p:cTn display="0" masterRel="sameClick">
                                          <p:stCondLst>
                                            <p:cond evt="begin" delay="0">
                                              <p:tn val="136"/>
                                            </p:cond>
                                          </p:stCondLst>
                                          <p:endCondLst>
                                            <p:cond evt="onStopAudio" delay="0">
                                              <p:tgtEl>
                                                <p:sldTgt/>
                                              </p:tgtEl>
                                            </p:cond>
                                          </p:endCondLst>
                                        </p:cTn>
                                        <p:tgtEl>
                                          <p:sndTgt r:embed="rId2" name="click.wav"/>
                                        </p:tgtEl>
                                      </p:cMediaNode>
                                    </p:audio>
                                  </p:subTnLst>
                                </p:cTn>
                              </p:par>
                            </p:childTnLst>
                          </p:cTn>
                        </p:par>
                        <p:par>
                          <p:cTn id="138" fill="hold" nodeType="afterGroup">
                            <p:stCondLst>
                              <p:cond delay="23750"/>
                            </p:stCondLst>
                            <p:childTnLst>
                              <p:par>
                                <p:cTn id="139" presetID="1" presetClass="entr" presetSubtype="0" fill="hold" grpId="0" nodeType="afterEffect">
                                  <p:stCondLst>
                                    <p:cond delay="1000"/>
                                  </p:stCondLst>
                                  <p:childTnLst>
                                    <p:set>
                                      <p:cBhvr>
                                        <p:cTn id="140" dur="1" fill="hold">
                                          <p:stCondLst>
                                            <p:cond delay="0"/>
                                          </p:stCondLst>
                                        </p:cTn>
                                        <p:tgtEl>
                                          <p:spTgt spid="16"/>
                                        </p:tgtEl>
                                        <p:attrNameLst>
                                          <p:attrName>style.visibility</p:attrName>
                                        </p:attrNameLst>
                                      </p:cBhvr>
                                      <p:to>
                                        <p:strVal val="visible"/>
                                      </p:to>
                                    </p:set>
                                  </p:childTnLst>
                                  <p:subTnLst>
                                    <p:audio>
                                      <p:cMediaNode>
                                        <p:cTn display="0" masterRel="sameClick">
                                          <p:stCondLst>
                                            <p:cond evt="begin" delay="0">
                                              <p:tn val="139"/>
                                            </p:cond>
                                          </p:stCondLst>
                                          <p:endCondLst>
                                            <p:cond evt="onStopAudio" delay="0">
                                              <p:tgtEl>
                                                <p:sldTgt/>
                                              </p:tgtEl>
                                            </p:cond>
                                          </p:endCondLst>
                                        </p:cTn>
                                        <p:tgtEl>
                                          <p:sndTgt r:embed="rId2" name="click.wav"/>
                                        </p:tgtEl>
                                      </p:cMediaNode>
                                    </p:audio>
                                  </p:subTnLst>
                                </p:cTn>
                              </p:par>
                            </p:childTnLst>
                          </p:cTn>
                        </p:par>
                        <p:par>
                          <p:cTn id="141" fill="hold" nodeType="afterGroup">
                            <p:stCondLst>
                              <p:cond delay="24750"/>
                            </p:stCondLst>
                            <p:childTnLst>
                              <p:par>
                                <p:cTn id="142" presetID="1" presetClass="entr" presetSubtype="0" fill="hold" grpId="0" nodeType="afterEffect">
                                  <p:stCondLst>
                                    <p:cond delay="1000"/>
                                  </p:stCondLst>
                                  <p:childTnLst>
                                    <p:set>
                                      <p:cBhvr>
                                        <p:cTn id="143" dur="1" fill="hold">
                                          <p:stCondLst>
                                            <p:cond delay="0"/>
                                          </p:stCondLst>
                                        </p:cTn>
                                        <p:tgtEl>
                                          <p:spTgt spid="17"/>
                                        </p:tgtEl>
                                        <p:attrNameLst>
                                          <p:attrName>style.visibility</p:attrName>
                                        </p:attrNameLst>
                                      </p:cBhvr>
                                      <p:to>
                                        <p:strVal val="visible"/>
                                      </p:to>
                                    </p:set>
                                  </p:childTnLst>
                                  <p:subTnLst>
                                    <p:audio>
                                      <p:cMediaNode>
                                        <p:cTn display="0" masterRel="sameClick">
                                          <p:stCondLst>
                                            <p:cond evt="begin" delay="0">
                                              <p:tn val="142"/>
                                            </p:cond>
                                          </p:stCondLst>
                                          <p:endCondLst>
                                            <p:cond evt="onStopAudio" delay="0">
                                              <p:tgtEl>
                                                <p:sldTgt/>
                                              </p:tgtEl>
                                            </p:cond>
                                          </p:endCondLst>
                                        </p:cTn>
                                        <p:tgtEl>
                                          <p:sndTgt r:embed="rId2" name="click.wav"/>
                                        </p:tgtEl>
                                      </p:cMediaNode>
                                    </p:audio>
                                  </p:subTnLst>
                                </p:cTn>
                              </p:par>
                            </p:childTnLst>
                          </p:cTn>
                        </p:par>
                        <p:par>
                          <p:cTn id="144" fill="hold" nodeType="afterGroup">
                            <p:stCondLst>
                              <p:cond delay="25750"/>
                            </p:stCondLst>
                            <p:childTnLst>
                              <p:par>
                                <p:cTn id="145" presetID="1" presetClass="entr" presetSubtype="0" fill="hold" grpId="0" nodeType="afterEffect">
                                  <p:stCondLst>
                                    <p:cond delay="1000"/>
                                  </p:stCondLst>
                                  <p:childTnLst>
                                    <p:set>
                                      <p:cBhvr>
                                        <p:cTn id="146" dur="1" fill="hold">
                                          <p:stCondLst>
                                            <p:cond delay="0"/>
                                          </p:stCondLst>
                                        </p:cTn>
                                        <p:tgtEl>
                                          <p:spTgt spid="18"/>
                                        </p:tgtEl>
                                        <p:attrNameLst>
                                          <p:attrName>style.visibility</p:attrName>
                                        </p:attrNameLst>
                                      </p:cBhvr>
                                      <p:to>
                                        <p:strVal val="visible"/>
                                      </p:to>
                                    </p:set>
                                  </p:childTnLst>
                                  <p:subTnLst>
                                    <p:audio>
                                      <p:cMediaNode>
                                        <p:cTn display="0" masterRel="sameClick">
                                          <p:stCondLst>
                                            <p:cond evt="begin" delay="0">
                                              <p:tn val="145"/>
                                            </p:cond>
                                          </p:stCondLst>
                                          <p:endCondLst>
                                            <p:cond evt="onStopAudio" delay="0">
                                              <p:tgtEl>
                                                <p:sldTgt/>
                                              </p:tgtEl>
                                            </p:cond>
                                          </p:endCondLst>
                                        </p:cTn>
                                        <p:tgtEl>
                                          <p:sndTgt r:embed="rId2" name="click.wav"/>
                                        </p:tgtEl>
                                      </p:cMediaNode>
                                    </p:audio>
                                  </p:subTnLst>
                                </p:cTn>
                              </p:par>
                            </p:childTnLst>
                          </p:cTn>
                        </p:par>
                        <p:par>
                          <p:cTn id="147" fill="hold" nodeType="afterGroup">
                            <p:stCondLst>
                              <p:cond delay="26750"/>
                            </p:stCondLst>
                            <p:childTnLst>
                              <p:par>
                                <p:cTn id="148" presetID="1" presetClass="entr" presetSubtype="0" fill="hold" grpId="0" nodeType="afterEffect">
                                  <p:stCondLst>
                                    <p:cond delay="1000"/>
                                  </p:stCondLst>
                                  <p:childTnLst>
                                    <p:set>
                                      <p:cBhvr>
                                        <p:cTn id="149" dur="1" fill="hold">
                                          <p:stCondLst>
                                            <p:cond delay="0"/>
                                          </p:stCondLst>
                                        </p:cTn>
                                        <p:tgtEl>
                                          <p:spTgt spid="19"/>
                                        </p:tgtEl>
                                        <p:attrNameLst>
                                          <p:attrName>style.visibility</p:attrName>
                                        </p:attrNameLst>
                                      </p:cBhvr>
                                      <p:to>
                                        <p:strVal val="visible"/>
                                      </p:to>
                                    </p:set>
                                  </p:childTnLst>
                                  <p:subTnLst>
                                    <p:audio>
                                      <p:cMediaNode>
                                        <p:cTn display="0" masterRel="sameClick">
                                          <p:stCondLst>
                                            <p:cond evt="begin" delay="0">
                                              <p:tn val="148"/>
                                            </p:cond>
                                          </p:stCondLst>
                                          <p:endCondLst>
                                            <p:cond evt="onStopAudio" delay="0">
                                              <p:tgtEl>
                                                <p:sldTgt/>
                                              </p:tgtEl>
                                            </p:cond>
                                          </p:endCondLst>
                                        </p:cTn>
                                        <p:tgtEl>
                                          <p:sndTgt r:embed="rId2" name="click.wav"/>
                                        </p:tgtEl>
                                      </p:cMediaNode>
                                    </p:audio>
                                  </p:subTnLst>
                                </p:cTn>
                              </p:par>
                            </p:childTnLst>
                          </p:cTn>
                        </p:par>
                        <p:par>
                          <p:cTn id="150" fill="hold" nodeType="afterGroup">
                            <p:stCondLst>
                              <p:cond delay="27750"/>
                            </p:stCondLst>
                            <p:childTnLst>
                              <p:par>
                                <p:cTn id="151" presetID="1" presetClass="entr" presetSubtype="0" fill="hold" grpId="0" nodeType="afterEffect">
                                  <p:stCondLst>
                                    <p:cond delay="1000"/>
                                  </p:stCondLst>
                                  <p:childTnLst>
                                    <p:set>
                                      <p:cBhvr>
                                        <p:cTn id="152" dur="1" fill="hold">
                                          <p:stCondLst>
                                            <p:cond delay="0"/>
                                          </p:stCondLst>
                                        </p:cTn>
                                        <p:tgtEl>
                                          <p:spTgt spid="20"/>
                                        </p:tgtEl>
                                        <p:attrNameLst>
                                          <p:attrName>style.visibility</p:attrName>
                                        </p:attrNameLst>
                                      </p:cBhvr>
                                      <p:to>
                                        <p:strVal val="visible"/>
                                      </p:to>
                                    </p:set>
                                  </p:childTnLst>
                                  <p:subTnLst>
                                    <p:audio>
                                      <p:cMediaNode>
                                        <p:cTn display="0" masterRel="sameClick">
                                          <p:stCondLst>
                                            <p:cond evt="begin" delay="0">
                                              <p:tn val="151"/>
                                            </p:cond>
                                          </p:stCondLst>
                                          <p:endCondLst>
                                            <p:cond evt="onStopAudio" delay="0">
                                              <p:tgtEl>
                                                <p:sldTgt/>
                                              </p:tgtEl>
                                            </p:cond>
                                          </p:endCondLst>
                                        </p:cTn>
                                        <p:tgtEl>
                                          <p:sndTgt r:embed="rId2" name="click.wav"/>
                                        </p:tgtEl>
                                      </p:cMediaNode>
                                    </p:audio>
                                  </p:subTnLst>
                                </p:cTn>
                              </p:par>
                            </p:childTnLst>
                          </p:cTn>
                        </p:par>
                        <p:par>
                          <p:cTn id="153" fill="hold" nodeType="afterGroup">
                            <p:stCondLst>
                              <p:cond delay="28750"/>
                            </p:stCondLst>
                            <p:childTnLst>
                              <p:par>
                                <p:cTn id="154" presetID="1" presetClass="entr" presetSubtype="0" fill="hold" grpId="0" nodeType="afterEffect">
                                  <p:stCondLst>
                                    <p:cond delay="1000"/>
                                  </p:stCondLst>
                                  <p:childTnLst>
                                    <p:set>
                                      <p:cBhvr>
                                        <p:cTn id="155" dur="1" fill="hold">
                                          <p:stCondLst>
                                            <p:cond delay="0"/>
                                          </p:stCondLst>
                                        </p:cTn>
                                        <p:tgtEl>
                                          <p:spTgt spid="21"/>
                                        </p:tgtEl>
                                        <p:attrNameLst>
                                          <p:attrName>style.visibility</p:attrName>
                                        </p:attrNameLst>
                                      </p:cBhvr>
                                      <p:to>
                                        <p:strVal val="visible"/>
                                      </p:to>
                                    </p:set>
                                  </p:childTnLst>
                                  <p:subTnLst>
                                    <p:audio>
                                      <p:cMediaNode>
                                        <p:cTn display="0" masterRel="sameClick">
                                          <p:stCondLst>
                                            <p:cond evt="begin" delay="0">
                                              <p:tn val="154"/>
                                            </p:cond>
                                          </p:stCondLst>
                                          <p:endCondLst>
                                            <p:cond evt="onStopAudio" delay="0">
                                              <p:tgtEl>
                                                <p:sldTgt/>
                                              </p:tgtEl>
                                            </p:cond>
                                          </p:endCondLst>
                                        </p:cTn>
                                        <p:tgtEl>
                                          <p:sndTgt r:embed="rId2" name="click.wav"/>
                                        </p:tgtEl>
                                      </p:cMediaNode>
                                    </p:audio>
                                  </p:subTnLst>
                                </p:cTn>
                              </p:par>
                            </p:childTnLst>
                          </p:cTn>
                        </p:par>
                        <p:par>
                          <p:cTn id="156" fill="hold" nodeType="afterGroup">
                            <p:stCondLst>
                              <p:cond delay="29750"/>
                            </p:stCondLst>
                            <p:childTnLst>
                              <p:par>
                                <p:cTn id="157" presetID="1" presetClass="entr" presetSubtype="0" fill="hold" grpId="0" nodeType="afterEffect">
                                  <p:stCondLst>
                                    <p:cond delay="1000"/>
                                  </p:stCondLst>
                                  <p:childTnLst>
                                    <p:set>
                                      <p:cBhvr>
                                        <p:cTn id="158" dur="1" fill="hold">
                                          <p:stCondLst>
                                            <p:cond delay="0"/>
                                          </p:stCondLst>
                                        </p:cTn>
                                        <p:tgtEl>
                                          <p:spTgt spid="22"/>
                                        </p:tgtEl>
                                        <p:attrNameLst>
                                          <p:attrName>style.visibility</p:attrName>
                                        </p:attrNameLst>
                                      </p:cBhvr>
                                      <p:to>
                                        <p:strVal val="visible"/>
                                      </p:to>
                                    </p:set>
                                  </p:childTnLst>
                                  <p:subTnLst>
                                    <p:audio>
                                      <p:cMediaNode>
                                        <p:cTn display="0" masterRel="sameClick">
                                          <p:stCondLst>
                                            <p:cond evt="begin" delay="0">
                                              <p:tn val="157"/>
                                            </p:cond>
                                          </p:stCondLst>
                                          <p:endCondLst>
                                            <p:cond evt="onStopAudio" delay="0">
                                              <p:tgtEl>
                                                <p:sldTgt/>
                                              </p:tgtEl>
                                            </p:cond>
                                          </p:endCondLst>
                                        </p:cTn>
                                        <p:tgtEl>
                                          <p:sndTgt r:embed="rId2" name="click.wav"/>
                                        </p:tgtEl>
                                      </p:cMediaNode>
                                    </p:audio>
                                  </p:subTnLst>
                                </p:cTn>
                              </p:par>
                            </p:childTnLst>
                          </p:cTn>
                        </p:par>
                        <p:par>
                          <p:cTn id="159" fill="hold" nodeType="afterGroup">
                            <p:stCondLst>
                              <p:cond delay="30750"/>
                            </p:stCondLst>
                            <p:childTnLst>
                              <p:par>
                                <p:cTn id="160" presetID="1" presetClass="entr" presetSubtype="0" fill="hold" grpId="0" nodeType="afterEffect">
                                  <p:stCondLst>
                                    <p:cond delay="1000"/>
                                  </p:stCondLst>
                                  <p:childTnLst>
                                    <p:set>
                                      <p:cBhvr>
                                        <p:cTn id="161" dur="1" fill="hold">
                                          <p:stCondLst>
                                            <p:cond delay="0"/>
                                          </p:stCondLst>
                                        </p:cTn>
                                        <p:tgtEl>
                                          <p:spTgt spid="23"/>
                                        </p:tgtEl>
                                        <p:attrNameLst>
                                          <p:attrName>style.visibility</p:attrName>
                                        </p:attrNameLst>
                                      </p:cBhvr>
                                      <p:to>
                                        <p:strVal val="visible"/>
                                      </p:to>
                                    </p:set>
                                  </p:childTnLst>
                                  <p:subTnLst>
                                    <p:audio>
                                      <p:cMediaNode>
                                        <p:cTn display="0" masterRel="sameClick">
                                          <p:stCondLst>
                                            <p:cond evt="begin" delay="0">
                                              <p:tn val="160"/>
                                            </p:cond>
                                          </p:stCondLst>
                                          <p:endCondLst>
                                            <p:cond evt="onStopAudio" delay="0">
                                              <p:tgtEl>
                                                <p:sldTgt/>
                                              </p:tgtEl>
                                            </p:cond>
                                          </p:endCondLst>
                                        </p:cTn>
                                        <p:tgtEl>
                                          <p:sndTgt r:embed="rId2" name="click.wav"/>
                                        </p:tgtEl>
                                      </p:cMediaNode>
                                    </p:audio>
                                  </p:subTnLst>
                                </p:cTn>
                              </p:par>
                            </p:childTnLst>
                          </p:cTn>
                        </p:par>
                        <p:par>
                          <p:cTn id="162" fill="hold" nodeType="afterGroup">
                            <p:stCondLst>
                              <p:cond delay="31750"/>
                            </p:stCondLst>
                            <p:childTnLst>
                              <p:par>
                                <p:cTn id="163" presetID="1" presetClass="entr" presetSubtype="0" fill="hold" grpId="0" nodeType="afterEffect">
                                  <p:stCondLst>
                                    <p:cond delay="1000"/>
                                  </p:stCondLst>
                                  <p:childTnLst>
                                    <p:set>
                                      <p:cBhvr>
                                        <p:cTn id="164" dur="1" fill="hold">
                                          <p:stCondLst>
                                            <p:cond delay="0"/>
                                          </p:stCondLst>
                                        </p:cTn>
                                        <p:tgtEl>
                                          <p:spTgt spid="24"/>
                                        </p:tgtEl>
                                        <p:attrNameLst>
                                          <p:attrName>style.visibility</p:attrName>
                                        </p:attrNameLst>
                                      </p:cBhvr>
                                      <p:to>
                                        <p:strVal val="visible"/>
                                      </p:to>
                                    </p:set>
                                  </p:childTnLst>
                                  <p:subTnLst>
                                    <p:audio>
                                      <p:cMediaNode vol="94000">
                                        <p:cTn display="0" masterRel="sameClick">
                                          <p:stCondLst>
                                            <p:cond evt="begin" delay="0">
                                              <p:tn val="163"/>
                                            </p:cond>
                                          </p:stCondLst>
                                          <p:endCondLst>
                                            <p:cond evt="onStopAudio" delay="0">
                                              <p:tgtEl>
                                                <p:sldTgt/>
                                              </p:tgtEl>
                                            </p:cond>
                                          </p:endCondLst>
                                        </p:cTn>
                                        <p:tgtEl>
                                          <p:sndTgt r:embed="rId2" name="click.wav"/>
                                        </p:tgtEl>
                                      </p:cMediaNode>
                                    </p:audio>
                                  </p:subTnLst>
                                </p:cTn>
                              </p:par>
                            </p:childTnLst>
                          </p:cTn>
                        </p:par>
                        <p:par>
                          <p:cTn id="165" fill="hold" nodeType="afterGroup">
                            <p:stCondLst>
                              <p:cond delay="32750"/>
                            </p:stCondLst>
                            <p:childTnLst>
                              <p:par>
                                <p:cTn id="166" presetID="1" presetClass="entr" presetSubtype="0" fill="hold" grpId="0" nodeType="afterEffect">
                                  <p:stCondLst>
                                    <p:cond delay="1000"/>
                                  </p:stCondLst>
                                  <p:childTnLst>
                                    <p:set>
                                      <p:cBhvr>
                                        <p:cTn id="167" dur="1" fill="hold">
                                          <p:stCondLst>
                                            <p:cond delay="0"/>
                                          </p:stCondLst>
                                        </p:cTn>
                                        <p:tgtEl>
                                          <p:spTgt spid="25"/>
                                        </p:tgtEl>
                                        <p:attrNameLst>
                                          <p:attrName>style.visibility</p:attrName>
                                        </p:attrNameLst>
                                      </p:cBhvr>
                                      <p:to>
                                        <p:strVal val="visible"/>
                                      </p:to>
                                    </p:set>
                                  </p:childTnLst>
                                  <p:subTnLst>
                                    <p:audio>
                                      <p:cMediaNode vol="94000">
                                        <p:cTn display="0" masterRel="sameClick">
                                          <p:stCondLst>
                                            <p:cond evt="begin" delay="0">
                                              <p:tn val="166"/>
                                            </p:cond>
                                          </p:stCondLst>
                                          <p:endCondLst>
                                            <p:cond evt="onStopAudio" delay="0">
                                              <p:tgtEl>
                                                <p:sldTgt/>
                                              </p:tgtEl>
                                            </p:cond>
                                          </p:endCondLst>
                                        </p:cTn>
                                        <p:tgtEl>
                                          <p:sndTgt r:embed="rId2" name="click.wav"/>
                                        </p:tgtEl>
                                      </p:cMediaNode>
                                    </p:audio>
                                  </p:subTnLst>
                                </p:cTn>
                              </p:par>
                            </p:childTnLst>
                          </p:cTn>
                        </p:par>
                        <p:par>
                          <p:cTn id="168" fill="hold" nodeType="afterGroup">
                            <p:stCondLst>
                              <p:cond delay="33750"/>
                            </p:stCondLst>
                            <p:childTnLst>
                              <p:par>
                                <p:cTn id="169" presetID="1" presetClass="entr" presetSubtype="0" fill="hold" grpId="0" nodeType="afterEffect">
                                  <p:stCondLst>
                                    <p:cond delay="1000"/>
                                  </p:stCondLst>
                                  <p:childTnLst>
                                    <p:set>
                                      <p:cBhvr>
                                        <p:cTn id="170" dur="1" fill="hold">
                                          <p:stCondLst>
                                            <p:cond delay="0"/>
                                          </p:stCondLst>
                                        </p:cTn>
                                        <p:tgtEl>
                                          <p:spTgt spid="26"/>
                                        </p:tgtEl>
                                        <p:attrNameLst>
                                          <p:attrName>style.visibility</p:attrName>
                                        </p:attrNameLst>
                                      </p:cBhvr>
                                      <p:to>
                                        <p:strVal val="visible"/>
                                      </p:to>
                                    </p:set>
                                  </p:childTnLst>
                                  <p:subTnLst>
                                    <p:audio>
                                      <p:cMediaNode>
                                        <p:cTn display="0" masterRel="sameClick">
                                          <p:stCondLst>
                                            <p:cond evt="begin" delay="0">
                                              <p:tn val="169"/>
                                            </p:cond>
                                          </p:stCondLst>
                                          <p:endCondLst>
                                            <p:cond evt="onStopAudio" delay="0">
                                              <p:tgtEl>
                                                <p:sldTgt/>
                                              </p:tgtEl>
                                            </p:cond>
                                          </p:endCondLst>
                                        </p:cTn>
                                        <p:tgtEl>
                                          <p:sndTgt r:embed="rId2" name="click.wav"/>
                                        </p:tgtEl>
                                      </p:cMediaNode>
                                    </p:audio>
                                  </p:subTnLst>
                                </p:cTn>
                              </p:par>
                            </p:childTnLst>
                          </p:cTn>
                        </p:par>
                        <p:par>
                          <p:cTn id="171" fill="hold" nodeType="afterGroup">
                            <p:stCondLst>
                              <p:cond delay="34750"/>
                            </p:stCondLst>
                            <p:childTnLst>
                              <p:par>
                                <p:cTn id="172" presetID="1" presetClass="entr" presetSubtype="0" fill="hold" grpId="0" nodeType="afterEffect">
                                  <p:stCondLst>
                                    <p:cond delay="1000"/>
                                  </p:stCondLst>
                                  <p:childTnLst>
                                    <p:set>
                                      <p:cBhvr>
                                        <p:cTn id="173" dur="1" fill="hold">
                                          <p:stCondLst>
                                            <p:cond delay="0"/>
                                          </p:stCondLst>
                                        </p:cTn>
                                        <p:tgtEl>
                                          <p:spTgt spid="27"/>
                                        </p:tgtEl>
                                        <p:attrNameLst>
                                          <p:attrName>style.visibility</p:attrName>
                                        </p:attrNameLst>
                                      </p:cBhvr>
                                      <p:to>
                                        <p:strVal val="visible"/>
                                      </p:to>
                                    </p:set>
                                  </p:childTnLst>
                                  <p:subTnLst>
                                    <p:audio>
                                      <p:cMediaNode>
                                        <p:cTn display="0" masterRel="sameClick">
                                          <p:stCondLst>
                                            <p:cond evt="begin" delay="0">
                                              <p:tn val="172"/>
                                            </p:cond>
                                          </p:stCondLst>
                                          <p:endCondLst>
                                            <p:cond evt="onStopAudio" delay="0">
                                              <p:tgtEl>
                                                <p:sldTgt/>
                                              </p:tgtEl>
                                            </p:cond>
                                          </p:endCondLst>
                                        </p:cTn>
                                        <p:tgtEl>
                                          <p:sndTgt r:embed="rId2" name="click.wav"/>
                                        </p:tgtEl>
                                      </p:cMediaNode>
                                    </p:audio>
                                  </p:subTnLst>
                                </p:cTn>
                              </p:par>
                            </p:childTnLst>
                          </p:cTn>
                        </p:par>
                        <p:par>
                          <p:cTn id="174" fill="hold" nodeType="afterGroup">
                            <p:stCondLst>
                              <p:cond delay="35750"/>
                            </p:stCondLst>
                            <p:childTnLst>
                              <p:par>
                                <p:cTn id="175" presetID="1" presetClass="entr" presetSubtype="0" fill="hold" grpId="0" nodeType="afterEffect">
                                  <p:stCondLst>
                                    <p:cond delay="1000"/>
                                  </p:stCondLst>
                                  <p:childTnLst>
                                    <p:set>
                                      <p:cBhvr>
                                        <p:cTn id="176" dur="1" fill="hold">
                                          <p:stCondLst>
                                            <p:cond delay="0"/>
                                          </p:stCondLst>
                                        </p:cTn>
                                        <p:tgtEl>
                                          <p:spTgt spid="28"/>
                                        </p:tgtEl>
                                        <p:attrNameLst>
                                          <p:attrName>style.visibility</p:attrName>
                                        </p:attrNameLst>
                                      </p:cBhvr>
                                      <p:to>
                                        <p:strVal val="visible"/>
                                      </p:to>
                                    </p:set>
                                  </p:childTnLst>
                                  <p:subTnLst>
                                    <p:audio>
                                      <p:cMediaNode>
                                        <p:cTn display="0" masterRel="sameClick">
                                          <p:stCondLst>
                                            <p:cond evt="begin" delay="0">
                                              <p:tn val="175"/>
                                            </p:cond>
                                          </p:stCondLst>
                                          <p:endCondLst>
                                            <p:cond evt="onStopAudio" delay="0">
                                              <p:tgtEl>
                                                <p:sldTgt/>
                                              </p:tgtEl>
                                            </p:cond>
                                          </p:endCondLst>
                                        </p:cTn>
                                        <p:tgtEl>
                                          <p:sndTgt r:embed="rId2" name="click.wav"/>
                                        </p:tgtEl>
                                      </p:cMediaNode>
                                    </p:audio>
                                  </p:subTnLst>
                                </p:cTn>
                              </p:par>
                            </p:childTnLst>
                          </p:cTn>
                        </p:par>
                        <p:par>
                          <p:cTn id="177" fill="hold" nodeType="afterGroup">
                            <p:stCondLst>
                              <p:cond delay="36750"/>
                            </p:stCondLst>
                            <p:childTnLst>
                              <p:par>
                                <p:cTn id="178" presetID="1" presetClass="entr" presetSubtype="0" fill="hold" grpId="0" nodeType="afterEffect">
                                  <p:stCondLst>
                                    <p:cond delay="1000"/>
                                  </p:stCondLst>
                                  <p:childTnLst>
                                    <p:set>
                                      <p:cBhvr>
                                        <p:cTn id="179" dur="1" fill="hold">
                                          <p:stCondLst>
                                            <p:cond delay="0"/>
                                          </p:stCondLst>
                                        </p:cTn>
                                        <p:tgtEl>
                                          <p:spTgt spid="29"/>
                                        </p:tgtEl>
                                        <p:attrNameLst>
                                          <p:attrName>style.visibility</p:attrName>
                                        </p:attrNameLst>
                                      </p:cBhvr>
                                      <p:to>
                                        <p:strVal val="visible"/>
                                      </p:to>
                                    </p:set>
                                  </p:childTnLst>
                                  <p:subTnLst>
                                    <p:audio>
                                      <p:cMediaNode>
                                        <p:cTn display="0" masterRel="sameClick">
                                          <p:stCondLst>
                                            <p:cond evt="begin" delay="0">
                                              <p:tn val="178"/>
                                            </p:cond>
                                          </p:stCondLst>
                                          <p:endCondLst>
                                            <p:cond evt="onStopAudio" delay="0">
                                              <p:tgtEl>
                                                <p:sldTgt/>
                                              </p:tgtEl>
                                            </p:cond>
                                          </p:endCondLst>
                                        </p:cTn>
                                        <p:tgtEl>
                                          <p:sndTgt r:embed="rId2" name="click.wav"/>
                                        </p:tgtEl>
                                      </p:cMediaNode>
                                    </p:audio>
                                  </p:subTnLst>
                                </p:cTn>
                              </p:par>
                            </p:childTnLst>
                          </p:cTn>
                        </p:par>
                        <p:par>
                          <p:cTn id="180" fill="hold" nodeType="afterGroup">
                            <p:stCondLst>
                              <p:cond delay="37750"/>
                            </p:stCondLst>
                            <p:childTnLst>
                              <p:par>
                                <p:cTn id="181" presetID="1" presetClass="entr" presetSubtype="0" fill="hold" grpId="0" nodeType="afterEffect">
                                  <p:stCondLst>
                                    <p:cond delay="1000"/>
                                  </p:stCondLst>
                                  <p:childTnLst>
                                    <p:set>
                                      <p:cBhvr>
                                        <p:cTn id="182" dur="1" fill="hold">
                                          <p:stCondLst>
                                            <p:cond delay="0"/>
                                          </p:stCondLst>
                                        </p:cTn>
                                        <p:tgtEl>
                                          <p:spTgt spid="30"/>
                                        </p:tgtEl>
                                        <p:attrNameLst>
                                          <p:attrName>style.visibility</p:attrName>
                                        </p:attrNameLst>
                                      </p:cBhvr>
                                      <p:to>
                                        <p:strVal val="visible"/>
                                      </p:to>
                                    </p:set>
                                  </p:childTnLst>
                                  <p:subTnLst>
                                    <p:audio>
                                      <p:cMediaNode>
                                        <p:cTn display="0" masterRel="sameClick">
                                          <p:stCondLst>
                                            <p:cond evt="begin" delay="0">
                                              <p:tn val="181"/>
                                            </p:cond>
                                          </p:stCondLst>
                                          <p:endCondLst>
                                            <p:cond evt="onStopAudio" delay="0">
                                              <p:tgtEl>
                                                <p:sldTgt/>
                                              </p:tgtEl>
                                            </p:cond>
                                          </p:endCondLst>
                                        </p:cTn>
                                        <p:tgtEl>
                                          <p:sndTgt r:embed="rId2" name="click.wav"/>
                                        </p:tgtEl>
                                      </p:cMediaNode>
                                    </p:audio>
                                  </p:subTnLst>
                                </p:cTn>
                              </p:par>
                            </p:childTnLst>
                          </p:cTn>
                        </p:par>
                        <p:par>
                          <p:cTn id="183" fill="hold" nodeType="afterGroup">
                            <p:stCondLst>
                              <p:cond delay="38750"/>
                            </p:stCondLst>
                            <p:childTnLst>
                              <p:par>
                                <p:cTn id="184" presetID="1" presetClass="entr" presetSubtype="0" fill="hold" grpId="0" nodeType="afterEffect">
                                  <p:stCondLst>
                                    <p:cond delay="1000"/>
                                  </p:stCondLst>
                                  <p:childTnLst>
                                    <p:set>
                                      <p:cBhvr>
                                        <p:cTn id="185" dur="1" fill="hold">
                                          <p:stCondLst>
                                            <p:cond delay="0"/>
                                          </p:stCondLst>
                                        </p:cTn>
                                        <p:tgtEl>
                                          <p:spTgt spid="31"/>
                                        </p:tgtEl>
                                        <p:attrNameLst>
                                          <p:attrName>style.visibility</p:attrName>
                                        </p:attrNameLst>
                                      </p:cBhvr>
                                      <p:to>
                                        <p:strVal val="visible"/>
                                      </p:to>
                                    </p:set>
                                  </p:childTnLst>
                                  <p:subTnLst>
                                    <p:audio>
                                      <p:cMediaNode vol="100000">
                                        <p:cTn display="0" masterRel="sameClick">
                                          <p:stCondLst>
                                            <p:cond evt="begin" delay="0">
                                              <p:tn val="184"/>
                                            </p:cond>
                                          </p:stCondLst>
                                          <p:endCondLst>
                                            <p:cond evt="onStopAudio" delay="0">
                                              <p:tgtEl>
                                                <p:sldTgt/>
                                              </p:tgtEl>
                                            </p:cond>
                                          </p:endCondLst>
                                        </p:cTn>
                                        <p:tgtEl>
                                          <p:sndTgt r:embed="rId3" name="ringin.wav"/>
                                        </p:tgtEl>
                                      </p:cMediaNode>
                                    </p:audio>
                                  </p:subTnLst>
                                </p:cTn>
                              </p:par>
                            </p:childTnLst>
                          </p:cTn>
                        </p:par>
                      </p:childTnLst>
                    </p:cTn>
                  </p:par>
                </p:childTnLst>
              </p:cTn>
              <p:prevCondLst>
                <p:cond evt="onPrev" delay="0">
                  <p:tgtEl>
                    <p:sldTgt/>
                  </p:tgtEl>
                </p:cond>
              </p:prevCondLst>
              <p:nextCondLst>
                <p:cond evt="onNext" delay="0">
                  <p:tgtEl>
                    <p:sldTgt/>
                  </p:tgtEl>
                </p:cond>
              </p:nextCondLst>
            </p:seq>
            <p:seq concurrent="1" nextAc="seek">
              <p:cTn id="186" restart="whenNotActive" fill="hold" evtFilter="cancelBubble" nodeType="interactiveSeq">
                <p:stCondLst>
                  <p:cond evt="onClick" delay="0">
                    <p:tgtEl>
                      <p:spTgt spid="46158"/>
                    </p:tgtEl>
                  </p:cond>
                </p:stCondLst>
                <p:endSync evt="end" delay="0">
                  <p:rtn val="all"/>
                </p:endSync>
                <p:childTnLst>
                  <p:par>
                    <p:cTn id="187" fill="hold" nodeType="clickPar">
                      <p:stCondLst>
                        <p:cond delay="0"/>
                      </p:stCondLst>
                      <p:childTnLst>
                        <p:par>
                          <p:cTn id="188" fill="hold" nodeType="withGroup">
                            <p:stCondLst>
                              <p:cond delay="0"/>
                            </p:stCondLst>
                            <p:childTnLst>
                              <p:par>
                                <p:cTn id="189" presetID="23" presetClass="entr" presetSubtype="16" fill="hold" nodeType="clickEffect">
                                  <p:stCondLst>
                                    <p:cond delay="0"/>
                                  </p:stCondLst>
                                  <p:childTnLst>
                                    <p:set>
                                      <p:cBhvr>
                                        <p:cTn id="190" dur="1" fill="hold">
                                          <p:stCondLst>
                                            <p:cond delay="0"/>
                                          </p:stCondLst>
                                        </p:cTn>
                                        <p:tgtEl>
                                          <p:spTgt spid="46197"/>
                                        </p:tgtEl>
                                        <p:attrNameLst>
                                          <p:attrName>style.visibility</p:attrName>
                                        </p:attrNameLst>
                                      </p:cBhvr>
                                      <p:to>
                                        <p:strVal val="visible"/>
                                      </p:to>
                                    </p:set>
                                    <p:anim calcmode="lin" valueType="num">
                                      <p:cBhvr>
                                        <p:cTn id="191" dur="500" fill="hold"/>
                                        <p:tgtEl>
                                          <p:spTgt spid="46197"/>
                                        </p:tgtEl>
                                        <p:attrNameLst>
                                          <p:attrName>ppt_w</p:attrName>
                                        </p:attrNameLst>
                                      </p:cBhvr>
                                      <p:tavLst>
                                        <p:tav tm="0">
                                          <p:val>
                                            <p:fltVal val="0"/>
                                          </p:val>
                                        </p:tav>
                                        <p:tav tm="100000">
                                          <p:val>
                                            <p:strVal val="#ppt_w"/>
                                          </p:val>
                                        </p:tav>
                                      </p:tavLst>
                                    </p:anim>
                                    <p:anim calcmode="lin" valueType="num">
                                      <p:cBhvr>
                                        <p:cTn id="192" dur="500" fill="hold"/>
                                        <p:tgtEl>
                                          <p:spTgt spid="46197"/>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189"/>
                                            </p:cond>
                                          </p:stCondLst>
                                          <p:endCondLst>
                                            <p:cond evt="onStopAudio" delay="0">
                                              <p:tgtEl>
                                                <p:sldTgt/>
                                              </p:tgtEl>
                                            </p:cond>
                                          </p:endCondLst>
                                        </p:cTn>
                                        <p:tgtEl>
                                          <p:sndTgt r:embed="rId4" name="whoosh.wav"/>
                                        </p:tgtEl>
                                      </p:cMediaNode>
                                    </p:audio>
                                  </p:subTnLst>
                                </p:cTn>
                              </p:par>
                            </p:childTnLst>
                          </p:cTn>
                        </p:par>
                      </p:childTnLst>
                    </p:cTn>
                  </p:par>
                </p:childTnLst>
              </p:cTn>
              <p:nextCondLst>
                <p:cond evt="onClick" delay="0">
                  <p:tgtEl>
                    <p:spTgt spid="46158"/>
                  </p:tgtEl>
                </p:cond>
              </p:nextCondLst>
            </p:seq>
            <p:seq concurrent="1" nextAc="seek">
              <p:cTn id="193" restart="whenNotActive" fill="hold" evtFilter="cancelBubble" nodeType="interactiveSeq">
                <p:stCondLst>
                  <p:cond evt="onClick" delay="0">
                    <p:tgtEl>
                      <p:spTgt spid="46149"/>
                    </p:tgtEl>
                  </p:cond>
                </p:stCondLst>
                <p:endSync evt="end" delay="0">
                  <p:rtn val="all"/>
                </p:endSync>
                <p:childTnLst>
                  <p:par>
                    <p:cTn id="194" fill="hold" nodeType="clickPar">
                      <p:stCondLst>
                        <p:cond delay="0"/>
                      </p:stCondLst>
                      <p:childTnLst>
                        <p:par>
                          <p:cTn id="195" fill="hold" nodeType="withGroup">
                            <p:stCondLst>
                              <p:cond delay="0"/>
                            </p:stCondLst>
                            <p:childTnLst>
                              <p:par>
                                <p:cTn id="196" presetID="23" presetClass="entr" presetSubtype="16" fill="hold" nodeType="clickEffect">
                                  <p:stCondLst>
                                    <p:cond delay="0"/>
                                  </p:stCondLst>
                                  <p:childTnLst>
                                    <p:set>
                                      <p:cBhvr>
                                        <p:cTn id="197" dur="1" fill="hold">
                                          <p:stCondLst>
                                            <p:cond delay="0"/>
                                          </p:stCondLst>
                                        </p:cTn>
                                        <p:tgtEl>
                                          <p:spTgt spid="46196"/>
                                        </p:tgtEl>
                                        <p:attrNameLst>
                                          <p:attrName>style.visibility</p:attrName>
                                        </p:attrNameLst>
                                      </p:cBhvr>
                                      <p:to>
                                        <p:strVal val="visible"/>
                                      </p:to>
                                    </p:set>
                                    <p:anim calcmode="lin" valueType="num">
                                      <p:cBhvr>
                                        <p:cTn id="198" dur="500" fill="hold"/>
                                        <p:tgtEl>
                                          <p:spTgt spid="46196"/>
                                        </p:tgtEl>
                                        <p:attrNameLst>
                                          <p:attrName>ppt_w</p:attrName>
                                        </p:attrNameLst>
                                      </p:cBhvr>
                                      <p:tavLst>
                                        <p:tav tm="0">
                                          <p:val>
                                            <p:fltVal val="0"/>
                                          </p:val>
                                        </p:tav>
                                        <p:tav tm="100000">
                                          <p:val>
                                            <p:strVal val="#ppt_w"/>
                                          </p:val>
                                        </p:tav>
                                      </p:tavLst>
                                    </p:anim>
                                    <p:anim calcmode="lin" valueType="num">
                                      <p:cBhvr>
                                        <p:cTn id="199" dur="500" fill="hold"/>
                                        <p:tgtEl>
                                          <p:spTgt spid="46196"/>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196"/>
                                            </p:cond>
                                          </p:stCondLst>
                                          <p:endCondLst>
                                            <p:cond evt="onStopAudio" delay="0">
                                              <p:tgtEl>
                                                <p:sldTgt/>
                                              </p:tgtEl>
                                            </p:cond>
                                          </p:endCondLst>
                                        </p:cTn>
                                        <p:tgtEl>
                                          <p:sndTgt r:embed="rId4" name="whoosh.wav"/>
                                        </p:tgtEl>
                                      </p:cMediaNode>
                                    </p:audio>
                                  </p:subTnLst>
                                </p:cTn>
                              </p:par>
                            </p:childTnLst>
                          </p:cTn>
                        </p:par>
                      </p:childTnLst>
                    </p:cTn>
                  </p:par>
                </p:childTnLst>
              </p:cTn>
              <p:nextCondLst>
                <p:cond evt="onClick" delay="0">
                  <p:tgtEl>
                    <p:spTgt spid="46149"/>
                  </p:tgtEl>
                </p:cond>
              </p:nextCondLst>
            </p:seq>
            <p:seq concurrent="1" nextAc="seek">
              <p:cTn id="200" restart="whenNotActive" fill="hold" evtFilter="cancelBubble" nodeType="interactiveSeq">
                <p:stCondLst>
                  <p:cond evt="onClick" delay="0">
                    <p:tgtEl>
                      <p:spTgt spid="46148"/>
                    </p:tgtEl>
                  </p:cond>
                </p:stCondLst>
                <p:endSync evt="end" delay="0">
                  <p:rtn val="all"/>
                </p:endSync>
                <p:childTnLst>
                  <p:par>
                    <p:cTn id="201" fill="hold" nodeType="clickPar">
                      <p:stCondLst>
                        <p:cond delay="0"/>
                      </p:stCondLst>
                      <p:childTnLst>
                        <p:par>
                          <p:cTn id="202" fill="hold" nodeType="withGroup">
                            <p:stCondLst>
                              <p:cond delay="0"/>
                            </p:stCondLst>
                            <p:childTnLst>
                              <p:par>
                                <p:cTn id="203" presetID="23" presetClass="entr" presetSubtype="16" fill="hold" nodeType="clickEffect">
                                  <p:stCondLst>
                                    <p:cond delay="0"/>
                                  </p:stCondLst>
                                  <p:childTnLst>
                                    <p:set>
                                      <p:cBhvr>
                                        <p:cTn id="204" dur="1" fill="hold">
                                          <p:stCondLst>
                                            <p:cond delay="0"/>
                                          </p:stCondLst>
                                        </p:cTn>
                                        <p:tgtEl>
                                          <p:spTgt spid="46161"/>
                                        </p:tgtEl>
                                        <p:attrNameLst>
                                          <p:attrName>style.visibility</p:attrName>
                                        </p:attrNameLst>
                                      </p:cBhvr>
                                      <p:to>
                                        <p:strVal val="visible"/>
                                      </p:to>
                                    </p:set>
                                    <p:anim calcmode="lin" valueType="num">
                                      <p:cBhvr>
                                        <p:cTn id="205" dur="500" fill="hold"/>
                                        <p:tgtEl>
                                          <p:spTgt spid="46161"/>
                                        </p:tgtEl>
                                        <p:attrNameLst>
                                          <p:attrName>ppt_w</p:attrName>
                                        </p:attrNameLst>
                                      </p:cBhvr>
                                      <p:tavLst>
                                        <p:tav tm="0">
                                          <p:val>
                                            <p:fltVal val="0"/>
                                          </p:val>
                                        </p:tav>
                                        <p:tav tm="100000">
                                          <p:val>
                                            <p:strVal val="#ppt_w"/>
                                          </p:val>
                                        </p:tav>
                                      </p:tavLst>
                                    </p:anim>
                                    <p:anim calcmode="lin" valueType="num">
                                      <p:cBhvr>
                                        <p:cTn id="206" dur="500" fill="hold"/>
                                        <p:tgtEl>
                                          <p:spTgt spid="46161"/>
                                        </p:tgtEl>
                                        <p:attrNameLst>
                                          <p:attrName>ppt_h</p:attrName>
                                        </p:attrNameLst>
                                      </p:cBhvr>
                                      <p:tavLst>
                                        <p:tav tm="0">
                                          <p:val>
                                            <p:fltVal val="0"/>
                                          </p:val>
                                        </p:tav>
                                        <p:tav tm="100000">
                                          <p:val>
                                            <p:strVal val="#ppt_h"/>
                                          </p:val>
                                        </p:tav>
                                      </p:tavLst>
                                    </p:anim>
                                  </p:childTnLst>
                                  <p:subTnLst>
                                    <p:audio>
                                      <p:cMediaNode vol="89000">
                                        <p:cTn display="0" masterRel="sameClick">
                                          <p:stCondLst>
                                            <p:cond evt="begin" delay="0">
                                              <p:tn val="203"/>
                                            </p:cond>
                                          </p:stCondLst>
                                          <p:endCondLst>
                                            <p:cond evt="onStopAudio" delay="0">
                                              <p:tgtEl>
                                                <p:sldTgt/>
                                              </p:tgtEl>
                                            </p:cond>
                                          </p:endCondLst>
                                        </p:cTn>
                                        <p:tgtEl>
                                          <p:sndTgt r:embed="rId4" name="whoosh.wav"/>
                                        </p:tgtEl>
                                      </p:cMediaNode>
                                    </p:audio>
                                  </p:subTnLst>
                                </p:cTn>
                              </p:par>
                            </p:childTnLst>
                          </p:cTn>
                        </p:par>
                      </p:childTnLst>
                    </p:cTn>
                  </p:par>
                </p:childTnLst>
              </p:cTn>
              <p:nextCondLst>
                <p:cond evt="onClick" delay="0">
                  <p:tgtEl>
                    <p:spTgt spid="46148"/>
                  </p:tgtEl>
                </p:cond>
              </p:nextCondLst>
            </p:seq>
            <p:seq concurrent="1" nextAc="seek">
              <p:cTn id="207" restart="whenNotActive" fill="hold" evtFilter="cancelBubble" nodeType="interactiveSeq">
                <p:stCondLst>
                  <p:cond evt="onClick" delay="0">
                    <p:tgtEl>
                      <p:spTgt spid="46144"/>
                    </p:tgtEl>
                  </p:cond>
                </p:stCondLst>
                <p:endSync evt="end" delay="0">
                  <p:rtn val="all"/>
                </p:endSync>
                <p:childTnLst>
                  <p:par>
                    <p:cTn id="208" fill="hold" nodeType="clickPar">
                      <p:stCondLst>
                        <p:cond delay="0"/>
                      </p:stCondLst>
                      <p:childTnLst>
                        <p:par>
                          <p:cTn id="209" fill="hold" nodeType="withGroup">
                            <p:stCondLst>
                              <p:cond delay="0"/>
                            </p:stCondLst>
                            <p:childTnLst>
                              <p:par>
                                <p:cTn id="210" presetID="23" presetClass="entr" presetSubtype="16" repeatCount="3000" fill="hold" nodeType="clickEffect">
                                  <p:stCondLst>
                                    <p:cond delay="0"/>
                                  </p:stCondLst>
                                  <p:childTnLst>
                                    <p:set>
                                      <p:cBhvr>
                                        <p:cTn id="211" dur="1" fill="hold">
                                          <p:stCondLst>
                                            <p:cond delay="0"/>
                                          </p:stCondLst>
                                        </p:cTn>
                                        <p:tgtEl>
                                          <p:spTgt spid="46199"/>
                                        </p:tgtEl>
                                        <p:attrNameLst>
                                          <p:attrName>style.visibility</p:attrName>
                                        </p:attrNameLst>
                                      </p:cBhvr>
                                      <p:to>
                                        <p:strVal val="visible"/>
                                      </p:to>
                                    </p:set>
                                    <p:anim calcmode="lin" valueType="num">
                                      <p:cBhvr>
                                        <p:cTn id="212" dur="500" fill="hold"/>
                                        <p:tgtEl>
                                          <p:spTgt spid="46199"/>
                                        </p:tgtEl>
                                        <p:attrNameLst>
                                          <p:attrName>ppt_w</p:attrName>
                                        </p:attrNameLst>
                                      </p:cBhvr>
                                      <p:tavLst>
                                        <p:tav tm="0">
                                          <p:val>
                                            <p:fltVal val="0"/>
                                          </p:val>
                                        </p:tav>
                                        <p:tav tm="100000">
                                          <p:val>
                                            <p:strVal val="#ppt_w"/>
                                          </p:val>
                                        </p:tav>
                                      </p:tavLst>
                                    </p:anim>
                                    <p:anim calcmode="lin" valueType="num">
                                      <p:cBhvr>
                                        <p:cTn id="213" dur="500" fill="hold"/>
                                        <p:tgtEl>
                                          <p:spTgt spid="46199"/>
                                        </p:tgtEl>
                                        <p:attrNameLst>
                                          <p:attrName>ppt_h</p:attrName>
                                        </p:attrNameLst>
                                      </p:cBhvr>
                                      <p:tavLst>
                                        <p:tav tm="0">
                                          <p:val>
                                            <p:fltVal val="0"/>
                                          </p:val>
                                        </p:tav>
                                        <p:tav tm="100000">
                                          <p:val>
                                            <p:strVal val="#ppt_h"/>
                                          </p:val>
                                        </p:tav>
                                      </p:tavLst>
                                    </p:anim>
                                  </p:childTnLst>
                                  <p:subTnLst>
                                    <p:audio>
                                      <p:cMediaNode vol="100000">
                                        <p:cTn display="0" masterRel="sameClick">
                                          <p:stCondLst>
                                            <p:cond evt="begin" delay="0">
                                              <p:tn val="210"/>
                                            </p:cond>
                                          </p:stCondLst>
                                          <p:endCondLst>
                                            <p:cond evt="onStopAudio" delay="0">
                                              <p:tgtEl>
                                                <p:sldTgt/>
                                              </p:tgtEl>
                                            </p:cond>
                                          </p:endCondLst>
                                        </p:cTn>
                                        <p:tgtEl>
                                          <p:sndTgt r:embed="rId5" name="applause.wav"/>
                                        </p:tgtEl>
                                      </p:cMediaNode>
                                    </p:audio>
                                  </p:subTnLst>
                                </p:cTn>
                              </p:par>
                            </p:childTnLst>
                          </p:cTn>
                        </p:par>
                      </p:childTnLst>
                    </p:cTn>
                  </p:par>
                </p:childTnLst>
              </p:cTn>
              <p:nextCondLst>
                <p:cond evt="onClick" delay="0">
                  <p:tgtEl>
                    <p:spTgt spid="46144"/>
                  </p:tgtEl>
                </p:cond>
              </p:nextCondLst>
            </p:seq>
          </p:childTnLst>
        </p:cTn>
      </p:par>
    </p:tnLst>
    <p:bldLst>
      <p:bldP spid="83" grpId="0" animBg="1"/>
      <p:bldP spid="2" grpId="0" animBg="1"/>
      <p:bldP spid="3" grpId="0" animBg="1"/>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11" descr="weatherwoman_without_map_hg_cl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971800"/>
            <a:ext cx="2333625"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7" name="Rectangle 4"/>
          <p:cNvSpPr>
            <a:spLocks noChangeArrowheads="1"/>
          </p:cNvSpPr>
          <p:nvPr/>
        </p:nvSpPr>
        <p:spPr bwMode="auto">
          <a:xfrm>
            <a:off x="1752600" y="993775"/>
            <a:ext cx="5943600" cy="533400"/>
          </a:xfrm>
          <a:prstGeom prst="rect">
            <a:avLst/>
          </a:prstGeom>
          <a:solidFill>
            <a:srgbClr val="00FFCC"/>
          </a:solidFill>
          <a:ln w="76200" cmpd="tri">
            <a:solidFill>
              <a:srgbClr val="00CC00"/>
            </a:solidFill>
            <a:miter lim="800000"/>
            <a:headEnd/>
            <a:tailEnd/>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lnSpc>
                <a:spcPct val="140000"/>
              </a:lnSpc>
            </a:pPr>
            <a:r>
              <a:rPr lang="en-US" altLang="en-US" sz="2400" b="1">
                <a:solidFill>
                  <a:srgbClr val="FA0617"/>
                </a:solidFill>
              </a:rPr>
              <a:t>HƯỚNG DẪN VỀ NHÀ</a:t>
            </a:r>
          </a:p>
        </p:txBody>
      </p:sp>
      <p:sp>
        <p:nvSpPr>
          <p:cNvPr id="21509" name="Text Box 5"/>
          <p:cNvSpPr txBox="1">
            <a:spLocks noChangeArrowheads="1"/>
          </p:cNvSpPr>
          <p:nvPr/>
        </p:nvSpPr>
        <p:spPr bwMode="auto">
          <a:xfrm>
            <a:off x="990600" y="2413000"/>
            <a:ext cx="8153400" cy="1084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600" b="1">
                <a:solidFill>
                  <a:srgbClr val="3333FF"/>
                </a:solidFill>
                <a:cs typeface="Arial" panose="020B0604020202020204" pitchFamily="34" charset="0"/>
              </a:rPr>
              <a:t>- Ôn tập lại những kiến thức đã học hôm nay.</a:t>
            </a:r>
          </a:p>
          <a:p>
            <a:pPr eaLnBrk="1" hangingPunct="1">
              <a:spcBef>
                <a:spcPct val="50000"/>
              </a:spcBef>
            </a:pPr>
            <a:r>
              <a:rPr lang="en-US" altLang="en-US" sz="2600" b="1">
                <a:solidFill>
                  <a:srgbClr val="3333FF"/>
                </a:solidFill>
                <a:cs typeface="Arial" panose="020B0604020202020204" pitchFamily="34" charset="0"/>
              </a:rPr>
              <a:t>- Làm bài tập 1, 2, 3 sách giáo khoa trang 95.</a:t>
            </a:r>
          </a:p>
        </p:txBody>
      </p:sp>
      <p:pic>
        <p:nvPicPr>
          <p:cNvPr id="2" name="Picture 6" descr="440729zwjlrfs491">
            <a:hlinkClick r:id="rId3"/>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0" y="6570663"/>
            <a:ext cx="9144000"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1" name="Text Box 7"/>
          <p:cNvSpPr txBox="1">
            <a:spLocks noChangeArrowheads="1"/>
          </p:cNvSpPr>
          <p:nvPr/>
        </p:nvSpPr>
        <p:spPr bwMode="auto">
          <a:xfrm>
            <a:off x="998538" y="1925638"/>
            <a:ext cx="81534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lgn="ctr">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600" b="1">
                <a:solidFill>
                  <a:srgbClr val="3333FF"/>
                </a:solidFill>
                <a:cs typeface="Arial" panose="020B0604020202020204" pitchFamily="34" charset="0"/>
              </a:rPr>
              <a:t>- Ghi nhớ (SGK).</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1511"/>
                                        </p:tgtEl>
                                        <p:attrNameLst>
                                          <p:attrName>style.visibility</p:attrName>
                                        </p:attrNameLst>
                                      </p:cBhvr>
                                      <p:to>
                                        <p:strVal val="visible"/>
                                      </p:to>
                                    </p:set>
                                    <p:animEffect transition="in" filter="checkerboard(across)">
                                      <p:cBhvr>
                                        <p:cTn id="7" dur="500"/>
                                        <p:tgtEl>
                                          <p:spTgt spid="2151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1509"/>
                                        </p:tgtEl>
                                        <p:attrNameLst>
                                          <p:attrName>style.visibility</p:attrName>
                                        </p:attrNameLst>
                                      </p:cBhvr>
                                      <p:to>
                                        <p:strVal val="visible"/>
                                      </p:to>
                                    </p:set>
                                    <p:animEffect transition="in" filter="checkerboard(across)">
                                      <p:cBhvr>
                                        <p:cTn id="12" dur="500"/>
                                        <p:tgtEl>
                                          <p:spTgt spid="215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p:bldP spid="2151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endParaRPr lang="en-US" altLang="en-US" smtClean="0"/>
          </a:p>
        </p:txBody>
      </p:sp>
      <p:sp>
        <p:nvSpPr>
          <p:cNvPr id="22531" name="Rectangle 3"/>
          <p:cNvSpPr>
            <a:spLocks noGrp="1" noChangeArrowheads="1"/>
          </p:cNvSpPr>
          <p:nvPr>
            <p:ph type="body" idx="1"/>
          </p:nvPr>
        </p:nvSpPr>
        <p:spPr/>
        <p:txBody>
          <a:bodyPr/>
          <a:lstStyle/>
          <a:p>
            <a:pPr eaLnBrk="1" hangingPunct="1"/>
            <a:endParaRPr lang="en-US" altLang="en-US" smtClean="0"/>
          </a:p>
        </p:txBody>
      </p:sp>
      <p:pic>
        <p:nvPicPr>
          <p:cNvPr id="72708" name="Picture 4" descr="de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w="76200" cmpd="tri">
            <a:solidFill>
              <a:srgbClr val="D60093"/>
            </a:solidFill>
            <a:miter lim="800000"/>
            <a:headEnd/>
            <a:tailEnd/>
          </a:ln>
          <a:extLst>
            <a:ext uri="{909E8E84-426E-40DD-AFC4-6F175D3DCCD1}">
              <a14:hiddenFill xmlns:a14="http://schemas.microsoft.com/office/drawing/2010/main">
                <a:solidFill>
                  <a:srgbClr val="FFFFFF"/>
                </a:solidFill>
              </a14:hiddenFill>
            </a:ext>
          </a:extLst>
        </p:spPr>
      </p:pic>
      <p:sp>
        <p:nvSpPr>
          <p:cNvPr id="22533" name="WordArt 5"/>
          <p:cNvSpPr>
            <a:spLocks noChangeArrowheads="1" noChangeShapeType="1" noTextEdit="1"/>
          </p:cNvSpPr>
          <p:nvPr/>
        </p:nvSpPr>
        <p:spPr bwMode="auto">
          <a:xfrm>
            <a:off x="800100" y="1320800"/>
            <a:ext cx="7620000" cy="3733800"/>
          </a:xfrm>
          <a:prstGeom prst="rect">
            <a:avLst/>
          </a:prstGeom>
        </p:spPr>
        <p:txBody>
          <a:bodyPr wrap="none" fromWordArt="1">
            <a:prstTxWarp prst="textDeflate">
              <a:avLst>
                <a:gd name="adj" fmla="val 18750"/>
              </a:avLst>
            </a:prstTxWarp>
          </a:bodyPr>
          <a:lstStyle/>
          <a:p>
            <a:pPr algn="ctr"/>
            <a:r>
              <a:rPr lang="en-US" sz="36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anose="02020603050405020304" pitchFamily="18" charset="0"/>
                <a:cs typeface="Times New Roman" panose="02020603050405020304" pitchFamily="18" charset="0"/>
              </a:rPr>
              <a:t>Kính chúc sức khỏe Quý Thầy Cô và </a:t>
            </a:r>
          </a:p>
          <a:p>
            <a:pPr algn="ctr"/>
            <a:r>
              <a:rPr lang="en-US" sz="36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anose="02020603050405020304" pitchFamily="18" charset="0"/>
                <a:cs typeface="Times New Roman" panose="02020603050405020304" pitchFamily="18" charset="0"/>
              </a:rPr>
              <a:t>các em học sinh thân mến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nodeType="withEffect">
                                  <p:stCondLst>
                                    <p:cond delay="0"/>
                                  </p:stCondLst>
                                  <p:childTnLst>
                                    <p:set>
                                      <p:cBhvr>
                                        <p:cTn id="6" dur="1" fill="hold">
                                          <p:stCondLst>
                                            <p:cond delay="0"/>
                                          </p:stCondLst>
                                        </p:cTn>
                                        <p:tgtEl>
                                          <p:spTgt spid="72708"/>
                                        </p:tgtEl>
                                        <p:attrNameLst>
                                          <p:attrName>style.visibility</p:attrName>
                                        </p:attrNameLst>
                                      </p:cBhvr>
                                      <p:to>
                                        <p:strVal val="visible"/>
                                      </p:to>
                                    </p:set>
                                    <p:animEffect transition="in" filter="wheel(4)">
                                      <p:cBhvr>
                                        <p:cTn id="7" dur="2000"/>
                                        <p:tgtEl>
                                          <p:spTgt spid="727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752" name="Text Box 120"/>
          <p:cNvSpPr txBox="1">
            <a:spLocks noChangeArrowheads="1"/>
          </p:cNvSpPr>
          <p:nvPr/>
        </p:nvSpPr>
        <p:spPr bwMode="auto">
          <a:xfrm>
            <a:off x="161925" y="228600"/>
            <a:ext cx="8982075" cy="6299200"/>
          </a:xfrm>
          <a:prstGeom prst="rect">
            <a:avLst/>
          </a:prstGeom>
          <a:noFill/>
          <a:ln w="9525">
            <a:noFill/>
            <a:miter lim="800000"/>
            <a:headEnd/>
            <a:tailEnd/>
          </a:ln>
          <a:effectLst/>
        </p:spPr>
        <p:txBody>
          <a:bodyPr>
            <a:spAutoFit/>
          </a:bodyPr>
          <a:lstStyle/>
          <a:p>
            <a:pPr marL="342900" indent="-342900">
              <a:spcBef>
                <a:spcPct val="50000"/>
              </a:spcBef>
              <a:defRPr/>
            </a:pPr>
            <a:r>
              <a:rPr lang="en-US" sz="2400" b="1" u="sng">
                <a:solidFill>
                  <a:srgbClr val="FF00FF"/>
                </a:solidFill>
                <a:effectLst>
                  <a:outerShdw blurRad="38100" dist="38100" dir="2700000" algn="tl">
                    <a:srgbClr val="C0C0C0"/>
                  </a:outerShdw>
                </a:effectLst>
                <a:latin typeface="Arial" charset="0"/>
              </a:rPr>
              <a:t>Câu 2.</a:t>
            </a:r>
            <a:r>
              <a:rPr lang="en-US" sz="2400">
                <a:solidFill>
                  <a:srgbClr val="0033CC"/>
                </a:solidFill>
                <a:latin typeface="Arial" charset="0"/>
              </a:rPr>
              <a:t> Khi đang làm việc với PowerPoint, muốn thiết lập lại bố cục của trang chiếu, ta thực hiện </a:t>
            </a:r>
          </a:p>
          <a:p>
            <a:pPr marL="342900" indent="-342900">
              <a:spcBef>
                <a:spcPct val="50000"/>
              </a:spcBef>
              <a:buFontTx/>
              <a:buAutoNum type="alphaUcPeriod"/>
              <a:defRPr/>
            </a:pPr>
            <a:r>
              <a:rPr lang="en-US" sz="2400">
                <a:solidFill>
                  <a:srgbClr val="0033CC"/>
                </a:solidFill>
                <a:latin typeface="Arial" charset="0"/>
                <a:sym typeface="Wingdings" pitchFamily="2" charset="2"/>
              </a:rPr>
              <a:t>Insert  Slide Layout</a:t>
            </a:r>
          </a:p>
          <a:p>
            <a:pPr marL="342900" indent="-342900">
              <a:spcBef>
                <a:spcPct val="50000"/>
              </a:spcBef>
              <a:buFontTx/>
              <a:buAutoNum type="alphaUcPeriod"/>
              <a:defRPr/>
            </a:pPr>
            <a:r>
              <a:rPr lang="en-US" sz="2400">
                <a:solidFill>
                  <a:srgbClr val="0033CC"/>
                </a:solidFill>
                <a:latin typeface="Arial" charset="0"/>
                <a:sym typeface="Wingdings" pitchFamily="2" charset="2"/>
              </a:rPr>
              <a:t>View  Slide Layout</a:t>
            </a:r>
          </a:p>
          <a:p>
            <a:pPr marL="342900" indent="-342900">
              <a:spcBef>
                <a:spcPct val="50000"/>
              </a:spcBef>
              <a:buFontTx/>
              <a:buAutoNum type="alphaUcPeriod"/>
              <a:defRPr/>
            </a:pPr>
            <a:r>
              <a:rPr lang="en-US" sz="2400">
                <a:solidFill>
                  <a:srgbClr val="0033CC"/>
                </a:solidFill>
                <a:latin typeface="Arial" charset="0"/>
                <a:sym typeface="Wingdings" pitchFamily="2" charset="2"/>
              </a:rPr>
              <a:t>Format  Slide Layout</a:t>
            </a:r>
          </a:p>
          <a:p>
            <a:pPr marL="342900" indent="-342900">
              <a:spcBef>
                <a:spcPct val="50000"/>
              </a:spcBef>
              <a:buFontTx/>
              <a:buAutoNum type="alphaUcPeriod"/>
              <a:defRPr/>
            </a:pPr>
            <a:r>
              <a:rPr lang="en-US" sz="2400">
                <a:solidFill>
                  <a:srgbClr val="0033CC"/>
                </a:solidFill>
                <a:latin typeface="Arial" charset="0"/>
                <a:sym typeface="Wingdings" pitchFamily="2" charset="2"/>
              </a:rPr>
              <a:t>File  Slide Layout</a:t>
            </a:r>
          </a:p>
          <a:p>
            <a:pPr marL="342900" indent="-342900">
              <a:spcBef>
                <a:spcPct val="50000"/>
              </a:spcBef>
              <a:defRPr/>
            </a:pPr>
            <a:endParaRPr lang="en-US" sz="2400">
              <a:solidFill>
                <a:srgbClr val="0033CC"/>
              </a:solidFill>
              <a:latin typeface="Arial" charset="0"/>
              <a:sym typeface="Wingdings" pitchFamily="2" charset="2"/>
            </a:endParaRPr>
          </a:p>
          <a:p>
            <a:pPr marL="342900" indent="-342900">
              <a:spcBef>
                <a:spcPct val="50000"/>
              </a:spcBef>
              <a:buFontTx/>
              <a:buAutoNum type="alphaUcPeriod"/>
              <a:defRPr/>
            </a:pPr>
            <a:endParaRPr lang="en-US" sz="2400">
              <a:solidFill>
                <a:srgbClr val="0033CC"/>
              </a:solidFill>
              <a:latin typeface="Arial" charset="0"/>
              <a:sym typeface="Wingdings" pitchFamily="2" charset="2"/>
            </a:endParaRPr>
          </a:p>
          <a:p>
            <a:pPr marL="342900" indent="-342900">
              <a:spcBef>
                <a:spcPct val="50000"/>
              </a:spcBef>
              <a:buFontTx/>
              <a:buAutoNum type="alphaUcPeriod"/>
              <a:defRPr/>
            </a:pPr>
            <a:endParaRPr lang="en-US" sz="2400">
              <a:solidFill>
                <a:srgbClr val="0033CC"/>
              </a:solidFill>
              <a:latin typeface="Arial" charset="0"/>
              <a:sym typeface="Wingdings" pitchFamily="2" charset="2"/>
            </a:endParaRPr>
          </a:p>
          <a:p>
            <a:pPr marL="342900" indent="-342900">
              <a:spcBef>
                <a:spcPct val="50000"/>
              </a:spcBef>
              <a:buFontTx/>
              <a:buAutoNum type="alphaUcPeriod"/>
              <a:defRPr/>
            </a:pPr>
            <a:endParaRPr lang="en-US" sz="2400">
              <a:solidFill>
                <a:srgbClr val="0033CC"/>
              </a:solidFill>
              <a:latin typeface="Arial" charset="0"/>
              <a:sym typeface="Wingdings" pitchFamily="2" charset="2"/>
            </a:endParaRPr>
          </a:p>
          <a:p>
            <a:pPr marL="342900" indent="-342900">
              <a:spcBef>
                <a:spcPct val="50000"/>
              </a:spcBef>
              <a:buFontTx/>
              <a:buAutoNum type="alphaUcPeriod"/>
              <a:defRPr/>
            </a:pPr>
            <a:endParaRPr lang="en-US" sz="2400">
              <a:solidFill>
                <a:srgbClr val="0033CC"/>
              </a:solidFill>
              <a:latin typeface="Arial" charset="0"/>
              <a:sym typeface="Wingdings" pitchFamily="2" charset="2"/>
            </a:endParaRPr>
          </a:p>
          <a:p>
            <a:pPr marL="342900" indent="-342900">
              <a:spcBef>
                <a:spcPct val="50000"/>
              </a:spcBef>
              <a:defRPr/>
            </a:pPr>
            <a:endParaRPr lang="en-US" sz="2400">
              <a:solidFill>
                <a:srgbClr val="0033CC"/>
              </a:solidFill>
              <a:latin typeface="Arial" charset="0"/>
              <a:sym typeface="Wingdings" pitchFamily="2" charset="2"/>
            </a:endParaRPr>
          </a:p>
        </p:txBody>
      </p:sp>
      <p:sp>
        <p:nvSpPr>
          <p:cNvPr id="69753" name="Oval 121"/>
          <p:cNvSpPr>
            <a:spLocks noChangeArrowheads="1"/>
          </p:cNvSpPr>
          <p:nvPr/>
        </p:nvSpPr>
        <p:spPr bwMode="auto">
          <a:xfrm>
            <a:off x="0" y="4792663"/>
            <a:ext cx="415925" cy="349250"/>
          </a:xfrm>
          <a:prstGeom prst="ellipse">
            <a:avLst/>
          </a:prstGeom>
          <a:noFill/>
          <a:ln w="9525">
            <a:solidFill>
              <a:srgbClr val="FF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b="1">
              <a:solidFill>
                <a:srgbClr val="FF00FF"/>
              </a:solidFill>
            </a:endParaRPr>
          </a:p>
        </p:txBody>
      </p:sp>
      <p:sp>
        <p:nvSpPr>
          <p:cNvPr id="69754" name="Text Box 122"/>
          <p:cNvSpPr txBox="1">
            <a:spLocks noChangeArrowheads="1"/>
          </p:cNvSpPr>
          <p:nvPr/>
        </p:nvSpPr>
        <p:spPr bwMode="auto">
          <a:xfrm>
            <a:off x="0" y="3297238"/>
            <a:ext cx="8982075" cy="3560762"/>
          </a:xfrm>
          <a:prstGeom prst="rect">
            <a:avLst/>
          </a:prstGeom>
          <a:noFill/>
          <a:ln w="9525">
            <a:noFill/>
            <a:miter lim="800000"/>
            <a:headEnd/>
            <a:tailEnd/>
          </a:ln>
          <a:effectLst/>
        </p:spPr>
        <p:txBody>
          <a:bodyPr>
            <a:spAutoFit/>
          </a:bodyPr>
          <a:lstStyle/>
          <a:p>
            <a:pPr marL="342900" indent="-342900">
              <a:spcBef>
                <a:spcPct val="50000"/>
              </a:spcBef>
              <a:defRPr/>
            </a:pPr>
            <a:r>
              <a:rPr lang="en-US" sz="2400" b="1" u="sng">
                <a:solidFill>
                  <a:srgbClr val="FF00FF"/>
                </a:solidFill>
                <a:effectLst>
                  <a:outerShdw blurRad="38100" dist="38100" dir="2700000" algn="tl">
                    <a:srgbClr val="C0C0C0"/>
                  </a:outerShdw>
                </a:effectLst>
                <a:latin typeface="Arial" charset="0"/>
              </a:rPr>
              <a:t>Câu 3.</a:t>
            </a:r>
            <a:r>
              <a:rPr lang="en-US" sz="2400">
                <a:solidFill>
                  <a:srgbClr val="0033CC"/>
                </a:solidFill>
                <a:latin typeface="Arial" charset="0"/>
              </a:rPr>
              <a:t> Khi đang làm việc với PowerPoint, muốn xóa bỏ một trang chiếu ta thực hiện:</a:t>
            </a:r>
            <a:r>
              <a:rPr lang="en-US" sz="2400">
                <a:latin typeface="Arial" charset="0"/>
              </a:rPr>
              <a:t> </a:t>
            </a:r>
          </a:p>
          <a:p>
            <a:pPr marL="342900" indent="-342900">
              <a:spcBef>
                <a:spcPct val="50000"/>
              </a:spcBef>
              <a:buFontTx/>
              <a:buAutoNum type="alphaUcPeriod"/>
              <a:defRPr/>
            </a:pPr>
            <a:r>
              <a:rPr lang="en-US" sz="2400">
                <a:solidFill>
                  <a:srgbClr val="0033CC"/>
                </a:solidFill>
                <a:latin typeface="Arial" charset="0"/>
              </a:rPr>
              <a:t>File </a:t>
            </a:r>
            <a:r>
              <a:rPr lang="en-US" sz="2400">
                <a:solidFill>
                  <a:srgbClr val="0033CC"/>
                </a:solidFill>
                <a:latin typeface="Arial" charset="0"/>
                <a:sym typeface="Wingdings" pitchFamily="2" charset="2"/>
              </a:rPr>
              <a:t>Delete Slide</a:t>
            </a:r>
          </a:p>
          <a:p>
            <a:pPr marL="342900" indent="-342900">
              <a:spcBef>
                <a:spcPct val="50000"/>
              </a:spcBef>
              <a:buFontTx/>
              <a:buAutoNum type="alphaUcPeriod"/>
              <a:defRPr/>
            </a:pPr>
            <a:r>
              <a:rPr lang="en-US" sz="2400">
                <a:solidFill>
                  <a:srgbClr val="0033CC"/>
                </a:solidFill>
                <a:latin typeface="Arial" charset="0"/>
                <a:sym typeface="Wingdings" pitchFamily="2" charset="2"/>
              </a:rPr>
              <a:t>Edit Delete Slide</a:t>
            </a:r>
          </a:p>
          <a:p>
            <a:pPr marL="342900" indent="-342900">
              <a:spcBef>
                <a:spcPct val="50000"/>
              </a:spcBef>
              <a:buFontTx/>
              <a:buAutoNum type="alphaUcPeriod"/>
              <a:defRPr/>
            </a:pPr>
            <a:r>
              <a:rPr lang="en-US" sz="2400">
                <a:solidFill>
                  <a:srgbClr val="0033CC"/>
                </a:solidFill>
                <a:latin typeface="Arial" charset="0"/>
                <a:sym typeface="Wingdings" pitchFamily="2" charset="2"/>
              </a:rPr>
              <a:t>Tool Delete Slide</a:t>
            </a:r>
          </a:p>
          <a:p>
            <a:pPr marL="342900" indent="-342900">
              <a:spcBef>
                <a:spcPct val="50000"/>
              </a:spcBef>
              <a:buFontTx/>
              <a:buAutoNum type="alphaUcPeriod"/>
              <a:defRPr/>
            </a:pPr>
            <a:r>
              <a:rPr lang="en-US" sz="2400">
                <a:solidFill>
                  <a:srgbClr val="0033CC"/>
                </a:solidFill>
                <a:latin typeface="Arial" charset="0"/>
                <a:sym typeface="Wingdings" pitchFamily="2" charset="2"/>
              </a:rPr>
              <a:t>Slide Show Delete Slide</a:t>
            </a:r>
          </a:p>
          <a:p>
            <a:pPr marL="342900" indent="-342900">
              <a:spcBef>
                <a:spcPct val="50000"/>
              </a:spcBef>
              <a:defRPr/>
            </a:pPr>
            <a:endParaRPr lang="en-US" sz="2400">
              <a:solidFill>
                <a:srgbClr val="0033CC"/>
              </a:solidFill>
              <a:latin typeface="Arial" charset="0"/>
              <a:sym typeface="Wingdings" pitchFamily="2" charset="2"/>
            </a:endParaRPr>
          </a:p>
        </p:txBody>
      </p:sp>
      <p:sp>
        <p:nvSpPr>
          <p:cNvPr id="69756" name="Oval 124"/>
          <p:cNvSpPr>
            <a:spLocks noChangeArrowheads="1"/>
          </p:cNvSpPr>
          <p:nvPr/>
        </p:nvSpPr>
        <p:spPr bwMode="auto">
          <a:xfrm>
            <a:off x="188913" y="2301875"/>
            <a:ext cx="331787" cy="361950"/>
          </a:xfrm>
          <a:prstGeom prst="ellipse">
            <a:avLst/>
          </a:prstGeom>
          <a:noFill/>
          <a:ln w="9525">
            <a:solidFill>
              <a:srgbClr val="FF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Tree>
  </p:cSld>
  <p:clrMapOvr>
    <a:masterClrMapping/>
  </p:clrMapOvr>
  <p:transition>
    <p:randomBa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9756"/>
                                        </p:tgtEl>
                                        <p:attrNameLst>
                                          <p:attrName>style.visibility</p:attrName>
                                        </p:attrNameLst>
                                      </p:cBhvr>
                                      <p:to>
                                        <p:strVal val="visible"/>
                                      </p:to>
                                    </p:set>
                                    <p:animEffect transition="in" filter="box(in)">
                                      <p:cBhvr>
                                        <p:cTn id="7" dur="500"/>
                                        <p:tgtEl>
                                          <p:spTgt spid="6975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69753"/>
                                        </p:tgtEl>
                                        <p:attrNameLst>
                                          <p:attrName>style.visibility</p:attrName>
                                        </p:attrNameLst>
                                      </p:cBhvr>
                                      <p:to>
                                        <p:strVal val="visible"/>
                                      </p:to>
                                    </p:set>
                                    <p:animEffect transition="in" filter="diamond(in)">
                                      <p:cBhvr>
                                        <p:cTn id="12" dur="2000"/>
                                        <p:tgtEl>
                                          <p:spTgt spid="697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753" grpId="0" animBg="1"/>
      <p:bldP spid="6975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65" name="Rectangle 97"/>
          <p:cNvSpPr>
            <a:spLocks noChangeArrowheads="1"/>
          </p:cNvSpPr>
          <p:nvPr/>
        </p:nvSpPr>
        <p:spPr bwMode="auto">
          <a:xfrm>
            <a:off x="0" y="214313"/>
            <a:ext cx="9144000" cy="762000"/>
          </a:xfrm>
          <a:prstGeom prst="rect">
            <a:avLst/>
          </a:prstGeom>
          <a:noFill/>
          <a:ln w="9525">
            <a:noFill/>
            <a:miter lim="800000"/>
            <a:headEnd/>
            <a:tailEnd/>
          </a:ln>
          <a:effectLst/>
        </p:spPr>
        <p:txBody>
          <a:bodyPr/>
          <a:lstStyle/>
          <a:p>
            <a:pPr marL="342900" indent="-342900">
              <a:spcBef>
                <a:spcPct val="20000"/>
              </a:spcBef>
              <a:defRPr/>
            </a:pPr>
            <a:r>
              <a:rPr lang="en-US" sz="2800" b="1">
                <a:solidFill>
                  <a:srgbClr val="3333FF"/>
                </a:solidFill>
                <a:effectLst>
                  <a:outerShdw blurRad="38100" dist="38100" dir="2700000" algn="tl">
                    <a:srgbClr val="C0C0C0"/>
                  </a:outerShdw>
                </a:effectLst>
                <a:latin typeface=".VnTime" pitchFamily="34" charset="0"/>
              </a:rPr>
              <a:t>Em h·y quan s¸t hai c¸ch tr×nh bµy sau vµ cho nhËn xÐt?</a:t>
            </a:r>
            <a:endParaRPr lang="en-US" sz="2800" b="1" u="sng">
              <a:solidFill>
                <a:srgbClr val="3333FF"/>
              </a:solidFill>
              <a:effectLst>
                <a:outerShdw blurRad="38100" dist="38100" dir="2700000" algn="tl">
                  <a:srgbClr val="C0C0C0"/>
                </a:outerShdw>
              </a:effectLst>
              <a:latin typeface=".VnTime" pitchFamily="34" charset="0"/>
            </a:endParaRPr>
          </a:p>
        </p:txBody>
      </p:sp>
      <p:pic>
        <p:nvPicPr>
          <p:cNvPr id="7266" name="Picture 9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38200"/>
            <a:ext cx="9144000" cy="2620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267" name="Picture 9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810000"/>
            <a:ext cx="9144000" cy="256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7265"/>
                                        </p:tgtEl>
                                        <p:attrNameLst>
                                          <p:attrName>style.visibility</p:attrName>
                                        </p:attrNameLst>
                                      </p:cBhvr>
                                      <p:to>
                                        <p:strVal val="visible"/>
                                      </p:to>
                                    </p:set>
                                    <p:animEffect transition="in" filter="diamond(in)">
                                      <p:cBhvr>
                                        <p:cTn id="7" dur="2000"/>
                                        <p:tgtEl>
                                          <p:spTgt spid="726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7266"/>
                                        </p:tgtEl>
                                        <p:attrNameLst>
                                          <p:attrName>style.visibility</p:attrName>
                                        </p:attrNameLst>
                                      </p:cBhvr>
                                      <p:to>
                                        <p:strVal val="visible"/>
                                      </p:to>
                                    </p:set>
                                    <p:animEffect transition="in" filter="blinds(horizontal)">
                                      <p:cBhvr>
                                        <p:cTn id="12" dur="3000"/>
                                        <p:tgtEl>
                                          <p:spTgt spid="726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1" presetClass="entr" presetSubtype="8" fill="hold" nodeType="clickEffect">
                                  <p:stCondLst>
                                    <p:cond delay="0"/>
                                  </p:stCondLst>
                                  <p:childTnLst>
                                    <p:set>
                                      <p:cBhvr>
                                        <p:cTn id="16" dur="1" fill="hold">
                                          <p:stCondLst>
                                            <p:cond delay="0"/>
                                          </p:stCondLst>
                                        </p:cTn>
                                        <p:tgtEl>
                                          <p:spTgt spid="7267"/>
                                        </p:tgtEl>
                                        <p:attrNameLst>
                                          <p:attrName>style.visibility</p:attrName>
                                        </p:attrNameLst>
                                      </p:cBhvr>
                                      <p:to>
                                        <p:strVal val="visible"/>
                                      </p:to>
                                    </p:set>
                                    <p:animEffect transition="in" filter="wheel(8)">
                                      <p:cBhvr>
                                        <p:cTn id="17" dur="2000"/>
                                        <p:tgtEl>
                                          <p:spTgt spid="72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6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71" name="AutoShape 27"/>
          <p:cNvSpPr>
            <a:spLocks noChangeArrowheads="1"/>
          </p:cNvSpPr>
          <p:nvPr/>
        </p:nvSpPr>
        <p:spPr bwMode="gray">
          <a:xfrm>
            <a:off x="2967038" y="1704975"/>
            <a:ext cx="5529262" cy="833438"/>
          </a:xfrm>
          <a:prstGeom prst="roundRect">
            <a:avLst>
              <a:gd name="adj" fmla="val 50000"/>
            </a:avLst>
          </a:prstGeom>
          <a:gradFill rotWithShape="1">
            <a:gsLst>
              <a:gs pos="0">
                <a:schemeClr val="accent1"/>
              </a:gs>
              <a:gs pos="100000">
                <a:srgbClr val="FFFFCC"/>
              </a:gs>
            </a:gsLst>
            <a:lin ang="5400000" scaled="1"/>
          </a:grad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eaLnBrk="0" hangingPunct="0">
              <a:defRPr/>
            </a:pPr>
            <a:r>
              <a:rPr lang="en-US" sz="2200" b="1">
                <a:solidFill>
                  <a:srgbClr val="0000FF"/>
                </a:solidFill>
                <a:latin typeface="Arial" charset="0"/>
              </a:rPr>
              <a:t>Màu nền trang chiếu</a:t>
            </a:r>
          </a:p>
        </p:txBody>
      </p:sp>
      <p:sp>
        <p:nvSpPr>
          <p:cNvPr id="2" name="AutoShape 27" descr="Bouquet">
            <a:hlinkClick r:id="rId5" action="ppaction://hlinksldjump"/>
          </p:cNvPr>
          <p:cNvSpPr>
            <a:spLocks noChangeArrowheads="1"/>
          </p:cNvSpPr>
          <p:nvPr/>
        </p:nvSpPr>
        <p:spPr bwMode="gray">
          <a:xfrm>
            <a:off x="2970213" y="1708150"/>
            <a:ext cx="5529262" cy="833438"/>
          </a:xfrm>
          <a:prstGeom prst="roundRect">
            <a:avLst>
              <a:gd name="adj" fmla="val 50000"/>
            </a:avLst>
          </a:prstGeom>
          <a:blipFill dpi="0" rotWithShape="1">
            <a:blip r:embed="rId6"/>
            <a:srcRect/>
            <a:tile tx="0" ty="0" sx="100000" sy="100000" flip="none" algn="tl"/>
          </a:blip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eaLnBrk="0" hangingPunct="0">
              <a:defRPr/>
            </a:pPr>
            <a:r>
              <a:rPr lang="en-US" sz="2200" b="1">
                <a:solidFill>
                  <a:srgbClr val="000099"/>
                </a:solidFill>
                <a:latin typeface="Arial" charset="0"/>
                <a:cs typeface="Arial" charset="0"/>
              </a:rPr>
              <a:t>Màu nền trang chiếu</a:t>
            </a:r>
          </a:p>
        </p:txBody>
      </p:sp>
      <p:sp>
        <p:nvSpPr>
          <p:cNvPr id="6200" name="AutoShape 56"/>
          <p:cNvSpPr>
            <a:spLocks noChangeArrowheads="1"/>
          </p:cNvSpPr>
          <p:nvPr/>
        </p:nvSpPr>
        <p:spPr bwMode="gray">
          <a:xfrm>
            <a:off x="2905125" y="5759450"/>
            <a:ext cx="5610225" cy="827088"/>
          </a:xfrm>
          <a:prstGeom prst="roundRect">
            <a:avLst>
              <a:gd name="adj" fmla="val 50000"/>
            </a:avLst>
          </a:prstGeom>
          <a:gradFill rotWithShape="1">
            <a:gsLst>
              <a:gs pos="0">
                <a:schemeClr val="accent1"/>
              </a:gs>
              <a:gs pos="100000">
                <a:srgbClr val="CCCC00"/>
              </a:gs>
            </a:gsLst>
            <a:lin ang="5400000" scaled="1"/>
          </a:grad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eaLnBrk="0" hangingPunct="0">
              <a:defRPr/>
            </a:pPr>
            <a:r>
              <a:rPr lang="en-US" sz="2200" b="1">
                <a:solidFill>
                  <a:srgbClr val="000099"/>
                </a:solidFill>
                <a:latin typeface="Arial" charset="0"/>
                <a:cs typeface="Arial" charset="0"/>
              </a:rPr>
              <a:t>Các bước tạo bài trình chiếu</a:t>
            </a:r>
          </a:p>
        </p:txBody>
      </p:sp>
      <p:sp>
        <p:nvSpPr>
          <p:cNvPr id="3" name="AutoShape 56"/>
          <p:cNvSpPr>
            <a:spLocks noChangeArrowheads="1"/>
          </p:cNvSpPr>
          <p:nvPr/>
        </p:nvSpPr>
        <p:spPr bwMode="gray">
          <a:xfrm>
            <a:off x="2924175" y="4464050"/>
            <a:ext cx="5610225" cy="827088"/>
          </a:xfrm>
          <a:prstGeom prst="roundRect">
            <a:avLst>
              <a:gd name="adj" fmla="val 50000"/>
            </a:avLst>
          </a:prstGeom>
          <a:gradFill rotWithShape="1">
            <a:gsLst>
              <a:gs pos="0">
                <a:schemeClr val="accent1"/>
              </a:gs>
              <a:gs pos="100000">
                <a:srgbClr val="FFFFCC"/>
              </a:gs>
            </a:gsLst>
            <a:lin ang="5400000" scaled="1"/>
          </a:grad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eaLnBrk="0" hangingPunct="0">
              <a:defRPr/>
            </a:pPr>
            <a:r>
              <a:rPr lang="en-US" sz="2200" b="1">
                <a:solidFill>
                  <a:srgbClr val="000099"/>
                </a:solidFill>
                <a:latin typeface="Arial" charset="0"/>
                <a:cs typeface="Arial" charset="0"/>
              </a:rPr>
              <a:t>Sử dụng mẫu bài trình chiếu</a:t>
            </a:r>
          </a:p>
        </p:txBody>
      </p:sp>
      <p:sp>
        <p:nvSpPr>
          <p:cNvPr id="6187" name="AutoShape 43" descr="Bouquet">
            <a:hlinkClick r:id="rId7" action="ppaction://hlinksldjump"/>
          </p:cNvPr>
          <p:cNvSpPr>
            <a:spLocks noChangeArrowheads="1"/>
          </p:cNvSpPr>
          <p:nvPr/>
        </p:nvSpPr>
        <p:spPr bwMode="gray">
          <a:xfrm>
            <a:off x="2930525" y="5702300"/>
            <a:ext cx="5700713" cy="838200"/>
          </a:xfrm>
          <a:prstGeom prst="roundRect">
            <a:avLst>
              <a:gd name="adj" fmla="val 50000"/>
            </a:avLst>
          </a:prstGeom>
          <a:blipFill dpi="0" rotWithShape="1">
            <a:blip r:embed="rId6"/>
            <a:srcRect/>
            <a:tile tx="0" ty="0" sx="100000" sy="100000" flip="none" algn="tl"/>
          </a:blip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eaLnBrk="0" hangingPunct="0">
              <a:defRPr/>
            </a:pPr>
            <a:r>
              <a:rPr lang="en-US" sz="2200" b="1">
                <a:solidFill>
                  <a:srgbClr val="000099"/>
                </a:solidFill>
                <a:latin typeface="Arial" charset="0"/>
                <a:cs typeface="Arial" charset="0"/>
              </a:rPr>
              <a:t>Các bước tạo bài trình chiếu</a:t>
            </a:r>
            <a:endParaRPr lang="en-US" sz="2200" b="1">
              <a:solidFill>
                <a:srgbClr val="000099"/>
              </a:solidFill>
              <a:latin typeface="Times New Roman" pitchFamily="18" charset="0"/>
              <a:cs typeface="Arial" charset="0"/>
            </a:endParaRPr>
          </a:p>
        </p:txBody>
      </p:sp>
      <p:sp>
        <p:nvSpPr>
          <p:cNvPr id="6" name="AutoShape 43" descr="Bouquet">
            <a:hlinkClick r:id="rId8" action="ppaction://hlinksldjump"/>
          </p:cNvPr>
          <p:cNvSpPr>
            <a:spLocks noChangeArrowheads="1"/>
          </p:cNvSpPr>
          <p:nvPr/>
        </p:nvSpPr>
        <p:spPr bwMode="gray">
          <a:xfrm>
            <a:off x="2940050" y="4457700"/>
            <a:ext cx="5700713" cy="838200"/>
          </a:xfrm>
          <a:prstGeom prst="roundRect">
            <a:avLst>
              <a:gd name="adj" fmla="val 50000"/>
            </a:avLst>
          </a:prstGeom>
          <a:blipFill dpi="0" rotWithShape="1">
            <a:blip r:embed="rId6"/>
            <a:srcRect/>
            <a:tile tx="0" ty="0" sx="100000" sy="100000" flip="none" algn="tl"/>
          </a:blip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eaLnBrk="0" hangingPunct="0">
              <a:defRPr/>
            </a:pPr>
            <a:r>
              <a:rPr lang="en-US" sz="2200" b="1">
                <a:solidFill>
                  <a:srgbClr val="000099"/>
                </a:solidFill>
                <a:latin typeface="Arial" charset="0"/>
              </a:rPr>
              <a:t>Sử dụng mẫu bài trình chiếu</a:t>
            </a:r>
          </a:p>
        </p:txBody>
      </p:sp>
      <p:sp>
        <p:nvSpPr>
          <p:cNvPr id="7" name="AutoShape 43"/>
          <p:cNvSpPr>
            <a:spLocks noChangeArrowheads="1"/>
          </p:cNvSpPr>
          <p:nvPr/>
        </p:nvSpPr>
        <p:spPr bwMode="gray">
          <a:xfrm>
            <a:off x="2909888" y="3095625"/>
            <a:ext cx="5700712" cy="838200"/>
          </a:xfrm>
          <a:prstGeom prst="roundRect">
            <a:avLst>
              <a:gd name="adj" fmla="val 50000"/>
            </a:avLst>
          </a:prstGeom>
          <a:gradFill rotWithShape="1">
            <a:gsLst>
              <a:gs pos="0">
                <a:schemeClr val="accent1"/>
              </a:gs>
              <a:gs pos="100000">
                <a:srgbClr val="FFFFCC"/>
              </a:gs>
            </a:gsLst>
            <a:lin ang="5400000" scaled="1"/>
          </a:grad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a:defRPr/>
            </a:pPr>
            <a:r>
              <a:rPr lang="en-US" sz="2200" b="1">
                <a:solidFill>
                  <a:srgbClr val="0000FF"/>
                </a:solidFill>
                <a:latin typeface="Arial" charset="0"/>
              </a:rPr>
              <a:t>Định dạng nội dung văn bản</a:t>
            </a:r>
          </a:p>
          <a:p>
            <a:pPr algn="ctr" eaLnBrk="0" hangingPunct="0">
              <a:defRPr/>
            </a:pPr>
            <a:endParaRPr lang="en-US" sz="2200" b="1">
              <a:solidFill>
                <a:srgbClr val="000099"/>
              </a:solidFill>
              <a:latin typeface="Times New Roman" pitchFamily="18" charset="0"/>
              <a:cs typeface="Arial" charset="0"/>
            </a:endParaRPr>
          </a:p>
        </p:txBody>
      </p:sp>
      <p:sp>
        <p:nvSpPr>
          <p:cNvPr id="10" name="AutoShape 43" descr="Bouquet">
            <a:hlinkClick r:id="rId9" action="ppaction://hlinksldjump"/>
          </p:cNvPr>
          <p:cNvSpPr>
            <a:spLocks noChangeArrowheads="1"/>
          </p:cNvSpPr>
          <p:nvPr/>
        </p:nvSpPr>
        <p:spPr bwMode="gray">
          <a:xfrm>
            <a:off x="2895600" y="3100388"/>
            <a:ext cx="5700713" cy="838200"/>
          </a:xfrm>
          <a:prstGeom prst="roundRect">
            <a:avLst>
              <a:gd name="adj" fmla="val 50000"/>
            </a:avLst>
          </a:prstGeom>
          <a:blipFill dpi="0" rotWithShape="1">
            <a:blip r:embed="rId6"/>
            <a:srcRect/>
            <a:tile tx="0" ty="0" sx="100000" sy="100000" flip="none" algn="tl"/>
          </a:blipFill>
          <a:ln w="28575" algn="ctr">
            <a:solidFill>
              <a:srgbClr val="FF0000"/>
            </a:solidFill>
            <a:round/>
            <a:headEnd/>
            <a:tailEnd/>
          </a:ln>
          <a:effectLst>
            <a:outerShdw dist="107763" dir="18900000" algn="ctr" rotWithShape="0">
              <a:schemeClr val="bg2">
                <a:alpha val="50000"/>
              </a:schemeClr>
            </a:outerShdw>
          </a:effectLst>
        </p:spPr>
        <p:txBody>
          <a:bodyPr wrap="none" anchor="ctr"/>
          <a:lstStyle/>
          <a:p>
            <a:pPr algn="ctr" eaLnBrk="0" hangingPunct="0">
              <a:defRPr/>
            </a:pPr>
            <a:r>
              <a:rPr lang="en-US" sz="2200" b="1">
                <a:solidFill>
                  <a:srgbClr val="000099"/>
                </a:solidFill>
                <a:latin typeface="Arial" charset="0"/>
                <a:cs typeface="Arial" charset="0"/>
              </a:rPr>
              <a:t>Định dạng nội dung văn bản</a:t>
            </a:r>
            <a:r>
              <a:rPr lang="en-US" sz="2200" b="1">
                <a:solidFill>
                  <a:srgbClr val="000099"/>
                </a:solidFill>
                <a:latin typeface="Times New Roman" pitchFamily="18" charset="0"/>
                <a:cs typeface="Arial" charset="0"/>
              </a:rPr>
              <a:t> </a:t>
            </a:r>
          </a:p>
        </p:txBody>
      </p:sp>
      <p:grpSp>
        <p:nvGrpSpPr>
          <p:cNvPr id="4" name="Group 7"/>
          <p:cNvGrpSpPr>
            <a:grpSpLocks/>
          </p:cNvGrpSpPr>
          <p:nvPr/>
        </p:nvGrpSpPr>
        <p:grpSpPr bwMode="auto">
          <a:xfrm>
            <a:off x="1060450" y="2003425"/>
            <a:ext cx="1563688" cy="203200"/>
            <a:chOff x="0" y="1896"/>
            <a:chExt cx="5760" cy="120"/>
          </a:xfrm>
        </p:grpSpPr>
        <p:sp>
          <p:nvSpPr>
            <p:cNvPr id="1117" name="Rectangle 8"/>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118" name="Rectangle 9"/>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grpSp>
      <p:grpSp>
        <p:nvGrpSpPr>
          <p:cNvPr id="5" name="Group 10"/>
          <p:cNvGrpSpPr>
            <a:grpSpLocks/>
          </p:cNvGrpSpPr>
          <p:nvPr/>
        </p:nvGrpSpPr>
        <p:grpSpPr bwMode="auto">
          <a:xfrm>
            <a:off x="346075" y="1284288"/>
            <a:ext cx="720725" cy="1219200"/>
            <a:chOff x="1474" y="2341"/>
            <a:chExt cx="454" cy="679"/>
          </a:xfrm>
        </p:grpSpPr>
        <p:grpSp>
          <p:nvGrpSpPr>
            <p:cNvPr id="1104" name="Group 11"/>
            <p:cNvGrpSpPr>
              <a:grpSpLocks/>
            </p:cNvGrpSpPr>
            <p:nvPr/>
          </p:nvGrpSpPr>
          <p:grpSpPr bwMode="auto">
            <a:xfrm rot="5400000">
              <a:off x="1456" y="2517"/>
              <a:ext cx="537" cy="185"/>
              <a:chOff x="0" y="1896"/>
              <a:chExt cx="5760" cy="120"/>
            </a:xfrm>
          </p:grpSpPr>
          <p:sp>
            <p:nvSpPr>
              <p:cNvPr id="1115" name="Rectangle 12"/>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rot="10800000"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116" name="Rectangle 13"/>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rot="10800000"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grpSp>
        <p:grpSp>
          <p:nvGrpSpPr>
            <p:cNvPr id="1105" name="Group 14"/>
            <p:cNvGrpSpPr>
              <a:grpSpLocks/>
            </p:cNvGrpSpPr>
            <p:nvPr/>
          </p:nvGrpSpPr>
          <p:grpSpPr bwMode="auto">
            <a:xfrm rot="5400000">
              <a:off x="1474" y="2567"/>
              <a:ext cx="453" cy="454"/>
              <a:chOff x="1845" y="1824"/>
              <a:chExt cx="2016" cy="1823"/>
            </a:xfrm>
          </p:grpSpPr>
          <p:sp>
            <p:nvSpPr>
              <p:cNvPr id="6159" name="AutoShape 15"/>
              <p:cNvSpPr>
                <a:spLocks noChangeArrowheads="1"/>
              </p:cNvSpPr>
              <p:nvPr/>
            </p:nvSpPr>
            <p:spPr bwMode="gray">
              <a:xfrm rot="16200000" flipH="1">
                <a:off x="1792" y="2541"/>
                <a:ext cx="309" cy="205"/>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eaLnBrk="0" hangingPunct="0">
                  <a:defRPr/>
                </a:pPr>
                <a:endParaRPr lang="en-US">
                  <a:latin typeface="Times New Roman" pitchFamily="18" charset="0"/>
                  <a:cs typeface="Arial" charset="0"/>
                </a:endParaRPr>
              </a:p>
            </p:txBody>
          </p:sp>
          <p:sp>
            <p:nvSpPr>
              <p:cNvPr id="1107" name="AutoShape 16"/>
              <p:cNvSpPr>
                <a:spLocks noChangeArrowheads="1"/>
              </p:cNvSpPr>
              <p:nvPr/>
            </p:nvSpPr>
            <p:spPr bwMode="gray">
              <a:xfrm rot="5400000" flipH="1">
                <a:off x="3610" y="2514"/>
                <a:ext cx="309" cy="193"/>
              </a:xfrm>
              <a:prstGeom prst="upArrow">
                <a:avLst>
                  <a:gd name="adj1" fmla="val 51676"/>
                  <a:gd name="adj2" fmla="val 100000"/>
                </a:avLst>
              </a:prstGeom>
              <a:gradFill rotWithShape="1">
                <a:gsLst>
                  <a:gs pos="0">
                    <a:schemeClr val="tx2"/>
                  </a:gs>
                  <a:gs pos="100000">
                    <a:srgbClr val="F1FBFD"/>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rot="10800000"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108" name="AutoShape 17"/>
              <p:cNvSpPr>
                <a:spLocks noChangeArrowheads="1"/>
              </p:cNvSpPr>
              <p:nvPr/>
            </p:nvSpPr>
            <p:spPr bwMode="gray">
              <a:xfrm rot="10800000" flipH="1">
                <a:off x="2697" y="3442"/>
                <a:ext cx="310" cy="205"/>
              </a:xfrm>
              <a:prstGeom prst="upArrow">
                <a:avLst>
                  <a:gd name="adj1" fmla="val 51676"/>
                  <a:gd name="adj2" fmla="val 100000"/>
                </a:avLst>
              </a:prstGeom>
              <a:gradFill rotWithShape="1">
                <a:gsLst>
                  <a:gs pos="0">
                    <a:schemeClr val="tx2"/>
                  </a:gs>
                  <a:gs pos="100000">
                    <a:srgbClr val="F1FBFD"/>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109" name="Oval 18"/>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rgbClr val="C0C0C0"/>
                </a:solidFill>
                <a:round/>
                <a:headEnd/>
                <a:tailEnd/>
              </a:ln>
            </p:spPr>
            <p:txBody>
              <a:bodyPr rot="10800000"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110" name="Oval 19"/>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rot="10800000"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6164" name="Oval 20"/>
              <p:cNvSpPr>
                <a:spLocks noChangeArrowheads="1"/>
              </p:cNvSpPr>
              <p:nvPr/>
            </p:nvSpPr>
            <p:spPr bwMode="gray">
              <a:xfrm>
                <a:off x="2151" y="2886"/>
                <a:ext cx="1416" cy="237"/>
              </a:xfrm>
              <a:prstGeom prst="ellipse">
                <a:avLst/>
              </a:prstGeom>
              <a:gradFill rotWithShape="1">
                <a:gsLst>
                  <a:gs pos="0">
                    <a:srgbClr val="FFFFFF"/>
                  </a:gs>
                  <a:gs pos="50000">
                    <a:schemeClr val="hlink"/>
                  </a:gs>
                  <a:gs pos="100000">
                    <a:srgbClr val="FFFFFF"/>
                  </a:gs>
                </a:gsLst>
                <a:lin ang="2700000" scaled="1"/>
              </a:gradFill>
              <a:ln w="38100" algn="ctr">
                <a:noFill/>
                <a:round/>
                <a:headEnd/>
                <a:tailEnd/>
              </a:ln>
            </p:spPr>
            <p:txBody>
              <a:bodyPr rot="10800000" vert="eaVert" wrap="none" anchor="ctr">
                <a:spAutoFit/>
              </a:bodyPr>
              <a:lstStyle/>
              <a:p>
                <a:pPr eaLnBrk="0" hangingPunct="0">
                  <a:defRPr/>
                </a:pPr>
                <a:endParaRPr lang="en-US">
                  <a:latin typeface="Times New Roman" pitchFamily="18" charset="0"/>
                  <a:cs typeface="Arial" charset="0"/>
                </a:endParaRPr>
              </a:p>
            </p:txBody>
          </p:sp>
          <p:sp>
            <p:nvSpPr>
              <p:cNvPr id="1112" name="Oval 21"/>
              <p:cNvSpPr>
                <a:spLocks noChangeArrowheads="1"/>
              </p:cNvSpPr>
              <p:nvPr/>
            </p:nvSpPr>
            <p:spPr bwMode="gray">
              <a:xfrm>
                <a:off x="2176" y="2888"/>
                <a:ext cx="1421" cy="233"/>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rot="10800000" vert="eaVert"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6166" name="Oval 22"/>
              <p:cNvSpPr>
                <a:spLocks noChangeArrowheads="1"/>
              </p:cNvSpPr>
              <p:nvPr/>
            </p:nvSpPr>
            <p:spPr bwMode="gray">
              <a:xfrm>
                <a:off x="2151" y="2111"/>
                <a:ext cx="1416" cy="1096"/>
              </a:xfrm>
              <a:prstGeom prst="ellipse">
                <a:avLst/>
              </a:prstGeom>
              <a:gradFill rotWithShape="1">
                <a:gsLst>
                  <a:gs pos="0">
                    <a:srgbClr val="7A7400"/>
                  </a:gs>
                  <a:gs pos="50000">
                    <a:schemeClr val="hlink"/>
                  </a:gs>
                  <a:gs pos="100000">
                    <a:srgbClr val="7A7400"/>
                  </a:gs>
                </a:gsLst>
                <a:lin ang="18900000" scaled="1"/>
              </a:gradFill>
              <a:ln w="38100" algn="ctr">
                <a:noFill/>
                <a:round/>
                <a:headEnd/>
                <a:tailEnd/>
              </a:ln>
            </p:spPr>
            <p:txBody>
              <a:bodyPr rot="10800000" vert="eaVert" anchor="ctr">
                <a:spAutoFit/>
              </a:bodyPr>
              <a:lstStyle/>
              <a:p>
                <a:pPr eaLnBrk="0" hangingPunct="0">
                  <a:defRPr/>
                </a:pPr>
                <a:endParaRPr lang="en-US">
                  <a:latin typeface="Times New Roman" pitchFamily="18" charset="0"/>
                  <a:cs typeface="Arial" charset="0"/>
                </a:endParaRPr>
              </a:p>
            </p:txBody>
          </p:sp>
          <p:sp>
            <p:nvSpPr>
              <p:cNvPr id="1114" name="Oval 23" descr="Pink tissue paper"/>
              <p:cNvSpPr>
                <a:spLocks noChangeArrowheads="1"/>
              </p:cNvSpPr>
              <p:nvPr/>
            </p:nvSpPr>
            <p:spPr bwMode="gray">
              <a:xfrm>
                <a:off x="2178" y="2085"/>
                <a:ext cx="1417" cy="1095"/>
              </a:xfrm>
              <a:prstGeom prst="ellipse">
                <a:avLst/>
              </a:prstGeom>
              <a:blipFill dpi="0" rotWithShape="1">
                <a:blip r:embed="rId10"/>
                <a:srcRect/>
                <a:tile tx="0" ty="0" sx="100000" sy="100000" flip="none" algn="tl"/>
              </a:blipFill>
              <a:ln>
                <a:noFill/>
              </a:ln>
              <a:extLst>
                <a:ext uri="{91240B29-F687-4F45-9708-019B960494DF}">
                  <a14:hiddenLine xmlns:a14="http://schemas.microsoft.com/office/drawing/2010/main" w="38100" algn="ctr">
                    <a:solidFill>
                      <a:srgbClr val="000000"/>
                    </a:solidFill>
                    <a:round/>
                    <a:headEnd/>
                    <a:tailEnd/>
                  </a14:hiddenLine>
                </a:ext>
              </a:extLst>
            </p:spPr>
            <p:txBody>
              <a:bodyPr rot="10800000" vert="eaVert"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grpSp>
      </p:grpSp>
      <p:grpSp>
        <p:nvGrpSpPr>
          <p:cNvPr id="11" name="Group 24"/>
          <p:cNvGrpSpPr>
            <a:grpSpLocks/>
          </p:cNvGrpSpPr>
          <p:nvPr/>
        </p:nvGrpSpPr>
        <p:grpSpPr bwMode="auto">
          <a:xfrm rot="5400000">
            <a:off x="1917700" y="2460625"/>
            <a:ext cx="1173163" cy="144463"/>
            <a:chOff x="0" y="1896"/>
            <a:chExt cx="5760" cy="120"/>
          </a:xfrm>
        </p:grpSpPr>
        <p:sp>
          <p:nvSpPr>
            <p:cNvPr id="1102" name="Rectangle 25"/>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rot="10800000"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103" name="Rectangle 26"/>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rot="10800000"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grpSp>
      <p:grpSp>
        <p:nvGrpSpPr>
          <p:cNvPr id="12" name="Group 28"/>
          <p:cNvGrpSpPr>
            <a:grpSpLocks/>
          </p:cNvGrpSpPr>
          <p:nvPr/>
        </p:nvGrpSpPr>
        <p:grpSpPr bwMode="auto">
          <a:xfrm>
            <a:off x="1890713" y="1619250"/>
            <a:ext cx="1066800" cy="989013"/>
            <a:chOff x="3257" y="860"/>
            <a:chExt cx="581" cy="623"/>
          </a:xfrm>
        </p:grpSpPr>
        <p:grpSp>
          <p:nvGrpSpPr>
            <p:cNvPr id="1091" name="Group 29"/>
            <p:cNvGrpSpPr>
              <a:grpSpLocks/>
            </p:cNvGrpSpPr>
            <p:nvPr/>
          </p:nvGrpSpPr>
          <p:grpSpPr bwMode="auto">
            <a:xfrm rot="5400000">
              <a:off x="3236" y="881"/>
              <a:ext cx="623" cy="581"/>
              <a:chOff x="1871" y="1824"/>
              <a:chExt cx="2007" cy="1807"/>
            </a:xfrm>
          </p:grpSpPr>
          <p:sp>
            <p:nvSpPr>
              <p:cNvPr id="1093" name="AutoShape 30" descr="Bouquet"/>
              <p:cNvSpPr>
                <a:spLocks noChangeArrowheads="1"/>
              </p:cNvSpPr>
              <p:nvPr/>
            </p:nvSpPr>
            <p:spPr bwMode="gray">
              <a:xfrm rot="16200000" flipH="1">
                <a:off x="1818" y="2512"/>
                <a:ext cx="311" cy="206"/>
              </a:xfrm>
              <a:prstGeom prst="upArrow">
                <a:avLst>
                  <a:gd name="adj1" fmla="val 51676"/>
                  <a:gd name="adj2" fmla="val 100000"/>
                </a:avLst>
              </a:prstGeom>
              <a:blipFill dpi="0" rotWithShape="1">
                <a:blip r:embed="rId6"/>
                <a:srcRect/>
                <a:tile tx="0" ty="0" sx="100000" sy="100000" flip="none" algn="tl"/>
              </a:blipFill>
              <a:ln w="9525" algn="ctr">
                <a:solidFill>
                  <a:srgbClr val="00990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094" name="AutoShape 31" descr="Bouquet"/>
              <p:cNvSpPr>
                <a:spLocks noChangeArrowheads="1"/>
              </p:cNvSpPr>
              <p:nvPr/>
            </p:nvSpPr>
            <p:spPr bwMode="gray">
              <a:xfrm rot="5400000" flipH="1">
                <a:off x="3621" y="2498"/>
                <a:ext cx="311" cy="203"/>
              </a:xfrm>
              <a:prstGeom prst="upArrow">
                <a:avLst>
                  <a:gd name="adj1" fmla="val 51676"/>
                  <a:gd name="adj2" fmla="val 100000"/>
                </a:avLst>
              </a:prstGeom>
              <a:blipFill dpi="0" rotWithShape="1">
                <a:blip r:embed="rId6"/>
                <a:srcRect/>
                <a:tile tx="0" ty="0" sx="100000" sy="100000" flip="none" algn="tl"/>
              </a:blipFill>
              <a:ln w="9525" algn="ctr">
                <a:solidFill>
                  <a:srgbClr val="009900"/>
                </a:solidFill>
                <a:miter lim="800000"/>
                <a:headEnd/>
                <a:tailEnd/>
              </a:ln>
            </p:spPr>
            <p:txBody>
              <a:bodyPr rot="10800000"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095" name="AutoShape 32" descr="Bouquet"/>
              <p:cNvSpPr>
                <a:spLocks noChangeArrowheads="1"/>
              </p:cNvSpPr>
              <p:nvPr/>
            </p:nvSpPr>
            <p:spPr bwMode="gray">
              <a:xfrm rot="10800000" flipH="1">
                <a:off x="2718" y="3429"/>
                <a:ext cx="303" cy="202"/>
              </a:xfrm>
              <a:prstGeom prst="upArrow">
                <a:avLst>
                  <a:gd name="adj1" fmla="val 51676"/>
                  <a:gd name="adj2" fmla="val 100000"/>
                </a:avLst>
              </a:prstGeom>
              <a:blipFill dpi="0" rotWithShape="1">
                <a:blip r:embed="rId6"/>
                <a:srcRect/>
                <a:tile tx="0" ty="0" sx="100000" sy="100000" flip="none" algn="tl"/>
              </a:blipFill>
              <a:ln w="9525" algn="ctr">
                <a:solidFill>
                  <a:srgbClr val="009900"/>
                </a:solidFill>
                <a:miter lim="800000"/>
                <a:headEnd/>
                <a:tailEnd/>
              </a:ln>
            </p:spPr>
            <p:txBody>
              <a:bodyPr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096" name="Oval 33" descr="Bouquet"/>
              <p:cNvSpPr>
                <a:spLocks noChangeArrowheads="1"/>
              </p:cNvSpPr>
              <p:nvPr/>
            </p:nvSpPr>
            <p:spPr bwMode="gray">
              <a:xfrm>
                <a:off x="2078" y="1824"/>
                <a:ext cx="1615" cy="1615"/>
              </a:xfrm>
              <a:prstGeom prst="ellipse">
                <a:avLst/>
              </a:prstGeom>
              <a:blipFill dpi="0" rotWithShape="1">
                <a:blip r:embed="rId6"/>
                <a:srcRect/>
                <a:tile tx="0" ty="0" sx="100000" sy="100000" flip="none" algn="tl"/>
              </a:blipFill>
              <a:ln w="57150" algn="ctr">
                <a:solidFill>
                  <a:srgbClr val="009900"/>
                </a:solidFill>
                <a:round/>
                <a:headEnd/>
                <a:tailEnd/>
              </a:ln>
            </p:spPr>
            <p:txBody>
              <a:bodyPr rot="10800000"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097" name="Oval 34" descr="Bouquet">
                <a:hlinkClick r:id="rId11" action="ppaction://hlinkpres?slideindex=1&amp;slidetitle="/>
              </p:cNvPr>
              <p:cNvSpPr>
                <a:spLocks noChangeArrowheads="1"/>
              </p:cNvSpPr>
              <p:nvPr/>
            </p:nvSpPr>
            <p:spPr bwMode="gray">
              <a:xfrm>
                <a:off x="2170" y="1915"/>
                <a:ext cx="1430" cy="1430"/>
              </a:xfrm>
              <a:prstGeom prst="ellipse">
                <a:avLst/>
              </a:prstGeom>
              <a:blipFill dpi="0" rotWithShape="1">
                <a:blip r:embed="rId6"/>
                <a:srcRect/>
                <a:tile tx="0" ty="0" sx="100000" sy="100000" flip="none" algn="tl"/>
              </a:blipFill>
              <a:ln w="9525" algn="ctr">
                <a:solidFill>
                  <a:srgbClr val="009900"/>
                </a:solidFill>
                <a:round/>
                <a:headEnd/>
                <a:tailEnd/>
              </a:ln>
            </p:spPr>
            <p:txBody>
              <a:bodyPr rot="10800000"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098" name="Oval 35" descr="Bouquet"/>
              <p:cNvSpPr>
                <a:spLocks noChangeArrowheads="1"/>
              </p:cNvSpPr>
              <p:nvPr/>
            </p:nvSpPr>
            <p:spPr bwMode="gray">
              <a:xfrm>
                <a:off x="2280" y="2916"/>
                <a:ext cx="1240" cy="220"/>
              </a:xfrm>
              <a:prstGeom prst="ellipse">
                <a:avLst/>
              </a:prstGeom>
              <a:blipFill dpi="0" rotWithShape="1">
                <a:blip r:embed="rId6"/>
                <a:srcRect/>
                <a:tile tx="0" ty="0" sx="100000" sy="100000" flip="none" algn="tl"/>
              </a:blipFill>
              <a:ln w="38100" algn="ctr">
                <a:solidFill>
                  <a:srgbClr val="009900"/>
                </a:solidFill>
                <a:round/>
                <a:headEnd/>
                <a:tailEnd/>
              </a:ln>
            </p:spPr>
            <p:txBody>
              <a:bodyPr rot="10800000" vert="eaVert"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099" name="Oval 36" descr="Bouquet"/>
              <p:cNvSpPr>
                <a:spLocks noChangeArrowheads="1"/>
              </p:cNvSpPr>
              <p:nvPr/>
            </p:nvSpPr>
            <p:spPr bwMode="gray">
              <a:xfrm>
                <a:off x="2280" y="2916"/>
                <a:ext cx="1240" cy="220"/>
              </a:xfrm>
              <a:prstGeom prst="ellipse">
                <a:avLst/>
              </a:prstGeom>
              <a:blipFill dpi="0" rotWithShape="1">
                <a:blip r:embed="rId6"/>
                <a:srcRect/>
                <a:tile tx="0" ty="0" sx="100000" sy="100000" flip="none" algn="tl"/>
              </a:blipFill>
              <a:ln w="38100" algn="ctr">
                <a:solidFill>
                  <a:srgbClr val="009900"/>
                </a:solidFill>
                <a:round/>
                <a:headEnd/>
                <a:tailEnd/>
              </a:ln>
            </p:spPr>
            <p:txBody>
              <a:bodyPr rot="10800000" vert="eaVert"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100" name="Oval 37" descr="Bouquet"/>
              <p:cNvSpPr>
                <a:spLocks noChangeArrowheads="1"/>
              </p:cNvSpPr>
              <p:nvPr/>
            </p:nvSpPr>
            <p:spPr bwMode="gray">
              <a:xfrm>
                <a:off x="2267" y="2066"/>
                <a:ext cx="1241" cy="1102"/>
              </a:xfrm>
              <a:prstGeom prst="ellipse">
                <a:avLst/>
              </a:prstGeom>
              <a:blipFill dpi="0" rotWithShape="1">
                <a:blip r:embed="rId6"/>
                <a:srcRect/>
                <a:tile tx="0" ty="0" sx="100000" sy="100000" flip="none" algn="tl"/>
              </a:blipFill>
              <a:ln w="38100" algn="ctr">
                <a:solidFill>
                  <a:srgbClr val="009900"/>
                </a:solidFill>
                <a:round/>
                <a:headEnd/>
                <a:tailEnd/>
              </a:ln>
            </p:spPr>
            <p:txBody>
              <a:bodyPr rot="10800000" vert="eaVert"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101" name="Oval 38" descr="Bouquet"/>
              <p:cNvSpPr>
                <a:spLocks noChangeArrowheads="1"/>
              </p:cNvSpPr>
              <p:nvPr/>
            </p:nvSpPr>
            <p:spPr bwMode="gray">
              <a:xfrm>
                <a:off x="2270" y="2082"/>
                <a:ext cx="1241" cy="1100"/>
              </a:xfrm>
              <a:prstGeom prst="ellipse">
                <a:avLst/>
              </a:prstGeom>
              <a:blipFill dpi="0" rotWithShape="1">
                <a:blip r:embed="rId6"/>
                <a:srcRect/>
                <a:tile tx="0" ty="0" sx="100000" sy="100000" flip="none" algn="tl"/>
              </a:blipFill>
              <a:ln w="38100" algn="ctr">
                <a:solidFill>
                  <a:srgbClr val="009900"/>
                </a:solidFill>
                <a:round/>
                <a:headEnd/>
                <a:tailEnd/>
              </a:ln>
            </p:spPr>
            <p:txBody>
              <a:bodyPr rot="10800000" vert="eaVert"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grpSp>
        <p:sp>
          <p:nvSpPr>
            <p:cNvPr id="1092" name="WordArt 39">
              <a:hlinkClick r:id="rId11" action="ppaction://hlinkpres?slideindex=1&amp;slidetitle="/>
            </p:cNvPr>
            <p:cNvSpPr>
              <a:spLocks noChangeArrowheads="1" noChangeShapeType="1" noTextEdit="1"/>
            </p:cNvSpPr>
            <p:nvPr/>
          </p:nvSpPr>
          <p:spPr bwMode="auto">
            <a:xfrm>
              <a:off x="3465" y="1036"/>
              <a:ext cx="171" cy="282"/>
            </a:xfrm>
            <a:prstGeom prst="rect">
              <a:avLst/>
            </a:prstGeom>
          </p:spPr>
          <p:txBody>
            <a:bodyPr wrap="none" fromWordArt="1">
              <a:prstTxWarp prst="textSlantUp">
                <a:avLst>
                  <a:gd name="adj" fmla="val 29167"/>
                </a:avLst>
              </a:prstTxWarp>
            </a:bodyPr>
            <a:lstStyle/>
            <a:p>
              <a:pPr algn="ctr"/>
              <a:r>
                <a:rPr lang="en-US" sz="3600" kern="10">
                  <a:ln w="9525">
                    <a:solidFill>
                      <a:srgbClr val="009900"/>
                    </a:solidFill>
                    <a:round/>
                    <a:headEnd/>
                    <a:tailEnd/>
                  </a:ln>
                  <a:solidFill>
                    <a:srgbClr val="FF3300"/>
                  </a:solidFill>
                  <a:effectLst>
                    <a:outerShdw dist="53882" dir="2700000" algn="ctr" rotWithShape="0">
                      <a:srgbClr val="9999FF">
                        <a:alpha val="79999"/>
                      </a:srgbClr>
                    </a:outerShdw>
                  </a:effectLst>
                  <a:latin typeface="Impact" panose="020B0806030902050204" pitchFamily="34" charset="0"/>
                </a:rPr>
                <a:t>1</a:t>
              </a:r>
            </a:p>
          </p:txBody>
        </p:sp>
      </p:grpSp>
      <p:grpSp>
        <p:nvGrpSpPr>
          <p:cNvPr id="14" name="Group 40"/>
          <p:cNvGrpSpPr>
            <a:grpSpLocks/>
          </p:cNvGrpSpPr>
          <p:nvPr/>
        </p:nvGrpSpPr>
        <p:grpSpPr bwMode="auto">
          <a:xfrm rot="5400000">
            <a:off x="1930400" y="4060825"/>
            <a:ext cx="1173163" cy="144463"/>
            <a:chOff x="0" y="1896"/>
            <a:chExt cx="5760" cy="120"/>
          </a:xfrm>
        </p:grpSpPr>
        <p:sp>
          <p:nvSpPr>
            <p:cNvPr id="1089" name="Rectangle 41"/>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rot="10800000"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090" name="Rectangle 42"/>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rot="10800000"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grpSp>
      <p:grpSp>
        <p:nvGrpSpPr>
          <p:cNvPr id="15" name="Group 44"/>
          <p:cNvGrpSpPr>
            <a:grpSpLocks/>
          </p:cNvGrpSpPr>
          <p:nvPr/>
        </p:nvGrpSpPr>
        <p:grpSpPr bwMode="auto">
          <a:xfrm>
            <a:off x="2006600" y="2981325"/>
            <a:ext cx="908050" cy="989013"/>
            <a:chOff x="3260" y="1700"/>
            <a:chExt cx="581" cy="623"/>
          </a:xfrm>
        </p:grpSpPr>
        <p:grpSp>
          <p:nvGrpSpPr>
            <p:cNvPr id="1078" name="Group 45"/>
            <p:cNvGrpSpPr>
              <a:grpSpLocks/>
            </p:cNvGrpSpPr>
            <p:nvPr/>
          </p:nvGrpSpPr>
          <p:grpSpPr bwMode="auto">
            <a:xfrm rot="5400000">
              <a:off x="3239" y="1721"/>
              <a:ext cx="623" cy="581"/>
              <a:chOff x="1871" y="1824"/>
              <a:chExt cx="2007" cy="1807"/>
            </a:xfrm>
          </p:grpSpPr>
          <p:sp>
            <p:nvSpPr>
              <p:cNvPr id="1080" name="AutoShape 46" descr="Bouquet"/>
              <p:cNvSpPr>
                <a:spLocks noChangeArrowheads="1"/>
              </p:cNvSpPr>
              <p:nvPr/>
            </p:nvSpPr>
            <p:spPr bwMode="gray">
              <a:xfrm rot="16200000" flipH="1">
                <a:off x="1818" y="2512"/>
                <a:ext cx="311" cy="206"/>
              </a:xfrm>
              <a:prstGeom prst="upArrow">
                <a:avLst>
                  <a:gd name="adj1" fmla="val 51676"/>
                  <a:gd name="adj2" fmla="val 100000"/>
                </a:avLst>
              </a:prstGeom>
              <a:blipFill dpi="0" rotWithShape="1">
                <a:blip r:embed="rId6"/>
                <a:srcRect/>
                <a:tile tx="0" ty="0" sx="100000" sy="100000" flip="none" algn="tl"/>
              </a:blipFill>
              <a:ln w="9525" algn="ctr">
                <a:solidFill>
                  <a:srgbClr val="00990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081" name="AutoShape 47" descr="Bouquet"/>
              <p:cNvSpPr>
                <a:spLocks noChangeArrowheads="1"/>
              </p:cNvSpPr>
              <p:nvPr/>
            </p:nvSpPr>
            <p:spPr bwMode="gray">
              <a:xfrm rot="5400000" flipH="1">
                <a:off x="3621" y="2498"/>
                <a:ext cx="311" cy="203"/>
              </a:xfrm>
              <a:prstGeom prst="upArrow">
                <a:avLst>
                  <a:gd name="adj1" fmla="val 51676"/>
                  <a:gd name="adj2" fmla="val 100000"/>
                </a:avLst>
              </a:prstGeom>
              <a:blipFill dpi="0" rotWithShape="1">
                <a:blip r:embed="rId6"/>
                <a:srcRect/>
                <a:tile tx="0" ty="0" sx="100000" sy="100000" flip="none" algn="tl"/>
              </a:blipFill>
              <a:ln w="9525" algn="ctr">
                <a:solidFill>
                  <a:srgbClr val="009900"/>
                </a:solidFill>
                <a:miter lim="800000"/>
                <a:headEnd/>
                <a:tailEnd/>
              </a:ln>
            </p:spPr>
            <p:txBody>
              <a:bodyPr rot="10800000"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082" name="AutoShape 48" descr="Bouquet"/>
              <p:cNvSpPr>
                <a:spLocks noChangeArrowheads="1"/>
              </p:cNvSpPr>
              <p:nvPr/>
            </p:nvSpPr>
            <p:spPr bwMode="gray">
              <a:xfrm rot="10800000" flipH="1">
                <a:off x="2718" y="3429"/>
                <a:ext cx="303" cy="202"/>
              </a:xfrm>
              <a:prstGeom prst="upArrow">
                <a:avLst>
                  <a:gd name="adj1" fmla="val 51676"/>
                  <a:gd name="adj2" fmla="val 100000"/>
                </a:avLst>
              </a:prstGeom>
              <a:blipFill dpi="0" rotWithShape="1">
                <a:blip r:embed="rId6"/>
                <a:srcRect/>
                <a:tile tx="0" ty="0" sx="100000" sy="100000" flip="none" algn="tl"/>
              </a:blipFill>
              <a:ln w="9525" algn="ctr">
                <a:solidFill>
                  <a:srgbClr val="009900"/>
                </a:solidFill>
                <a:miter lim="800000"/>
                <a:headEnd/>
                <a:tailEnd/>
              </a:ln>
            </p:spPr>
            <p:txBody>
              <a:bodyPr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083" name="Oval 49" descr="Bouquet"/>
              <p:cNvSpPr>
                <a:spLocks noChangeArrowheads="1"/>
              </p:cNvSpPr>
              <p:nvPr/>
            </p:nvSpPr>
            <p:spPr bwMode="gray">
              <a:xfrm>
                <a:off x="2078" y="1824"/>
                <a:ext cx="1615" cy="1615"/>
              </a:xfrm>
              <a:prstGeom prst="ellipse">
                <a:avLst/>
              </a:prstGeom>
              <a:blipFill dpi="0" rotWithShape="1">
                <a:blip r:embed="rId6"/>
                <a:srcRect/>
                <a:tile tx="0" ty="0" sx="100000" sy="100000" flip="none" algn="tl"/>
              </a:blipFill>
              <a:ln w="57150" algn="ctr">
                <a:solidFill>
                  <a:srgbClr val="009900"/>
                </a:solidFill>
                <a:round/>
                <a:headEnd/>
                <a:tailEnd/>
              </a:ln>
            </p:spPr>
            <p:txBody>
              <a:bodyPr rot="10800000"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084" name="Oval 50" descr="Bouquet"/>
              <p:cNvSpPr>
                <a:spLocks noChangeArrowheads="1"/>
              </p:cNvSpPr>
              <p:nvPr/>
            </p:nvSpPr>
            <p:spPr bwMode="gray">
              <a:xfrm>
                <a:off x="2170" y="1915"/>
                <a:ext cx="1430" cy="1430"/>
              </a:xfrm>
              <a:prstGeom prst="ellipse">
                <a:avLst/>
              </a:prstGeom>
              <a:blipFill dpi="0" rotWithShape="1">
                <a:blip r:embed="rId6"/>
                <a:srcRect/>
                <a:tile tx="0" ty="0" sx="100000" sy="100000" flip="none" algn="tl"/>
              </a:blipFill>
              <a:ln w="9525" algn="ctr">
                <a:solidFill>
                  <a:srgbClr val="009900"/>
                </a:solidFill>
                <a:round/>
                <a:headEnd/>
                <a:tailEnd/>
              </a:ln>
            </p:spPr>
            <p:txBody>
              <a:bodyPr rot="10800000"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085" name="Oval 51" descr="Bouquet"/>
              <p:cNvSpPr>
                <a:spLocks noChangeArrowheads="1"/>
              </p:cNvSpPr>
              <p:nvPr/>
            </p:nvSpPr>
            <p:spPr bwMode="gray">
              <a:xfrm>
                <a:off x="2274" y="2885"/>
                <a:ext cx="1240" cy="260"/>
              </a:xfrm>
              <a:prstGeom prst="ellipse">
                <a:avLst/>
              </a:prstGeom>
              <a:blipFill dpi="0" rotWithShape="1">
                <a:blip r:embed="rId6"/>
                <a:srcRect/>
                <a:tile tx="0" ty="0" sx="100000" sy="100000" flip="none" algn="tl"/>
              </a:blipFill>
              <a:ln w="38100" algn="ctr">
                <a:solidFill>
                  <a:srgbClr val="009900"/>
                </a:solidFill>
                <a:round/>
                <a:headEnd/>
                <a:tailEnd/>
              </a:ln>
            </p:spPr>
            <p:txBody>
              <a:bodyPr rot="10800000" vert="eaVert"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086" name="Oval 52" descr="Bouquet">
                <a:hlinkClick r:id="rId12" action="ppaction://hlinkpres?slideindex=1&amp;slidetitle="/>
              </p:cNvPr>
              <p:cNvSpPr>
                <a:spLocks noChangeArrowheads="1"/>
              </p:cNvSpPr>
              <p:nvPr/>
            </p:nvSpPr>
            <p:spPr bwMode="gray">
              <a:xfrm>
                <a:off x="2274" y="2885"/>
                <a:ext cx="1240" cy="260"/>
              </a:xfrm>
              <a:prstGeom prst="ellipse">
                <a:avLst/>
              </a:prstGeom>
              <a:blipFill dpi="0" rotWithShape="1">
                <a:blip r:embed="rId6"/>
                <a:srcRect/>
                <a:tile tx="0" ty="0" sx="100000" sy="100000" flip="none" algn="tl"/>
              </a:blipFill>
              <a:ln w="38100" algn="ctr">
                <a:solidFill>
                  <a:srgbClr val="009900"/>
                </a:solidFill>
                <a:round/>
                <a:headEnd/>
                <a:tailEnd/>
              </a:ln>
            </p:spPr>
            <p:txBody>
              <a:bodyPr rot="10800000" vert="eaVert"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087" name="Oval 53" descr="Bouquet"/>
              <p:cNvSpPr>
                <a:spLocks noChangeArrowheads="1"/>
              </p:cNvSpPr>
              <p:nvPr/>
            </p:nvSpPr>
            <p:spPr bwMode="gray">
              <a:xfrm>
                <a:off x="2267" y="2067"/>
                <a:ext cx="1241" cy="1100"/>
              </a:xfrm>
              <a:prstGeom prst="ellipse">
                <a:avLst/>
              </a:prstGeom>
              <a:blipFill dpi="0" rotWithShape="1">
                <a:blip r:embed="rId6"/>
                <a:srcRect/>
                <a:tile tx="0" ty="0" sx="100000" sy="100000" flip="none" algn="tl"/>
              </a:blipFill>
              <a:ln w="38100" algn="ctr">
                <a:solidFill>
                  <a:srgbClr val="009900"/>
                </a:solidFill>
                <a:round/>
                <a:headEnd/>
                <a:tailEnd/>
              </a:ln>
            </p:spPr>
            <p:txBody>
              <a:bodyPr rot="10800000" vert="eaVert"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088" name="Oval 54" descr="Bouquet"/>
              <p:cNvSpPr>
                <a:spLocks noChangeArrowheads="1"/>
              </p:cNvSpPr>
              <p:nvPr/>
            </p:nvSpPr>
            <p:spPr bwMode="gray">
              <a:xfrm>
                <a:off x="2270" y="2083"/>
                <a:ext cx="1241" cy="1099"/>
              </a:xfrm>
              <a:prstGeom prst="ellipse">
                <a:avLst/>
              </a:prstGeom>
              <a:blipFill dpi="0" rotWithShape="1">
                <a:blip r:embed="rId6"/>
                <a:srcRect/>
                <a:tile tx="0" ty="0" sx="100000" sy="100000" flip="none" algn="tl"/>
              </a:blipFill>
              <a:ln w="38100" algn="ctr">
                <a:solidFill>
                  <a:srgbClr val="009900"/>
                </a:solidFill>
                <a:round/>
                <a:headEnd/>
                <a:tailEnd/>
              </a:ln>
            </p:spPr>
            <p:txBody>
              <a:bodyPr rot="10800000" vert="eaVert"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grpSp>
        <p:sp>
          <p:nvSpPr>
            <p:cNvPr id="1079" name="WordArt 55">
              <a:hlinkClick r:id="rId12" action="ppaction://hlinkpres?slideindex=1&amp;slidetitle="/>
            </p:cNvPr>
            <p:cNvSpPr>
              <a:spLocks noChangeArrowheads="1" noChangeShapeType="1" noTextEdit="1"/>
            </p:cNvSpPr>
            <p:nvPr/>
          </p:nvSpPr>
          <p:spPr bwMode="auto">
            <a:xfrm>
              <a:off x="3470" y="1852"/>
              <a:ext cx="206" cy="282"/>
            </a:xfrm>
            <a:prstGeom prst="rect">
              <a:avLst/>
            </a:prstGeom>
          </p:spPr>
          <p:txBody>
            <a:bodyPr wrap="none" fromWordArt="1">
              <a:prstTxWarp prst="textSlantUp">
                <a:avLst>
                  <a:gd name="adj" fmla="val 29167"/>
                </a:avLst>
              </a:prstTxWarp>
            </a:bodyPr>
            <a:lstStyle/>
            <a:p>
              <a:pPr algn="ctr"/>
              <a:r>
                <a:rPr lang="en-US" sz="3600" kern="10">
                  <a:ln w="9525">
                    <a:solidFill>
                      <a:srgbClr val="009900"/>
                    </a:solidFill>
                    <a:round/>
                    <a:headEnd/>
                    <a:tailEnd/>
                  </a:ln>
                  <a:solidFill>
                    <a:srgbClr val="FF3300"/>
                  </a:solidFill>
                  <a:effectLst>
                    <a:outerShdw dist="53882" dir="2700000" algn="ctr" rotWithShape="0">
                      <a:srgbClr val="9999FF">
                        <a:alpha val="79999"/>
                      </a:srgbClr>
                    </a:outerShdw>
                  </a:effectLst>
                  <a:latin typeface="Impact" panose="020B0806030902050204" pitchFamily="34" charset="0"/>
                </a:rPr>
                <a:t>2</a:t>
              </a:r>
            </a:p>
          </p:txBody>
        </p:sp>
      </p:grpSp>
      <p:grpSp>
        <p:nvGrpSpPr>
          <p:cNvPr id="17" name="Group 57"/>
          <p:cNvGrpSpPr>
            <a:grpSpLocks/>
          </p:cNvGrpSpPr>
          <p:nvPr/>
        </p:nvGrpSpPr>
        <p:grpSpPr bwMode="auto">
          <a:xfrm>
            <a:off x="2003425" y="4340225"/>
            <a:ext cx="922338" cy="989013"/>
            <a:chOff x="3247" y="2515"/>
            <a:chExt cx="581" cy="623"/>
          </a:xfrm>
        </p:grpSpPr>
        <p:grpSp>
          <p:nvGrpSpPr>
            <p:cNvPr id="1067" name="Group 58"/>
            <p:cNvGrpSpPr>
              <a:grpSpLocks/>
            </p:cNvGrpSpPr>
            <p:nvPr/>
          </p:nvGrpSpPr>
          <p:grpSpPr bwMode="auto">
            <a:xfrm rot="5400000">
              <a:off x="3226" y="2536"/>
              <a:ext cx="623" cy="581"/>
              <a:chOff x="1871" y="1824"/>
              <a:chExt cx="2007" cy="1807"/>
            </a:xfrm>
          </p:grpSpPr>
          <p:sp>
            <p:nvSpPr>
              <p:cNvPr id="1069" name="AutoShape 59"/>
              <p:cNvSpPr>
                <a:spLocks noChangeArrowheads="1"/>
              </p:cNvSpPr>
              <p:nvPr/>
            </p:nvSpPr>
            <p:spPr bwMode="gray">
              <a:xfrm rot="16200000" flipH="1">
                <a:off x="1818" y="2512"/>
                <a:ext cx="311" cy="206"/>
              </a:xfrm>
              <a:prstGeom prst="upArrow">
                <a:avLst>
                  <a:gd name="adj1" fmla="val 51676"/>
                  <a:gd name="adj2" fmla="val 100000"/>
                </a:avLst>
              </a:prstGeom>
              <a:gradFill rotWithShape="1">
                <a:gsLst>
                  <a:gs pos="0">
                    <a:schemeClr val="tx2"/>
                  </a:gs>
                  <a:gs pos="100000">
                    <a:srgbClr val="F1FBFD"/>
                  </a:gs>
                </a:gsLst>
                <a:lin ang="0" scaled="1"/>
              </a:gradFill>
              <a:ln w="9525" algn="ctr">
                <a:solidFill>
                  <a:srgbClr val="00990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070" name="AutoShape 60"/>
              <p:cNvSpPr>
                <a:spLocks noChangeArrowheads="1"/>
              </p:cNvSpPr>
              <p:nvPr/>
            </p:nvSpPr>
            <p:spPr bwMode="gray">
              <a:xfrm rot="5400000" flipH="1">
                <a:off x="3621" y="2498"/>
                <a:ext cx="311" cy="203"/>
              </a:xfrm>
              <a:prstGeom prst="upArrow">
                <a:avLst>
                  <a:gd name="adj1" fmla="val 51676"/>
                  <a:gd name="adj2" fmla="val 100000"/>
                </a:avLst>
              </a:prstGeom>
              <a:gradFill rotWithShape="1">
                <a:gsLst>
                  <a:gs pos="0">
                    <a:schemeClr val="tx2"/>
                  </a:gs>
                  <a:gs pos="100000">
                    <a:srgbClr val="F1FBFD"/>
                  </a:gs>
                </a:gsLst>
                <a:lin ang="0" scaled="1"/>
              </a:gradFill>
              <a:ln w="9525" algn="ctr">
                <a:solidFill>
                  <a:srgbClr val="009900"/>
                </a:solidFill>
                <a:miter lim="800000"/>
                <a:headEnd/>
                <a:tailEnd/>
              </a:ln>
            </p:spPr>
            <p:txBody>
              <a:bodyPr rot="10800000"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071" name="AutoShape 61"/>
              <p:cNvSpPr>
                <a:spLocks noChangeArrowheads="1"/>
              </p:cNvSpPr>
              <p:nvPr/>
            </p:nvSpPr>
            <p:spPr bwMode="gray">
              <a:xfrm rot="10800000" flipH="1">
                <a:off x="2718" y="3429"/>
                <a:ext cx="303" cy="202"/>
              </a:xfrm>
              <a:prstGeom prst="upArrow">
                <a:avLst>
                  <a:gd name="adj1" fmla="val 51676"/>
                  <a:gd name="adj2" fmla="val 100000"/>
                </a:avLst>
              </a:prstGeom>
              <a:gradFill rotWithShape="1">
                <a:gsLst>
                  <a:gs pos="0">
                    <a:schemeClr val="tx2"/>
                  </a:gs>
                  <a:gs pos="100000">
                    <a:srgbClr val="F1FBFD"/>
                  </a:gs>
                </a:gsLst>
                <a:lin ang="0" scaled="1"/>
              </a:gradFill>
              <a:ln w="9525" algn="ctr">
                <a:solidFill>
                  <a:srgbClr val="009900"/>
                </a:solidFill>
                <a:miter lim="800000"/>
                <a:headEnd/>
                <a:tailEnd/>
              </a:ln>
            </p:spPr>
            <p:txBody>
              <a:bodyPr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072" name="Oval 62"/>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rgbClr val="009900"/>
                </a:solidFill>
                <a:round/>
                <a:headEnd/>
                <a:tailEnd/>
              </a:ln>
            </p:spPr>
            <p:txBody>
              <a:bodyPr rot="10800000"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073" name="Oval 63" descr="Bouquet"/>
              <p:cNvSpPr>
                <a:spLocks noChangeArrowheads="1"/>
              </p:cNvSpPr>
              <p:nvPr/>
            </p:nvSpPr>
            <p:spPr bwMode="gray">
              <a:xfrm>
                <a:off x="2170" y="1915"/>
                <a:ext cx="1430" cy="1430"/>
              </a:xfrm>
              <a:prstGeom prst="ellipse">
                <a:avLst/>
              </a:prstGeom>
              <a:blipFill dpi="0" rotWithShape="1">
                <a:blip r:embed="rId6"/>
                <a:srcRect/>
                <a:tile tx="0" ty="0" sx="100000" sy="100000" flip="none" algn="tl"/>
              </a:blipFill>
              <a:ln w="9525" algn="ctr">
                <a:solidFill>
                  <a:srgbClr val="009900"/>
                </a:solidFill>
                <a:round/>
                <a:headEnd/>
                <a:tailEnd/>
              </a:ln>
            </p:spPr>
            <p:txBody>
              <a:bodyPr rot="10800000"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8" name="Oval 64"/>
              <p:cNvSpPr>
                <a:spLocks noChangeArrowheads="1"/>
              </p:cNvSpPr>
              <p:nvPr/>
            </p:nvSpPr>
            <p:spPr bwMode="gray">
              <a:xfrm>
                <a:off x="2274" y="2881"/>
                <a:ext cx="1240" cy="255"/>
              </a:xfrm>
              <a:prstGeom prst="ellipse">
                <a:avLst/>
              </a:prstGeom>
              <a:gradFill rotWithShape="1">
                <a:gsLst>
                  <a:gs pos="0">
                    <a:srgbClr val="FFFFFF"/>
                  </a:gs>
                  <a:gs pos="50000">
                    <a:schemeClr val="hlink"/>
                  </a:gs>
                  <a:gs pos="100000">
                    <a:srgbClr val="FFFFFF"/>
                  </a:gs>
                </a:gsLst>
                <a:lin ang="2700000" scaled="1"/>
              </a:gradFill>
              <a:ln w="38100" algn="ctr">
                <a:solidFill>
                  <a:srgbClr val="009900"/>
                </a:solidFill>
                <a:round/>
                <a:headEnd/>
                <a:tailEnd/>
              </a:ln>
            </p:spPr>
            <p:txBody>
              <a:bodyPr rot="10800000" vert="eaVert" wrap="none" anchor="ctr">
                <a:spAutoFit/>
              </a:bodyPr>
              <a:lstStyle/>
              <a:p>
                <a:pPr eaLnBrk="0" hangingPunct="0">
                  <a:defRPr/>
                </a:pPr>
                <a:endParaRPr lang="en-US">
                  <a:latin typeface="Times New Roman" pitchFamily="18" charset="0"/>
                  <a:cs typeface="Arial" charset="0"/>
                </a:endParaRPr>
              </a:p>
            </p:txBody>
          </p:sp>
          <p:sp>
            <p:nvSpPr>
              <p:cNvPr id="1075" name="Oval 65">
                <a:hlinkClick r:id="rId13" action="ppaction://hlinkpres?slideindex=1&amp;slidetitle="/>
              </p:cNvPr>
              <p:cNvSpPr>
                <a:spLocks noChangeArrowheads="1"/>
              </p:cNvSpPr>
              <p:nvPr/>
            </p:nvSpPr>
            <p:spPr bwMode="gray">
              <a:xfrm>
                <a:off x="2274" y="2888"/>
                <a:ext cx="1240" cy="255"/>
              </a:xfrm>
              <a:prstGeom prst="ellipse">
                <a:avLst/>
              </a:prstGeom>
              <a:gradFill rotWithShape="1">
                <a:gsLst>
                  <a:gs pos="0">
                    <a:srgbClr val="000000"/>
                  </a:gs>
                  <a:gs pos="100000">
                    <a:srgbClr val="FFCC00"/>
                  </a:gs>
                </a:gsLst>
                <a:lin ang="2700000" scaled="1"/>
              </a:gradFill>
              <a:ln w="38100" algn="ctr">
                <a:solidFill>
                  <a:srgbClr val="009900"/>
                </a:solidFill>
                <a:round/>
                <a:headEnd/>
                <a:tailEnd/>
              </a:ln>
            </p:spPr>
            <p:txBody>
              <a:bodyPr rot="10800000" vert="eaVert"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9" name="Oval 66"/>
              <p:cNvSpPr>
                <a:spLocks noChangeArrowheads="1"/>
              </p:cNvSpPr>
              <p:nvPr/>
            </p:nvSpPr>
            <p:spPr bwMode="gray">
              <a:xfrm>
                <a:off x="2267" y="2060"/>
                <a:ext cx="1240" cy="1101"/>
              </a:xfrm>
              <a:prstGeom prst="ellipse">
                <a:avLst/>
              </a:prstGeom>
              <a:gradFill rotWithShape="1">
                <a:gsLst>
                  <a:gs pos="0">
                    <a:srgbClr val="7A7400"/>
                  </a:gs>
                  <a:gs pos="50000">
                    <a:schemeClr val="hlink"/>
                  </a:gs>
                  <a:gs pos="100000">
                    <a:srgbClr val="7A7400"/>
                  </a:gs>
                </a:gsLst>
                <a:lin ang="18900000" scaled="1"/>
              </a:gradFill>
              <a:ln w="38100" algn="ctr">
                <a:solidFill>
                  <a:srgbClr val="009900"/>
                </a:solidFill>
                <a:round/>
                <a:headEnd/>
                <a:tailEnd/>
              </a:ln>
            </p:spPr>
            <p:txBody>
              <a:bodyPr rot="10800000" vert="eaVert" anchor="ctr">
                <a:spAutoFit/>
              </a:bodyPr>
              <a:lstStyle/>
              <a:p>
                <a:pPr eaLnBrk="0" hangingPunct="0">
                  <a:defRPr/>
                </a:pPr>
                <a:endParaRPr lang="en-US">
                  <a:latin typeface="Times New Roman" pitchFamily="18" charset="0"/>
                  <a:cs typeface="Arial" charset="0"/>
                </a:endParaRPr>
              </a:p>
            </p:txBody>
          </p:sp>
          <p:sp>
            <p:nvSpPr>
              <p:cNvPr id="1077" name="Oval 67" descr="Bouquet"/>
              <p:cNvSpPr>
                <a:spLocks noChangeArrowheads="1"/>
              </p:cNvSpPr>
              <p:nvPr/>
            </p:nvSpPr>
            <p:spPr bwMode="gray">
              <a:xfrm>
                <a:off x="2270" y="2082"/>
                <a:ext cx="1241" cy="1101"/>
              </a:xfrm>
              <a:prstGeom prst="ellipse">
                <a:avLst/>
              </a:prstGeom>
              <a:blipFill dpi="0" rotWithShape="1">
                <a:blip r:embed="rId6"/>
                <a:srcRect/>
                <a:tile tx="0" ty="0" sx="100000" sy="100000" flip="none" algn="tl"/>
              </a:blipFill>
              <a:ln w="38100" algn="ctr">
                <a:solidFill>
                  <a:srgbClr val="009900"/>
                </a:solidFill>
                <a:round/>
                <a:headEnd/>
                <a:tailEnd/>
              </a:ln>
            </p:spPr>
            <p:txBody>
              <a:bodyPr rot="10800000" vert="eaVert"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grpSp>
        <p:sp>
          <p:nvSpPr>
            <p:cNvPr id="1068" name="WordArt 68">
              <a:hlinkClick r:id="rId14" action="ppaction://hlinkpres?slideindex=1&amp;slidetitle="/>
            </p:cNvPr>
            <p:cNvSpPr>
              <a:spLocks noChangeArrowheads="1" noChangeShapeType="1" noTextEdit="1"/>
            </p:cNvSpPr>
            <p:nvPr/>
          </p:nvSpPr>
          <p:spPr bwMode="auto">
            <a:xfrm>
              <a:off x="3460" y="2679"/>
              <a:ext cx="206" cy="282"/>
            </a:xfrm>
            <a:prstGeom prst="rect">
              <a:avLst/>
            </a:prstGeom>
          </p:spPr>
          <p:txBody>
            <a:bodyPr wrap="none" fromWordArt="1">
              <a:prstTxWarp prst="textSlantUp">
                <a:avLst>
                  <a:gd name="adj" fmla="val 29167"/>
                </a:avLst>
              </a:prstTxWarp>
            </a:bodyPr>
            <a:lstStyle/>
            <a:p>
              <a:pPr algn="ctr"/>
              <a:r>
                <a:rPr lang="en-US" sz="3600" kern="10">
                  <a:ln w="9525">
                    <a:solidFill>
                      <a:srgbClr val="009900"/>
                    </a:solidFill>
                    <a:round/>
                    <a:headEnd/>
                    <a:tailEnd/>
                  </a:ln>
                  <a:solidFill>
                    <a:srgbClr val="FF3300"/>
                  </a:solidFill>
                  <a:effectLst>
                    <a:outerShdw dist="53882" dir="2700000" algn="ctr" rotWithShape="0">
                      <a:srgbClr val="9999FF">
                        <a:alpha val="79999"/>
                      </a:srgbClr>
                    </a:outerShdw>
                  </a:effectLst>
                  <a:latin typeface="Impact" panose="020B0806030902050204" pitchFamily="34" charset="0"/>
                </a:rPr>
                <a:t>3</a:t>
              </a:r>
            </a:p>
          </p:txBody>
        </p:sp>
      </p:grpSp>
      <p:grpSp>
        <p:nvGrpSpPr>
          <p:cNvPr id="21" name="Group 69"/>
          <p:cNvGrpSpPr>
            <a:grpSpLocks/>
          </p:cNvGrpSpPr>
          <p:nvPr/>
        </p:nvGrpSpPr>
        <p:grpSpPr bwMode="auto">
          <a:xfrm>
            <a:off x="152400" y="171450"/>
            <a:ext cx="1143000" cy="1219200"/>
            <a:chOff x="196" y="292"/>
            <a:chExt cx="616" cy="507"/>
          </a:xfrm>
        </p:grpSpPr>
        <p:grpSp>
          <p:nvGrpSpPr>
            <p:cNvPr id="1061" name="Group 70"/>
            <p:cNvGrpSpPr>
              <a:grpSpLocks/>
            </p:cNvGrpSpPr>
            <p:nvPr/>
          </p:nvGrpSpPr>
          <p:grpSpPr bwMode="auto">
            <a:xfrm>
              <a:off x="204" y="300"/>
              <a:ext cx="608" cy="499"/>
              <a:chOff x="204" y="300"/>
              <a:chExt cx="608" cy="499"/>
            </a:xfrm>
          </p:grpSpPr>
          <p:sp>
            <p:nvSpPr>
              <p:cNvPr id="1065" name="Oval 19" descr="Oak"/>
              <p:cNvSpPr>
                <a:spLocks noChangeArrowheads="1"/>
              </p:cNvSpPr>
              <p:nvPr/>
            </p:nvSpPr>
            <p:spPr bwMode="auto">
              <a:xfrm rot="1758052">
                <a:off x="204" y="300"/>
                <a:ext cx="592" cy="482"/>
              </a:xfrm>
              <a:prstGeom prst="ellipse">
                <a:avLst/>
              </a:prstGeom>
              <a:blipFill dpi="0" rotWithShape="1">
                <a:blip r:embed="rId15"/>
                <a:srcRect/>
                <a:tile tx="0" ty="0" sx="100000" sy="100000" flip="none" algn="tl"/>
              </a:bli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rtl="1" eaLnBrk="1" hangingPunct="1"/>
                <a:endParaRPr lang="en-US" altLang="en-US">
                  <a:cs typeface="Arial" panose="020B0604020202020204" pitchFamily="34" charset="0"/>
                </a:endParaRPr>
              </a:p>
            </p:txBody>
          </p:sp>
          <p:sp>
            <p:nvSpPr>
              <p:cNvPr id="1066" name="Oval 24" descr="Oak"/>
              <p:cNvSpPr>
                <a:spLocks noChangeArrowheads="1"/>
              </p:cNvSpPr>
              <p:nvPr/>
            </p:nvSpPr>
            <p:spPr bwMode="gray">
              <a:xfrm rot="1758052">
                <a:off x="220" y="317"/>
                <a:ext cx="592" cy="482"/>
              </a:xfrm>
              <a:prstGeom prst="ellipse">
                <a:avLst/>
              </a:prstGeom>
              <a:blipFill dpi="0" rotWithShape="1">
                <a:blip r:embed="rId15"/>
                <a:srcRect/>
                <a:tile tx="0" ty="0" sx="100000" sy="100000" flip="none" algn="tl"/>
              </a:bli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rtl="1" eaLnBrk="1" hangingPunct="1"/>
                <a:endParaRPr lang="en-US" altLang="en-US">
                  <a:cs typeface="Arial" panose="020B0604020202020204" pitchFamily="34" charset="0"/>
                </a:endParaRPr>
              </a:p>
            </p:txBody>
          </p:sp>
        </p:grpSp>
        <p:grpSp>
          <p:nvGrpSpPr>
            <p:cNvPr id="1062" name="Group 73"/>
            <p:cNvGrpSpPr>
              <a:grpSpLocks/>
            </p:cNvGrpSpPr>
            <p:nvPr/>
          </p:nvGrpSpPr>
          <p:grpSpPr bwMode="auto">
            <a:xfrm>
              <a:off x="196" y="292"/>
              <a:ext cx="592" cy="482"/>
              <a:chOff x="204" y="300"/>
              <a:chExt cx="592" cy="482"/>
            </a:xfrm>
          </p:grpSpPr>
          <p:sp>
            <p:nvSpPr>
              <p:cNvPr id="1063" name="Oval 25" descr="Oak"/>
              <p:cNvSpPr>
                <a:spLocks noChangeArrowheads="1"/>
              </p:cNvSpPr>
              <p:nvPr/>
            </p:nvSpPr>
            <p:spPr bwMode="gray">
              <a:xfrm rot="1758052">
                <a:off x="204" y="300"/>
                <a:ext cx="592" cy="482"/>
              </a:xfrm>
              <a:prstGeom prst="ellipse">
                <a:avLst/>
              </a:prstGeom>
              <a:blipFill dpi="0" rotWithShape="1">
                <a:blip r:embed="rId15"/>
                <a:srcRect/>
                <a:tile tx="0" ty="0" sx="100000" sy="100000" flip="none" algn="tl"/>
              </a:blip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rtl="1" eaLnBrk="1" hangingPunct="1"/>
                <a:endParaRPr lang="en-US" altLang="en-US">
                  <a:cs typeface="Arial" panose="020B0604020202020204" pitchFamily="34" charset="0"/>
                </a:endParaRPr>
              </a:p>
            </p:txBody>
          </p:sp>
          <p:pic>
            <p:nvPicPr>
              <p:cNvPr id="1064" name="Picture 27" descr="Picture1"/>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259" y="328"/>
                <a:ext cx="276" cy="280"/>
              </a:xfrm>
              <a:prstGeom prst="rect">
                <a:avLst/>
              </a:prstGeom>
              <a:blipFill dpi="0" rotWithShape="1">
                <a:blip r:embed="rId15"/>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pic>
        </p:grpSp>
      </p:grpSp>
      <p:grpSp>
        <p:nvGrpSpPr>
          <p:cNvPr id="24" name="Group 40"/>
          <p:cNvGrpSpPr>
            <a:grpSpLocks/>
          </p:cNvGrpSpPr>
          <p:nvPr/>
        </p:nvGrpSpPr>
        <p:grpSpPr bwMode="auto">
          <a:xfrm rot="5400000">
            <a:off x="2133600" y="5486400"/>
            <a:ext cx="762000" cy="152400"/>
            <a:chOff x="0" y="1896"/>
            <a:chExt cx="5760" cy="120"/>
          </a:xfrm>
        </p:grpSpPr>
        <p:sp>
          <p:nvSpPr>
            <p:cNvPr id="1059" name="Rectangle 41"/>
            <p:cNvSpPr>
              <a:spLocks noChangeArrowheads="1"/>
            </p:cNvSpPr>
            <p:nvPr/>
          </p:nvSpPr>
          <p:spPr bwMode="gray">
            <a:xfrm>
              <a:off x="0" y="1896"/>
              <a:ext cx="5760" cy="47"/>
            </a:xfrm>
            <a:prstGeom prst="rect">
              <a:avLst/>
            </a:prstGeom>
            <a:gradFill rotWithShape="1">
              <a:gsLst>
                <a:gs pos="0">
                  <a:srgbClr val="808080"/>
                </a:gs>
                <a:gs pos="100000">
                  <a:srgbClr val="ECECEC"/>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rot="10800000"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060" name="Rectangle 42"/>
            <p:cNvSpPr>
              <a:spLocks noChangeArrowheads="1"/>
            </p:cNvSpPr>
            <p:nvPr/>
          </p:nvSpPr>
          <p:spPr bwMode="gray">
            <a:xfrm>
              <a:off x="0" y="1942"/>
              <a:ext cx="5760" cy="74"/>
            </a:xfrm>
            <a:prstGeom prst="rect">
              <a:avLst/>
            </a:prstGeom>
            <a:gradFill rotWithShape="1">
              <a:gsLst>
                <a:gs pos="0">
                  <a:srgbClr val="CFCFCF"/>
                </a:gs>
                <a:gs pos="100000">
                  <a:srgbClr val="5F5F5F"/>
                </a:gs>
              </a:gsLst>
              <a:lin ang="54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rot="10800000"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grpSp>
      <p:grpSp>
        <p:nvGrpSpPr>
          <p:cNvPr id="25" name="Group 57"/>
          <p:cNvGrpSpPr>
            <a:grpSpLocks/>
          </p:cNvGrpSpPr>
          <p:nvPr/>
        </p:nvGrpSpPr>
        <p:grpSpPr bwMode="auto">
          <a:xfrm>
            <a:off x="1974850" y="5683250"/>
            <a:ext cx="922338" cy="989013"/>
            <a:chOff x="3247" y="2515"/>
            <a:chExt cx="581" cy="623"/>
          </a:xfrm>
        </p:grpSpPr>
        <p:grpSp>
          <p:nvGrpSpPr>
            <p:cNvPr id="1048" name="Group 58"/>
            <p:cNvGrpSpPr>
              <a:grpSpLocks/>
            </p:cNvGrpSpPr>
            <p:nvPr/>
          </p:nvGrpSpPr>
          <p:grpSpPr bwMode="auto">
            <a:xfrm rot="5400000">
              <a:off x="3226" y="2536"/>
              <a:ext cx="623" cy="581"/>
              <a:chOff x="1871" y="1824"/>
              <a:chExt cx="2007" cy="1807"/>
            </a:xfrm>
          </p:grpSpPr>
          <p:sp>
            <p:nvSpPr>
              <p:cNvPr id="1050" name="AutoShape 59" descr="Bouquet"/>
              <p:cNvSpPr>
                <a:spLocks noChangeArrowheads="1"/>
              </p:cNvSpPr>
              <p:nvPr/>
            </p:nvSpPr>
            <p:spPr bwMode="gray">
              <a:xfrm rot="16200000" flipH="1">
                <a:off x="1818" y="2512"/>
                <a:ext cx="311" cy="206"/>
              </a:xfrm>
              <a:prstGeom prst="upArrow">
                <a:avLst>
                  <a:gd name="adj1" fmla="val 51676"/>
                  <a:gd name="adj2" fmla="val 100000"/>
                </a:avLst>
              </a:prstGeom>
              <a:blipFill dpi="0" rotWithShape="1">
                <a:blip r:embed="rId6"/>
                <a:srcRect/>
                <a:tile tx="0" ty="0" sx="100000" sy="100000" flip="none" algn="tl"/>
              </a:blipFill>
              <a:ln w="9525" algn="ctr">
                <a:solidFill>
                  <a:srgbClr val="009900"/>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051" name="AutoShape 60" descr="Bouquet"/>
              <p:cNvSpPr>
                <a:spLocks noChangeArrowheads="1"/>
              </p:cNvSpPr>
              <p:nvPr/>
            </p:nvSpPr>
            <p:spPr bwMode="gray">
              <a:xfrm rot="5400000" flipH="1">
                <a:off x="3621" y="2498"/>
                <a:ext cx="311" cy="203"/>
              </a:xfrm>
              <a:prstGeom prst="upArrow">
                <a:avLst>
                  <a:gd name="adj1" fmla="val 51676"/>
                  <a:gd name="adj2" fmla="val 100000"/>
                </a:avLst>
              </a:prstGeom>
              <a:blipFill dpi="0" rotWithShape="1">
                <a:blip r:embed="rId6"/>
                <a:srcRect/>
                <a:tile tx="0" ty="0" sx="100000" sy="100000" flip="none" algn="tl"/>
              </a:blipFill>
              <a:ln w="9525" algn="ctr">
                <a:solidFill>
                  <a:srgbClr val="009900"/>
                </a:solidFill>
                <a:miter lim="800000"/>
                <a:headEnd/>
                <a:tailEnd/>
              </a:ln>
            </p:spPr>
            <p:txBody>
              <a:bodyPr rot="10800000"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052" name="AutoShape 61" descr="Bouquet"/>
              <p:cNvSpPr>
                <a:spLocks noChangeArrowheads="1"/>
              </p:cNvSpPr>
              <p:nvPr/>
            </p:nvSpPr>
            <p:spPr bwMode="gray">
              <a:xfrm rot="10800000" flipH="1">
                <a:off x="2718" y="3429"/>
                <a:ext cx="303" cy="202"/>
              </a:xfrm>
              <a:prstGeom prst="upArrow">
                <a:avLst>
                  <a:gd name="adj1" fmla="val 51676"/>
                  <a:gd name="adj2" fmla="val 100000"/>
                </a:avLst>
              </a:prstGeom>
              <a:blipFill dpi="0" rotWithShape="1">
                <a:blip r:embed="rId6"/>
                <a:srcRect/>
                <a:tile tx="0" ty="0" sx="100000" sy="100000" flip="none" algn="tl"/>
              </a:blipFill>
              <a:ln w="9525" algn="ctr">
                <a:solidFill>
                  <a:srgbClr val="009900"/>
                </a:solidFill>
                <a:miter lim="800000"/>
                <a:headEnd/>
                <a:tailEnd/>
              </a:ln>
            </p:spPr>
            <p:txBody>
              <a:bodyPr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053" name="Oval 62" descr="Bouquet"/>
              <p:cNvSpPr>
                <a:spLocks noChangeArrowheads="1"/>
              </p:cNvSpPr>
              <p:nvPr/>
            </p:nvSpPr>
            <p:spPr bwMode="gray">
              <a:xfrm>
                <a:off x="2078" y="1824"/>
                <a:ext cx="1615" cy="1615"/>
              </a:xfrm>
              <a:prstGeom prst="ellipse">
                <a:avLst/>
              </a:prstGeom>
              <a:blipFill dpi="0" rotWithShape="1">
                <a:blip r:embed="rId6"/>
                <a:srcRect/>
                <a:tile tx="0" ty="0" sx="100000" sy="100000" flip="none" algn="tl"/>
              </a:blipFill>
              <a:ln w="57150" algn="ctr">
                <a:solidFill>
                  <a:srgbClr val="009900"/>
                </a:solidFill>
                <a:round/>
                <a:headEnd/>
                <a:tailEnd/>
              </a:ln>
            </p:spPr>
            <p:txBody>
              <a:bodyPr rot="10800000"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054" name="Oval 63" descr="Bouquet"/>
              <p:cNvSpPr>
                <a:spLocks noChangeArrowheads="1"/>
              </p:cNvSpPr>
              <p:nvPr/>
            </p:nvSpPr>
            <p:spPr bwMode="gray">
              <a:xfrm>
                <a:off x="2170" y="1915"/>
                <a:ext cx="1430" cy="1430"/>
              </a:xfrm>
              <a:prstGeom prst="ellipse">
                <a:avLst/>
              </a:prstGeom>
              <a:blipFill dpi="0" rotWithShape="1">
                <a:blip r:embed="rId6"/>
                <a:srcRect/>
                <a:tile tx="0" ty="0" sx="100000" sy="100000" flip="none" algn="tl"/>
              </a:blipFill>
              <a:ln w="9525" algn="ctr">
                <a:solidFill>
                  <a:srgbClr val="009900"/>
                </a:solidFill>
                <a:round/>
                <a:headEnd/>
                <a:tailEnd/>
              </a:ln>
            </p:spPr>
            <p:txBody>
              <a:bodyPr rot="10800000" vert="eaVert"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055" name="Oval 64" descr="Bouquet"/>
              <p:cNvSpPr>
                <a:spLocks noChangeArrowheads="1"/>
              </p:cNvSpPr>
              <p:nvPr/>
            </p:nvSpPr>
            <p:spPr bwMode="gray">
              <a:xfrm>
                <a:off x="2274" y="2888"/>
                <a:ext cx="1240" cy="255"/>
              </a:xfrm>
              <a:prstGeom prst="ellipse">
                <a:avLst/>
              </a:prstGeom>
              <a:blipFill dpi="0" rotWithShape="1">
                <a:blip r:embed="rId6"/>
                <a:srcRect/>
                <a:tile tx="0" ty="0" sx="100000" sy="100000" flip="none" algn="tl"/>
              </a:blipFill>
              <a:ln w="38100" algn="ctr">
                <a:solidFill>
                  <a:srgbClr val="009900"/>
                </a:solidFill>
                <a:round/>
                <a:headEnd/>
                <a:tailEnd/>
              </a:ln>
            </p:spPr>
            <p:txBody>
              <a:bodyPr rot="10800000" vert="eaVert"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056" name="Oval 65" descr="Bouquet">
                <a:hlinkClick r:id="rId13" action="ppaction://hlinkpres?slideindex=1&amp;slidetitle="/>
              </p:cNvPr>
              <p:cNvSpPr>
                <a:spLocks noChangeArrowheads="1"/>
              </p:cNvSpPr>
              <p:nvPr/>
            </p:nvSpPr>
            <p:spPr bwMode="gray">
              <a:xfrm>
                <a:off x="2274" y="2888"/>
                <a:ext cx="1240" cy="255"/>
              </a:xfrm>
              <a:prstGeom prst="ellipse">
                <a:avLst/>
              </a:prstGeom>
              <a:blipFill dpi="0" rotWithShape="1">
                <a:blip r:embed="rId6"/>
                <a:srcRect/>
                <a:tile tx="0" ty="0" sx="100000" sy="100000" flip="none" algn="tl"/>
              </a:blipFill>
              <a:ln w="38100" algn="ctr">
                <a:solidFill>
                  <a:srgbClr val="009900"/>
                </a:solidFill>
                <a:round/>
                <a:headEnd/>
                <a:tailEnd/>
              </a:ln>
            </p:spPr>
            <p:txBody>
              <a:bodyPr rot="10800000" vert="eaVert"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057" name="Oval 66" descr="Bouquet"/>
              <p:cNvSpPr>
                <a:spLocks noChangeArrowheads="1"/>
              </p:cNvSpPr>
              <p:nvPr/>
            </p:nvSpPr>
            <p:spPr bwMode="gray">
              <a:xfrm>
                <a:off x="2267" y="2067"/>
                <a:ext cx="1241" cy="1101"/>
              </a:xfrm>
              <a:prstGeom prst="ellipse">
                <a:avLst/>
              </a:prstGeom>
              <a:blipFill dpi="0" rotWithShape="1">
                <a:blip r:embed="rId6"/>
                <a:srcRect/>
                <a:tile tx="0" ty="0" sx="100000" sy="100000" flip="none" algn="tl"/>
              </a:blipFill>
              <a:ln w="38100" algn="ctr">
                <a:solidFill>
                  <a:srgbClr val="009900"/>
                </a:solidFill>
                <a:round/>
                <a:headEnd/>
                <a:tailEnd/>
              </a:ln>
            </p:spPr>
            <p:txBody>
              <a:bodyPr rot="10800000" vert="eaVert"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sp>
            <p:nvSpPr>
              <p:cNvPr id="1058" name="Oval 67" descr="Bouquet"/>
              <p:cNvSpPr>
                <a:spLocks noChangeArrowheads="1"/>
              </p:cNvSpPr>
              <p:nvPr/>
            </p:nvSpPr>
            <p:spPr bwMode="gray">
              <a:xfrm>
                <a:off x="2270" y="2082"/>
                <a:ext cx="1241" cy="1101"/>
              </a:xfrm>
              <a:prstGeom prst="ellipse">
                <a:avLst/>
              </a:prstGeom>
              <a:blipFill dpi="0" rotWithShape="1">
                <a:blip r:embed="rId6"/>
                <a:srcRect/>
                <a:tile tx="0" ty="0" sx="100000" sy="100000" flip="none" algn="tl"/>
              </a:blipFill>
              <a:ln w="38100" algn="ctr">
                <a:solidFill>
                  <a:srgbClr val="009900"/>
                </a:solidFill>
                <a:round/>
                <a:headEnd/>
                <a:tailEnd/>
              </a:ln>
            </p:spPr>
            <p:txBody>
              <a:bodyPr rot="10800000" vert="eaVert"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latin typeface="Times New Roman" panose="02020603050405020304" pitchFamily="18" charset="0"/>
                  <a:cs typeface="Arial" panose="020B0604020202020204" pitchFamily="34" charset="0"/>
                </a:endParaRPr>
              </a:p>
            </p:txBody>
          </p:sp>
        </p:grpSp>
        <p:sp>
          <p:nvSpPr>
            <p:cNvPr id="1049" name="WordArt 68">
              <a:hlinkClick r:id="rId14" action="ppaction://hlinkpres?slideindex=1&amp;slidetitle="/>
            </p:cNvPr>
            <p:cNvSpPr>
              <a:spLocks noChangeArrowheads="1" noChangeShapeType="1" noTextEdit="1"/>
            </p:cNvSpPr>
            <p:nvPr/>
          </p:nvSpPr>
          <p:spPr bwMode="auto">
            <a:xfrm>
              <a:off x="3460" y="2679"/>
              <a:ext cx="206" cy="282"/>
            </a:xfrm>
            <a:prstGeom prst="rect">
              <a:avLst/>
            </a:prstGeom>
          </p:spPr>
          <p:txBody>
            <a:bodyPr wrap="none" fromWordArt="1">
              <a:prstTxWarp prst="textSlantUp">
                <a:avLst>
                  <a:gd name="adj" fmla="val 29167"/>
                </a:avLst>
              </a:prstTxWarp>
            </a:bodyPr>
            <a:lstStyle/>
            <a:p>
              <a:pPr algn="ctr"/>
              <a:r>
                <a:rPr lang="en-US" sz="3600" kern="10">
                  <a:ln w="9525">
                    <a:solidFill>
                      <a:srgbClr val="009900"/>
                    </a:solidFill>
                    <a:round/>
                    <a:headEnd/>
                    <a:tailEnd/>
                  </a:ln>
                  <a:solidFill>
                    <a:srgbClr val="FF3300"/>
                  </a:solidFill>
                  <a:effectLst>
                    <a:outerShdw dist="53882" dir="2700000" algn="ctr" rotWithShape="0">
                      <a:srgbClr val="9999FF">
                        <a:alpha val="79999"/>
                      </a:srgbClr>
                    </a:outerShdw>
                  </a:effectLst>
                  <a:latin typeface="Impact" panose="020B0806030902050204" pitchFamily="34" charset="0"/>
                </a:rPr>
                <a:t>4</a:t>
              </a:r>
            </a:p>
          </p:txBody>
        </p:sp>
      </p:grpSp>
      <p:graphicFrame>
        <p:nvGraphicFramePr>
          <p:cNvPr id="1026" name="Object 6"/>
          <p:cNvGraphicFramePr>
            <a:graphicFrameLocks noChangeAspect="1"/>
          </p:cNvGraphicFramePr>
          <p:nvPr/>
        </p:nvGraphicFramePr>
        <p:xfrm>
          <a:off x="0" y="4343400"/>
          <a:ext cx="2033588" cy="2514600"/>
        </p:xfrm>
        <a:graphic>
          <a:graphicData uri="http://schemas.openxmlformats.org/presentationml/2006/ole">
            <mc:AlternateContent xmlns:mc="http://schemas.openxmlformats.org/markup-compatibility/2006">
              <mc:Choice xmlns:v="urn:schemas-microsoft-com:vml" Requires="v">
                <p:oleObj spid="_x0000_s1119" name="Clip" r:id="rId17" imgW="3531960" imgH="4445640" progId="">
                  <p:embed/>
                </p:oleObj>
              </mc:Choice>
              <mc:Fallback>
                <p:oleObj name="Clip" r:id="rId17" imgW="3531960" imgH="4445640" progId="">
                  <p:embed/>
                  <p:pic>
                    <p:nvPicPr>
                      <p:cNvPr id="0" name="Object 6"/>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0" y="4343400"/>
                        <a:ext cx="2033588"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1045" name="Group 93"/>
          <p:cNvGrpSpPr>
            <a:grpSpLocks/>
          </p:cNvGrpSpPr>
          <p:nvPr/>
        </p:nvGrpSpPr>
        <p:grpSpPr bwMode="auto">
          <a:xfrm>
            <a:off x="1392238" y="379413"/>
            <a:ext cx="7354887" cy="801687"/>
            <a:chOff x="720" y="240"/>
            <a:chExt cx="4752" cy="505"/>
          </a:xfrm>
        </p:grpSpPr>
        <p:sp>
          <p:nvSpPr>
            <p:cNvPr id="58462" name="AutoShape 23"/>
            <p:cNvSpPr>
              <a:spLocks noChangeArrowheads="1"/>
            </p:cNvSpPr>
            <p:nvPr/>
          </p:nvSpPr>
          <p:spPr bwMode="gray">
            <a:xfrm>
              <a:off x="720" y="240"/>
              <a:ext cx="4752" cy="505"/>
            </a:xfrm>
            <a:prstGeom prst="roundRect">
              <a:avLst>
                <a:gd name="adj" fmla="val 50000"/>
              </a:avLst>
            </a:prstGeom>
            <a:gradFill rotWithShape="1">
              <a:gsLst>
                <a:gs pos="0">
                  <a:srgbClr val="00FFCC"/>
                </a:gs>
                <a:gs pos="50000">
                  <a:schemeClr val="bg1"/>
                </a:gs>
                <a:gs pos="100000">
                  <a:srgbClr val="00FFCC"/>
                </a:gs>
              </a:gsLst>
              <a:lin ang="5400000" scaled="1"/>
            </a:gradFill>
            <a:ln w="38100" algn="ctr">
              <a:solidFill>
                <a:srgbClr val="0000FF"/>
              </a:solidFill>
              <a:round/>
              <a:headEnd/>
              <a:tailEnd/>
            </a:ln>
          </p:spPr>
          <p:txBody>
            <a:bodyPr vert="eaVert" wrap="none" anchor="ctr"/>
            <a:lstStyle/>
            <a:p>
              <a:pPr algn="r" rtl="1">
                <a:defRPr/>
              </a:pPr>
              <a:endParaRPr lang="en-US">
                <a:solidFill>
                  <a:schemeClr val="bg1"/>
                </a:solidFill>
                <a:latin typeface="Arial" charset="0"/>
                <a:cs typeface="Arial" charset="0"/>
              </a:endParaRPr>
            </a:p>
          </p:txBody>
        </p:sp>
        <p:sp>
          <p:nvSpPr>
            <p:cNvPr id="58463" name="Text Box 26" descr="White marble"/>
            <p:cNvSpPr txBox="1">
              <a:spLocks noChangeArrowheads="1"/>
            </p:cNvSpPr>
            <p:nvPr/>
          </p:nvSpPr>
          <p:spPr bwMode="gray">
            <a:xfrm>
              <a:off x="1027" y="293"/>
              <a:ext cx="4180" cy="288"/>
            </a:xfrm>
            <a:prstGeom prst="rect">
              <a:avLst/>
            </a:prstGeom>
            <a:noFill/>
            <a:ln w="9525" algn="ctr">
              <a:noFill/>
              <a:miter lim="800000"/>
              <a:headEnd/>
              <a:tailEnd/>
            </a:ln>
          </p:spPr>
          <p:txBody>
            <a:bodyPr>
              <a:spAutoFit/>
            </a:bodyPr>
            <a:lstStyle/>
            <a:p>
              <a:pPr algn="ctr" eaLnBrk="0" hangingPunct="0">
                <a:defRPr/>
              </a:pPr>
              <a:r>
                <a:rPr lang="en-US" sz="2400" b="1">
                  <a:solidFill>
                    <a:srgbClr val="FF3300"/>
                  </a:solidFill>
                  <a:effectLst>
                    <a:outerShdw blurRad="38100" dist="38100" dir="2700000" algn="tl">
                      <a:srgbClr val="C0C0C0"/>
                    </a:outerShdw>
                  </a:effectLst>
                  <a:latin typeface="Arial" charset="0"/>
                  <a:cs typeface="Arial" charset="0"/>
                </a:rPr>
                <a:t>BÀI 10: MÀU SẮC TRÊN TRANG CHIẾU</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3" name="type.wav"/>
                                        </p:tgtEl>
                                      </p:cMediaNode>
                                    </p:audio>
                                  </p:subTnLst>
                                </p:cTn>
                              </p:par>
                            </p:childTnLst>
                          </p:cTn>
                        </p:par>
                        <p:par>
                          <p:cTn id="7" fill="hold" nodeType="afterGroup">
                            <p:stCondLst>
                              <p:cond delay="0"/>
                            </p:stCondLst>
                            <p:childTnLst>
                              <p:par>
                                <p:cTn id="8" presetID="22" presetClass="entr" presetSubtype="1" fill="hold" nodeType="after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up)">
                                      <p:cBhvr>
                                        <p:cTn id="10" dur="1000"/>
                                        <p:tgtEl>
                                          <p:spTgt spid="5"/>
                                        </p:tgtEl>
                                      </p:cBhvr>
                                    </p:animEffect>
                                  </p:childTnLst>
                                  <p:subTnLst>
                                    <p:audio>
                                      <p:cMediaNode>
                                        <p:cTn display="0" masterRel="sameClick">
                                          <p:stCondLst>
                                            <p:cond evt="begin" delay="0">
                                              <p:tn val="8"/>
                                            </p:cond>
                                          </p:stCondLst>
                                          <p:endCondLst>
                                            <p:cond evt="onStopAudio" delay="0">
                                              <p:tgtEl>
                                                <p:sldTgt/>
                                              </p:tgtEl>
                                            </p:cond>
                                          </p:endCondLst>
                                        </p:cTn>
                                        <p:tgtEl>
                                          <p:sndTgt r:embed="rId4" name="CHIMES.WAV"/>
                                        </p:tgtEl>
                                      </p:cMediaNode>
                                    </p:audio>
                                  </p:subTnLst>
                                </p:cTn>
                              </p:par>
                            </p:childTnLst>
                          </p:cTn>
                        </p:par>
                        <p:par>
                          <p:cTn id="11" fill="hold" nodeType="afterGroup">
                            <p:stCondLst>
                              <p:cond delay="1000"/>
                            </p:stCondLst>
                            <p:childTnLst>
                              <p:par>
                                <p:cTn id="12" presetID="22" presetClass="entr" presetSubtype="8" fill="hold" nodeType="after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left)">
                                      <p:cBhvr>
                                        <p:cTn id="14" dur="1000"/>
                                        <p:tgtEl>
                                          <p:spTgt spid="4"/>
                                        </p:tgtEl>
                                      </p:cBhvr>
                                    </p:animEffect>
                                  </p:childTnLst>
                                  <p:subTnLst>
                                    <p:audio>
                                      <p:cMediaNode>
                                        <p:cTn display="0" masterRel="sameClick">
                                          <p:stCondLst>
                                            <p:cond evt="begin" delay="0">
                                              <p:tn val="12"/>
                                            </p:cond>
                                          </p:stCondLst>
                                          <p:endCondLst>
                                            <p:cond evt="onStopAudio" delay="0">
                                              <p:tgtEl>
                                                <p:sldTgt/>
                                              </p:tgtEl>
                                            </p:cond>
                                          </p:endCondLst>
                                        </p:cTn>
                                        <p:tgtEl>
                                          <p:sndTgt r:embed="rId4" name="chimes.wav"/>
                                        </p:tgtEl>
                                      </p:cMediaNode>
                                    </p:audio>
                                  </p:subTnLst>
                                </p:cTn>
                              </p:par>
                            </p:childTnLst>
                          </p:cTn>
                        </p:par>
                        <p:par>
                          <p:cTn id="15" fill="hold" nodeType="afterGroup">
                            <p:stCondLst>
                              <p:cond delay="2000"/>
                            </p:stCondLst>
                            <p:childTnLst>
                              <p:par>
                                <p:cTn id="16" presetID="22" presetClass="entr" presetSubtype="8" fill="hold" nodeType="after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wipe(left)">
                                      <p:cBhvr>
                                        <p:cTn id="18" dur="500"/>
                                        <p:tgtEl>
                                          <p:spTgt spid="12"/>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6171"/>
                                        </p:tgtEl>
                                        <p:attrNameLst>
                                          <p:attrName>style.visibility</p:attrName>
                                        </p:attrNameLst>
                                      </p:cBhvr>
                                      <p:to>
                                        <p:strVal val="visible"/>
                                      </p:to>
                                    </p:set>
                                    <p:animEffect transition="in" filter="wipe(left)">
                                      <p:cBhvr>
                                        <p:cTn id="21" dur="500"/>
                                        <p:tgtEl>
                                          <p:spTgt spid="6171"/>
                                        </p:tgtEl>
                                      </p:cBhvr>
                                    </p:animEffect>
                                  </p:childTnLst>
                                  <p:subTnLst>
                                    <p:audio>
                                      <p:cMediaNode>
                                        <p:cTn display="0" masterRel="sameClick">
                                          <p:stCondLst>
                                            <p:cond evt="begin" delay="0">
                                              <p:tn val="19"/>
                                            </p:cond>
                                          </p:stCondLst>
                                          <p:endCondLst>
                                            <p:cond evt="onStopAudio" delay="0">
                                              <p:tgtEl>
                                                <p:sldTgt/>
                                              </p:tgtEl>
                                            </p:cond>
                                          </p:endCondLst>
                                        </p:cTn>
                                        <p:tgtEl>
                                          <p:sndTgt r:embed="rId4" name="CHIMES.WAV"/>
                                        </p:tgtEl>
                                      </p:cMediaNode>
                                    </p:audio>
                                  </p:subTnLst>
                                </p:cTn>
                              </p:par>
                            </p:childTnLst>
                          </p:cTn>
                        </p:par>
                        <p:par>
                          <p:cTn id="22" fill="hold" nodeType="afterGroup">
                            <p:stCondLst>
                              <p:cond delay="2500"/>
                            </p:stCondLst>
                            <p:childTnLst>
                              <p:par>
                                <p:cTn id="23" presetID="22" presetClass="entr" presetSubtype="8" fill="hold" nodeType="after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left)">
                                      <p:cBhvr>
                                        <p:cTn id="25" dur="500"/>
                                        <p:tgtEl>
                                          <p:spTgt spid="11"/>
                                        </p:tgtEl>
                                      </p:cBhvr>
                                    </p:animEffect>
                                  </p:childTnLst>
                                </p:cTn>
                              </p:par>
                            </p:childTnLst>
                          </p:cTn>
                        </p:par>
                        <p:par>
                          <p:cTn id="26" fill="hold" nodeType="afterGroup">
                            <p:stCondLst>
                              <p:cond delay="3000"/>
                            </p:stCondLst>
                            <p:childTnLst>
                              <p:par>
                                <p:cTn id="27" presetID="22" presetClass="entr" presetSubtype="1" fill="hold" nodeType="after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wipe(up)">
                                      <p:cBhvr>
                                        <p:cTn id="29" dur="500"/>
                                        <p:tgtEl>
                                          <p:spTgt spid="15"/>
                                        </p:tgtEl>
                                      </p:cBhvr>
                                    </p:animEffect>
                                  </p:childTnLst>
                                </p:cTn>
                              </p:par>
                            </p:childTnLst>
                          </p:cTn>
                        </p:par>
                        <p:par>
                          <p:cTn id="30" fill="hold" nodeType="afterGroup">
                            <p:stCondLst>
                              <p:cond delay="3500"/>
                            </p:stCondLst>
                            <p:childTnLst>
                              <p:par>
                                <p:cTn id="31" presetID="22" presetClass="entr" presetSubtype="8" fill="hold" grpId="0" nodeType="after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wipe(left)">
                                      <p:cBhvr>
                                        <p:cTn id="33" dur="500"/>
                                        <p:tgtEl>
                                          <p:spTgt spid="7"/>
                                        </p:tgtEl>
                                      </p:cBhvr>
                                    </p:animEffect>
                                  </p:childTnLst>
                                  <p:subTnLst>
                                    <p:audio>
                                      <p:cMediaNode>
                                        <p:cTn display="0" masterRel="sameClick">
                                          <p:stCondLst>
                                            <p:cond evt="begin" delay="0">
                                              <p:tn val="31"/>
                                            </p:cond>
                                          </p:stCondLst>
                                          <p:endCondLst>
                                            <p:cond evt="onStopAudio" delay="0">
                                              <p:tgtEl>
                                                <p:sldTgt/>
                                              </p:tgtEl>
                                            </p:cond>
                                          </p:endCondLst>
                                        </p:cTn>
                                        <p:tgtEl>
                                          <p:sndTgt r:embed="rId4" name="CHIMES.WAV"/>
                                        </p:tgtEl>
                                      </p:cMediaNode>
                                    </p:audio>
                                  </p:subTnLst>
                                </p:cTn>
                              </p:par>
                            </p:childTnLst>
                          </p:cTn>
                        </p:par>
                        <p:par>
                          <p:cTn id="34" fill="hold" nodeType="afterGroup">
                            <p:stCondLst>
                              <p:cond delay="4000"/>
                            </p:stCondLst>
                            <p:childTnLst>
                              <p:par>
                                <p:cTn id="35" presetID="22" presetClass="entr" presetSubtype="8" fill="hold" nodeType="after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wipe(left)">
                                      <p:cBhvr>
                                        <p:cTn id="37" dur="500"/>
                                        <p:tgtEl>
                                          <p:spTgt spid="14"/>
                                        </p:tgtEl>
                                      </p:cBhvr>
                                    </p:animEffect>
                                  </p:childTnLst>
                                </p:cTn>
                              </p:par>
                            </p:childTnLst>
                          </p:cTn>
                        </p:par>
                        <p:par>
                          <p:cTn id="38" fill="hold" nodeType="afterGroup">
                            <p:stCondLst>
                              <p:cond delay="4500"/>
                            </p:stCondLst>
                            <p:childTnLst>
                              <p:par>
                                <p:cTn id="39" presetID="22" presetClass="entr" presetSubtype="1" fill="hold" nodeType="after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wipe(up)">
                                      <p:cBhvr>
                                        <p:cTn id="41" dur="500"/>
                                        <p:tgtEl>
                                          <p:spTgt spid="17"/>
                                        </p:tgtEl>
                                      </p:cBhvr>
                                    </p:animEffect>
                                  </p:childTnLst>
                                </p:cTn>
                              </p:par>
                              <p:par>
                                <p:cTn id="42" presetID="22" presetClass="entr" presetSubtype="8" fill="hold" grpId="0" nodeType="withEffect">
                                  <p:stCondLst>
                                    <p:cond delay="0"/>
                                  </p:stCondLst>
                                  <p:childTnLst>
                                    <p:set>
                                      <p:cBhvr>
                                        <p:cTn id="43" dur="1" fill="hold">
                                          <p:stCondLst>
                                            <p:cond delay="0"/>
                                          </p:stCondLst>
                                        </p:cTn>
                                        <p:tgtEl>
                                          <p:spTgt spid="3"/>
                                        </p:tgtEl>
                                        <p:attrNameLst>
                                          <p:attrName>style.visibility</p:attrName>
                                        </p:attrNameLst>
                                      </p:cBhvr>
                                      <p:to>
                                        <p:strVal val="visible"/>
                                      </p:to>
                                    </p:set>
                                    <p:animEffect transition="in" filter="wipe(left)">
                                      <p:cBhvr>
                                        <p:cTn id="44" dur="500"/>
                                        <p:tgtEl>
                                          <p:spTgt spid="3"/>
                                        </p:tgtEl>
                                      </p:cBhvr>
                                    </p:animEffect>
                                  </p:childTnLst>
                                  <p:subTnLst>
                                    <p:audio>
                                      <p:cMediaNode>
                                        <p:cTn display="0" masterRel="sameClick">
                                          <p:stCondLst>
                                            <p:cond evt="begin" delay="0">
                                              <p:tn val="42"/>
                                            </p:cond>
                                          </p:stCondLst>
                                          <p:endCondLst>
                                            <p:cond evt="onStopAudio" delay="0">
                                              <p:tgtEl>
                                                <p:sldTgt/>
                                              </p:tgtEl>
                                            </p:cond>
                                          </p:endCondLst>
                                        </p:cTn>
                                        <p:tgtEl>
                                          <p:sndTgt r:embed="rId4" name="CHIMES.WAV"/>
                                        </p:tgtEl>
                                      </p:cMediaNode>
                                    </p:audio>
                                  </p:subTnLst>
                                </p:cTn>
                              </p:par>
                            </p:childTnLst>
                          </p:cTn>
                        </p:par>
                        <p:par>
                          <p:cTn id="45" fill="hold" nodeType="afterGroup">
                            <p:stCondLst>
                              <p:cond delay="5000"/>
                            </p:stCondLst>
                            <p:childTnLst>
                              <p:par>
                                <p:cTn id="46" presetID="22" presetClass="entr" presetSubtype="8" fill="hold" nodeType="afterEffect">
                                  <p:stCondLst>
                                    <p:cond delay="0"/>
                                  </p:stCondLst>
                                  <p:childTnLst>
                                    <p:set>
                                      <p:cBhvr>
                                        <p:cTn id="47" dur="1" fill="hold">
                                          <p:stCondLst>
                                            <p:cond delay="0"/>
                                          </p:stCondLst>
                                        </p:cTn>
                                        <p:tgtEl>
                                          <p:spTgt spid="24"/>
                                        </p:tgtEl>
                                        <p:attrNameLst>
                                          <p:attrName>style.visibility</p:attrName>
                                        </p:attrNameLst>
                                      </p:cBhvr>
                                      <p:to>
                                        <p:strVal val="visible"/>
                                      </p:to>
                                    </p:set>
                                    <p:animEffect transition="in" filter="wipe(left)">
                                      <p:cBhvr>
                                        <p:cTn id="48" dur="500"/>
                                        <p:tgtEl>
                                          <p:spTgt spid="24"/>
                                        </p:tgtEl>
                                      </p:cBhvr>
                                    </p:animEffect>
                                  </p:childTnLst>
                                </p:cTn>
                              </p:par>
                            </p:childTnLst>
                          </p:cTn>
                        </p:par>
                        <p:par>
                          <p:cTn id="49" fill="hold" nodeType="afterGroup">
                            <p:stCondLst>
                              <p:cond delay="5500"/>
                            </p:stCondLst>
                            <p:childTnLst>
                              <p:par>
                                <p:cTn id="50" presetID="22" presetClass="entr" presetSubtype="1" fill="hold" nodeType="afterEffect">
                                  <p:stCondLst>
                                    <p:cond delay="0"/>
                                  </p:stCondLst>
                                  <p:childTnLst>
                                    <p:set>
                                      <p:cBhvr>
                                        <p:cTn id="51" dur="1" fill="hold">
                                          <p:stCondLst>
                                            <p:cond delay="0"/>
                                          </p:stCondLst>
                                        </p:cTn>
                                        <p:tgtEl>
                                          <p:spTgt spid="25"/>
                                        </p:tgtEl>
                                        <p:attrNameLst>
                                          <p:attrName>style.visibility</p:attrName>
                                        </p:attrNameLst>
                                      </p:cBhvr>
                                      <p:to>
                                        <p:strVal val="visible"/>
                                      </p:to>
                                    </p:set>
                                    <p:animEffect transition="in" filter="wipe(up)">
                                      <p:cBhvr>
                                        <p:cTn id="52" dur="500"/>
                                        <p:tgtEl>
                                          <p:spTgt spid="25"/>
                                        </p:tgtEl>
                                      </p:cBhvr>
                                    </p:animEffect>
                                  </p:childTnLst>
                                </p:cTn>
                              </p:par>
                              <p:par>
                                <p:cTn id="53" presetID="22" presetClass="entr" presetSubtype="8" fill="hold" grpId="0" nodeType="withEffect">
                                  <p:stCondLst>
                                    <p:cond delay="0"/>
                                  </p:stCondLst>
                                  <p:childTnLst>
                                    <p:set>
                                      <p:cBhvr>
                                        <p:cTn id="54" dur="1" fill="hold">
                                          <p:stCondLst>
                                            <p:cond delay="0"/>
                                          </p:stCondLst>
                                        </p:cTn>
                                        <p:tgtEl>
                                          <p:spTgt spid="6200"/>
                                        </p:tgtEl>
                                        <p:attrNameLst>
                                          <p:attrName>style.visibility</p:attrName>
                                        </p:attrNameLst>
                                      </p:cBhvr>
                                      <p:to>
                                        <p:strVal val="visible"/>
                                      </p:to>
                                    </p:set>
                                    <p:animEffect transition="in" filter="wipe(left)">
                                      <p:cBhvr>
                                        <p:cTn id="55" dur="500"/>
                                        <p:tgtEl>
                                          <p:spTgt spid="6200"/>
                                        </p:tgtEl>
                                      </p:cBhvr>
                                    </p:animEffect>
                                  </p:childTnLst>
                                  <p:subTnLst>
                                    <p:audio>
                                      <p:cMediaNode>
                                        <p:cTn display="0" masterRel="sameClick">
                                          <p:stCondLst>
                                            <p:cond evt="begin" delay="0">
                                              <p:tn val="53"/>
                                            </p:cond>
                                          </p:stCondLst>
                                          <p:endCondLst>
                                            <p:cond evt="onStopAudio" delay="0">
                                              <p:tgtEl>
                                                <p:sldTgt/>
                                              </p:tgtEl>
                                            </p:cond>
                                          </p:endCondLst>
                                        </p:cTn>
                                        <p:tgtEl>
                                          <p:sndTgt r:embed="rId4" name="CHIMES.WAV"/>
                                        </p:tgtEl>
                                      </p:cMediaNode>
                                    </p:audio>
                                  </p:subTnLst>
                                </p:cTn>
                              </p:par>
                            </p:childTnLst>
                          </p:cTn>
                        </p:par>
                        <p:par>
                          <p:cTn id="56" fill="hold" nodeType="afterGroup">
                            <p:stCondLst>
                              <p:cond delay="6000"/>
                            </p:stCondLst>
                            <p:childTnLst>
                              <p:par>
                                <p:cTn id="57" presetID="4" presetClass="entr" presetSubtype="16" fill="hold" grpId="0" nodeType="afterEffect">
                                  <p:stCondLst>
                                    <p:cond delay="0"/>
                                  </p:stCondLst>
                                  <p:childTnLst>
                                    <p:set>
                                      <p:cBhvr>
                                        <p:cTn id="58" dur="1" fill="hold">
                                          <p:stCondLst>
                                            <p:cond delay="0"/>
                                          </p:stCondLst>
                                        </p:cTn>
                                        <p:tgtEl>
                                          <p:spTgt spid="2"/>
                                        </p:tgtEl>
                                        <p:attrNameLst>
                                          <p:attrName>style.visibility</p:attrName>
                                        </p:attrNameLst>
                                      </p:cBhvr>
                                      <p:to>
                                        <p:strVal val="visible"/>
                                      </p:to>
                                    </p:set>
                                    <p:animEffect transition="in" filter="box(in)">
                                      <p:cBhvr>
                                        <p:cTn id="59" dur="500"/>
                                        <p:tgtEl>
                                          <p:spTgt spid="2"/>
                                        </p:tgtEl>
                                      </p:cBhvr>
                                    </p:animEffect>
                                  </p:childTnLst>
                                </p:cTn>
                              </p:par>
                            </p:childTnLst>
                          </p:cTn>
                        </p:par>
                        <p:par>
                          <p:cTn id="60" fill="hold" nodeType="afterGroup">
                            <p:stCondLst>
                              <p:cond delay="6500"/>
                            </p:stCondLst>
                            <p:childTnLst>
                              <p:par>
                                <p:cTn id="61" presetID="8" presetClass="entr" presetSubtype="16" fill="hold" grpId="0" nodeType="afterEffect">
                                  <p:stCondLst>
                                    <p:cond delay="0"/>
                                  </p:stCondLst>
                                  <p:childTnLst>
                                    <p:set>
                                      <p:cBhvr>
                                        <p:cTn id="62" dur="1" fill="hold">
                                          <p:stCondLst>
                                            <p:cond delay="0"/>
                                          </p:stCondLst>
                                        </p:cTn>
                                        <p:tgtEl>
                                          <p:spTgt spid="10"/>
                                        </p:tgtEl>
                                        <p:attrNameLst>
                                          <p:attrName>style.visibility</p:attrName>
                                        </p:attrNameLst>
                                      </p:cBhvr>
                                      <p:to>
                                        <p:strVal val="visible"/>
                                      </p:to>
                                    </p:set>
                                    <p:animEffect transition="in" filter="diamond(in)">
                                      <p:cBhvr>
                                        <p:cTn id="63" dur="2000"/>
                                        <p:tgtEl>
                                          <p:spTgt spid="10"/>
                                        </p:tgtEl>
                                      </p:cBhvr>
                                    </p:animEffect>
                                  </p:childTnLst>
                                </p:cTn>
                              </p:par>
                            </p:childTnLst>
                          </p:cTn>
                        </p:par>
                        <p:par>
                          <p:cTn id="64" fill="hold" nodeType="afterGroup">
                            <p:stCondLst>
                              <p:cond delay="8500"/>
                            </p:stCondLst>
                            <p:childTnLst>
                              <p:par>
                                <p:cTn id="65" presetID="18" presetClass="entr" presetSubtype="12" fill="hold" grpId="0" nodeType="afterEffect">
                                  <p:stCondLst>
                                    <p:cond delay="0"/>
                                  </p:stCondLst>
                                  <p:childTnLst>
                                    <p:set>
                                      <p:cBhvr>
                                        <p:cTn id="66" dur="1" fill="hold">
                                          <p:stCondLst>
                                            <p:cond delay="0"/>
                                          </p:stCondLst>
                                        </p:cTn>
                                        <p:tgtEl>
                                          <p:spTgt spid="6"/>
                                        </p:tgtEl>
                                        <p:attrNameLst>
                                          <p:attrName>style.visibility</p:attrName>
                                        </p:attrNameLst>
                                      </p:cBhvr>
                                      <p:to>
                                        <p:strVal val="visible"/>
                                      </p:to>
                                    </p:set>
                                    <p:animEffect transition="in" filter="strips(downLeft)">
                                      <p:cBhvr>
                                        <p:cTn id="67" dur="500"/>
                                        <p:tgtEl>
                                          <p:spTgt spid="6"/>
                                        </p:tgtEl>
                                      </p:cBhvr>
                                    </p:animEffect>
                                  </p:childTnLst>
                                </p:cTn>
                              </p:par>
                            </p:childTnLst>
                          </p:cTn>
                        </p:par>
                        <p:par>
                          <p:cTn id="68" fill="hold" nodeType="afterGroup">
                            <p:stCondLst>
                              <p:cond delay="9000"/>
                            </p:stCondLst>
                            <p:childTnLst>
                              <p:par>
                                <p:cTn id="69" presetID="20" presetClass="entr" presetSubtype="0" fill="hold" grpId="0" nodeType="afterEffect">
                                  <p:stCondLst>
                                    <p:cond delay="0"/>
                                  </p:stCondLst>
                                  <p:childTnLst>
                                    <p:set>
                                      <p:cBhvr>
                                        <p:cTn id="70" dur="1" fill="hold">
                                          <p:stCondLst>
                                            <p:cond delay="0"/>
                                          </p:stCondLst>
                                        </p:cTn>
                                        <p:tgtEl>
                                          <p:spTgt spid="6187"/>
                                        </p:tgtEl>
                                        <p:attrNameLst>
                                          <p:attrName>style.visibility</p:attrName>
                                        </p:attrNameLst>
                                      </p:cBhvr>
                                      <p:to>
                                        <p:strVal val="visible"/>
                                      </p:to>
                                    </p:set>
                                    <p:animEffect transition="in" filter="wedge">
                                      <p:cBhvr>
                                        <p:cTn id="71" dur="2000"/>
                                        <p:tgtEl>
                                          <p:spTgt spid="61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71" grpId="0" animBg="1"/>
      <p:bldP spid="2" grpId="0" animBg="1"/>
      <p:bldP spid="6200" grpId="0" animBg="1"/>
      <p:bldP spid="3" grpId="0" animBg="1"/>
      <p:bldP spid="6187" grpId="0" animBg="1"/>
      <p:bldP spid="6" grpId="0" animBg="1"/>
      <p:bldP spid="7" grpId="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4"/>
          <p:cNvSpPr>
            <a:spLocks noChangeArrowheads="1"/>
          </p:cNvSpPr>
          <p:nvPr/>
        </p:nvSpPr>
        <p:spPr bwMode="auto">
          <a:xfrm rot="-5400000">
            <a:off x="4533900" y="-3848100"/>
            <a:ext cx="762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7171" name="Rectangle 15"/>
          <p:cNvSpPr>
            <a:spLocks noChangeArrowheads="1"/>
          </p:cNvSpPr>
          <p:nvPr/>
        </p:nvSpPr>
        <p:spPr bwMode="auto">
          <a:xfrm>
            <a:off x="2476500" y="128588"/>
            <a:ext cx="65532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a:solidFill>
                  <a:srgbClr val="FF3300"/>
                </a:solidFill>
              </a:rPr>
              <a:t>BÀI 10. Màu sắc trên trang chiếu</a:t>
            </a:r>
          </a:p>
        </p:txBody>
      </p:sp>
      <p:sp>
        <p:nvSpPr>
          <p:cNvPr id="7172" name="Line 18"/>
          <p:cNvSpPr>
            <a:spLocks noChangeShapeType="1"/>
          </p:cNvSpPr>
          <p:nvPr/>
        </p:nvSpPr>
        <p:spPr bwMode="auto">
          <a:xfrm>
            <a:off x="2438400" y="0"/>
            <a:ext cx="0" cy="685800"/>
          </a:xfrm>
          <a:prstGeom prst="line">
            <a:avLst/>
          </a:prstGeom>
          <a:noFill/>
          <a:ln w="57150">
            <a:solidFill>
              <a:srgbClr val="3333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73" name="Rectangle 19"/>
          <p:cNvSpPr>
            <a:spLocks noChangeArrowheads="1"/>
          </p:cNvSpPr>
          <p:nvPr/>
        </p:nvSpPr>
        <p:spPr bwMode="auto">
          <a:xfrm rot="-5400000">
            <a:off x="4533900" y="-4533900"/>
            <a:ext cx="76200" cy="9144000"/>
          </a:xfrm>
          <a:prstGeom prst="rect">
            <a:avLst/>
          </a:prstGeom>
          <a:gradFill rotWithShape="1">
            <a:gsLst>
              <a:gs pos="0">
                <a:srgbClr val="99CCFF"/>
              </a:gs>
              <a:gs pos="100000">
                <a:srgbClr val="0000CC"/>
              </a:gs>
            </a:gsLst>
            <a:path path="shape">
              <a:fillToRect l="50000" t="50000" r="50000" b="50000"/>
            </a:path>
          </a:gradFill>
          <a:ln w="3175">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nvGrpSpPr>
          <p:cNvPr id="7174" name="Group 38"/>
          <p:cNvGrpSpPr>
            <a:grpSpLocks/>
          </p:cNvGrpSpPr>
          <p:nvPr/>
        </p:nvGrpSpPr>
        <p:grpSpPr bwMode="auto">
          <a:xfrm>
            <a:off x="-6350" y="134938"/>
            <a:ext cx="2419350" cy="471487"/>
            <a:chOff x="-4" y="85"/>
            <a:chExt cx="1524" cy="297"/>
          </a:xfrm>
        </p:grpSpPr>
        <p:pic>
          <p:nvPicPr>
            <p:cNvPr id="7179" name="Picture 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 y="85"/>
              <a:ext cx="1036" cy="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80" name="Text Box 22"/>
            <p:cNvSpPr txBox="1">
              <a:spLocks noChangeArrowheads="1"/>
            </p:cNvSpPr>
            <p:nvPr/>
          </p:nvSpPr>
          <p:spPr bwMode="auto">
            <a:xfrm>
              <a:off x="947" y="132"/>
              <a:ext cx="57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000" b="1" i="1">
                  <a:solidFill>
                    <a:srgbClr val="008000"/>
                  </a:solidFill>
                  <a:cs typeface="Arial" panose="020B0604020202020204" pitchFamily="34" charset="0"/>
                </a:rPr>
                <a:t> 39-40</a:t>
              </a:r>
            </a:p>
          </p:txBody>
        </p:sp>
      </p:grpSp>
      <p:sp>
        <p:nvSpPr>
          <p:cNvPr id="7175" name="Rectangle 23"/>
          <p:cNvSpPr>
            <a:spLocks noChangeArrowheads="1"/>
          </p:cNvSpPr>
          <p:nvPr/>
        </p:nvSpPr>
        <p:spPr bwMode="auto">
          <a:xfrm>
            <a:off x="0" y="725488"/>
            <a:ext cx="35845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FF3300"/>
                </a:solidFill>
              </a:rPr>
              <a:t>1. </a:t>
            </a:r>
            <a:r>
              <a:rPr lang="en-US" altLang="en-US" sz="2400" b="1" u="sng">
                <a:solidFill>
                  <a:srgbClr val="FF3300"/>
                </a:solidFill>
              </a:rPr>
              <a:t>Màu nền trang chiếu:</a:t>
            </a:r>
          </a:p>
        </p:txBody>
      </p:sp>
      <p:sp>
        <p:nvSpPr>
          <p:cNvPr id="25635" name="AutoShape 35"/>
          <p:cNvSpPr>
            <a:spLocks noChangeArrowheads="1"/>
          </p:cNvSpPr>
          <p:nvPr/>
        </p:nvSpPr>
        <p:spPr bwMode="auto">
          <a:xfrm>
            <a:off x="1008063" y="1357313"/>
            <a:ext cx="6778625" cy="2863850"/>
          </a:xfrm>
          <a:prstGeom prst="cloudCallout">
            <a:avLst>
              <a:gd name="adj1" fmla="val -58361"/>
              <a:gd name="adj2" fmla="val 91185"/>
            </a:avLst>
          </a:prstGeom>
          <a:solidFill>
            <a:schemeClr val="accent1"/>
          </a:solidFill>
          <a:ln w="9525">
            <a:solidFill>
              <a:srgbClr val="0099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pt-BR" altLang="en-US" sz="2800">
                <a:solidFill>
                  <a:srgbClr val="3333FF"/>
                </a:solidFill>
                <a:latin typeface=".VnTime" panose="020B7200000000000000" pitchFamily="34" charset="0"/>
              </a:rPr>
              <a:t>- Quan s¸t hai bµi tr×nh chiÕu vµ cho biÕt mµu s¾c trªn  trang chiÕu cã ý nghÜa g×?</a:t>
            </a:r>
            <a:endParaRPr lang="en-US" altLang="en-US" sz="2800">
              <a:solidFill>
                <a:srgbClr val="3333FF"/>
              </a:solidFill>
              <a:latin typeface=".VnTime" panose="020B7200000000000000" pitchFamily="34" charset="0"/>
            </a:endParaRPr>
          </a:p>
        </p:txBody>
      </p:sp>
      <p:pic>
        <p:nvPicPr>
          <p:cNvPr id="25636" name="Picture 3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9413" y="1163638"/>
            <a:ext cx="8201025" cy="458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7" name="Text Box 7" descr="Canvas"/>
          <p:cNvSpPr txBox="1">
            <a:spLocks noChangeArrowheads="1"/>
          </p:cNvSpPr>
          <p:nvPr/>
        </p:nvSpPr>
        <p:spPr bwMode="auto">
          <a:xfrm>
            <a:off x="0" y="5797550"/>
            <a:ext cx="9144000"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buFontTx/>
              <a:buChar char="-"/>
            </a:pPr>
            <a:r>
              <a:rPr lang="en-US" altLang="en-US" sz="2400" b="1">
                <a:solidFill>
                  <a:srgbClr val="3333FF"/>
                </a:solidFill>
                <a:latin typeface=".VnTime" panose="020B7200000000000000" pitchFamily="34" charset="0"/>
              </a:rPr>
              <a:t>Mµu s¾c lµm cho trang chiÕu thªm sinh ®éng vµ hÊp dÉn.</a:t>
            </a:r>
            <a:r>
              <a:rPr lang="en-US" altLang="en-US" sz="2500">
                <a:solidFill>
                  <a:srgbClr val="3399FF"/>
                </a:solidFill>
                <a:latin typeface=".VnTime" panose="020B7200000000000000"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5635"/>
                                        </p:tgtEl>
                                        <p:attrNameLst>
                                          <p:attrName>style.visibility</p:attrName>
                                        </p:attrNameLst>
                                      </p:cBhvr>
                                      <p:to>
                                        <p:strVal val="visible"/>
                                      </p:to>
                                    </p:set>
                                    <p:anim calcmode="lin" valueType="num">
                                      <p:cBhvr additive="base">
                                        <p:cTn id="7" dur="500" fill="hold"/>
                                        <p:tgtEl>
                                          <p:spTgt spid="25635"/>
                                        </p:tgtEl>
                                        <p:attrNameLst>
                                          <p:attrName>ppt_x</p:attrName>
                                        </p:attrNameLst>
                                      </p:cBhvr>
                                      <p:tavLst>
                                        <p:tav tm="0">
                                          <p:val>
                                            <p:strVal val="0-#ppt_w/2"/>
                                          </p:val>
                                        </p:tav>
                                        <p:tav tm="100000">
                                          <p:val>
                                            <p:strVal val="#ppt_x"/>
                                          </p:val>
                                        </p:tav>
                                      </p:tavLst>
                                    </p:anim>
                                    <p:anim calcmode="lin" valueType="num">
                                      <p:cBhvr additive="base">
                                        <p:cTn id="8" dur="500" fill="hold"/>
                                        <p:tgtEl>
                                          <p:spTgt spid="2563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0" presetClass="exit" presetSubtype="0" fill="hold" grpId="1" nodeType="clickEffect">
                                  <p:stCondLst>
                                    <p:cond delay="0"/>
                                  </p:stCondLst>
                                  <p:childTnLst>
                                    <p:animEffect transition="out" filter="fade">
                                      <p:cBhvr>
                                        <p:cTn id="12" dur="800" accel="100000">
                                          <p:stCondLst>
                                            <p:cond delay="200"/>
                                          </p:stCondLst>
                                        </p:cTn>
                                        <p:tgtEl>
                                          <p:spTgt spid="25635"/>
                                        </p:tgtEl>
                                      </p:cBhvr>
                                    </p:animEffect>
                                    <p:anim calcmode="lin" valueType="num">
                                      <p:cBhvr>
                                        <p:cTn id="13" dur="800" accel="100000">
                                          <p:stCondLst>
                                            <p:cond delay="200"/>
                                          </p:stCondLst>
                                        </p:cTn>
                                        <p:tgtEl>
                                          <p:spTgt spid="25635"/>
                                        </p:tgtEl>
                                        <p:attrNameLst>
                                          <p:attrName>style.rotation</p:attrName>
                                        </p:attrNameLst>
                                      </p:cBhvr>
                                      <p:tavLst>
                                        <p:tav tm="0">
                                          <p:val>
                                            <p:fltVal val="0"/>
                                          </p:val>
                                        </p:tav>
                                        <p:tav tm="100000">
                                          <p:val>
                                            <p:fltVal val="-90"/>
                                          </p:val>
                                        </p:tav>
                                      </p:tavLst>
                                    </p:anim>
                                    <p:anim calcmode="lin" valueType="num">
                                      <p:cBhvr>
                                        <p:cTn id="14" dur="200" decel="100000"/>
                                        <p:tgtEl>
                                          <p:spTgt spid="25635"/>
                                        </p:tgtEl>
                                        <p:attrNameLst>
                                          <p:attrName>ppt_x</p:attrName>
                                        </p:attrNameLst>
                                      </p:cBhvr>
                                      <p:tavLst>
                                        <p:tav tm="0">
                                          <p:val>
                                            <p:strVal val="ppt_x"/>
                                          </p:val>
                                        </p:tav>
                                        <p:tav tm="100000">
                                          <p:val>
                                            <p:strVal val="ppt_x-0.05"/>
                                          </p:val>
                                        </p:tav>
                                      </p:tavLst>
                                    </p:anim>
                                    <p:anim calcmode="lin" valueType="num">
                                      <p:cBhvr>
                                        <p:cTn id="15" dur="200" decel="100000"/>
                                        <p:tgtEl>
                                          <p:spTgt spid="25635"/>
                                        </p:tgtEl>
                                        <p:attrNameLst>
                                          <p:attrName>ppt_y</p:attrName>
                                        </p:attrNameLst>
                                      </p:cBhvr>
                                      <p:tavLst>
                                        <p:tav tm="0">
                                          <p:val>
                                            <p:strVal val="ppt_y"/>
                                          </p:val>
                                        </p:tav>
                                        <p:tav tm="100000">
                                          <p:val>
                                            <p:strVal val="ppt_y+0.1"/>
                                          </p:val>
                                        </p:tav>
                                      </p:tavLst>
                                    </p:anim>
                                    <p:anim calcmode="lin" valueType="num">
                                      <p:cBhvr>
                                        <p:cTn id="16" dur="800" accel="100000">
                                          <p:stCondLst>
                                            <p:cond delay="200"/>
                                          </p:stCondLst>
                                        </p:cTn>
                                        <p:tgtEl>
                                          <p:spTgt spid="25635"/>
                                        </p:tgtEl>
                                        <p:attrNameLst>
                                          <p:attrName>ppt_x</p:attrName>
                                        </p:attrNameLst>
                                      </p:cBhvr>
                                      <p:tavLst>
                                        <p:tav tm="0">
                                          <p:val>
                                            <p:strVal val="ppt_x"/>
                                          </p:val>
                                        </p:tav>
                                        <p:tav tm="100000">
                                          <p:val>
                                            <p:strVal val="ppt_x+0.4+0.05"/>
                                          </p:val>
                                        </p:tav>
                                      </p:tavLst>
                                    </p:anim>
                                    <p:anim calcmode="lin" valueType="num">
                                      <p:cBhvr>
                                        <p:cTn id="17" dur="800" accel="100000">
                                          <p:stCondLst>
                                            <p:cond delay="200"/>
                                          </p:stCondLst>
                                        </p:cTn>
                                        <p:tgtEl>
                                          <p:spTgt spid="25635"/>
                                        </p:tgtEl>
                                        <p:attrNameLst>
                                          <p:attrName>ppt_y</p:attrName>
                                        </p:attrNameLst>
                                      </p:cBhvr>
                                      <p:tavLst>
                                        <p:tav tm="0">
                                          <p:val>
                                            <p:strVal val="ppt_y"/>
                                          </p:val>
                                        </p:tav>
                                        <p:tav tm="100000">
                                          <p:val>
                                            <p:strVal val="ppt_y-0.4-0.1"/>
                                          </p:val>
                                        </p:tav>
                                      </p:tavLst>
                                    </p:anim>
                                    <p:set>
                                      <p:cBhvr>
                                        <p:cTn id="18" dur="1" fill="hold">
                                          <p:stCondLst>
                                            <p:cond delay="999"/>
                                          </p:stCondLst>
                                        </p:cTn>
                                        <p:tgtEl>
                                          <p:spTgt spid="25635"/>
                                        </p:tgtEl>
                                        <p:attrNameLst>
                                          <p:attrName>style.visibility</p:attrName>
                                        </p:attrNameLst>
                                      </p:cBhvr>
                                      <p:to>
                                        <p:strVal val="hidden"/>
                                      </p:to>
                                    </p:set>
                                  </p:childTnLst>
                                </p:cTn>
                              </p:par>
                              <p:par>
                                <p:cTn id="19" presetID="4" presetClass="entr" presetSubtype="32" fill="hold" nodeType="withEffect">
                                  <p:stCondLst>
                                    <p:cond delay="0"/>
                                  </p:stCondLst>
                                  <p:childTnLst>
                                    <p:set>
                                      <p:cBhvr>
                                        <p:cTn id="20" dur="1" fill="hold">
                                          <p:stCondLst>
                                            <p:cond delay="0"/>
                                          </p:stCondLst>
                                        </p:cTn>
                                        <p:tgtEl>
                                          <p:spTgt spid="25636"/>
                                        </p:tgtEl>
                                        <p:attrNameLst>
                                          <p:attrName>style.visibility</p:attrName>
                                        </p:attrNameLst>
                                      </p:cBhvr>
                                      <p:to>
                                        <p:strVal val="visible"/>
                                      </p:to>
                                    </p:set>
                                    <p:animEffect transition="in" filter="box(out)">
                                      <p:cBhvr>
                                        <p:cTn id="21" dur="2000"/>
                                        <p:tgtEl>
                                          <p:spTgt spid="25636"/>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7" presetClass="entr" presetSubtype="0" fill="hold" nodeType="clickEffect">
                                  <p:stCondLst>
                                    <p:cond delay="0"/>
                                  </p:stCondLst>
                                  <p:iterate type="lt">
                                    <p:tmPct val="50000"/>
                                  </p:iterate>
                                  <p:childTnLst>
                                    <p:set>
                                      <p:cBhvr>
                                        <p:cTn id="25" dur="1" fill="hold">
                                          <p:stCondLst>
                                            <p:cond delay="0"/>
                                          </p:stCondLst>
                                        </p:cTn>
                                        <p:tgtEl>
                                          <p:spTgt spid="40967"/>
                                        </p:tgtEl>
                                        <p:attrNameLst>
                                          <p:attrName>style.visibility</p:attrName>
                                        </p:attrNameLst>
                                      </p:cBhvr>
                                      <p:to>
                                        <p:strVal val="visible"/>
                                      </p:to>
                                    </p:set>
                                    <p:anim calcmode="discrete" valueType="clr">
                                      <p:cBhvr override="childStyle">
                                        <p:cTn id="26" dur="80"/>
                                        <p:tgtEl>
                                          <p:spTgt spid="40967"/>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40967"/>
                                        </p:tgtEl>
                                        <p:attrNameLst>
                                          <p:attrName>fillcolor</p:attrName>
                                        </p:attrNameLst>
                                      </p:cBhvr>
                                      <p:tavLst>
                                        <p:tav tm="0">
                                          <p:val>
                                            <p:clrVal>
                                              <a:schemeClr val="accent2"/>
                                            </p:clrVal>
                                          </p:val>
                                        </p:tav>
                                        <p:tav tm="50000">
                                          <p:val>
                                            <p:clrVal>
                                              <a:schemeClr val="hlink"/>
                                            </p:clrVal>
                                          </p:val>
                                        </p:tav>
                                      </p:tavLst>
                                    </p:anim>
                                    <p:set>
                                      <p:cBhvr>
                                        <p:cTn id="28" dur="80"/>
                                        <p:tgtEl>
                                          <p:spTgt spid="4096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35" grpId="0" animBg="1" autoUpdateAnimBg="0"/>
      <p:bldP spid="25635"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4"/>
          <p:cNvSpPr>
            <a:spLocks noChangeArrowheads="1"/>
          </p:cNvSpPr>
          <p:nvPr/>
        </p:nvSpPr>
        <p:spPr bwMode="auto">
          <a:xfrm rot="-5400000">
            <a:off x="4533900" y="-3848100"/>
            <a:ext cx="762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8195" name="Rectangle 15"/>
          <p:cNvSpPr>
            <a:spLocks noChangeArrowheads="1"/>
          </p:cNvSpPr>
          <p:nvPr/>
        </p:nvSpPr>
        <p:spPr bwMode="auto">
          <a:xfrm>
            <a:off x="2476500" y="128588"/>
            <a:ext cx="65532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a:solidFill>
                  <a:srgbClr val="FF0066"/>
                </a:solidFill>
              </a:rPr>
              <a:t>BÀI 10. Màu sắc trên trang chiếu</a:t>
            </a:r>
          </a:p>
        </p:txBody>
      </p:sp>
      <p:sp>
        <p:nvSpPr>
          <p:cNvPr id="8196" name="Line 18"/>
          <p:cNvSpPr>
            <a:spLocks noChangeShapeType="1"/>
          </p:cNvSpPr>
          <p:nvPr/>
        </p:nvSpPr>
        <p:spPr bwMode="auto">
          <a:xfrm>
            <a:off x="2438400" y="0"/>
            <a:ext cx="0" cy="685800"/>
          </a:xfrm>
          <a:prstGeom prst="line">
            <a:avLst/>
          </a:prstGeom>
          <a:noFill/>
          <a:ln w="57150">
            <a:solidFill>
              <a:srgbClr val="3333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197" name="Rectangle 19"/>
          <p:cNvSpPr>
            <a:spLocks noChangeArrowheads="1"/>
          </p:cNvSpPr>
          <p:nvPr/>
        </p:nvSpPr>
        <p:spPr bwMode="auto">
          <a:xfrm rot="-5400000">
            <a:off x="4533900" y="-4533900"/>
            <a:ext cx="76200" cy="9144000"/>
          </a:xfrm>
          <a:prstGeom prst="rect">
            <a:avLst/>
          </a:prstGeom>
          <a:gradFill rotWithShape="1">
            <a:gsLst>
              <a:gs pos="0">
                <a:srgbClr val="99CCFF"/>
              </a:gs>
              <a:gs pos="100000">
                <a:srgbClr val="0000CC"/>
              </a:gs>
            </a:gsLst>
            <a:path path="shape">
              <a:fillToRect l="50000" t="50000" r="50000" b="50000"/>
            </a:path>
          </a:gradFill>
          <a:ln w="3175">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8198" name="Rectangle 23"/>
          <p:cNvSpPr>
            <a:spLocks noChangeArrowheads="1"/>
          </p:cNvSpPr>
          <p:nvPr/>
        </p:nvSpPr>
        <p:spPr bwMode="auto">
          <a:xfrm>
            <a:off x="0" y="749300"/>
            <a:ext cx="3436938" cy="44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300" b="1">
                <a:solidFill>
                  <a:srgbClr val="FF3300"/>
                </a:solidFill>
              </a:rPr>
              <a:t>1. </a:t>
            </a:r>
            <a:r>
              <a:rPr lang="en-US" altLang="en-US" sz="2300" b="1" u="sng">
                <a:solidFill>
                  <a:srgbClr val="FF3300"/>
                </a:solidFill>
              </a:rPr>
              <a:t>Màu nền trang chiếu:</a:t>
            </a:r>
          </a:p>
        </p:txBody>
      </p:sp>
      <p:sp>
        <p:nvSpPr>
          <p:cNvPr id="28713" name="AutoShape 41"/>
          <p:cNvSpPr>
            <a:spLocks noChangeArrowheads="1"/>
          </p:cNvSpPr>
          <p:nvPr/>
        </p:nvSpPr>
        <p:spPr bwMode="auto">
          <a:xfrm>
            <a:off x="2811463" y="1077913"/>
            <a:ext cx="6096000" cy="2651125"/>
          </a:xfrm>
          <a:prstGeom prst="cloudCallout">
            <a:avLst>
              <a:gd name="adj1" fmla="val -52995"/>
              <a:gd name="adj2" fmla="val 99042"/>
            </a:avLst>
          </a:prstGeom>
          <a:gradFill rotWithShape="1">
            <a:gsLst>
              <a:gs pos="0">
                <a:schemeClr val="bg1"/>
              </a:gs>
              <a:gs pos="100000">
                <a:srgbClr val="FF99FF"/>
              </a:gs>
            </a:gsLst>
            <a:path path="rect">
              <a:fillToRect l="50000" t="50000" r="50000" b="50000"/>
            </a:path>
          </a:gradFill>
          <a:ln w="9525">
            <a:solidFill>
              <a:srgbClr val="FF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pt-BR" altLang="en-US" sz="2800">
                <a:solidFill>
                  <a:srgbClr val="3333FF"/>
                </a:solidFill>
                <a:latin typeface=".VnTime" panose="020B7200000000000000" pitchFamily="34" charset="0"/>
              </a:rPr>
              <a:t>- Quan s¸t c¸c kiÓu mµu s¾c trªn c¸c trang chiÕu sau vµ cho biÕt cã nh÷ng lo¹i mµu s¾c nµo?</a:t>
            </a:r>
            <a:r>
              <a:rPr lang="en-US" altLang="en-US" sz="2800">
                <a:solidFill>
                  <a:srgbClr val="3333FF"/>
                </a:solidFill>
                <a:latin typeface=".VnTime" panose="020B7200000000000000" pitchFamily="34" charset="0"/>
              </a:rPr>
              <a:t> </a:t>
            </a:r>
          </a:p>
        </p:txBody>
      </p:sp>
      <p:pic>
        <p:nvPicPr>
          <p:cNvPr id="28718" name="Picture 4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075" y="1147763"/>
            <a:ext cx="3906838" cy="224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719" name="Picture 4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4713" y="1139825"/>
            <a:ext cx="4000500" cy="229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720" name="Picture 4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3213" y="3937000"/>
            <a:ext cx="3868737" cy="226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721" name="Picture 4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48213" y="3959225"/>
            <a:ext cx="4221162" cy="231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722" name="Text Box 50"/>
          <p:cNvSpPr txBox="1">
            <a:spLocks noChangeArrowheads="1"/>
          </p:cNvSpPr>
          <p:nvPr/>
        </p:nvSpPr>
        <p:spPr bwMode="auto">
          <a:xfrm>
            <a:off x="1020763" y="3503613"/>
            <a:ext cx="18605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b="1">
                <a:solidFill>
                  <a:srgbClr val="3333FF"/>
                </a:solidFill>
              </a:rPr>
              <a:t>HÌNH A</a:t>
            </a:r>
          </a:p>
        </p:txBody>
      </p:sp>
      <p:sp>
        <p:nvSpPr>
          <p:cNvPr id="28723" name="Text Box 51"/>
          <p:cNvSpPr txBox="1">
            <a:spLocks noChangeArrowheads="1"/>
          </p:cNvSpPr>
          <p:nvPr/>
        </p:nvSpPr>
        <p:spPr bwMode="auto">
          <a:xfrm>
            <a:off x="5553075" y="3519488"/>
            <a:ext cx="18605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b="1">
                <a:solidFill>
                  <a:srgbClr val="3333FF"/>
                </a:solidFill>
              </a:rPr>
              <a:t>HÌNH B</a:t>
            </a:r>
          </a:p>
        </p:txBody>
      </p:sp>
      <p:sp>
        <p:nvSpPr>
          <p:cNvPr id="28724" name="Text Box 52"/>
          <p:cNvSpPr txBox="1">
            <a:spLocks noChangeArrowheads="1"/>
          </p:cNvSpPr>
          <p:nvPr/>
        </p:nvSpPr>
        <p:spPr bwMode="auto">
          <a:xfrm>
            <a:off x="1233488" y="6338888"/>
            <a:ext cx="18605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b="1">
                <a:solidFill>
                  <a:srgbClr val="3333FF"/>
                </a:solidFill>
              </a:rPr>
              <a:t>HÌNH C</a:t>
            </a:r>
          </a:p>
        </p:txBody>
      </p:sp>
      <p:sp>
        <p:nvSpPr>
          <p:cNvPr id="28725" name="Text Box 53"/>
          <p:cNvSpPr txBox="1">
            <a:spLocks noChangeArrowheads="1"/>
          </p:cNvSpPr>
          <p:nvPr/>
        </p:nvSpPr>
        <p:spPr bwMode="auto">
          <a:xfrm>
            <a:off x="5930900" y="6303963"/>
            <a:ext cx="18605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b="1">
                <a:solidFill>
                  <a:srgbClr val="3333FF"/>
                </a:solidFill>
              </a:rPr>
              <a:t>HÌNH D</a:t>
            </a:r>
          </a:p>
        </p:txBody>
      </p:sp>
      <p:sp>
        <p:nvSpPr>
          <p:cNvPr id="28728" name="Text Box 56"/>
          <p:cNvSpPr txBox="1">
            <a:spLocks noChangeArrowheads="1"/>
          </p:cNvSpPr>
          <p:nvPr/>
        </p:nvSpPr>
        <p:spPr bwMode="auto">
          <a:xfrm>
            <a:off x="1104900" y="1943100"/>
            <a:ext cx="18446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b="1">
                <a:solidFill>
                  <a:srgbClr val="3333FF"/>
                </a:solidFill>
              </a:rPr>
              <a:t>- Màu đơn sắc</a:t>
            </a:r>
          </a:p>
        </p:txBody>
      </p:sp>
      <p:sp>
        <p:nvSpPr>
          <p:cNvPr id="28729" name="Text Box 57"/>
          <p:cNvSpPr txBox="1">
            <a:spLocks noChangeArrowheads="1"/>
          </p:cNvSpPr>
          <p:nvPr/>
        </p:nvSpPr>
        <p:spPr bwMode="auto">
          <a:xfrm>
            <a:off x="5607050" y="1749425"/>
            <a:ext cx="1844675"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b="1">
                <a:solidFill>
                  <a:srgbClr val="3333FF"/>
                </a:solidFill>
              </a:rPr>
              <a:t>- Hiệu ứng chuyển của hai hoặc ba màu</a:t>
            </a:r>
          </a:p>
        </p:txBody>
      </p:sp>
      <p:sp>
        <p:nvSpPr>
          <p:cNvPr id="28730" name="Text Box 58"/>
          <p:cNvSpPr txBox="1">
            <a:spLocks noChangeArrowheads="1"/>
          </p:cNvSpPr>
          <p:nvPr/>
        </p:nvSpPr>
        <p:spPr bwMode="auto">
          <a:xfrm>
            <a:off x="1139825" y="5057775"/>
            <a:ext cx="18446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b="1">
                <a:solidFill>
                  <a:srgbClr val="3333FF"/>
                </a:solidFill>
              </a:rPr>
              <a:t>-Mẫu có sẵn</a:t>
            </a:r>
          </a:p>
        </p:txBody>
      </p:sp>
      <p:sp>
        <p:nvSpPr>
          <p:cNvPr id="28732" name="AutoShape 60"/>
          <p:cNvSpPr>
            <a:spLocks noChangeArrowheads="1"/>
          </p:cNvSpPr>
          <p:nvPr/>
        </p:nvSpPr>
        <p:spPr bwMode="auto">
          <a:xfrm>
            <a:off x="6353175" y="4502150"/>
            <a:ext cx="2427288" cy="685800"/>
          </a:xfrm>
          <a:prstGeom prst="wedgeEllipseCallout">
            <a:avLst>
              <a:gd name="adj1" fmla="val -25343"/>
              <a:gd name="adj2" fmla="val 186574"/>
            </a:avLst>
          </a:prstGeom>
          <a:solidFill>
            <a:schemeClr val="accent1"/>
          </a:solidFill>
          <a:ln w="9525">
            <a:solidFill>
              <a:schemeClr val="tx1"/>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b="1">
                <a:solidFill>
                  <a:srgbClr val="0000FF"/>
                </a:solidFill>
              </a:rPr>
              <a:t>Hình ảnh</a:t>
            </a:r>
          </a:p>
        </p:txBody>
      </p:sp>
      <p:grpSp>
        <p:nvGrpSpPr>
          <p:cNvPr id="8212" name="Group 61"/>
          <p:cNvGrpSpPr>
            <a:grpSpLocks/>
          </p:cNvGrpSpPr>
          <p:nvPr/>
        </p:nvGrpSpPr>
        <p:grpSpPr bwMode="auto">
          <a:xfrm>
            <a:off x="-6350" y="134938"/>
            <a:ext cx="2419350" cy="471487"/>
            <a:chOff x="-4" y="85"/>
            <a:chExt cx="1524" cy="297"/>
          </a:xfrm>
        </p:grpSpPr>
        <p:pic>
          <p:nvPicPr>
            <p:cNvPr id="8213" name="Picture 6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 y="85"/>
              <a:ext cx="1036" cy="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14" name="Text Box 63"/>
            <p:cNvSpPr txBox="1">
              <a:spLocks noChangeArrowheads="1"/>
            </p:cNvSpPr>
            <p:nvPr/>
          </p:nvSpPr>
          <p:spPr bwMode="auto">
            <a:xfrm>
              <a:off x="947" y="132"/>
              <a:ext cx="57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000" b="1" i="1">
                  <a:solidFill>
                    <a:srgbClr val="008000"/>
                  </a:solidFill>
                  <a:cs typeface="Arial" panose="020B0604020202020204" pitchFamily="34" charset="0"/>
                </a:rPr>
                <a:t> 39-40</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28713"/>
                                        </p:tgtEl>
                                        <p:attrNameLst>
                                          <p:attrName>style.visibility</p:attrName>
                                        </p:attrNameLst>
                                      </p:cBhvr>
                                      <p:to>
                                        <p:strVal val="visible"/>
                                      </p:to>
                                    </p:set>
                                    <p:anim calcmode="lin" valueType="num">
                                      <p:cBhvr>
                                        <p:cTn id="7" dur="1000" fill="hold"/>
                                        <p:tgtEl>
                                          <p:spTgt spid="28713"/>
                                        </p:tgtEl>
                                        <p:attrNameLst>
                                          <p:attrName>ppt_w</p:attrName>
                                        </p:attrNameLst>
                                      </p:cBhvr>
                                      <p:tavLst>
                                        <p:tav tm="0">
                                          <p:val>
                                            <p:strVal val="#ppt_w+.3"/>
                                          </p:val>
                                        </p:tav>
                                        <p:tav tm="100000">
                                          <p:val>
                                            <p:strVal val="#ppt_w"/>
                                          </p:val>
                                        </p:tav>
                                      </p:tavLst>
                                    </p:anim>
                                    <p:anim calcmode="lin" valueType="num">
                                      <p:cBhvr>
                                        <p:cTn id="8" dur="1000" fill="hold"/>
                                        <p:tgtEl>
                                          <p:spTgt spid="28713"/>
                                        </p:tgtEl>
                                        <p:attrNameLst>
                                          <p:attrName>ppt_h</p:attrName>
                                        </p:attrNameLst>
                                      </p:cBhvr>
                                      <p:tavLst>
                                        <p:tav tm="0">
                                          <p:val>
                                            <p:strVal val="#ppt_h"/>
                                          </p:val>
                                        </p:tav>
                                        <p:tav tm="100000">
                                          <p:val>
                                            <p:strVal val="#ppt_h"/>
                                          </p:val>
                                        </p:tav>
                                      </p:tavLst>
                                    </p:anim>
                                    <p:animEffect transition="in" filter="fade">
                                      <p:cBhvr>
                                        <p:cTn id="9" dur="1000"/>
                                        <p:tgtEl>
                                          <p:spTgt spid="2871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6" presetClass="exit" presetSubtype="0" fill="hold" grpId="1" nodeType="clickEffect">
                                  <p:stCondLst>
                                    <p:cond delay="0"/>
                                  </p:stCondLst>
                                  <p:childTnLst>
                                    <p:animEffect transition="out" filter="wipe(down)">
                                      <p:cBhvr>
                                        <p:cTn id="13" dur="90" accel="50000">
                                          <p:stCondLst>
                                            <p:cond delay="910"/>
                                          </p:stCondLst>
                                        </p:cTn>
                                        <p:tgtEl>
                                          <p:spTgt spid="28713"/>
                                        </p:tgtEl>
                                      </p:cBhvr>
                                    </p:animEffect>
                                    <p:anim calcmode="lin" valueType="num">
                                      <p:cBhvr>
                                        <p:cTn id="14" dur="911" tmFilter="0,0; 0.14,0.31; 0.43,0.73; 0.71,0.91; 1.0,1.0">
                                          <p:stCondLst>
                                            <p:cond delay="0"/>
                                          </p:stCondLst>
                                        </p:cTn>
                                        <p:tgtEl>
                                          <p:spTgt spid="28713"/>
                                        </p:tgtEl>
                                        <p:attrNameLst>
                                          <p:attrName>ppt_x</p:attrName>
                                        </p:attrNameLst>
                                      </p:cBhvr>
                                      <p:tavLst>
                                        <p:tav tm="0">
                                          <p:val>
                                            <p:strVal val="ppt_x"/>
                                          </p:val>
                                        </p:tav>
                                        <p:tav tm="100000">
                                          <p:val>
                                            <p:strVal val="#ppt_x+0.25"/>
                                          </p:val>
                                        </p:tav>
                                      </p:tavLst>
                                    </p:anim>
                                    <p:anim calcmode="lin" valueType="num">
                                      <p:cBhvr>
                                        <p:cTn id="15" dur="89">
                                          <p:stCondLst>
                                            <p:cond delay="911"/>
                                          </p:stCondLst>
                                        </p:cTn>
                                        <p:tgtEl>
                                          <p:spTgt spid="28713"/>
                                        </p:tgtEl>
                                        <p:attrNameLst>
                                          <p:attrName>ppt_x</p:attrName>
                                        </p:attrNameLst>
                                      </p:cBhvr>
                                      <p:tavLst>
                                        <p:tav tm="0">
                                          <p:val>
                                            <p:strVal val="ppt_x"/>
                                          </p:val>
                                        </p:tav>
                                        <p:tav tm="100000">
                                          <p:val>
                                            <p:strVal val="ppt_x"/>
                                          </p:val>
                                        </p:tav>
                                      </p:tavLst>
                                    </p:anim>
                                    <p:anim calcmode="lin" valueType="num">
                                      <p:cBhvr>
                                        <p:cTn id="16" dur="332" tmFilter="0.0,0.0;0.25,0.07;0.50,0.2;0.75,0.467;1.0,1.0">
                                          <p:stCondLst>
                                            <p:cond delay="0"/>
                                          </p:stCondLst>
                                        </p:cTn>
                                        <p:tgtEl>
                                          <p:spTgt spid="28713"/>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7" dur="332" tmFilter="0, 0; 0.125,0.2665; 0.25,0.4; 0.375,0.465; 0.5,0.5;  0.625,0.535; 0.75,0.6; 0.875,0.7335; 1,1">
                                          <p:stCondLst>
                                            <p:cond delay="332"/>
                                          </p:stCondLst>
                                        </p:cTn>
                                        <p:tgtEl>
                                          <p:spTgt spid="28713"/>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8" dur="166" tmFilter="0, 0; 0.125,0.2665; 0.25,0.4; 0.375,0.465; 0.5,0.5;  0.625,0.535; 0.75,0.6; 0.875,0.7335; 1,1">
                                          <p:stCondLst>
                                            <p:cond delay="662"/>
                                          </p:stCondLst>
                                        </p:cTn>
                                        <p:tgtEl>
                                          <p:spTgt spid="28713"/>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9" dur="82" tmFilter="0, 0; 0.125,0.2665; 0.25,0.4; 0.375,0.465; 0.5,0.5;  0.625,0.535; 0.75,0.6; 0.875,0.7335; 1,1">
                                          <p:stCondLst>
                                            <p:cond delay="828"/>
                                          </p:stCondLst>
                                        </p:cTn>
                                        <p:tgtEl>
                                          <p:spTgt spid="28713"/>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20" dur="90" accel="50000">
                                          <p:stCondLst>
                                            <p:cond delay="910"/>
                                          </p:stCondLst>
                                        </p:cTn>
                                        <p:tgtEl>
                                          <p:spTgt spid="28713"/>
                                        </p:tgtEl>
                                        <p:attrNameLst>
                                          <p:attrName>ppt_y</p:attrName>
                                        </p:attrNameLst>
                                      </p:cBhvr>
                                      <p:tavLst>
                                        <p:tav tm="0">
                                          <p:val>
                                            <p:strVal val="ppt_y"/>
                                          </p:val>
                                        </p:tav>
                                        <p:tav tm="100000">
                                          <p:val>
                                            <p:strVal val="ppt_y+ppt_h"/>
                                          </p:val>
                                        </p:tav>
                                      </p:tavLst>
                                    </p:anim>
                                    <p:animScale>
                                      <p:cBhvr>
                                        <p:cTn id="21" dur="13">
                                          <p:stCondLst>
                                            <p:cond delay="310"/>
                                          </p:stCondLst>
                                        </p:cTn>
                                        <p:tgtEl>
                                          <p:spTgt spid="28713"/>
                                        </p:tgtEl>
                                      </p:cBhvr>
                                      <p:to x="100000" y="60000"/>
                                    </p:animScale>
                                    <p:animScale>
                                      <p:cBhvr>
                                        <p:cTn id="22" dur="83" decel="50000">
                                          <p:stCondLst>
                                            <p:cond delay="323"/>
                                          </p:stCondLst>
                                        </p:cTn>
                                        <p:tgtEl>
                                          <p:spTgt spid="28713"/>
                                        </p:tgtEl>
                                      </p:cBhvr>
                                      <p:to x="100000" y="100000"/>
                                    </p:animScale>
                                    <p:animScale>
                                      <p:cBhvr>
                                        <p:cTn id="23" dur="13">
                                          <p:stCondLst>
                                            <p:cond delay="656"/>
                                          </p:stCondLst>
                                        </p:cTn>
                                        <p:tgtEl>
                                          <p:spTgt spid="28713"/>
                                        </p:tgtEl>
                                      </p:cBhvr>
                                      <p:to x="100000" y="80000"/>
                                    </p:animScale>
                                    <p:animScale>
                                      <p:cBhvr>
                                        <p:cTn id="24" dur="83" decel="50000">
                                          <p:stCondLst>
                                            <p:cond delay="669"/>
                                          </p:stCondLst>
                                        </p:cTn>
                                        <p:tgtEl>
                                          <p:spTgt spid="28713"/>
                                        </p:tgtEl>
                                      </p:cBhvr>
                                      <p:to x="100000" y="100000"/>
                                    </p:animScale>
                                    <p:animScale>
                                      <p:cBhvr>
                                        <p:cTn id="25" dur="13">
                                          <p:stCondLst>
                                            <p:cond delay="821"/>
                                          </p:stCondLst>
                                        </p:cTn>
                                        <p:tgtEl>
                                          <p:spTgt spid="28713"/>
                                        </p:tgtEl>
                                      </p:cBhvr>
                                      <p:to x="100000" y="90000"/>
                                    </p:animScale>
                                    <p:animScale>
                                      <p:cBhvr>
                                        <p:cTn id="26" dur="83" decel="50000">
                                          <p:stCondLst>
                                            <p:cond delay="834"/>
                                          </p:stCondLst>
                                        </p:cTn>
                                        <p:tgtEl>
                                          <p:spTgt spid="28713"/>
                                        </p:tgtEl>
                                      </p:cBhvr>
                                      <p:to x="100000" y="100000"/>
                                    </p:animScale>
                                    <p:animScale>
                                      <p:cBhvr>
                                        <p:cTn id="27" dur="13">
                                          <p:stCondLst>
                                            <p:cond delay="904"/>
                                          </p:stCondLst>
                                        </p:cTn>
                                        <p:tgtEl>
                                          <p:spTgt spid="28713"/>
                                        </p:tgtEl>
                                      </p:cBhvr>
                                      <p:to x="100000" y="95000"/>
                                    </p:animScale>
                                    <p:animScale>
                                      <p:cBhvr>
                                        <p:cTn id="28" dur="83" decel="50000">
                                          <p:stCondLst>
                                            <p:cond delay="917"/>
                                          </p:stCondLst>
                                        </p:cTn>
                                        <p:tgtEl>
                                          <p:spTgt spid="28713"/>
                                        </p:tgtEl>
                                      </p:cBhvr>
                                      <p:to x="100000" y="100000"/>
                                    </p:animScale>
                                    <p:set>
                                      <p:cBhvr>
                                        <p:cTn id="29" dur="1" fill="hold">
                                          <p:stCondLst>
                                            <p:cond delay="999"/>
                                          </p:stCondLst>
                                        </p:cTn>
                                        <p:tgtEl>
                                          <p:spTgt spid="28713"/>
                                        </p:tgtEl>
                                        <p:attrNameLst>
                                          <p:attrName>style.visibility</p:attrName>
                                        </p:attrNameLst>
                                      </p:cBhvr>
                                      <p:to>
                                        <p:strVal val="hidden"/>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5" presetClass="entr" presetSubtype="10" fill="hold" nodeType="clickEffect">
                                  <p:stCondLst>
                                    <p:cond delay="0"/>
                                  </p:stCondLst>
                                  <p:childTnLst>
                                    <p:set>
                                      <p:cBhvr>
                                        <p:cTn id="33" dur="1" fill="hold">
                                          <p:stCondLst>
                                            <p:cond delay="0"/>
                                          </p:stCondLst>
                                        </p:cTn>
                                        <p:tgtEl>
                                          <p:spTgt spid="28718"/>
                                        </p:tgtEl>
                                        <p:attrNameLst>
                                          <p:attrName>style.visibility</p:attrName>
                                        </p:attrNameLst>
                                      </p:cBhvr>
                                      <p:to>
                                        <p:strVal val="visible"/>
                                      </p:to>
                                    </p:set>
                                    <p:animEffect transition="in" filter="checkerboard(across)">
                                      <p:cBhvr>
                                        <p:cTn id="34" dur="500"/>
                                        <p:tgtEl>
                                          <p:spTgt spid="28718"/>
                                        </p:tgtEl>
                                      </p:cBhvr>
                                    </p:animEffect>
                                  </p:childTnLst>
                                </p:cTn>
                              </p:par>
                              <p:par>
                                <p:cTn id="35" presetID="5" presetClass="entr" presetSubtype="10" fill="hold" nodeType="withEffect">
                                  <p:stCondLst>
                                    <p:cond delay="0"/>
                                  </p:stCondLst>
                                  <p:childTnLst>
                                    <p:set>
                                      <p:cBhvr>
                                        <p:cTn id="36" dur="1" fill="hold">
                                          <p:stCondLst>
                                            <p:cond delay="0"/>
                                          </p:stCondLst>
                                        </p:cTn>
                                        <p:tgtEl>
                                          <p:spTgt spid="28719"/>
                                        </p:tgtEl>
                                        <p:attrNameLst>
                                          <p:attrName>style.visibility</p:attrName>
                                        </p:attrNameLst>
                                      </p:cBhvr>
                                      <p:to>
                                        <p:strVal val="visible"/>
                                      </p:to>
                                    </p:set>
                                    <p:animEffect transition="in" filter="checkerboard(across)">
                                      <p:cBhvr>
                                        <p:cTn id="37" dur="500"/>
                                        <p:tgtEl>
                                          <p:spTgt spid="28719"/>
                                        </p:tgtEl>
                                      </p:cBhvr>
                                    </p:animEffect>
                                  </p:childTnLst>
                                </p:cTn>
                              </p:par>
                              <p:par>
                                <p:cTn id="38" presetID="5" presetClass="entr" presetSubtype="10" fill="hold" nodeType="withEffect">
                                  <p:stCondLst>
                                    <p:cond delay="0"/>
                                  </p:stCondLst>
                                  <p:childTnLst>
                                    <p:set>
                                      <p:cBhvr>
                                        <p:cTn id="39" dur="1" fill="hold">
                                          <p:stCondLst>
                                            <p:cond delay="0"/>
                                          </p:stCondLst>
                                        </p:cTn>
                                        <p:tgtEl>
                                          <p:spTgt spid="28720"/>
                                        </p:tgtEl>
                                        <p:attrNameLst>
                                          <p:attrName>style.visibility</p:attrName>
                                        </p:attrNameLst>
                                      </p:cBhvr>
                                      <p:to>
                                        <p:strVal val="visible"/>
                                      </p:to>
                                    </p:set>
                                    <p:animEffect transition="in" filter="checkerboard(across)">
                                      <p:cBhvr>
                                        <p:cTn id="40" dur="500"/>
                                        <p:tgtEl>
                                          <p:spTgt spid="28720"/>
                                        </p:tgtEl>
                                      </p:cBhvr>
                                    </p:animEffect>
                                  </p:childTnLst>
                                </p:cTn>
                              </p:par>
                              <p:par>
                                <p:cTn id="41" presetID="5" presetClass="entr" presetSubtype="10" fill="hold" nodeType="withEffect">
                                  <p:stCondLst>
                                    <p:cond delay="0"/>
                                  </p:stCondLst>
                                  <p:childTnLst>
                                    <p:set>
                                      <p:cBhvr>
                                        <p:cTn id="42" dur="1" fill="hold">
                                          <p:stCondLst>
                                            <p:cond delay="0"/>
                                          </p:stCondLst>
                                        </p:cTn>
                                        <p:tgtEl>
                                          <p:spTgt spid="28721"/>
                                        </p:tgtEl>
                                        <p:attrNameLst>
                                          <p:attrName>style.visibility</p:attrName>
                                        </p:attrNameLst>
                                      </p:cBhvr>
                                      <p:to>
                                        <p:strVal val="visible"/>
                                      </p:to>
                                    </p:set>
                                    <p:animEffect transition="in" filter="checkerboard(across)">
                                      <p:cBhvr>
                                        <p:cTn id="43" dur="500"/>
                                        <p:tgtEl>
                                          <p:spTgt spid="28721"/>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8" presetClass="entr" presetSubtype="16" fill="hold" grpId="0" nodeType="clickEffect">
                                  <p:stCondLst>
                                    <p:cond delay="0"/>
                                  </p:stCondLst>
                                  <p:childTnLst>
                                    <p:set>
                                      <p:cBhvr>
                                        <p:cTn id="47" dur="1" fill="hold">
                                          <p:stCondLst>
                                            <p:cond delay="0"/>
                                          </p:stCondLst>
                                        </p:cTn>
                                        <p:tgtEl>
                                          <p:spTgt spid="28722"/>
                                        </p:tgtEl>
                                        <p:attrNameLst>
                                          <p:attrName>style.visibility</p:attrName>
                                        </p:attrNameLst>
                                      </p:cBhvr>
                                      <p:to>
                                        <p:strVal val="visible"/>
                                      </p:to>
                                    </p:set>
                                    <p:animEffect transition="in" filter="diamond(in)">
                                      <p:cBhvr>
                                        <p:cTn id="48" dur="2000"/>
                                        <p:tgtEl>
                                          <p:spTgt spid="28722"/>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5" presetClass="entr" presetSubtype="10" fill="hold" grpId="0" nodeType="clickEffect">
                                  <p:stCondLst>
                                    <p:cond delay="0"/>
                                  </p:stCondLst>
                                  <p:childTnLst>
                                    <p:set>
                                      <p:cBhvr>
                                        <p:cTn id="52" dur="1" fill="hold">
                                          <p:stCondLst>
                                            <p:cond delay="0"/>
                                          </p:stCondLst>
                                        </p:cTn>
                                        <p:tgtEl>
                                          <p:spTgt spid="28723"/>
                                        </p:tgtEl>
                                        <p:attrNameLst>
                                          <p:attrName>style.visibility</p:attrName>
                                        </p:attrNameLst>
                                      </p:cBhvr>
                                      <p:to>
                                        <p:strVal val="visible"/>
                                      </p:to>
                                    </p:set>
                                    <p:animEffect transition="in" filter="checkerboard(across)">
                                      <p:cBhvr>
                                        <p:cTn id="53" dur="500"/>
                                        <p:tgtEl>
                                          <p:spTgt spid="28723"/>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4" presetClass="entr" presetSubtype="16" fill="hold" grpId="0" nodeType="clickEffect">
                                  <p:stCondLst>
                                    <p:cond delay="0"/>
                                  </p:stCondLst>
                                  <p:childTnLst>
                                    <p:set>
                                      <p:cBhvr>
                                        <p:cTn id="57" dur="1" fill="hold">
                                          <p:stCondLst>
                                            <p:cond delay="0"/>
                                          </p:stCondLst>
                                        </p:cTn>
                                        <p:tgtEl>
                                          <p:spTgt spid="28724"/>
                                        </p:tgtEl>
                                        <p:attrNameLst>
                                          <p:attrName>style.visibility</p:attrName>
                                        </p:attrNameLst>
                                      </p:cBhvr>
                                      <p:to>
                                        <p:strVal val="visible"/>
                                      </p:to>
                                    </p:set>
                                    <p:animEffect transition="in" filter="box(in)">
                                      <p:cBhvr>
                                        <p:cTn id="58" dur="500"/>
                                        <p:tgtEl>
                                          <p:spTgt spid="28724"/>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5" presetClass="entr" presetSubtype="10" fill="hold" grpId="0" nodeType="clickEffect">
                                  <p:stCondLst>
                                    <p:cond delay="0"/>
                                  </p:stCondLst>
                                  <p:childTnLst>
                                    <p:set>
                                      <p:cBhvr>
                                        <p:cTn id="62" dur="1" fill="hold">
                                          <p:stCondLst>
                                            <p:cond delay="0"/>
                                          </p:stCondLst>
                                        </p:cTn>
                                        <p:tgtEl>
                                          <p:spTgt spid="28725"/>
                                        </p:tgtEl>
                                        <p:attrNameLst>
                                          <p:attrName>style.visibility</p:attrName>
                                        </p:attrNameLst>
                                      </p:cBhvr>
                                      <p:to>
                                        <p:strVal val="visible"/>
                                      </p:to>
                                    </p:set>
                                    <p:animEffect transition="in" filter="checkerboard(across)">
                                      <p:cBhvr>
                                        <p:cTn id="63" dur="500"/>
                                        <p:tgtEl>
                                          <p:spTgt spid="28725"/>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64" restart="whenNotActive" fill="hold" evtFilter="cancelBubble" nodeType="interactiveSeq">
                <p:stCondLst>
                  <p:cond evt="onClick" delay="0">
                    <p:tgtEl>
                      <p:spTgt spid="28722"/>
                    </p:tgtEl>
                  </p:cond>
                </p:stCondLst>
                <p:endSync evt="end" delay="0">
                  <p:rtn val="all"/>
                </p:endSync>
                <p:childTnLst>
                  <p:par>
                    <p:cTn id="65" fill="hold" nodeType="clickPar">
                      <p:stCondLst>
                        <p:cond delay="0"/>
                      </p:stCondLst>
                      <p:childTnLst>
                        <p:par>
                          <p:cTn id="66" fill="hold" nodeType="withGroup">
                            <p:stCondLst>
                              <p:cond delay="0"/>
                            </p:stCondLst>
                            <p:childTnLst>
                              <p:par>
                                <p:cTn id="67" presetID="5" presetClass="entr" presetSubtype="10" fill="hold" nodeType="clickEffect">
                                  <p:stCondLst>
                                    <p:cond delay="0"/>
                                  </p:stCondLst>
                                  <p:childTnLst>
                                    <p:set>
                                      <p:cBhvr>
                                        <p:cTn id="68" dur="1" fill="hold">
                                          <p:stCondLst>
                                            <p:cond delay="0"/>
                                          </p:stCondLst>
                                        </p:cTn>
                                        <p:tgtEl>
                                          <p:spTgt spid="28728">
                                            <p:txEl>
                                              <p:pRg st="0" end="0"/>
                                            </p:txEl>
                                          </p:spTgt>
                                        </p:tgtEl>
                                        <p:attrNameLst>
                                          <p:attrName>style.visibility</p:attrName>
                                        </p:attrNameLst>
                                      </p:cBhvr>
                                      <p:to>
                                        <p:strVal val="visible"/>
                                      </p:to>
                                    </p:set>
                                    <p:animEffect transition="in" filter="checkerboard(across)">
                                      <p:cBhvr>
                                        <p:cTn id="69" dur="500"/>
                                        <p:tgtEl>
                                          <p:spTgt spid="28728">
                                            <p:txEl>
                                              <p:pRg st="0" end="0"/>
                                            </p:txEl>
                                          </p:spTgt>
                                        </p:tgtEl>
                                      </p:cBhvr>
                                    </p:animEffect>
                                  </p:childTnLst>
                                </p:cTn>
                              </p:par>
                            </p:childTnLst>
                          </p:cTn>
                        </p:par>
                      </p:childTnLst>
                    </p:cTn>
                  </p:par>
                </p:childTnLst>
              </p:cTn>
              <p:nextCondLst>
                <p:cond evt="onClick" delay="0">
                  <p:tgtEl>
                    <p:spTgt spid="28722"/>
                  </p:tgtEl>
                </p:cond>
              </p:nextCondLst>
            </p:seq>
            <p:seq concurrent="1" nextAc="seek">
              <p:cTn id="70" restart="whenNotActive" fill="hold" evtFilter="cancelBubble" nodeType="interactiveSeq">
                <p:stCondLst>
                  <p:cond evt="onClick" delay="0">
                    <p:tgtEl>
                      <p:spTgt spid="28723"/>
                    </p:tgtEl>
                  </p:cond>
                </p:stCondLst>
                <p:endSync evt="end" delay="0">
                  <p:rtn val="all"/>
                </p:endSync>
                <p:childTnLst>
                  <p:par>
                    <p:cTn id="71" fill="hold" nodeType="clickPar">
                      <p:stCondLst>
                        <p:cond delay="0"/>
                      </p:stCondLst>
                      <p:childTnLst>
                        <p:par>
                          <p:cTn id="72" fill="hold" nodeType="withGroup">
                            <p:stCondLst>
                              <p:cond delay="0"/>
                            </p:stCondLst>
                            <p:childTnLst>
                              <p:par>
                                <p:cTn id="73" presetID="5" presetClass="entr" presetSubtype="10" fill="hold" nodeType="clickEffect">
                                  <p:stCondLst>
                                    <p:cond delay="0"/>
                                  </p:stCondLst>
                                  <p:childTnLst>
                                    <p:set>
                                      <p:cBhvr>
                                        <p:cTn id="74" dur="1" fill="hold">
                                          <p:stCondLst>
                                            <p:cond delay="0"/>
                                          </p:stCondLst>
                                        </p:cTn>
                                        <p:tgtEl>
                                          <p:spTgt spid="28729">
                                            <p:txEl>
                                              <p:pRg st="0" end="0"/>
                                            </p:txEl>
                                          </p:spTgt>
                                        </p:tgtEl>
                                        <p:attrNameLst>
                                          <p:attrName>style.visibility</p:attrName>
                                        </p:attrNameLst>
                                      </p:cBhvr>
                                      <p:to>
                                        <p:strVal val="visible"/>
                                      </p:to>
                                    </p:set>
                                    <p:animEffect transition="in" filter="checkerboard(across)">
                                      <p:cBhvr>
                                        <p:cTn id="75" dur="500"/>
                                        <p:tgtEl>
                                          <p:spTgt spid="28729">
                                            <p:txEl>
                                              <p:pRg st="0" end="0"/>
                                            </p:txEl>
                                          </p:spTgt>
                                        </p:tgtEl>
                                      </p:cBhvr>
                                    </p:animEffect>
                                  </p:childTnLst>
                                </p:cTn>
                              </p:par>
                            </p:childTnLst>
                          </p:cTn>
                        </p:par>
                      </p:childTnLst>
                    </p:cTn>
                  </p:par>
                </p:childTnLst>
              </p:cTn>
              <p:nextCondLst>
                <p:cond evt="onClick" delay="0">
                  <p:tgtEl>
                    <p:spTgt spid="28723"/>
                  </p:tgtEl>
                </p:cond>
              </p:nextCondLst>
            </p:seq>
            <p:seq concurrent="1" nextAc="seek">
              <p:cTn id="76" restart="whenNotActive" fill="hold" evtFilter="cancelBubble" nodeType="interactiveSeq">
                <p:stCondLst>
                  <p:cond evt="onClick" delay="0">
                    <p:tgtEl>
                      <p:spTgt spid="28724"/>
                    </p:tgtEl>
                  </p:cond>
                </p:stCondLst>
                <p:endSync evt="end" delay="0">
                  <p:rtn val="all"/>
                </p:endSync>
                <p:childTnLst>
                  <p:par>
                    <p:cTn id="77" fill="hold" nodeType="clickPar">
                      <p:stCondLst>
                        <p:cond delay="0"/>
                      </p:stCondLst>
                      <p:childTnLst>
                        <p:par>
                          <p:cTn id="78" fill="hold" nodeType="withGroup">
                            <p:stCondLst>
                              <p:cond delay="0"/>
                            </p:stCondLst>
                            <p:childTnLst>
                              <p:par>
                                <p:cTn id="79" presetID="5" presetClass="entr" presetSubtype="10" fill="hold" nodeType="clickEffect">
                                  <p:stCondLst>
                                    <p:cond delay="0"/>
                                  </p:stCondLst>
                                  <p:childTnLst>
                                    <p:set>
                                      <p:cBhvr>
                                        <p:cTn id="80" dur="1" fill="hold">
                                          <p:stCondLst>
                                            <p:cond delay="0"/>
                                          </p:stCondLst>
                                        </p:cTn>
                                        <p:tgtEl>
                                          <p:spTgt spid="28730">
                                            <p:txEl>
                                              <p:pRg st="0" end="0"/>
                                            </p:txEl>
                                          </p:spTgt>
                                        </p:tgtEl>
                                        <p:attrNameLst>
                                          <p:attrName>style.visibility</p:attrName>
                                        </p:attrNameLst>
                                      </p:cBhvr>
                                      <p:to>
                                        <p:strVal val="visible"/>
                                      </p:to>
                                    </p:set>
                                    <p:animEffect transition="in" filter="checkerboard(across)">
                                      <p:cBhvr>
                                        <p:cTn id="81" dur="500"/>
                                        <p:tgtEl>
                                          <p:spTgt spid="28730">
                                            <p:txEl>
                                              <p:pRg st="0" end="0"/>
                                            </p:txEl>
                                          </p:spTgt>
                                        </p:tgtEl>
                                      </p:cBhvr>
                                    </p:animEffect>
                                  </p:childTnLst>
                                </p:cTn>
                              </p:par>
                            </p:childTnLst>
                          </p:cTn>
                        </p:par>
                      </p:childTnLst>
                    </p:cTn>
                  </p:par>
                </p:childTnLst>
              </p:cTn>
              <p:nextCondLst>
                <p:cond evt="onClick" delay="0">
                  <p:tgtEl>
                    <p:spTgt spid="28724"/>
                  </p:tgtEl>
                </p:cond>
              </p:nextCondLst>
            </p:seq>
            <p:seq concurrent="1" nextAc="seek">
              <p:cTn id="82" restart="whenNotActive" fill="hold" evtFilter="cancelBubble" nodeType="interactiveSeq">
                <p:stCondLst>
                  <p:cond evt="onClick" delay="0">
                    <p:tgtEl>
                      <p:spTgt spid="28725"/>
                    </p:tgtEl>
                  </p:cond>
                </p:stCondLst>
                <p:endSync evt="end" delay="0">
                  <p:rtn val="all"/>
                </p:endSync>
                <p:childTnLst>
                  <p:par>
                    <p:cTn id="83" fill="hold" nodeType="clickPar">
                      <p:stCondLst>
                        <p:cond delay="0"/>
                      </p:stCondLst>
                      <p:childTnLst>
                        <p:par>
                          <p:cTn id="84" fill="hold" nodeType="withGroup">
                            <p:stCondLst>
                              <p:cond delay="0"/>
                            </p:stCondLst>
                            <p:childTnLst>
                              <p:par>
                                <p:cTn id="85" presetID="3" presetClass="entr" presetSubtype="10" fill="hold" grpId="0" nodeType="clickEffect">
                                  <p:stCondLst>
                                    <p:cond delay="0"/>
                                  </p:stCondLst>
                                  <p:childTnLst>
                                    <p:set>
                                      <p:cBhvr>
                                        <p:cTn id="86" dur="1" fill="hold">
                                          <p:stCondLst>
                                            <p:cond delay="0"/>
                                          </p:stCondLst>
                                        </p:cTn>
                                        <p:tgtEl>
                                          <p:spTgt spid="28732"/>
                                        </p:tgtEl>
                                        <p:attrNameLst>
                                          <p:attrName>style.visibility</p:attrName>
                                        </p:attrNameLst>
                                      </p:cBhvr>
                                      <p:to>
                                        <p:strVal val="visible"/>
                                      </p:to>
                                    </p:set>
                                    <p:animEffect transition="in" filter="blinds(horizontal)">
                                      <p:cBhvr>
                                        <p:cTn id="87" dur="500"/>
                                        <p:tgtEl>
                                          <p:spTgt spid="28732"/>
                                        </p:tgtEl>
                                      </p:cBhvr>
                                    </p:animEffect>
                                  </p:childTnLst>
                                </p:cTn>
                              </p:par>
                            </p:childTnLst>
                          </p:cTn>
                        </p:par>
                      </p:childTnLst>
                    </p:cTn>
                  </p:par>
                </p:childTnLst>
              </p:cTn>
              <p:nextCondLst>
                <p:cond evt="onClick" delay="0">
                  <p:tgtEl>
                    <p:spTgt spid="28725"/>
                  </p:tgtEl>
                </p:cond>
              </p:nextCondLst>
            </p:seq>
          </p:childTnLst>
        </p:cTn>
      </p:par>
    </p:tnLst>
    <p:bldLst>
      <p:bldP spid="28713" grpId="0" animBg="1" autoUpdateAnimBg="0"/>
      <p:bldP spid="28713" grpId="1" animBg="1"/>
      <p:bldP spid="28722" grpId="0"/>
      <p:bldP spid="28723" grpId="0"/>
      <p:bldP spid="28724" grpId="0"/>
      <p:bldP spid="28725" grpId="0"/>
      <p:bldP spid="2873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4"/>
          <p:cNvSpPr>
            <a:spLocks noChangeArrowheads="1"/>
          </p:cNvSpPr>
          <p:nvPr/>
        </p:nvSpPr>
        <p:spPr bwMode="auto">
          <a:xfrm rot="-5400000">
            <a:off x="4533900" y="-3848100"/>
            <a:ext cx="762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219" name="Rectangle 15"/>
          <p:cNvSpPr>
            <a:spLocks noChangeArrowheads="1"/>
          </p:cNvSpPr>
          <p:nvPr/>
        </p:nvSpPr>
        <p:spPr bwMode="auto">
          <a:xfrm>
            <a:off x="2476500" y="128588"/>
            <a:ext cx="65532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a:solidFill>
                  <a:srgbClr val="FF0066"/>
                </a:solidFill>
              </a:rPr>
              <a:t>BÀI 10. Màu sắc trên trang chiếu</a:t>
            </a:r>
          </a:p>
        </p:txBody>
      </p:sp>
      <p:sp>
        <p:nvSpPr>
          <p:cNvPr id="9220" name="Line 18"/>
          <p:cNvSpPr>
            <a:spLocks noChangeShapeType="1"/>
          </p:cNvSpPr>
          <p:nvPr/>
        </p:nvSpPr>
        <p:spPr bwMode="auto">
          <a:xfrm>
            <a:off x="2438400" y="0"/>
            <a:ext cx="0" cy="685800"/>
          </a:xfrm>
          <a:prstGeom prst="line">
            <a:avLst/>
          </a:prstGeom>
          <a:noFill/>
          <a:ln w="57150">
            <a:solidFill>
              <a:srgbClr val="3333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221" name="Rectangle 19"/>
          <p:cNvSpPr>
            <a:spLocks noChangeArrowheads="1"/>
          </p:cNvSpPr>
          <p:nvPr/>
        </p:nvSpPr>
        <p:spPr bwMode="auto">
          <a:xfrm rot="-5400000">
            <a:off x="4533900" y="-4533900"/>
            <a:ext cx="76200" cy="9144000"/>
          </a:xfrm>
          <a:prstGeom prst="rect">
            <a:avLst/>
          </a:prstGeom>
          <a:gradFill rotWithShape="1">
            <a:gsLst>
              <a:gs pos="0">
                <a:srgbClr val="99CCFF"/>
              </a:gs>
              <a:gs pos="100000">
                <a:srgbClr val="0000CC"/>
              </a:gs>
            </a:gsLst>
            <a:path path="shape">
              <a:fillToRect l="50000" t="50000" r="50000" b="50000"/>
            </a:path>
          </a:gradFill>
          <a:ln w="3175">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222" name="Rectangle 23"/>
          <p:cNvSpPr>
            <a:spLocks noChangeArrowheads="1"/>
          </p:cNvSpPr>
          <p:nvPr/>
        </p:nvSpPr>
        <p:spPr bwMode="auto">
          <a:xfrm>
            <a:off x="0" y="793750"/>
            <a:ext cx="3436938" cy="44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300" b="1">
                <a:solidFill>
                  <a:srgbClr val="FF3300"/>
                </a:solidFill>
              </a:rPr>
              <a:t>1. </a:t>
            </a:r>
            <a:r>
              <a:rPr lang="en-US" altLang="en-US" sz="2300" b="1" u="sng">
                <a:solidFill>
                  <a:srgbClr val="FF3300"/>
                </a:solidFill>
              </a:rPr>
              <a:t>Màu nền trang chiếu:</a:t>
            </a:r>
          </a:p>
        </p:txBody>
      </p:sp>
      <p:sp>
        <p:nvSpPr>
          <p:cNvPr id="29732" name="AutoShape 36"/>
          <p:cNvSpPr>
            <a:spLocks noChangeArrowheads="1"/>
          </p:cNvSpPr>
          <p:nvPr/>
        </p:nvSpPr>
        <p:spPr bwMode="auto">
          <a:xfrm>
            <a:off x="3124200" y="1744663"/>
            <a:ext cx="5181600" cy="2543175"/>
          </a:xfrm>
          <a:prstGeom prst="cloudCallout">
            <a:avLst>
              <a:gd name="adj1" fmla="val -83486"/>
              <a:gd name="adj2" fmla="val 142509"/>
            </a:avLst>
          </a:prstGeom>
          <a:gradFill rotWithShape="1">
            <a:gsLst>
              <a:gs pos="0">
                <a:schemeClr val="bg1"/>
              </a:gs>
              <a:gs pos="100000">
                <a:srgbClr val="FBA3DC"/>
              </a:gs>
            </a:gsLst>
            <a:path path="rect">
              <a:fillToRect l="50000" t="50000" r="50000" b="50000"/>
            </a:path>
          </a:gradFill>
          <a:ln w="9525">
            <a:solidFill>
              <a:srgbClr val="FF00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400">
                <a:solidFill>
                  <a:srgbClr val="0000FF"/>
                </a:solidFill>
                <a:latin typeface=".VnTime" panose="020B7200000000000000" pitchFamily="34" charset="0"/>
              </a:rPr>
              <a:t>Theo em ta cÇn chän mµu nÒn nh­ thÕ nµo lµ hîp lý cho mét  bµi tr×nh chiÕu</a:t>
            </a:r>
            <a:r>
              <a:rPr lang="en-US" altLang="en-US" sz="2400">
                <a:latin typeface=".VnTime" panose="020B7200000000000000" pitchFamily="34" charset="0"/>
              </a:rPr>
              <a:t> </a:t>
            </a:r>
          </a:p>
        </p:txBody>
      </p:sp>
      <p:sp>
        <p:nvSpPr>
          <p:cNvPr id="29748" name="AutoShape 52"/>
          <p:cNvSpPr>
            <a:spLocks noChangeArrowheads="1"/>
          </p:cNvSpPr>
          <p:nvPr/>
        </p:nvSpPr>
        <p:spPr bwMode="auto">
          <a:xfrm>
            <a:off x="1022350" y="1571625"/>
            <a:ext cx="5181600" cy="2133600"/>
          </a:xfrm>
          <a:prstGeom prst="cloudCallout">
            <a:avLst>
              <a:gd name="adj1" fmla="val -42556"/>
              <a:gd name="adj2" fmla="val 186755"/>
            </a:avLst>
          </a:prstGeom>
          <a:solidFill>
            <a:schemeClr val="accent1"/>
          </a:solidFill>
          <a:ln w="9525">
            <a:solidFill>
              <a:srgbClr val="009900"/>
            </a:solidFill>
            <a:round/>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400">
                <a:solidFill>
                  <a:srgbClr val="0000FF"/>
                </a:solidFill>
                <a:latin typeface=".VnTime" panose="020B7200000000000000" pitchFamily="34" charset="0"/>
              </a:rPr>
              <a:t>Víi phÇn mÒm tr×nh chiÕu PowerPoint, ®Ó t¹o mµu nÒn cho mét trang chiÕu, ta thùc hiÖn nh­ thÕ nµo?</a:t>
            </a:r>
          </a:p>
        </p:txBody>
      </p:sp>
      <p:sp>
        <p:nvSpPr>
          <p:cNvPr id="9225" name="Text Box 53"/>
          <p:cNvSpPr txBox="1">
            <a:spLocks noChangeArrowheads="1"/>
          </p:cNvSpPr>
          <p:nvPr/>
        </p:nvSpPr>
        <p:spPr bwMode="auto">
          <a:xfrm>
            <a:off x="4476750" y="4210050"/>
            <a:ext cx="41306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9226" name="Text Box 7" descr="Canvas"/>
          <p:cNvSpPr txBox="1">
            <a:spLocks noChangeArrowheads="1"/>
          </p:cNvSpPr>
          <p:nvPr/>
        </p:nvSpPr>
        <p:spPr bwMode="auto">
          <a:xfrm>
            <a:off x="242888" y="1174750"/>
            <a:ext cx="9144000"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buFontTx/>
              <a:buChar char="-"/>
            </a:pPr>
            <a:r>
              <a:rPr lang="en-US" altLang="en-US" sz="2500">
                <a:solidFill>
                  <a:srgbClr val="3333FF"/>
                </a:solidFill>
              </a:rPr>
              <a:t>Màu sắc làm cho trang chiếu sinh động và hấp dẫn</a:t>
            </a:r>
          </a:p>
        </p:txBody>
      </p:sp>
      <p:sp>
        <p:nvSpPr>
          <p:cNvPr id="29751" name="Text Box 55"/>
          <p:cNvSpPr txBox="1">
            <a:spLocks noChangeArrowheads="1"/>
          </p:cNvSpPr>
          <p:nvPr/>
        </p:nvSpPr>
        <p:spPr bwMode="auto">
          <a:xfrm>
            <a:off x="242888" y="1643063"/>
            <a:ext cx="74691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a:solidFill>
                  <a:srgbClr val="3333FF"/>
                </a:solidFill>
              </a:rPr>
              <a:t>- Để tạo màu nền cho 1 trang chiếu, ta thực hiện:</a:t>
            </a:r>
          </a:p>
        </p:txBody>
      </p:sp>
      <p:sp>
        <p:nvSpPr>
          <p:cNvPr id="29752" name="Text Box 56"/>
          <p:cNvSpPr txBox="1">
            <a:spLocks noChangeArrowheads="1"/>
          </p:cNvSpPr>
          <p:nvPr/>
        </p:nvSpPr>
        <p:spPr bwMode="auto">
          <a:xfrm>
            <a:off x="538163" y="2089150"/>
            <a:ext cx="86058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a:solidFill>
                  <a:srgbClr val="0000FF"/>
                </a:solidFill>
              </a:rPr>
              <a:t>  - Chọn trang chiếu  trong ngăn bên trái (ngăn Slide)</a:t>
            </a:r>
          </a:p>
        </p:txBody>
      </p:sp>
      <p:sp>
        <p:nvSpPr>
          <p:cNvPr id="29753" name="Text Box 57"/>
          <p:cNvSpPr txBox="1">
            <a:spLocks noChangeArrowheads="1"/>
          </p:cNvSpPr>
          <p:nvPr/>
        </p:nvSpPr>
        <p:spPr bwMode="auto">
          <a:xfrm>
            <a:off x="712788" y="2546350"/>
            <a:ext cx="59944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600">
                <a:solidFill>
                  <a:srgbClr val="0000FF"/>
                </a:solidFill>
                <a:latin typeface="Times New Roman" panose="02020603050405020304" pitchFamily="18" charset="0"/>
              </a:rPr>
              <a:t>- Chọn lệnh Format -&gt; Background</a:t>
            </a:r>
          </a:p>
        </p:txBody>
      </p:sp>
      <p:pic>
        <p:nvPicPr>
          <p:cNvPr id="29754" name="Picture 5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19313" y="3679825"/>
            <a:ext cx="4083050" cy="293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55" name="Text Box 59"/>
          <p:cNvSpPr txBox="1">
            <a:spLocks noChangeArrowheads="1"/>
          </p:cNvSpPr>
          <p:nvPr/>
        </p:nvSpPr>
        <p:spPr bwMode="auto">
          <a:xfrm>
            <a:off x="727075" y="3067050"/>
            <a:ext cx="7718425"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600">
                <a:solidFill>
                  <a:srgbClr val="0000FF"/>
                </a:solidFill>
                <a:latin typeface="Times New Roman" panose="02020603050405020304" pitchFamily="18" charset="0"/>
              </a:rPr>
              <a:t>- Nháy mũi tên        và chọn màu thích hợp</a:t>
            </a:r>
          </a:p>
        </p:txBody>
      </p:sp>
      <p:pic>
        <p:nvPicPr>
          <p:cNvPr id="29756" name="Picture 6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68575" y="4287838"/>
            <a:ext cx="4724400" cy="2570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57" name="Picture 6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86075" y="3074988"/>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58" name="Text Box 62"/>
          <p:cNvSpPr txBox="1">
            <a:spLocks noChangeArrowheads="1"/>
          </p:cNvSpPr>
          <p:nvPr/>
        </p:nvSpPr>
        <p:spPr bwMode="auto">
          <a:xfrm>
            <a:off x="536575" y="3632200"/>
            <a:ext cx="6629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a:solidFill>
                  <a:srgbClr val="0000FF"/>
                </a:solidFill>
              </a:rPr>
              <a:t>  - Nháy nút Apply trên hộp thoại</a:t>
            </a:r>
          </a:p>
        </p:txBody>
      </p:sp>
      <p:grpSp>
        <p:nvGrpSpPr>
          <p:cNvPr id="9235" name="Group 63"/>
          <p:cNvGrpSpPr>
            <a:grpSpLocks/>
          </p:cNvGrpSpPr>
          <p:nvPr/>
        </p:nvGrpSpPr>
        <p:grpSpPr bwMode="auto">
          <a:xfrm>
            <a:off x="-6350" y="134938"/>
            <a:ext cx="2419350" cy="471487"/>
            <a:chOff x="-4" y="85"/>
            <a:chExt cx="1524" cy="297"/>
          </a:xfrm>
        </p:grpSpPr>
        <p:pic>
          <p:nvPicPr>
            <p:cNvPr id="9236" name="Picture 6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 y="85"/>
              <a:ext cx="1036" cy="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37" name="Text Box 65"/>
            <p:cNvSpPr txBox="1">
              <a:spLocks noChangeArrowheads="1"/>
            </p:cNvSpPr>
            <p:nvPr/>
          </p:nvSpPr>
          <p:spPr bwMode="auto">
            <a:xfrm>
              <a:off x="947" y="132"/>
              <a:ext cx="57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000" b="1" i="1">
                  <a:solidFill>
                    <a:srgbClr val="008000"/>
                  </a:solidFill>
                  <a:cs typeface="Arial" panose="020B0604020202020204" pitchFamily="34" charset="0"/>
                </a:rPr>
                <a:t> 39-40</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9732"/>
                                        </p:tgtEl>
                                        <p:attrNameLst>
                                          <p:attrName>style.visibility</p:attrName>
                                        </p:attrNameLst>
                                      </p:cBhvr>
                                      <p:to>
                                        <p:strVal val="visible"/>
                                      </p:to>
                                    </p:set>
                                    <p:animEffect transition="in" filter="box(in)">
                                      <p:cBhvr>
                                        <p:cTn id="7" dur="500"/>
                                        <p:tgtEl>
                                          <p:spTgt spid="2973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xit" presetSubtype="16" fill="hold" grpId="1" nodeType="clickEffect">
                                  <p:stCondLst>
                                    <p:cond delay="0"/>
                                  </p:stCondLst>
                                  <p:childTnLst>
                                    <p:animEffect transition="out" filter="diamond(in)">
                                      <p:cBhvr>
                                        <p:cTn id="11" dur="2000"/>
                                        <p:tgtEl>
                                          <p:spTgt spid="29732"/>
                                        </p:tgtEl>
                                      </p:cBhvr>
                                    </p:animEffect>
                                    <p:set>
                                      <p:cBhvr>
                                        <p:cTn id="12" dur="1" fill="hold">
                                          <p:stCondLst>
                                            <p:cond delay="1999"/>
                                          </p:stCondLst>
                                        </p:cTn>
                                        <p:tgtEl>
                                          <p:spTgt spid="29732"/>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9748"/>
                                        </p:tgtEl>
                                        <p:attrNameLst>
                                          <p:attrName>style.visibility</p:attrName>
                                        </p:attrNameLst>
                                      </p:cBhvr>
                                      <p:to>
                                        <p:strVal val="visible"/>
                                      </p:to>
                                    </p:set>
                                    <p:animEffect transition="in" filter="box(in)">
                                      <p:cBhvr>
                                        <p:cTn id="17" dur="500"/>
                                        <p:tgtEl>
                                          <p:spTgt spid="2974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xit" presetSubtype="1" fill="hold" grpId="1" nodeType="clickEffect">
                                  <p:stCondLst>
                                    <p:cond delay="0"/>
                                  </p:stCondLst>
                                  <p:childTnLst>
                                    <p:anim calcmode="lin" valueType="num">
                                      <p:cBhvr additive="base">
                                        <p:cTn id="21" dur="2000"/>
                                        <p:tgtEl>
                                          <p:spTgt spid="29748"/>
                                        </p:tgtEl>
                                        <p:attrNameLst>
                                          <p:attrName>ppt_x</p:attrName>
                                        </p:attrNameLst>
                                      </p:cBhvr>
                                      <p:tavLst>
                                        <p:tav tm="0">
                                          <p:val>
                                            <p:strVal val="ppt_x"/>
                                          </p:val>
                                        </p:tav>
                                        <p:tav tm="100000">
                                          <p:val>
                                            <p:strVal val="ppt_x"/>
                                          </p:val>
                                        </p:tav>
                                      </p:tavLst>
                                    </p:anim>
                                    <p:anim calcmode="lin" valueType="num">
                                      <p:cBhvr additive="base">
                                        <p:cTn id="22" dur="2000"/>
                                        <p:tgtEl>
                                          <p:spTgt spid="29748"/>
                                        </p:tgtEl>
                                        <p:attrNameLst>
                                          <p:attrName>ppt_y</p:attrName>
                                        </p:attrNameLst>
                                      </p:cBhvr>
                                      <p:tavLst>
                                        <p:tav tm="0">
                                          <p:val>
                                            <p:strVal val="ppt_y"/>
                                          </p:val>
                                        </p:tav>
                                        <p:tav tm="100000">
                                          <p:val>
                                            <p:strVal val="0-ppt_h/2"/>
                                          </p:val>
                                        </p:tav>
                                      </p:tavLst>
                                    </p:anim>
                                    <p:set>
                                      <p:cBhvr>
                                        <p:cTn id="23" dur="1" fill="hold">
                                          <p:stCondLst>
                                            <p:cond delay="1999"/>
                                          </p:stCondLst>
                                        </p:cTn>
                                        <p:tgtEl>
                                          <p:spTgt spid="29748"/>
                                        </p:tgtEl>
                                        <p:attrNameLst>
                                          <p:attrName>style.visibility</p:attrName>
                                        </p:attrNameLst>
                                      </p:cBhvr>
                                      <p:to>
                                        <p:strVal val="hidden"/>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5" presetClass="entr" presetSubtype="10" fill="hold" grpId="0" nodeType="clickEffect">
                                  <p:stCondLst>
                                    <p:cond delay="0"/>
                                  </p:stCondLst>
                                  <p:childTnLst>
                                    <p:set>
                                      <p:cBhvr>
                                        <p:cTn id="27" dur="1" fill="hold">
                                          <p:stCondLst>
                                            <p:cond delay="0"/>
                                          </p:stCondLst>
                                        </p:cTn>
                                        <p:tgtEl>
                                          <p:spTgt spid="29751"/>
                                        </p:tgtEl>
                                        <p:attrNameLst>
                                          <p:attrName>style.visibility</p:attrName>
                                        </p:attrNameLst>
                                      </p:cBhvr>
                                      <p:to>
                                        <p:strVal val="visible"/>
                                      </p:to>
                                    </p:set>
                                    <p:animEffect transition="in" filter="checkerboard(across)">
                                      <p:cBhvr>
                                        <p:cTn id="28" dur="500"/>
                                        <p:tgtEl>
                                          <p:spTgt spid="29751"/>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 presetClass="entr" presetSubtype="10" fill="hold" grpId="0" nodeType="clickEffect">
                                  <p:stCondLst>
                                    <p:cond delay="0"/>
                                  </p:stCondLst>
                                  <p:childTnLst>
                                    <p:set>
                                      <p:cBhvr>
                                        <p:cTn id="32" dur="1" fill="hold">
                                          <p:stCondLst>
                                            <p:cond delay="0"/>
                                          </p:stCondLst>
                                        </p:cTn>
                                        <p:tgtEl>
                                          <p:spTgt spid="29752"/>
                                        </p:tgtEl>
                                        <p:attrNameLst>
                                          <p:attrName>style.visibility</p:attrName>
                                        </p:attrNameLst>
                                      </p:cBhvr>
                                      <p:to>
                                        <p:strVal val="visible"/>
                                      </p:to>
                                    </p:set>
                                    <p:animEffect transition="in" filter="checkerboard(across)">
                                      <p:cBhvr>
                                        <p:cTn id="33" dur="500"/>
                                        <p:tgtEl>
                                          <p:spTgt spid="29752"/>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4" presetClass="entr" presetSubtype="16" fill="hold" grpId="0" nodeType="clickEffect">
                                  <p:stCondLst>
                                    <p:cond delay="0"/>
                                  </p:stCondLst>
                                  <p:childTnLst>
                                    <p:set>
                                      <p:cBhvr>
                                        <p:cTn id="37" dur="1" fill="hold">
                                          <p:stCondLst>
                                            <p:cond delay="0"/>
                                          </p:stCondLst>
                                        </p:cTn>
                                        <p:tgtEl>
                                          <p:spTgt spid="29753"/>
                                        </p:tgtEl>
                                        <p:attrNameLst>
                                          <p:attrName>style.visibility</p:attrName>
                                        </p:attrNameLst>
                                      </p:cBhvr>
                                      <p:to>
                                        <p:strVal val="visible"/>
                                      </p:to>
                                    </p:set>
                                    <p:animEffect transition="in" filter="box(in)">
                                      <p:cBhvr>
                                        <p:cTn id="38" dur="500"/>
                                        <p:tgtEl>
                                          <p:spTgt spid="29753"/>
                                        </p:tgtEl>
                                      </p:cBhvr>
                                    </p:animEffect>
                                  </p:childTnLst>
                                </p:cTn>
                              </p:par>
                            </p:childTnLst>
                          </p:cTn>
                        </p:par>
                        <p:par>
                          <p:cTn id="39" fill="hold" nodeType="afterGroup">
                            <p:stCondLst>
                              <p:cond delay="500"/>
                            </p:stCondLst>
                            <p:childTnLst>
                              <p:par>
                                <p:cTn id="40" presetID="25" presetClass="entr" presetSubtype="0" fill="hold" nodeType="afterEffect">
                                  <p:stCondLst>
                                    <p:cond delay="0"/>
                                  </p:stCondLst>
                                  <p:childTnLst>
                                    <p:set>
                                      <p:cBhvr>
                                        <p:cTn id="41" dur="1" fill="hold">
                                          <p:stCondLst>
                                            <p:cond delay="0"/>
                                          </p:stCondLst>
                                        </p:cTn>
                                        <p:tgtEl>
                                          <p:spTgt spid="29754"/>
                                        </p:tgtEl>
                                        <p:attrNameLst>
                                          <p:attrName>style.visibility</p:attrName>
                                        </p:attrNameLst>
                                      </p:cBhvr>
                                      <p:to>
                                        <p:strVal val="visible"/>
                                      </p:to>
                                    </p:set>
                                    <p:anim calcmode="lin" valueType="num">
                                      <p:cBhvr>
                                        <p:cTn id="42" dur="500" decel="50000" fill="hold">
                                          <p:stCondLst>
                                            <p:cond delay="0"/>
                                          </p:stCondLst>
                                        </p:cTn>
                                        <p:tgtEl>
                                          <p:spTgt spid="29754"/>
                                        </p:tgtEl>
                                        <p:attrNameLst>
                                          <p:attrName>style.rotation</p:attrName>
                                        </p:attrNameLst>
                                      </p:cBhvr>
                                      <p:tavLst>
                                        <p:tav tm="0">
                                          <p:val>
                                            <p:fltVal val="-90"/>
                                          </p:val>
                                        </p:tav>
                                        <p:tav tm="100000">
                                          <p:val>
                                            <p:fltVal val="0"/>
                                          </p:val>
                                        </p:tav>
                                      </p:tavLst>
                                    </p:anim>
                                    <p:anim calcmode="lin" valueType="num">
                                      <p:cBhvr>
                                        <p:cTn id="43" dur="500" decel="50000" fill="hold">
                                          <p:stCondLst>
                                            <p:cond delay="0"/>
                                          </p:stCondLst>
                                        </p:cTn>
                                        <p:tgtEl>
                                          <p:spTgt spid="29754"/>
                                        </p:tgtEl>
                                        <p:attrNameLst>
                                          <p:attrName>ppt_w</p:attrName>
                                        </p:attrNameLst>
                                      </p:cBhvr>
                                      <p:tavLst>
                                        <p:tav tm="0">
                                          <p:val>
                                            <p:strVal val="#ppt_w"/>
                                          </p:val>
                                        </p:tav>
                                        <p:tav tm="100000">
                                          <p:val>
                                            <p:strVal val="#ppt_w*.05"/>
                                          </p:val>
                                        </p:tav>
                                      </p:tavLst>
                                    </p:anim>
                                    <p:anim calcmode="lin" valueType="num">
                                      <p:cBhvr>
                                        <p:cTn id="44" dur="500" accel="50000" fill="hold">
                                          <p:stCondLst>
                                            <p:cond delay="500"/>
                                          </p:stCondLst>
                                        </p:cTn>
                                        <p:tgtEl>
                                          <p:spTgt spid="29754"/>
                                        </p:tgtEl>
                                        <p:attrNameLst>
                                          <p:attrName>ppt_w</p:attrName>
                                        </p:attrNameLst>
                                      </p:cBhvr>
                                      <p:tavLst>
                                        <p:tav tm="0">
                                          <p:val>
                                            <p:strVal val="#ppt_w*.05"/>
                                          </p:val>
                                        </p:tav>
                                        <p:tav tm="100000">
                                          <p:val>
                                            <p:strVal val="#ppt_w"/>
                                          </p:val>
                                        </p:tav>
                                      </p:tavLst>
                                    </p:anim>
                                    <p:anim calcmode="lin" valueType="num">
                                      <p:cBhvr>
                                        <p:cTn id="45" dur="1000" fill="hold"/>
                                        <p:tgtEl>
                                          <p:spTgt spid="29754"/>
                                        </p:tgtEl>
                                        <p:attrNameLst>
                                          <p:attrName>ppt_h</p:attrName>
                                        </p:attrNameLst>
                                      </p:cBhvr>
                                      <p:tavLst>
                                        <p:tav tm="0">
                                          <p:val>
                                            <p:strVal val="#ppt_h"/>
                                          </p:val>
                                        </p:tav>
                                        <p:tav tm="100000">
                                          <p:val>
                                            <p:strVal val="#ppt_h"/>
                                          </p:val>
                                        </p:tav>
                                      </p:tavLst>
                                    </p:anim>
                                    <p:anim calcmode="lin" valueType="num">
                                      <p:cBhvr>
                                        <p:cTn id="46" dur="500" decel="50000" fill="hold">
                                          <p:stCondLst>
                                            <p:cond delay="0"/>
                                          </p:stCondLst>
                                        </p:cTn>
                                        <p:tgtEl>
                                          <p:spTgt spid="29754"/>
                                        </p:tgtEl>
                                        <p:attrNameLst>
                                          <p:attrName>ppt_x</p:attrName>
                                        </p:attrNameLst>
                                      </p:cBhvr>
                                      <p:tavLst>
                                        <p:tav tm="0">
                                          <p:val>
                                            <p:strVal val="#ppt_x+.4"/>
                                          </p:val>
                                        </p:tav>
                                        <p:tav tm="100000">
                                          <p:val>
                                            <p:strVal val="#ppt_x"/>
                                          </p:val>
                                        </p:tav>
                                      </p:tavLst>
                                    </p:anim>
                                    <p:anim calcmode="lin" valueType="num">
                                      <p:cBhvr>
                                        <p:cTn id="47" dur="500" decel="50000" fill="hold">
                                          <p:stCondLst>
                                            <p:cond delay="0"/>
                                          </p:stCondLst>
                                        </p:cTn>
                                        <p:tgtEl>
                                          <p:spTgt spid="29754"/>
                                        </p:tgtEl>
                                        <p:attrNameLst>
                                          <p:attrName>ppt_y</p:attrName>
                                        </p:attrNameLst>
                                      </p:cBhvr>
                                      <p:tavLst>
                                        <p:tav tm="0">
                                          <p:val>
                                            <p:strVal val="#ppt_y-.2"/>
                                          </p:val>
                                        </p:tav>
                                        <p:tav tm="100000">
                                          <p:val>
                                            <p:strVal val="#ppt_y+.1"/>
                                          </p:val>
                                        </p:tav>
                                      </p:tavLst>
                                    </p:anim>
                                    <p:anim calcmode="lin" valueType="num">
                                      <p:cBhvr>
                                        <p:cTn id="48" dur="500" accel="50000" fill="hold">
                                          <p:stCondLst>
                                            <p:cond delay="500"/>
                                          </p:stCondLst>
                                        </p:cTn>
                                        <p:tgtEl>
                                          <p:spTgt spid="29754"/>
                                        </p:tgtEl>
                                        <p:attrNameLst>
                                          <p:attrName>ppt_y</p:attrName>
                                        </p:attrNameLst>
                                      </p:cBhvr>
                                      <p:tavLst>
                                        <p:tav tm="0">
                                          <p:val>
                                            <p:strVal val="#ppt_y+.1"/>
                                          </p:val>
                                        </p:tav>
                                        <p:tav tm="100000">
                                          <p:val>
                                            <p:strVal val="#ppt_y"/>
                                          </p:val>
                                        </p:tav>
                                      </p:tavLst>
                                    </p:anim>
                                    <p:animEffect transition="in" filter="fade">
                                      <p:cBhvr>
                                        <p:cTn id="49" dur="1000" decel="50000">
                                          <p:stCondLst>
                                            <p:cond delay="0"/>
                                          </p:stCondLst>
                                        </p:cTn>
                                        <p:tgtEl>
                                          <p:spTgt spid="29754"/>
                                        </p:tgtEl>
                                      </p:cBhvr>
                                    </p:animEffect>
                                  </p:childTnLst>
                                </p:cTn>
                              </p:par>
                            </p:childTnLst>
                          </p:cTn>
                        </p:par>
                        <p:par>
                          <p:cTn id="50" fill="hold" nodeType="afterGroup">
                            <p:stCondLst>
                              <p:cond delay="1500"/>
                            </p:stCondLst>
                            <p:childTnLst>
                              <p:par>
                                <p:cTn id="51" presetID="3" presetClass="exit" presetSubtype="10" fill="hold" nodeType="afterEffect">
                                  <p:stCondLst>
                                    <p:cond delay="0"/>
                                  </p:stCondLst>
                                  <p:childTnLst>
                                    <p:animEffect transition="out" filter="blinds(horizontal)">
                                      <p:cBhvr>
                                        <p:cTn id="52" dur="500"/>
                                        <p:tgtEl>
                                          <p:spTgt spid="29754"/>
                                        </p:tgtEl>
                                      </p:cBhvr>
                                    </p:animEffect>
                                    <p:set>
                                      <p:cBhvr>
                                        <p:cTn id="53" dur="1" fill="hold">
                                          <p:stCondLst>
                                            <p:cond delay="499"/>
                                          </p:stCondLst>
                                        </p:cTn>
                                        <p:tgtEl>
                                          <p:spTgt spid="29754"/>
                                        </p:tgtEl>
                                        <p:attrNameLst>
                                          <p:attrName>style.visibility</p:attrName>
                                        </p:attrNameLst>
                                      </p:cBhvr>
                                      <p:to>
                                        <p:strVal val="hidden"/>
                                      </p:to>
                                    </p:set>
                                  </p:childTnLst>
                                </p:cTn>
                              </p:par>
                            </p:childTnLst>
                          </p:cTn>
                        </p:par>
                      </p:childTnLst>
                    </p:cTn>
                  </p:par>
                  <p:par>
                    <p:cTn id="54" fill="hold" nodeType="clickPar">
                      <p:stCondLst>
                        <p:cond delay="indefinite"/>
                      </p:stCondLst>
                      <p:childTnLst>
                        <p:par>
                          <p:cTn id="55" fill="hold" nodeType="withGroup">
                            <p:stCondLst>
                              <p:cond delay="0"/>
                            </p:stCondLst>
                            <p:childTnLst>
                              <p:par>
                                <p:cTn id="56" presetID="5" presetClass="entr" presetSubtype="10" fill="hold" nodeType="clickEffect">
                                  <p:stCondLst>
                                    <p:cond delay="0"/>
                                  </p:stCondLst>
                                  <p:childTnLst>
                                    <p:set>
                                      <p:cBhvr>
                                        <p:cTn id="57" dur="1" fill="hold">
                                          <p:stCondLst>
                                            <p:cond delay="0"/>
                                          </p:stCondLst>
                                        </p:cTn>
                                        <p:tgtEl>
                                          <p:spTgt spid="29754"/>
                                        </p:tgtEl>
                                        <p:attrNameLst>
                                          <p:attrName>style.visibility</p:attrName>
                                        </p:attrNameLst>
                                      </p:cBhvr>
                                      <p:to>
                                        <p:strVal val="visible"/>
                                      </p:to>
                                    </p:set>
                                    <p:animEffect transition="in" filter="checkerboard(across)">
                                      <p:cBhvr>
                                        <p:cTn id="58" dur="500"/>
                                        <p:tgtEl>
                                          <p:spTgt spid="29754"/>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8" presetClass="exit" presetSubtype="16" fill="hold" nodeType="clickEffect">
                                  <p:stCondLst>
                                    <p:cond delay="0"/>
                                  </p:stCondLst>
                                  <p:childTnLst>
                                    <p:animEffect transition="out" filter="diamond(in)">
                                      <p:cBhvr>
                                        <p:cTn id="62" dur="2000"/>
                                        <p:tgtEl>
                                          <p:spTgt spid="29754"/>
                                        </p:tgtEl>
                                      </p:cBhvr>
                                    </p:animEffect>
                                    <p:set>
                                      <p:cBhvr>
                                        <p:cTn id="63" dur="1" fill="hold">
                                          <p:stCondLst>
                                            <p:cond delay="1999"/>
                                          </p:stCondLst>
                                        </p:cTn>
                                        <p:tgtEl>
                                          <p:spTgt spid="29754"/>
                                        </p:tgtEl>
                                        <p:attrNameLst>
                                          <p:attrName>style.visibility</p:attrName>
                                        </p:attrNameLst>
                                      </p:cBhvr>
                                      <p:to>
                                        <p:strVal val="hidden"/>
                                      </p:to>
                                    </p:set>
                                  </p:childTnLst>
                                </p:cTn>
                              </p:par>
                            </p:childTnLst>
                          </p:cTn>
                        </p:par>
                      </p:childTnLst>
                    </p:cTn>
                  </p:par>
                  <p:par>
                    <p:cTn id="64" fill="hold" nodeType="clickPar">
                      <p:stCondLst>
                        <p:cond delay="indefinite"/>
                      </p:stCondLst>
                      <p:childTnLst>
                        <p:par>
                          <p:cTn id="65" fill="hold" nodeType="withGroup">
                            <p:stCondLst>
                              <p:cond delay="0"/>
                            </p:stCondLst>
                            <p:childTnLst>
                              <p:par>
                                <p:cTn id="66" presetID="4" presetClass="entr" presetSubtype="16" fill="hold" grpId="0" nodeType="clickEffect">
                                  <p:stCondLst>
                                    <p:cond delay="0"/>
                                  </p:stCondLst>
                                  <p:childTnLst>
                                    <p:set>
                                      <p:cBhvr>
                                        <p:cTn id="67" dur="1" fill="hold">
                                          <p:stCondLst>
                                            <p:cond delay="0"/>
                                          </p:stCondLst>
                                        </p:cTn>
                                        <p:tgtEl>
                                          <p:spTgt spid="29755"/>
                                        </p:tgtEl>
                                        <p:attrNameLst>
                                          <p:attrName>style.visibility</p:attrName>
                                        </p:attrNameLst>
                                      </p:cBhvr>
                                      <p:to>
                                        <p:strVal val="visible"/>
                                      </p:to>
                                    </p:set>
                                    <p:animEffect transition="in" filter="box(in)">
                                      <p:cBhvr>
                                        <p:cTn id="68" dur="500"/>
                                        <p:tgtEl>
                                          <p:spTgt spid="29755"/>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5" presetClass="entr" presetSubtype="10" fill="hold" nodeType="clickEffect">
                                  <p:stCondLst>
                                    <p:cond delay="0"/>
                                  </p:stCondLst>
                                  <p:childTnLst>
                                    <p:set>
                                      <p:cBhvr>
                                        <p:cTn id="72" dur="1" fill="hold">
                                          <p:stCondLst>
                                            <p:cond delay="0"/>
                                          </p:stCondLst>
                                        </p:cTn>
                                        <p:tgtEl>
                                          <p:spTgt spid="29757"/>
                                        </p:tgtEl>
                                        <p:attrNameLst>
                                          <p:attrName>style.visibility</p:attrName>
                                        </p:attrNameLst>
                                      </p:cBhvr>
                                      <p:to>
                                        <p:strVal val="visible"/>
                                      </p:to>
                                    </p:set>
                                    <p:animEffect transition="in" filter="checkerboard(across)">
                                      <p:cBhvr>
                                        <p:cTn id="73" dur="500"/>
                                        <p:tgtEl>
                                          <p:spTgt spid="29757"/>
                                        </p:tgtEl>
                                      </p:cBhvr>
                                    </p:animEffect>
                                  </p:childTnLst>
                                </p:cTn>
                              </p:par>
                              <p:par>
                                <p:cTn id="74" presetID="17" presetClass="entr" presetSubtype="10" fill="hold" nodeType="withEffect">
                                  <p:stCondLst>
                                    <p:cond delay="0"/>
                                  </p:stCondLst>
                                  <p:childTnLst>
                                    <p:set>
                                      <p:cBhvr>
                                        <p:cTn id="75" dur="1" fill="hold">
                                          <p:stCondLst>
                                            <p:cond delay="0"/>
                                          </p:stCondLst>
                                        </p:cTn>
                                        <p:tgtEl>
                                          <p:spTgt spid="29756"/>
                                        </p:tgtEl>
                                        <p:attrNameLst>
                                          <p:attrName>style.visibility</p:attrName>
                                        </p:attrNameLst>
                                      </p:cBhvr>
                                      <p:to>
                                        <p:strVal val="visible"/>
                                      </p:to>
                                    </p:set>
                                    <p:anim calcmode="lin" valueType="num">
                                      <p:cBhvr>
                                        <p:cTn id="76" dur="1000" fill="hold"/>
                                        <p:tgtEl>
                                          <p:spTgt spid="29756"/>
                                        </p:tgtEl>
                                        <p:attrNameLst>
                                          <p:attrName>ppt_w</p:attrName>
                                        </p:attrNameLst>
                                      </p:cBhvr>
                                      <p:tavLst>
                                        <p:tav tm="0">
                                          <p:val>
                                            <p:fltVal val="0"/>
                                          </p:val>
                                        </p:tav>
                                        <p:tav tm="100000">
                                          <p:val>
                                            <p:strVal val="#ppt_w"/>
                                          </p:val>
                                        </p:tav>
                                      </p:tavLst>
                                    </p:anim>
                                    <p:anim calcmode="lin" valueType="num">
                                      <p:cBhvr>
                                        <p:cTn id="77" dur="1000" fill="hold"/>
                                        <p:tgtEl>
                                          <p:spTgt spid="29756"/>
                                        </p:tgtEl>
                                        <p:attrNameLst>
                                          <p:attrName>ppt_h</p:attrName>
                                        </p:attrNameLst>
                                      </p:cBhvr>
                                      <p:tavLst>
                                        <p:tav tm="0">
                                          <p:val>
                                            <p:strVal val="#ppt_h"/>
                                          </p:val>
                                        </p:tav>
                                        <p:tav tm="100000">
                                          <p:val>
                                            <p:strVal val="#ppt_h"/>
                                          </p:val>
                                        </p:tav>
                                      </p:tavLst>
                                    </p:anim>
                                  </p:childTnLst>
                                </p:cTn>
                              </p:par>
                            </p:childTnLst>
                          </p:cTn>
                        </p:par>
                      </p:childTnLst>
                    </p:cTn>
                  </p:par>
                  <p:par>
                    <p:cTn id="78" fill="hold" nodeType="clickPar">
                      <p:stCondLst>
                        <p:cond delay="indefinite"/>
                      </p:stCondLst>
                      <p:childTnLst>
                        <p:par>
                          <p:cTn id="79" fill="hold" nodeType="withGroup">
                            <p:stCondLst>
                              <p:cond delay="0"/>
                            </p:stCondLst>
                            <p:childTnLst>
                              <p:par>
                                <p:cTn id="80" presetID="30" presetClass="exit" presetSubtype="0" fill="hold" nodeType="clickEffect">
                                  <p:stCondLst>
                                    <p:cond delay="0"/>
                                  </p:stCondLst>
                                  <p:childTnLst>
                                    <p:animEffect transition="out" filter="fade">
                                      <p:cBhvr>
                                        <p:cTn id="81" dur="800" accel="100000">
                                          <p:stCondLst>
                                            <p:cond delay="200"/>
                                          </p:stCondLst>
                                        </p:cTn>
                                        <p:tgtEl>
                                          <p:spTgt spid="29756"/>
                                        </p:tgtEl>
                                      </p:cBhvr>
                                    </p:animEffect>
                                    <p:anim calcmode="lin" valueType="num">
                                      <p:cBhvr>
                                        <p:cTn id="82" dur="800" accel="100000">
                                          <p:stCondLst>
                                            <p:cond delay="200"/>
                                          </p:stCondLst>
                                        </p:cTn>
                                        <p:tgtEl>
                                          <p:spTgt spid="29756"/>
                                        </p:tgtEl>
                                        <p:attrNameLst>
                                          <p:attrName>style.rotation</p:attrName>
                                        </p:attrNameLst>
                                      </p:cBhvr>
                                      <p:tavLst>
                                        <p:tav tm="0">
                                          <p:val>
                                            <p:fltVal val="0"/>
                                          </p:val>
                                        </p:tav>
                                        <p:tav tm="100000">
                                          <p:val>
                                            <p:fltVal val="-90"/>
                                          </p:val>
                                        </p:tav>
                                      </p:tavLst>
                                    </p:anim>
                                    <p:anim calcmode="lin" valueType="num">
                                      <p:cBhvr>
                                        <p:cTn id="83" dur="200" decel="100000"/>
                                        <p:tgtEl>
                                          <p:spTgt spid="29756"/>
                                        </p:tgtEl>
                                        <p:attrNameLst>
                                          <p:attrName>ppt_x</p:attrName>
                                        </p:attrNameLst>
                                      </p:cBhvr>
                                      <p:tavLst>
                                        <p:tav tm="0">
                                          <p:val>
                                            <p:strVal val="ppt_x"/>
                                          </p:val>
                                        </p:tav>
                                        <p:tav tm="100000">
                                          <p:val>
                                            <p:strVal val="ppt_x-0.05"/>
                                          </p:val>
                                        </p:tav>
                                      </p:tavLst>
                                    </p:anim>
                                    <p:anim calcmode="lin" valueType="num">
                                      <p:cBhvr>
                                        <p:cTn id="84" dur="200" decel="100000"/>
                                        <p:tgtEl>
                                          <p:spTgt spid="29756"/>
                                        </p:tgtEl>
                                        <p:attrNameLst>
                                          <p:attrName>ppt_y</p:attrName>
                                        </p:attrNameLst>
                                      </p:cBhvr>
                                      <p:tavLst>
                                        <p:tav tm="0">
                                          <p:val>
                                            <p:strVal val="ppt_y"/>
                                          </p:val>
                                        </p:tav>
                                        <p:tav tm="100000">
                                          <p:val>
                                            <p:strVal val="ppt_y+0.1"/>
                                          </p:val>
                                        </p:tav>
                                      </p:tavLst>
                                    </p:anim>
                                    <p:anim calcmode="lin" valueType="num">
                                      <p:cBhvr>
                                        <p:cTn id="85" dur="800" accel="100000">
                                          <p:stCondLst>
                                            <p:cond delay="200"/>
                                          </p:stCondLst>
                                        </p:cTn>
                                        <p:tgtEl>
                                          <p:spTgt spid="29756"/>
                                        </p:tgtEl>
                                        <p:attrNameLst>
                                          <p:attrName>ppt_x</p:attrName>
                                        </p:attrNameLst>
                                      </p:cBhvr>
                                      <p:tavLst>
                                        <p:tav tm="0">
                                          <p:val>
                                            <p:strVal val="ppt_x"/>
                                          </p:val>
                                        </p:tav>
                                        <p:tav tm="100000">
                                          <p:val>
                                            <p:strVal val="ppt_x+0.4+0.05"/>
                                          </p:val>
                                        </p:tav>
                                      </p:tavLst>
                                    </p:anim>
                                    <p:anim calcmode="lin" valueType="num">
                                      <p:cBhvr>
                                        <p:cTn id="86" dur="800" accel="100000">
                                          <p:stCondLst>
                                            <p:cond delay="200"/>
                                          </p:stCondLst>
                                        </p:cTn>
                                        <p:tgtEl>
                                          <p:spTgt spid="29756"/>
                                        </p:tgtEl>
                                        <p:attrNameLst>
                                          <p:attrName>ppt_y</p:attrName>
                                        </p:attrNameLst>
                                      </p:cBhvr>
                                      <p:tavLst>
                                        <p:tav tm="0">
                                          <p:val>
                                            <p:strVal val="ppt_y"/>
                                          </p:val>
                                        </p:tav>
                                        <p:tav tm="100000">
                                          <p:val>
                                            <p:strVal val="ppt_y-0.4-0.1"/>
                                          </p:val>
                                        </p:tav>
                                      </p:tavLst>
                                    </p:anim>
                                    <p:set>
                                      <p:cBhvr>
                                        <p:cTn id="87" dur="1" fill="hold">
                                          <p:stCondLst>
                                            <p:cond delay="999"/>
                                          </p:stCondLst>
                                        </p:cTn>
                                        <p:tgtEl>
                                          <p:spTgt spid="29756"/>
                                        </p:tgtEl>
                                        <p:attrNameLst>
                                          <p:attrName>style.visibility</p:attrName>
                                        </p:attrNameLst>
                                      </p:cBhvr>
                                      <p:to>
                                        <p:strVal val="hidden"/>
                                      </p:to>
                                    </p:set>
                                  </p:childTnLst>
                                </p:cTn>
                              </p:par>
                            </p:childTnLst>
                          </p:cTn>
                        </p:par>
                      </p:childTnLst>
                    </p:cTn>
                  </p:par>
                  <p:par>
                    <p:cTn id="88" fill="hold" nodeType="clickPar">
                      <p:stCondLst>
                        <p:cond delay="indefinite"/>
                      </p:stCondLst>
                      <p:childTnLst>
                        <p:par>
                          <p:cTn id="89" fill="hold" nodeType="withGroup">
                            <p:stCondLst>
                              <p:cond delay="0"/>
                            </p:stCondLst>
                            <p:childTnLst>
                              <p:par>
                                <p:cTn id="90" presetID="5" presetClass="entr" presetSubtype="10" fill="hold" grpId="0" nodeType="clickEffect">
                                  <p:stCondLst>
                                    <p:cond delay="0"/>
                                  </p:stCondLst>
                                  <p:childTnLst>
                                    <p:set>
                                      <p:cBhvr>
                                        <p:cTn id="91" dur="1" fill="hold">
                                          <p:stCondLst>
                                            <p:cond delay="0"/>
                                          </p:stCondLst>
                                        </p:cTn>
                                        <p:tgtEl>
                                          <p:spTgt spid="29758"/>
                                        </p:tgtEl>
                                        <p:attrNameLst>
                                          <p:attrName>style.visibility</p:attrName>
                                        </p:attrNameLst>
                                      </p:cBhvr>
                                      <p:to>
                                        <p:strVal val="visible"/>
                                      </p:to>
                                    </p:set>
                                    <p:animEffect transition="in" filter="checkerboard(across)">
                                      <p:cBhvr>
                                        <p:cTn id="92" dur="500"/>
                                        <p:tgtEl>
                                          <p:spTgt spid="297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32" grpId="0" animBg="1"/>
      <p:bldP spid="29732" grpId="1" animBg="1"/>
      <p:bldP spid="29748" grpId="0" animBg="1"/>
      <p:bldP spid="29748" grpId="1" animBg="1"/>
      <p:bldP spid="29751" grpId="0"/>
      <p:bldP spid="29752" grpId="0"/>
      <p:bldP spid="29753" grpId="0"/>
      <p:bldP spid="29755" grpId="0"/>
      <p:bldP spid="2975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4"/>
          <p:cNvSpPr>
            <a:spLocks noChangeArrowheads="1"/>
          </p:cNvSpPr>
          <p:nvPr/>
        </p:nvSpPr>
        <p:spPr bwMode="auto">
          <a:xfrm rot="-5400000">
            <a:off x="4533900" y="-3848100"/>
            <a:ext cx="76200" cy="9144000"/>
          </a:xfrm>
          <a:prstGeom prst="rect">
            <a:avLst/>
          </a:prstGeom>
          <a:gradFill rotWithShape="1">
            <a:gsLst>
              <a:gs pos="0">
                <a:srgbClr val="99CCFF"/>
              </a:gs>
              <a:gs pos="100000">
                <a:srgbClr val="0000CC"/>
              </a:gs>
            </a:gsLst>
            <a:path path="shape">
              <a:fillToRect l="50000" t="50000" r="50000" b="50000"/>
            </a:path>
          </a:gradFill>
          <a:ln w="9525">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243" name="Rectangle 15"/>
          <p:cNvSpPr>
            <a:spLocks noChangeArrowheads="1"/>
          </p:cNvSpPr>
          <p:nvPr/>
        </p:nvSpPr>
        <p:spPr bwMode="auto">
          <a:xfrm>
            <a:off x="2476500" y="128588"/>
            <a:ext cx="65532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3200" b="1">
                <a:solidFill>
                  <a:srgbClr val="FF0066"/>
                </a:solidFill>
              </a:rPr>
              <a:t>BÀI 10. Màu sắc trên trang chiếu</a:t>
            </a:r>
          </a:p>
        </p:txBody>
      </p:sp>
      <p:sp>
        <p:nvSpPr>
          <p:cNvPr id="10244" name="Line 18"/>
          <p:cNvSpPr>
            <a:spLocks noChangeShapeType="1"/>
          </p:cNvSpPr>
          <p:nvPr/>
        </p:nvSpPr>
        <p:spPr bwMode="auto">
          <a:xfrm>
            <a:off x="2438400" y="0"/>
            <a:ext cx="0" cy="685800"/>
          </a:xfrm>
          <a:prstGeom prst="line">
            <a:avLst/>
          </a:prstGeom>
          <a:noFill/>
          <a:ln w="57150">
            <a:solidFill>
              <a:srgbClr val="3333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45" name="Rectangle 19"/>
          <p:cNvSpPr>
            <a:spLocks noChangeArrowheads="1"/>
          </p:cNvSpPr>
          <p:nvPr/>
        </p:nvSpPr>
        <p:spPr bwMode="auto">
          <a:xfrm rot="-5400000">
            <a:off x="4533900" y="-4533900"/>
            <a:ext cx="76200" cy="9144000"/>
          </a:xfrm>
          <a:prstGeom prst="rect">
            <a:avLst/>
          </a:prstGeom>
          <a:gradFill rotWithShape="1">
            <a:gsLst>
              <a:gs pos="0">
                <a:srgbClr val="99CCFF"/>
              </a:gs>
              <a:gs pos="100000">
                <a:srgbClr val="0000CC"/>
              </a:gs>
            </a:gsLst>
            <a:path path="shape">
              <a:fillToRect l="50000" t="50000" r="50000" b="50000"/>
            </a:path>
          </a:gradFill>
          <a:ln w="3175">
            <a:solidFill>
              <a:srgbClr val="0000FF"/>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246" name="Rectangle 23"/>
          <p:cNvSpPr>
            <a:spLocks noChangeArrowheads="1"/>
          </p:cNvSpPr>
          <p:nvPr/>
        </p:nvSpPr>
        <p:spPr bwMode="auto">
          <a:xfrm>
            <a:off x="0" y="1230313"/>
            <a:ext cx="6321425"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600"/>
              <a:t> </a:t>
            </a:r>
            <a:r>
              <a:rPr lang="en-US" altLang="en-US" sz="2600" b="1">
                <a:solidFill>
                  <a:srgbClr val="FF3300"/>
                </a:solidFill>
              </a:rPr>
              <a:t>2. </a:t>
            </a:r>
            <a:r>
              <a:rPr lang="en-US" altLang="en-US" sz="2600" b="1" u="sng">
                <a:solidFill>
                  <a:srgbClr val="FF3300"/>
                </a:solidFill>
              </a:rPr>
              <a:t>Định dạng nội dung văn bản:</a:t>
            </a:r>
            <a:r>
              <a:rPr lang="en-US" altLang="en-US" sz="2600"/>
              <a:t> </a:t>
            </a:r>
          </a:p>
        </p:txBody>
      </p:sp>
      <p:sp>
        <p:nvSpPr>
          <p:cNvPr id="40986" name="Rectangle 26"/>
          <p:cNvSpPr>
            <a:spLocks noGrp="1" noChangeArrowheads="1"/>
          </p:cNvSpPr>
          <p:nvPr>
            <p:ph type="body" idx="1"/>
          </p:nvPr>
        </p:nvSpPr>
        <p:spPr>
          <a:xfrm>
            <a:off x="168275" y="1797050"/>
            <a:ext cx="8975725" cy="1966913"/>
          </a:xfrm>
          <a:noFill/>
        </p:spPr>
        <p:txBody>
          <a:bodyPr/>
          <a:lstStyle/>
          <a:p>
            <a:pPr eaLnBrk="1" hangingPunct="1">
              <a:buFontTx/>
              <a:buNone/>
            </a:pPr>
            <a:r>
              <a:rPr lang="en-US" altLang="en-US" sz="2600" smtClean="0">
                <a:solidFill>
                  <a:srgbClr val="3333FF"/>
                </a:solidFill>
              </a:rPr>
              <a:t>- Một số khả năng định dạng văn bản gồm:</a:t>
            </a:r>
          </a:p>
          <a:p>
            <a:pPr eaLnBrk="1" hangingPunct="1">
              <a:buFontTx/>
              <a:buNone/>
            </a:pPr>
            <a:r>
              <a:rPr lang="en-US" altLang="en-US" sz="2600" smtClean="0">
                <a:solidFill>
                  <a:srgbClr val="3333FF"/>
                </a:solidFill>
              </a:rPr>
              <a:t>   + Chọn Font chữ, cỡ chữ, kiểu chữ và màu chữ.</a:t>
            </a:r>
          </a:p>
          <a:p>
            <a:pPr eaLnBrk="1" hangingPunct="1">
              <a:buFontTx/>
              <a:buNone/>
            </a:pPr>
            <a:r>
              <a:rPr lang="en-US" altLang="en-US" sz="2600" smtClean="0">
                <a:solidFill>
                  <a:srgbClr val="3333FF"/>
                </a:solidFill>
              </a:rPr>
              <a:t>   + Căn lề (căn trái, căn phải, căn giữa trong khung chứa).</a:t>
            </a:r>
          </a:p>
          <a:p>
            <a:pPr eaLnBrk="1" hangingPunct="1">
              <a:buFontTx/>
              <a:buNone/>
            </a:pPr>
            <a:r>
              <a:rPr lang="en-US" altLang="en-US" sz="2600" smtClean="0">
                <a:solidFill>
                  <a:srgbClr val="3333FF"/>
                </a:solidFill>
              </a:rPr>
              <a:t>   + Tạo các danh sách dạng liệt kê.</a:t>
            </a:r>
          </a:p>
          <a:p>
            <a:pPr eaLnBrk="1" hangingPunct="1">
              <a:buFontTx/>
              <a:buChar char="-"/>
            </a:pPr>
            <a:r>
              <a:rPr lang="en-US" altLang="en-US" sz="2600" smtClean="0">
                <a:solidFill>
                  <a:srgbClr val="3333FF"/>
                </a:solidFill>
              </a:rPr>
              <a:t>Thao tác định dạng:</a:t>
            </a:r>
          </a:p>
          <a:p>
            <a:pPr eaLnBrk="1" hangingPunct="1">
              <a:buFontTx/>
              <a:buNone/>
            </a:pPr>
            <a:r>
              <a:rPr lang="en-US" altLang="en-US" sz="2600" smtClean="0">
                <a:solidFill>
                  <a:srgbClr val="3333FF"/>
                </a:solidFill>
              </a:rPr>
              <a:t>   + Chọn phần văn bản cần định dạng</a:t>
            </a:r>
          </a:p>
          <a:p>
            <a:pPr eaLnBrk="1" hangingPunct="1">
              <a:buFontTx/>
              <a:buNone/>
            </a:pPr>
            <a:r>
              <a:rPr lang="en-US" altLang="en-US" sz="2600" smtClean="0">
                <a:solidFill>
                  <a:srgbClr val="3333FF"/>
                </a:solidFill>
              </a:rPr>
              <a:t>   + </a:t>
            </a:r>
            <a:r>
              <a:rPr lang="nl-NL" altLang="en-US" sz="2600" smtClean="0">
                <a:solidFill>
                  <a:srgbClr val="3333FF"/>
                </a:solidFill>
              </a:rPr>
              <a:t>Sử dụng các nút lệnh trên thanh công cụ định dạng </a:t>
            </a:r>
            <a:r>
              <a:rPr lang="nl-NL" altLang="en-US" sz="2600" b="1" i="1" smtClean="0">
                <a:solidFill>
                  <a:srgbClr val="3333FF"/>
                </a:solidFill>
              </a:rPr>
              <a:t>(formatting).</a:t>
            </a:r>
            <a:endParaRPr lang="en-US" altLang="en-US" sz="2600" smtClean="0">
              <a:solidFill>
                <a:srgbClr val="3333FF"/>
              </a:solidFill>
            </a:endParaRPr>
          </a:p>
          <a:p>
            <a:pPr eaLnBrk="1" hangingPunct="1">
              <a:buFontTx/>
              <a:buNone/>
            </a:pPr>
            <a:endParaRPr lang="en-US" altLang="en-US" sz="2600" smtClean="0">
              <a:solidFill>
                <a:srgbClr val="3333FF"/>
              </a:solidFill>
            </a:endParaRPr>
          </a:p>
        </p:txBody>
      </p:sp>
      <p:grpSp>
        <p:nvGrpSpPr>
          <p:cNvPr id="10248" name="Group 29"/>
          <p:cNvGrpSpPr>
            <a:grpSpLocks/>
          </p:cNvGrpSpPr>
          <p:nvPr/>
        </p:nvGrpSpPr>
        <p:grpSpPr bwMode="auto">
          <a:xfrm>
            <a:off x="-6350" y="134938"/>
            <a:ext cx="2419350" cy="471487"/>
            <a:chOff x="-4" y="85"/>
            <a:chExt cx="1524" cy="297"/>
          </a:xfrm>
        </p:grpSpPr>
        <p:pic>
          <p:nvPicPr>
            <p:cNvPr id="10250" name="Picture 3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 y="85"/>
              <a:ext cx="1036" cy="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51" name="Text Box 31"/>
            <p:cNvSpPr txBox="1">
              <a:spLocks noChangeArrowheads="1"/>
            </p:cNvSpPr>
            <p:nvPr/>
          </p:nvSpPr>
          <p:spPr bwMode="auto">
            <a:xfrm>
              <a:off x="947" y="132"/>
              <a:ext cx="57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000" b="1" i="1">
                  <a:solidFill>
                    <a:srgbClr val="008000"/>
                  </a:solidFill>
                  <a:cs typeface="Arial" panose="020B0604020202020204" pitchFamily="34" charset="0"/>
                </a:rPr>
                <a:t> </a:t>
              </a:r>
              <a:r>
                <a:rPr lang="vi-VN" altLang="en-US" sz="2000" b="1" i="1">
                  <a:solidFill>
                    <a:srgbClr val="008000"/>
                  </a:solidFill>
                  <a:cs typeface="Arial" panose="020B0604020202020204" pitchFamily="34" charset="0"/>
                </a:rPr>
                <a:t>40</a:t>
              </a:r>
              <a:r>
                <a:rPr lang="en-US" altLang="en-US" sz="2000" b="1" i="1">
                  <a:solidFill>
                    <a:srgbClr val="008000"/>
                  </a:solidFill>
                  <a:cs typeface="Arial" panose="020B0604020202020204" pitchFamily="34" charset="0"/>
                </a:rPr>
                <a:t>-4</a:t>
              </a:r>
              <a:r>
                <a:rPr lang="vi-VN" altLang="en-US" sz="2000" b="1" i="1">
                  <a:solidFill>
                    <a:srgbClr val="008000"/>
                  </a:solidFill>
                  <a:cs typeface="Arial" panose="020B0604020202020204" pitchFamily="34" charset="0"/>
                </a:rPr>
                <a:t>1</a:t>
              </a:r>
              <a:endParaRPr lang="en-US" altLang="en-US" sz="2000" b="1" i="1">
                <a:solidFill>
                  <a:srgbClr val="008000"/>
                </a:solidFill>
                <a:cs typeface="Arial" panose="020B0604020202020204" pitchFamily="34" charset="0"/>
              </a:endParaRPr>
            </a:p>
          </p:txBody>
        </p:sp>
      </p:grpSp>
      <p:sp>
        <p:nvSpPr>
          <p:cNvPr id="10249" name="Rectangle 32"/>
          <p:cNvSpPr>
            <a:spLocks noChangeArrowheads="1"/>
          </p:cNvSpPr>
          <p:nvPr/>
        </p:nvSpPr>
        <p:spPr bwMode="auto">
          <a:xfrm>
            <a:off x="63500" y="781050"/>
            <a:ext cx="3875088"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600" b="1">
                <a:solidFill>
                  <a:srgbClr val="FF3300"/>
                </a:solidFill>
              </a:rPr>
              <a:t>1. </a:t>
            </a:r>
            <a:r>
              <a:rPr lang="en-US" altLang="en-US" sz="2600" b="1" u="sng">
                <a:solidFill>
                  <a:srgbClr val="FF3300"/>
                </a:solidFill>
              </a:rPr>
              <a:t>Màu nền trang chiếu: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0986">
                                            <p:txEl>
                                              <p:pRg st="0" end="0"/>
                                            </p:txEl>
                                          </p:spTgt>
                                        </p:tgtEl>
                                        <p:attrNameLst>
                                          <p:attrName>style.visibility</p:attrName>
                                        </p:attrNameLst>
                                      </p:cBhvr>
                                      <p:to>
                                        <p:strVal val="visible"/>
                                      </p:to>
                                    </p:set>
                                    <p:animEffect transition="in" filter="diamond(in)">
                                      <p:cBhvr>
                                        <p:cTn id="7" dur="2000"/>
                                        <p:tgtEl>
                                          <p:spTgt spid="4098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0986">
                                            <p:txEl>
                                              <p:pRg st="1" end="1"/>
                                            </p:txEl>
                                          </p:spTgt>
                                        </p:tgtEl>
                                        <p:attrNameLst>
                                          <p:attrName>style.visibility</p:attrName>
                                        </p:attrNameLst>
                                      </p:cBhvr>
                                      <p:to>
                                        <p:strVal val="visible"/>
                                      </p:to>
                                    </p:set>
                                    <p:animEffect transition="in" filter="diamond(in)">
                                      <p:cBhvr>
                                        <p:cTn id="12" dur="2000"/>
                                        <p:tgtEl>
                                          <p:spTgt spid="4098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40986">
                                            <p:txEl>
                                              <p:pRg st="2" end="2"/>
                                            </p:txEl>
                                          </p:spTgt>
                                        </p:tgtEl>
                                        <p:attrNameLst>
                                          <p:attrName>style.visibility</p:attrName>
                                        </p:attrNameLst>
                                      </p:cBhvr>
                                      <p:to>
                                        <p:strVal val="visible"/>
                                      </p:to>
                                    </p:set>
                                    <p:animEffect transition="in" filter="diamond(in)">
                                      <p:cBhvr>
                                        <p:cTn id="17" dur="2000"/>
                                        <p:tgtEl>
                                          <p:spTgt spid="40986">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40986">
                                            <p:txEl>
                                              <p:pRg st="3" end="3"/>
                                            </p:txEl>
                                          </p:spTgt>
                                        </p:tgtEl>
                                        <p:attrNameLst>
                                          <p:attrName>style.visibility</p:attrName>
                                        </p:attrNameLst>
                                      </p:cBhvr>
                                      <p:to>
                                        <p:strVal val="visible"/>
                                      </p:to>
                                    </p:set>
                                    <p:animEffect transition="in" filter="diamond(in)">
                                      <p:cBhvr>
                                        <p:cTn id="22" dur="2000"/>
                                        <p:tgtEl>
                                          <p:spTgt spid="40986">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40986">
                                            <p:txEl>
                                              <p:pRg st="4" end="4"/>
                                            </p:txEl>
                                          </p:spTgt>
                                        </p:tgtEl>
                                        <p:attrNameLst>
                                          <p:attrName>style.visibility</p:attrName>
                                        </p:attrNameLst>
                                      </p:cBhvr>
                                      <p:to>
                                        <p:strVal val="visible"/>
                                      </p:to>
                                    </p:set>
                                    <p:animEffect transition="in" filter="diamond(in)">
                                      <p:cBhvr>
                                        <p:cTn id="27" dur="2000"/>
                                        <p:tgtEl>
                                          <p:spTgt spid="40986">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40986">
                                            <p:txEl>
                                              <p:pRg st="5" end="5"/>
                                            </p:txEl>
                                          </p:spTgt>
                                        </p:tgtEl>
                                        <p:attrNameLst>
                                          <p:attrName>style.visibility</p:attrName>
                                        </p:attrNameLst>
                                      </p:cBhvr>
                                      <p:to>
                                        <p:strVal val="visible"/>
                                      </p:to>
                                    </p:set>
                                    <p:animEffect transition="in" filter="diamond(in)">
                                      <p:cBhvr>
                                        <p:cTn id="32" dur="2000"/>
                                        <p:tgtEl>
                                          <p:spTgt spid="40986">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40986">
                                            <p:txEl>
                                              <p:pRg st="6" end="6"/>
                                            </p:txEl>
                                          </p:spTgt>
                                        </p:tgtEl>
                                        <p:attrNameLst>
                                          <p:attrName>style.visibility</p:attrName>
                                        </p:attrNameLst>
                                      </p:cBhvr>
                                      <p:to>
                                        <p:strVal val="visible"/>
                                      </p:to>
                                    </p:set>
                                    <p:animEffect transition="in" filter="diamond(in)">
                                      <p:cBhvr>
                                        <p:cTn id="37" dur="2000"/>
                                        <p:tgtEl>
                                          <p:spTgt spid="4098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6" grpId="0" build="p"/>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1096</TotalTime>
  <Words>1175</Words>
  <Application>Microsoft Office PowerPoint</Application>
  <PresentationFormat>On-screen Show (4:3)</PresentationFormat>
  <Paragraphs>193</Paragraphs>
  <Slides>21</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9" baseType="lpstr">
      <vt:lpstr>Arial</vt:lpstr>
      <vt:lpstr>Times New Roman</vt:lpstr>
      <vt:lpstr>Symbol</vt:lpstr>
      <vt:lpstr>Wingdings</vt:lpstr>
      <vt:lpstr>.VnBlack</vt:lpstr>
      <vt:lpstr>.VnTime</vt:lpstr>
      <vt:lpstr>Default Design</vt:lpstr>
      <vt:lpstr>Clip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Câu hỏi 1:  </vt:lpstr>
      <vt:lpstr>Câu hỏi 2:  </vt:lpstr>
      <vt:lpstr>Câu hỏi 3:  </vt:lpstr>
      <vt:lpstr>PowerPoint Presentation</vt:lpstr>
      <vt:lpstr>Câu hỏi 4:  </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ICT_MSD2020</cp:lastModifiedBy>
  <cp:revision>111</cp:revision>
  <dcterms:created xsi:type="dcterms:W3CDTF">2009-11-28T06:22:39Z</dcterms:created>
  <dcterms:modified xsi:type="dcterms:W3CDTF">2021-02-19T00:08:04Z</dcterms:modified>
</cp:coreProperties>
</file>