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6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1D5547-FC3D-466E-8149-705B62719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B44065C-2498-4E24-A8A4-11674EB4F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78BF71-1B99-4724-92B0-3DE1826D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D3E213-A61D-4613-8C8A-5C2C2B84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6FF88B-9863-44DF-8E1F-A50BF863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02DA7-A276-4136-93EC-4D2EEE86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368048-6F91-44C6-B0EA-E2CA85707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1AD010-69D5-4FF1-821A-CB29559C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3813BC-C9F7-4150-9E27-C5577AD9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3A38DF-BBA0-4FBC-BFED-D975F882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5F388FC-8518-45A6-A667-D8E684245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82E83F-A0AA-41D6-94CC-40E275C8B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2CD347-0573-4C8F-94D2-0A68809B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77BA6F-0B51-4A5A-A4CA-5B1D6688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3C6862-581D-4328-80CE-93ECE928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8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13B4D-B866-4E07-A098-19E4F28F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68FF95-58FB-487E-8D1C-FC29C4676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DF1067-2263-473D-9AE8-66CA48D5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31C20-F1D8-4997-990E-4FAF271F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B53237-515B-4F53-BF03-7343AB69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753AA-CA25-4582-831B-2B2C6754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9AD61-DB7B-466B-AB3F-4E9405E30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98A37-F1EF-4851-8E7C-716728BD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17712A-4D13-47A5-A272-4808C434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1C9613-98A7-4C76-9336-1DE2F185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4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2365C-B953-4E55-B18C-2F10A6F2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E2CCA3-7757-4B8D-B2A9-EB8F05E0B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CB423B-6465-4BA7-9C2C-A8E5CD0DA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E8BEFC-75F2-49C4-B48B-E67052A1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7CDFD5-9BC0-4901-8A74-A78AC3A5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6AF7E6-6831-4EDE-B505-EA3D4354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4645E-F057-4F98-9BAC-3C144A6A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8C2407-4281-4C20-A5E1-4B32EED8F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F5421F-81E8-4BA7-8B29-35BF963D0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E59C95-0AA1-432E-97F9-9717AA1B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61A625-0D79-41FA-984A-15A752C53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772C89-DB1A-4AF7-88B6-C1F73BF3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66D26DE-9935-472D-B81F-BA5481D42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5D455D-2139-4054-AF1E-E49904EC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478EA-348B-4068-B436-E62F9EF3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D712BD-6470-4A94-AF60-79CABC5C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E5CC58-65D0-4AFD-B201-B9898C37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E109C7-21E9-42E7-B22A-DC3AABA1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8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2E2424-26C4-4E10-ABCD-93F8B263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CFED13-4919-4484-ADE9-AD7F6B69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2756DF-B6B8-4FA8-AF40-F71E9FCE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7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D1212-8170-47F5-9413-19965A18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A4519-8D6F-4F13-ADEE-D9E843B4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D3F2FB-35C0-4F6E-AFD0-1A6185A1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AC9D5D-0F1D-4E33-BC04-7B9E2A30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4C3278-C7C5-4C69-834C-8EC7A3D0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9085D4-CB20-4E29-A4B8-90B116DE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113B2-FE58-4202-92F8-268AF4D9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12C6165-990F-4B0E-B607-2DE882915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D29DC9-36CC-4794-89CE-28F89E61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71723-1964-435B-9BEF-64BF3A22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E6748D-86C9-443B-8B4C-7DE83C9D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706FFF-08A1-46A4-8D96-CC31DAA8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9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1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FE4DDD-55E0-4AE3-8A11-87FB8EA4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D89B96-76A8-4961-BD00-7061A04AE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BA9977-AF8F-42AE-B52C-487E76A65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A541-58F2-456C-87CD-AE528BD88AC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7C36C0-3126-4B93-AB9A-14E9A0B7A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FE227-2DD3-42F3-BE50-8C11BA0A7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3CCB-5623-4E75-AFE3-76C60B97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9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slide" Target="slide5.xml"/><Relationship Id="rId1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12" Type="http://schemas.openxmlformats.org/officeDocument/2006/relationships/slide" Target="slide4.xml"/><Relationship Id="rId17" Type="http://schemas.openxmlformats.org/officeDocument/2006/relationships/audio" Target="../media/audio7.wav"/><Relationship Id="rId2" Type="http://schemas.openxmlformats.org/officeDocument/2006/relationships/slide" Target="slide2.xml"/><Relationship Id="rId16" Type="http://schemas.openxmlformats.org/officeDocument/2006/relationships/slide" Target="slide7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audio" Target="../media/audio5.wav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10" Type="http://schemas.openxmlformats.org/officeDocument/2006/relationships/slide" Target="slide12.xml"/><Relationship Id="rId19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11.xml"/><Relationship Id="rId14" Type="http://schemas.openxmlformats.org/officeDocument/2006/relationships/audio" Target="../media/audio6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4E18B3CB-A348-46C4-901E-15669EE04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01425"/>
              </p:ext>
            </p:extLst>
          </p:nvPr>
        </p:nvGraphicFramePr>
        <p:xfrm>
          <a:off x="3069066" y="1299006"/>
          <a:ext cx="2548836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8B1A0B1-5CBC-41F4-B2F6-35FAF66A9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17477"/>
              </p:ext>
            </p:extLst>
          </p:nvPr>
        </p:nvGraphicFramePr>
        <p:xfrm>
          <a:off x="1773582" y="832723"/>
          <a:ext cx="5097672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37752398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508218274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xmlns="" id="{2F84B83B-C95A-4C8A-812B-D5B17B084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75395"/>
              </p:ext>
            </p:extLst>
          </p:nvPr>
        </p:nvGraphicFramePr>
        <p:xfrm>
          <a:off x="1767719" y="832894"/>
          <a:ext cx="5097672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37752398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508218274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8EF0DC74-5110-42AD-83A4-18B375445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549095"/>
              </p:ext>
            </p:extLst>
          </p:nvPr>
        </p:nvGraphicFramePr>
        <p:xfrm>
          <a:off x="3062776" y="1326013"/>
          <a:ext cx="2548836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xmlns="" id="{81AC8775-6FFA-408D-8093-9C2F39EC2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92923"/>
              </p:ext>
            </p:extLst>
          </p:nvPr>
        </p:nvGraphicFramePr>
        <p:xfrm>
          <a:off x="3690899" y="1796035"/>
          <a:ext cx="2548836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b="1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198F1C5A-0C59-4779-A22E-B1BE276BE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53202"/>
              </p:ext>
            </p:extLst>
          </p:nvPr>
        </p:nvGraphicFramePr>
        <p:xfrm>
          <a:off x="3685209" y="1798587"/>
          <a:ext cx="2548836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xmlns="" id="{1290C803-F255-4087-81F7-445E8B9F5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05372"/>
              </p:ext>
            </p:extLst>
          </p:nvPr>
        </p:nvGraphicFramePr>
        <p:xfrm>
          <a:off x="3043239" y="2282402"/>
          <a:ext cx="3823254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CE1B718C-4B42-46AE-A11D-2AD6BC37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508735"/>
              </p:ext>
            </p:extLst>
          </p:nvPr>
        </p:nvGraphicFramePr>
        <p:xfrm>
          <a:off x="3042137" y="2266140"/>
          <a:ext cx="3823254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xmlns="" id="{7D3186EB-9B17-4574-8D08-EA3569EF5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6547"/>
              </p:ext>
            </p:extLst>
          </p:nvPr>
        </p:nvGraphicFramePr>
        <p:xfrm>
          <a:off x="1773582" y="2751443"/>
          <a:ext cx="4460463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3775239876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C70C2A75-542B-48FC-B288-F101816CA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89877"/>
              </p:ext>
            </p:extLst>
          </p:nvPr>
        </p:nvGraphicFramePr>
        <p:xfrm>
          <a:off x="1773582" y="2750643"/>
          <a:ext cx="4460463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3775239876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xmlns="" id="{51AE9688-5863-4561-A985-F5DBCB9ED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18979"/>
              </p:ext>
            </p:extLst>
          </p:nvPr>
        </p:nvGraphicFramePr>
        <p:xfrm>
          <a:off x="2422765" y="3237727"/>
          <a:ext cx="4460463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3775239876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Ệ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B0C4BE58-7036-4D65-94EA-2BFFCC88F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85452"/>
              </p:ext>
            </p:extLst>
          </p:nvPr>
        </p:nvGraphicFramePr>
        <p:xfrm>
          <a:off x="2422765" y="3237385"/>
          <a:ext cx="4460463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3775239876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40" name="Table 4">
            <a:extLst>
              <a:ext uri="{FF2B5EF4-FFF2-40B4-BE49-F238E27FC236}">
                <a16:creationId xmlns:a16="http://schemas.microsoft.com/office/drawing/2014/main" xmlns="" id="{0C66ED26-F7BB-4C5C-9B9D-E3690B35E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93731"/>
              </p:ext>
            </p:extLst>
          </p:nvPr>
        </p:nvGraphicFramePr>
        <p:xfrm>
          <a:off x="3056832" y="3725021"/>
          <a:ext cx="3186045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344B359D-3232-46FC-8D79-BC1ECD277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87578"/>
              </p:ext>
            </p:extLst>
          </p:nvPr>
        </p:nvGraphicFramePr>
        <p:xfrm>
          <a:off x="3064055" y="3721000"/>
          <a:ext cx="3186045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44" name="Table 4">
            <a:extLst>
              <a:ext uri="{FF2B5EF4-FFF2-40B4-BE49-F238E27FC236}">
                <a16:creationId xmlns:a16="http://schemas.microsoft.com/office/drawing/2014/main" xmlns="" id="{32B319AC-727A-4122-B581-BE878FA58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135768"/>
              </p:ext>
            </p:extLst>
          </p:nvPr>
        </p:nvGraphicFramePr>
        <p:xfrm>
          <a:off x="3690899" y="4206278"/>
          <a:ext cx="1911627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F9F1DB83-9837-4ECA-B93A-0EEFE10D9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706702"/>
              </p:ext>
            </p:extLst>
          </p:nvPr>
        </p:nvGraphicFramePr>
        <p:xfrm>
          <a:off x="3696931" y="4209070"/>
          <a:ext cx="1911627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xmlns="" id="{9AC2DBA6-E658-456E-9EF0-DD870BB67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14906"/>
              </p:ext>
            </p:extLst>
          </p:nvPr>
        </p:nvGraphicFramePr>
        <p:xfrm>
          <a:off x="3056832" y="4694583"/>
          <a:ext cx="4460463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3775239876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xmlns="" id="{ED620D47-D7E7-4936-97B7-2AA77361B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337437"/>
              </p:ext>
            </p:extLst>
          </p:nvPr>
        </p:nvGraphicFramePr>
        <p:xfrm>
          <a:off x="3053690" y="4678779"/>
          <a:ext cx="4460463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3775239876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52" name="Table 4">
            <a:extLst>
              <a:ext uri="{FF2B5EF4-FFF2-40B4-BE49-F238E27FC236}">
                <a16:creationId xmlns:a16="http://schemas.microsoft.com/office/drawing/2014/main" xmlns="" id="{FC0F305F-D8F1-4BC9-B62A-792692592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30699"/>
              </p:ext>
            </p:extLst>
          </p:nvPr>
        </p:nvGraphicFramePr>
        <p:xfrm>
          <a:off x="1791167" y="5170656"/>
          <a:ext cx="5097672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37752398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508218274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xmlns="" id="{74DFC2E3-A38E-4ED9-A075-B6FCA94FC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497202"/>
              </p:ext>
            </p:extLst>
          </p:nvPr>
        </p:nvGraphicFramePr>
        <p:xfrm>
          <a:off x="1791167" y="5172437"/>
          <a:ext cx="5097672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19008400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41415391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86236007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377523987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508218274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60" name="Table 4">
            <a:extLst>
              <a:ext uri="{FF2B5EF4-FFF2-40B4-BE49-F238E27FC236}">
                <a16:creationId xmlns:a16="http://schemas.microsoft.com/office/drawing/2014/main" xmlns="" id="{049BE6B0-0867-4D54-A13A-EEC4CADEC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6101"/>
              </p:ext>
            </p:extLst>
          </p:nvPr>
        </p:nvGraphicFramePr>
        <p:xfrm>
          <a:off x="4322418" y="333979"/>
          <a:ext cx="1911627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xmlns="" id="{58C5F7AC-554A-479C-A1E3-95657F7F3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370943"/>
              </p:ext>
            </p:extLst>
          </p:nvPr>
        </p:nvGraphicFramePr>
        <p:xfrm>
          <a:off x="4316555" y="324837"/>
          <a:ext cx="1911627" cy="486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09">
                  <a:extLst>
                    <a:ext uri="{9D8B030D-6E8A-4147-A177-3AD203B41FA5}">
                      <a16:colId xmlns:a16="http://schemas.microsoft.com/office/drawing/2014/main" xmlns="" val="3741471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21407915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xmlns="" val="4197271598"/>
                    </a:ext>
                  </a:extLst>
                </a:gridCol>
              </a:tblGrid>
              <a:tr h="48628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155788"/>
                  </a:ext>
                </a:extLst>
              </a:tr>
            </a:tbl>
          </a:graphicData>
        </a:graphic>
      </p:graphicFrame>
      <p:sp>
        <p:nvSpPr>
          <p:cNvPr id="75" name="Oval 74">
            <a:extLst>
              <a:ext uri="{FF2B5EF4-FFF2-40B4-BE49-F238E27FC236}">
                <a16:creationId xmlns:a16="http://schemas.microsoft.com/office/drawing/2014/main" xmlns="" id="{2E1BB72B-D614-4170-8F74-AE371CB68C1C}"/>
              </a:ext>
            </a:extLst>
          </p:cNvPr>
          <p:cNvSpPr/>
          <p:nvPr/>
        </p:nvSpPr>
        <p:spPr>
          <a:xfrm>
            <a:off x="433288" y="339887"/>
            <a:ext cx="477078" cy="4076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 action="ppaction://hlinksldjump">
                  <a:snd r:embed="rId3" name="bomb.wav"/>
                </a:hlinkClick>
              </a:rPr>
              <a:t>1</a:t>
            </a:r>
            <a:endParaRPr lang="en-US" dirty="0"/>
          </a:p>
        </p:txBody>
      </p:sp>
      <p:sp>
        <p:nvSpPr>
          <p:cNvPr id="82" name="Oval 81">
            <a:hlinkClick r:id="rId4" action="ppaction://hlinksldjump">
              <a:snd r:embed="rId5" name="laser.wav"/>
            </a:hlinkClick>
            <a:extLst>
              <a:ext uri="{FF2B5EF4-FFF2-40B4-BE49-F238E27FC236}">
                <a16:creationId xmlns:a16="http://schemas.microsoft.com/office/drawing/2014/main" xmlns="" id="{72D602AC-5F17-4CC8-AB49-7FFA6B24F972}"/>
              </a:ext>
            </a:extLst>
          </p:cNvPr>
          <p:cNvSpPr/>
          <p:nvPr/>
        </p:nvSpPr>
        <p:spPr>
          <a:xfrm>
            <a:off x="433288" y="822061"/>
            <a:ext cx="477078" cy="4076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 action="ppaction://hlinksldjump">
                  <a:snd r:embed="rId6" name="hammer.wav"/>
                </a:hlinkClick>
              </a:rPr>
              <a:t>2</a:t>
            </a:r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6B90EBC5-E300-4AC9-A041-69B1C115869F}"/>
              </a:ext>
            </a:extLst>
          </p:cNvPr>
          <p:cNvSpPr/>
          <p:nvPr/>
        </p:nvSpPr>
        <p:spPr>
          <a:xfrm>
            <a:off x="433288" y="3748954"/>
            <a:ext cx="477078" cy="4076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7" action="ppaction://hlinksldjump">
                  <a:snd r:embed="rId8" name="suction.wav"/>
                </a:hlinkClick>
              </a:rPr>
              <a:t>8</a:t>
            </a:r>
            <a:endParaRPr lang="en-US" dirty="0"/>
          </a:p>
        </p:txBody>
      </p:sp>
      <p:sp>
        <p:nvSpPr>
          <p:cNvPr id="84" name="Oval 83">
            <a:hlinkClick r:id="rId9" action="ppaction://hlinksldjump">
              <a:snd r:embed="rId6" name="hammer.wav"/>
            </a:hlinkClick>
            <a:extLst>
              <a:ext uri="{FF2B5EF4-FFF2-40B4-BE49-F238E27FC236}">
                <a16:creationId xmlns:a16="http://schemas.microsoft.com/office/drawing/2014/main" xmlns="" id="{FFB61D50-4C67-4D80-8DD2-FCB1811CFFB9}"/>
              </a:ext>
            </a:extLst>
          </p:cNvPr>
          <p:cNvSpPr/>
          <p:nvPr/>
        </p:nvSpPr>
        <p:spPr>
          <a:xfrm>
            <a:off x="426660" y="4694145"/>
            <a:ext cx="477078" cy="4076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hlinkClick r:id="rId9" action="ppaction://hlinksldjump">
                  <a:snd r:embed="rId8" name="suction.wav"/>
                </a:hlinkClick>
              </a:rPr>
              <a:t>10</a:t>
            </a:r>
            <a:endParaRPr lang="en-US" sz="1100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2494F11E-1F06-487C-A1ED-01407A4A4806}"/>
              </a:ext>
            </a:extLst>
          </p:cNvPr>
          <p:cNvSpPr/>
          <p:nvPr/>
        </p:nvSpPr>
        <p:spPr>
          <a:xfrm>
            <a:off x="417445" y="5173523"/>
            <a:ext cx="477078" cy="4076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hlinkClick r:id="rId10" action="ppaction://hlinksldjump">
                  <a:snd r:embed="rId11" name="breeze.wav"/>
                </a:hlinkClick>
              </a:rPr>
              <a:t>11</a:t>
            </a:r>
            <a:endParaRPr lang="en-US" sz="1100" dirty="0"/>
          </a:p>
        </p:txBody>
      </p:sp>
      <p:sp>
        <p:nvSpPr>
          <p:cNvPr id="86" name="Oval 85">
            <a:hlinkClick r:id="rId12" action="ppaction://hlinksldjump">
              <a:snd r:embed="rId8" name="suction.wav"/>
            </a:hlinkClick>
            <a:extLst>
              <a:ext uri="{FF2B5EF4-FFF2-40B4-BE49-F238E27FC236}">
                <a16:creationId xmlns:a16="http://schemas.microsoft.com/office/drawing/2014/main" xmlns="" id="{623CE336-10F4-4E43-B19C-169874217CA0}"/>
              </a:ext>
            </a:extLst>
          </p:cNvPr>
          <p:cNvSpPr/>
          <p:nvPr/>
        </p:nvSpPr>
        <p:spPr>
          <a:xfrm>
            <a:off x="433288" y="1328488"/>
            <a:ext cx="477078" cy="4076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12" action="ppaction://hlinksldjump">
                  <a:snd r:embed="rId6" name="hammer.wav"/>
                </a:hlinkClick>
              </a:rPr>
              <a:t>3</a:t>
            </a:r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17F79E0B-396F-40DC-BB1F-E9256BB7C6A3}"/>
              </a:ext>
            </a:extLst>
          </p:cNvPr>
          <p:cNvSpPr/>
          <p:nvPr/>
        </p:nvSpPr>
        <p:spPr>
          <a:xfrm>
            <a:off x="433288" y="1821663"/>
            <a:ext cx="477078" cy="4076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13" action="ppaction://hlinksldjump">
                  <a:snd r:embed="rId14" name="type.wav"/>
                </a:hlinkClick>
              </a:rPr>
              <a:t>4</a:t>
            </a:r>
            <a:endParaRPr lang="en-US" dirty="0"/>
          </a:p>
        </p:txBody>
      </p:sp>
      <p:sp>
        <p:nvSpPr>
          <p:cNvPr id="88" name="Oval 87">
            <a:hlinkClick r:id="rId15" action="ppaction://hlinksldjump">
              <a:snd r:embed="rId5" name="laser.wav"/>
            </a:hlinkClick>
            <a:extLst>
              <a:ext uri="{FF2B5EF4-FFF2-40B4-BE49-F238E27FC236}">
                <a16:creationId xmlns:a16="http://schemas.microsoft.com/office/drawing/2014/main" xmlns="" id="{3A510E6D-D338-4071-929E-DCA482410CD9}"/>
              </a:ext>
            </a:extLst>
          </p:cNvPr>
          <p:cNvSpPr/>
          <p:nvPr/>
        </p:nvSpPr>
        <p:spPr>
          <a:xfrm>
            <a:off x="433288" y="2278954"/>
            <a:ext cx="477078" cy="4076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15" action="ppaction://hlinksldjump">
                  <a:snd r:embed="rId14" name="type.wav"/>
                </a:hlinkClick>
              </a:rPr>
              <a:t>5</a:t>
            </a:r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0D58EB6C-23EF-47B7-A08E-D1818DC85EA6}"/>
              </a:ext>
            </a:extLst>
          </p:cNvPr>
          <p:cNvSpPr/>
          <p:nvPr/>
        </p:nvSpPr>
        <p:spPr>
          <a:xfrm>
            <a:off x="433288" y="2789516"/>
            <a:ext cx="477078" cy="4076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16" action="ppaction://hlinksldjump">
                  <a:snd r:embed="rId17" name="push.wav"/>
                </a:hlinkClick>
              </a:rPr>
              <a:t>6</a:t>
            </a:r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10DEC969-9AB4-4C61-94F2-59A0426DBACF}"/>
              </a:ext>
            </a:extLst>
          </p:cNvPr>
          <p:cNvSpPr/>
          <p:nvPr/>
        </p:nvSpPr>
        <p:spPr>
          <a:xfrm>
            <a:off x="433288" y="3292831"/>
            <a:ext cx="477078" cy="4076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18" action="ppaction://hlinksldjump">
                  <a:snd r:embed="rId8" name="suction.wav"/>
                </a:hlinkClick>
              </a:rPr>
              <a:t>7</a:t>
            </a:r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AD6AE706-1FCF-4A6A-8B50-3FEB52D86125}"/>
              </a:ext>
            </a:extLst>
          </p:cNvPr>
          <p:cNvSpPr/>
          <p:nvPr/>
        </p:nvSpPr>
        <p:spPr>
          <a:xfrm>
            <a:off x="433288" y="4223339"/>
            <a:ext cx="477078" cy="4076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19" action="ppaction://hlinksldjump">
                  <a:snd r:embed="rId5" name="laser.wav"/>
                </a:hlinkClick>
              </a:rPr>
              <a:t>9</a:t>
            </a:r>
            <a:endParaRPr lang="en-US" dirty="0"/>
          </a:p>
        </p:txBody>
      </p:sp>
      <p:sp>
        <p:nvSpPr>
          <p:cNvPr id="93" name="Scroll: Horizontal 92">
            <a:extLst>
              <a:ext uri="{FF2B5EF4-FFF2-40B4-BE49-F238E27FC236}">
                <a16:creationId xmlns:a16="http://schemas.microsoft.com/office/drawing/2014/main" xmlns="" id="{07BD660E-08A0-461D-8C05-BDBB80DE9C85}"/>
              </a:ext>
            </a:extLst>
          </p:cNvPr>
          <p:cNvSpPr/>
          <p:nvPr/>
        </p:nvSpPr>
        <p:spPr>
          <a:xfrm>
            <a:off x="7675463" y="1796035"/>
            <a:ext cx="3813964" cy="1862301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11962141-B5F2-4F8E-B5D9-CEAA1C5AE74E}"/>
              </a:ext>
            </a:extLst>
          </p:cNvPr>
          <p:cNvSpPr/>
          <p:nvPr/>
        </p:nvSpPr>
        <p:spPr>
          <a:xfrm>
            <a:off x="7862253" y="4155365"/>
            <a:ext cx="3440384" cy="8436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26C67F0-3196-476E-BF5F-AE9C33F36603}"/>
              </a:ext>
            </a:extLst>
          </p:cNvPr>
          <p:cNvSpPr/>
          <p:nvPr/>
        </p:nvSpPr>
        <p:spPr>
          <a:xfrm>
            <a:off x="7254881" y="524909"/>
            <a:ext cx="4655128" cy="974169"/>
          </a:xfrm>
          <a:prstGeom prst="round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>
            <a:hlinkClick r:id="rId20" action="ppaction://hlinksldjump"/>
            <a:extLst>
              <a:ext uri="{FF2B5EF4-FFF2-40B4-BE49-F238E27FC236}">
                <a16:creationId xmlns:a16="http://schemas.microsoft.com/office/drawing/2014/main" xmlns="" id="{0F3E3A7C-4E5C-4DDC-85F5-15CBAFC0794C}"/>
              </a:ext>
            </a:extLst>
          </p:cNvPr>
          <p:cNvSpPr/>
          <p:nvPr/>
        </p:nvSpPr>
        <p:spPr>
          <a:xfrm>
            <a:off x="11628404" y="6387548"/>
            <a:ext cx="328069" cy="251791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9FF0BD-6C75-4DCE-85CD-E438C4150E61}"/>
              </a:ext>
            </a:extLst>
          </p:cNvPr>
          <p:cNvSpPr/>
          <p:nvPr/>
        </p:nvSpPr>
        <p:spPr>
          <a:xfrm>
            <a:off x="927651" y="1947896"/>
            <a:ext cx="10569655" cy="3446601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( 3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C8458-70E5-4603-BAE1-EA868005B9B3}"/>
              </a:ext>
            </a:extLst>
          </p:cNvPr>
          <p:cNvSpPr/>
          <p:nvPr/>
        </p:nvSpPr>
        <p:spPr>
          <a:xfrm>
            <a:off x="410817" y="424070"/>
            <a:ext cx="768626" cy="516834"/>
          </a:xfrm>
          <a:prstGeom prst="leftArrow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Marketing Online – DJ Design | Just Do It">
            <a:extLst>
              <a:ext uri="{FF2B5EF4-FFF2-40B4-BE49-F238E27FC236}">
                <a16:creationId xmlns:a16="http://schemas.microsoft.com/office/drawing/2014/main" xmlns="" id="{5A4FA275-DF1A-4D98-AF7E-BE3CA987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9" y="42407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4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9FF0BD-6C75-4DCE-85CD-E438C4150E61}"/>
              </a:ext>
            </a:extLst>
          </p:cNvPr>
          <p:cNvSpPr/>
          <p:nvPr/>
        </p:nvSpPr>
        <p:spPr>
          <a:xfrm>
            <a:off x="927651" y="1947896"/>
            <a:ext cx="10569655" cy="3446601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( 7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C8458-70E5-4603-BAE1-EA868005B9B3}"/>
              </a:ext>
            </a:extLst>
          </p:cNvPr>
          <p:cNvSpPr/>
          <p:nvPr/>
        </p:nvSpPr>
        <p:spPr>
          <a:xfrm>
            <a:off x="410817" y="424070"/>
            <a:ext cx="768626" cy="516834"/>
          </a:xfrm>
          <a:prstGeom prst="leftArrow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Dealtoday - Giải nóng với Combo kem tuyết Singapore và Trà sữa tại Snow Cup  nào cả nhà ơi! - Loya One">
            <a:extLst>
              <a:ext uri="{FF2B5EF4-FFF2-40B4-BE49-F238E27FC236}">
                <a16:creationId xmlns:a16="http://schemas.microsoft.com/office/drawing/2014/main" xmlns="" id="{E5C2EED3-5C72-49DE-B096-971529E2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3" y="42407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83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9FF0BD-6C75-4DCE-85CD-E438C4150E61}"/>
              </a:ext>
            </a:extLst>
          </p:cNvPr>
          <p:cNvSpPr/>
          <p:nvPr/>
        </p:nvSpPr>
        <p:spPr>
          <a:xfrm>
            <a:off x="927651" y="1947896"/>
            <a:ext cx="10569655" cy="3446601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( 8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C8458-70E5-4603-BAE1-EA868005B9B3}"/>
              </a:ext>
            </a:extLst>
          </p:cNvPr>
          <p:cNvSpPr/>
          <p:nvPr/>
        </p:nvSpPr>
        <p:spPr>
          <a:xfrm>
            <a:off x="410817" y="424070"/>
            <a:ext cx="768626" cy="516834"/>
          </a:xfrm>
          <a:prstGeom prst="leftArrow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Ảnh Động Powerpoint Đẹp ❤️ Tải 777+ Hình Động PPT Cute">
            <a:extLst>
              <a:ext uri="{FF2B5EF4-FFF2-40B4-BE49-F238E27FC236}">
                <a16:creationId xmlns:a16="http://schemas.microsoft.com/office/drawing/2014/main" xmlns="" id="{1736F15C-5424-4BB4-8F94-099DAF7CF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93" y="42407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7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333D1-8E64-4864-AD29-0C4FDD15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5745"/>
            <a:ext cx="9144000" cy="69749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29: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F86C56-7117-436D-86B5-63D73C51E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96291"/>
            <a:ext cx="9144000" cy="4765964"/>
          </a:xfrm>
        </p:spPr>
        <p:txBody>
          <a:bodyPr>
            <a:normAutofit/>
          </a:bodyPr>
          <a:lstStyle/>
          <a:p>
            <a:pPr marL="571500" indent="-571500" algn="l">
              <a:buAutoNum type="romanUcPeriod"/>
            </a:pPr>
            <a:r>
              <a:rPr lang="en-US" b="1" u="sng" dirty="0" err="1">
                <a:solidFill>
                  <a:srgbClr val="FF0000"/>
                </a:solidFill>
              </a:rPr>
              <a:t>Kiến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thức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cần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nhớ</a:t>
            </a:r>
            <a:endParaRPr lang="en-US" b="1" u="sng" dirty="0">
              <a:solidFill>
                <a:srgbClr val="FF0000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oxi</a:t>
            </a:r>
            <a:endParaRPr lang="en-US" dirty="0"/>
          </a:p>
          <a:p>
            <a:pPr marL="514350" indent="-514350" algn="l">
              <a:buAutoNum type="arabicPeriod"/>
            </a:pP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oxi</a:t>
            </a:r>
            <a:endParaRPr lang="en-US" dirty="0"/>
          </a:p>
          <a:p>
            <a:pPr marL="514350" indent="-514350" algn="l">
              <a:buAutoNum type="arabicPeriod"/>
            </a:pP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oxit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oxit</a:t>
            </a:r>
            <a:endParaRPr lang="en-US" dirty="0"/>
          </a:p>
          <a:p>
            <a:pPr marL="514350" indent="-514350" algn="l">
              <a:buAutoNum type="arabicPeriod"/>
            </a:pP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oxi</a:t>
            </a:r>
            <a:r>
              <a:rPr lang="en-US" dirty="0"/>
              <a:t> </a:t>
            </a:r>
            <a:r>
              <a:rPr lang="en-US" dirty="0" err="1"/>
              <a:t>hóa</a:t>
            </a:r>
            <a:endParaRPr lang="en-US" dirty="0"/>
          </a:p>
          <a:p>
            <a:pPr marL="514350" indent="-514350" algn="l">
              <a:buAutoNum type="arabicPeriod"/>
            </a:pP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pPr marL="514350" indent="-514350" algn="l">
              <a:buAutoNum type="arabicPeriod"/>
            </a:pP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,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hủy</a:t>
            </a:r>
            <a:r>
              <a:rPr lang="en-US" dirty="0"/>
              <a:t>.</a:t>
            </a:r>
          </a:p>
          <a:p>
            <a:pPr algn="l"/>
            <a:r>
              <a:rPr lang="en-US" b="1" u="sng" dirty="0">
                <a:solidFill>
                  <a:srgbClr val="FF0000"/>
                </a:solidFill>
              </a:rPr>
              <a:t>II.   </a:t>
            </a: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tập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7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6" name="Picture 22">
            <a:extLst>
              <a:ext uri="{FF2B5EF4-FFF2-40B4-BE49-F238E27FC236}">
                <a16:creationId xmlns:a16="http://schemas.microsoft.com/office/drawing/2014/main" xmlns="" id="{E2BD4F88-3C13-4326-B09D-2F6B351E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4824414"/>
            <a:ext cx="1057275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>
            <a:extLst>
              <a:ext uri="{FF2B5EF4-FFF2-40B4-BE49-F238E27FC236}">
                <a16:creationId xmlns:a16="http://schemas.microsoft.com/office/drawing/2014/main" xmlns="" id="{6D939000-992B-429E-8330-D0662280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4503738"/>
            <a:ext cx="1282700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>
            <a:extLst>
              <a:ext uri="{FF2B5EF4-FFF2-40B4-BE49-F238E27FC236}">
                <a16:creationId xmlns:a16="http://schemas.microsoft.com/office/drawing/2014/main" xmlns="" id="{5F7B2747-DB2C-41FC-9908-ACED501E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4206876"/>
            <a:ext cx="1325562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>
            <a:extLst>
              <a:ext uri="{FF2B5EF4-FFF2-40B4-BE49-F238E27FC236}">
                <a16:creationId xmlns:a16="http://schemas.microsoft.com/office/drawing/2014/main" xmlns="" id="{3A89A929-5945-438F-AB57-735323D7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3927475"/>
            <a:ext cx="203200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xmlns="" id="{97576E60-286D-46EB-88B4-550A3DC8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32151"/>
            <a:ext cx="2543175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xmlns="" id="{1E584880-1917-4AF0-8173-92E554FC0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6" y="3065463"/>
            <a:ext cx="2174875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xmlns="" id="{448CCB6B-D0BB-4A89-B09B-ED40C5BC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2127251"/>
            <a:ext cx="184785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xmlns="" id="{0584EE3A-D8DE-41AF-A1B2-1225759E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598614"/>
            <a:ext cx="1687512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xmlns="" id="{8AB01FFD-67B0-4640-8F03-CD0D5D11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973264"/>
            <a:ext cx="2127250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xmlns="" id="{B8463A26-4661-4D39-9193-C37A28AE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9" y="4070350"/>
            <a:ext cx="2389187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xmlns="" id="{57C47147-CB4E-431D-A378-66C4AB50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9" y="3825875"/>
            <a:ext cx="2560637" cy="4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xmlns="" id="{F858B6E4-56C3-497A-BC27-FA81B9531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4" y="3279775"/>
            <a:ext cx="2459037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xmlns="" id="{856C84A4-D974-4434-8C64-6AE7A8F6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059113"/>
            <a:ext cx="26495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xmlns="" id="{B784733E-CF28-457D-B89F-62744E0C4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4" y="2270125"/>
            <a:ext cx="2632075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xmlns="" id="{0C5B3380-617D-46BF-BE57-4BA127AD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4" y="2246313"/>
            <a:ext cx="257333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xmlns="" id="{8B9ADDB4-BBFA-47A7-832A-6B57053E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4" y="1949451"/>
            <a:ext cx="282892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F7505B22-7858-428A-B36D-6171AF18C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1354138"/>
            <a:ext cx="27749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5A66FA21-0279-406A-9ED3-E99FE3C3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6" y="2103439"/>
            <a:ext cx="2430463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F59F1C35-7B74-4158-9F2A-5E1DD38C4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2608263"/>
            <a:ext cx="1627188" cy="13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>
            <a:extLst>
              <a:ext uri="{FF2B5EF4-FFF2-40B4-BE49-F238E27FC236}">
                <a16:creationId xmlns:a16="http://schemas.microsoft.com/office/drawing/2014/main" xmlns="" id="{118B6DBF-44BA-42E1-800D-C88FAFEF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076701"/>
            <a:ext cx="216535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xmlns="" id="{B2FED367-D65A-435F-A191-8C487D39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905251"/>
            <a:ext cx="3262312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xmlns="" id="{F5447125-85C9-486F-BC90-A5310889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3244851"/>
            <a:ext cx="260191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xmlns="" id="{1AD96345-C559-4009-B978-DEE1268A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3097213"/>
            <a:ext cx="22066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xmlns="" id="{230CA270-9FDD-4292-BB73-3A9F0EF09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9" y="2159000"/>
            <a:ext cx="1127125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xmlns="" id="{E03E75EF-1FC3-4E82-9FED-F281D457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1611314"/>
            <a:ext cx="1073150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xmlns="" id="{4A3870EB-5801-4AB2-B3F8-F02059CEB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93900"/>
            <a:ext cx="2046288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xmlns="" id="{43EAF7A9-E275-4957-B4CA-B2C3AFF2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348164"/>
            <a:ext cx="1062037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xmlns="" id="{BEEBC09B-3DAC-4DBB-BD20-5BDF4CDF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81438"/>
            <a:ext cx="1055688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xmlns="" id="{A54A4675-EF75-4276-BA7D-9F74A271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3114676"/>
            <a:ext cx="1905000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xmlns="" id="{6B52FBE1-B24A-4465-B339-637DD256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589214"/>
            <a:ext cx="2212975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xmlns="" id="{B9854AF2-FAA3-4C79-86B3-AAEFF945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00301"/>
            <a:ext cx="22955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BE3D5B88-56E2-45C7-87E6-5D478999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887539"/>
            <a:ext cx="2011362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90398F94-CC7F-4550-8BBA-ABC0CBEE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413000"/>
            <a:ext cx="2182812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A7393CED-1AA0-4910-A38C-6ADC2C7E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667001"/>
            <a:ext cx="158750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9FF0BD-6C75-4DCE-85CD-E438C4150E61}"/>
              </a:ext>
            </a:extLst>
          </p:cNvPr>
          <p:cNvSpPr/>
          <p:nvPr/>
        </p:nvSpPr>
        <p:spPr>
          <a:xfrm>
            <a:off x="917190" y="2366617"/>
            <a:ext cx="10569655" cy="344660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( 3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C8458-70E5-4603-BAE1-EA868005B9B3}"/>
              </a:ext>
            </a:extLst>
          </p:cNvPr>
          <p:cNvSpPr/>
          <p:nvPr/>
        </p:nvSpPr>
        <p:spPr>
          <a:xfrm>
            <a:off x="410817" y="424070"/>
            <a:ext cx="768626" cy="516834"/>
          </a:xfrm>
          <a:prstGeom prst="leftArrow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6AA19A-FAA2-41BA-B13B-06D1861FA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26" y="583096"/>
            <a:ext cx="3524250" cy="21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4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9FF0BD-6C75-4DCE-85CD-E438C4150E61}"/>
              </a:ext>
            </a:extLst>
          </p:cNvPr>
          <p:cNvSpPr/>
          <p:nvPr/>
        </p:nvSpPr>
        <p:spPr>
          <a:xfrm>
            <a:off x="3445566" y="1630017"/>
            <a:ext cx="8237271" cy="3014075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( 8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b="1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C8458-70E5-4603-BAE1-EA868005B9B3}"/>
              </a:ext>
            </a:extLst>
          </p:cNvPr>
          <p:cNvSpPr/>
          <p:nvPr/>
        </p:nvSpPr>
        <p:spPr>
          <a:xfrm>
            <a:off x="410817" y="424070"/>
            <a:ext cx="768626" cy="516834"/>
          </a:xfrm>
          <a:prstGeom prst="leftArrow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Ảnh Động Powerpoint Đẹp ❤️ Tải 777+ Hình Động PPT Cute">
            <a:extLst>
              <a:ext uri="{FF2B5EF4-FFF2-40B4-BE49-F238E27FC236}">
                <a16:creationId xmlns:a16="http://schemas.microsoft.com/office/drawing/2014/main" xmlns="" id="{38078852-2BD4-45CD-9168-10621C19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1630017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7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9FF0BD-6C75-4DCE-85CD-E438C4150E61}"/>
              </a:ext>
            </a:extLst>
          </p:cNvPr>
          <p:cNvSpPr/>
          <p:nvPr/>
        </p:nvSpPr>
        <p:spPr>
          <a:xfrm>
            <a:off x="927651" y="2226365"/>
            <a:ext cx="10569655" cy="3168132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( 4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C8458-70E5-4603-BAE1-EA868005B9B3}"/>
              </a:ext>
            </a:extLst>
          </p:cNvPr>
          <p:cNvSpPr/>
          <p:nvPr/>
        </p:nvSpPr>
        <p:spPr>
          <a:xfrm>
            <a:off x="410817" y="424070"/>
            <a:ext cx="768626" cy="516834"/>
          </a:xfrm>
          <a:prstGeom prst="leftArrow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in on Chia sẻ từ ViuViu Team">
            <a:extLst>
              <a:ext uri="{FF2B5EF4-FFF2-40B4-BE49-F238E27FC236}">
                <a16:creationId xmlns:a16="http://schemas.microsoft.com/office/drawing/2014/main" xmlns="" id="{E4E04D2D-5141-454A-BDFE-A8717BBD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79" y="-345385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9FF0BD-6C75-4DCE-85CD-E438C4150E61}"/>
              </a:ext>
            </a:extLst>
          </p:cNvPr>
          <p:cNvSpPr/>
          <p:nvPr/>
        </p:nvSpPr>
        <p:spPr>
          <a:xfrm>
            <a:off x="2464904" y="2536997"/>
            <a:ext cx="9032402" cy="2857500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( 4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C8458-70E5-4603-BAE1-EA868005B9B3}"/>
              </a:ext>
            </a:extLst>
          </p:cNvPr>
          <p:cNvSpPr/>
          <p:nvPr/>
        </p:nvSpPr>
        <p:spPr>
          <a:xfrm>
            <a:off x="410817" y="424070"/>
            <a:ext cx="768626" cy="516834"/>
          </a:xfrm>
          <a:prstGeom prst="leftArrow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ÔI TÀI GIỎI, BẠN CŨNG THẾ! | Fun Quiz - Quizizz">
            <a:extLst>
              <a:ext uri="{FF2B5EF4-FFF2-40B4-BE49-F238E27FC236}">
                <a16:creationId xmlns:a16="http://schemas.microsoft.com/office/drawing/2014/main" xmlns="" id="{2DCA622A-9673-4B95-BB1C-6D40A758A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247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4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9FF0BD-6C75-4DCE-85CD-E438C4150E61}"/>
              </a:ext>
            </a:extLst>
          </p:cNvPr>
          <p:cNvSpPr/>
          <p:nvPr/>
        </p:nvSpPr>
        <p:spPr>
          <a:xfrm>
            <a:off x="927652" y="1947896"/>
            <a:ext cx="8918714" cy="3446601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( 6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C8458-70E5-4603-BAE1-EA868005B9B3}"/>
              </a:ext>
            </a:extLst>
          </p:cNvPr>
          <p:cNvSpPr/>
          <p:nvPr/>
        </p:nvSpPr>
        <p:spPr>
          <a:xfrm>
            <a:off x="410817" y="424070"/>
            <a:ext cx="768626" cy="516834"/>
          </a:xfrm>
          <a:prstGeom prst="leftArrow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Yenp (yenp4942) - Hồ sơ | Pinterest">
            <a:extLst>
              <a:ext uri="{FF2B5EF4-FFF2-40B4-BE49-F238E27FC236}">
                <a16:creationId xmlns:a16="http://schemas.microsoft.com/office/drawing/2014/main" xmlns="" id="{49449404-7861-4EB8-8E0E-7A697FB51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98" y="42407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8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9FF0BD-6C75-4DCE-85CD-E438C4150E61}"/>
              </a:ext>
            </a:extLst>
          </p:cNvPr>
          <p:cNvSpPr/>
          <p:nvPr/>
        </p:nvSpPr>
        <p:spPr>
          <a:xfrm>
            <a:off x="811172" y="2477983"/>
            <a:ext cx="10569655" cy="3446601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( 7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C8458-70E5-4603-BAE1-EA868005B9B3}"/>
              </a:ext>
            </a:extLst>
          </p:cNvPr>
          <p:cNvSpPr/>
          <p:nvPr/>
        </p:nvSpPr>
        <p:spPr>
          <a:xfrm>
            <a:off x="410817" y="424070"/>
            <a:ext cx="768626" cy="516834"/>
          </a:xfrm>
          <a:prstGeom prst="leftArrow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if pensando - Búsqueda de Google | Animated emojis, Cute memes, Good luck  gif">
            <a:extLst>
              <a:ext uri="{FF2B5EF4-FFF2-40B4-BE49-F238E27FC236}">
                <a16:creationId xmlns:a16="http://schemas.microsoft.com/office/drawing/2014/main" xmlns="" id="{8B16D024-0C4F-4B59-B00B-74622A79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77" y="933416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4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9FF0BD-6C75-4DCE-85CD-E438C4150E61}"/>
              </a:ext>
            </a:extLst>
          </p:cNvPr>
          <p:cNvSpPr/>
          <p:nvPr/>
        </p:nvSpPr>
        <p:spPr>
          <a:xfrm>
            <a:off x="927651" y="1947896"/>
            <a:ext cx="10569655" cy="3446601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( 7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C8458-70E5-4603-BAE1-EA868005B9B3}"/>
              </a:ext>
            </a:extLst>
          </p:cNvPr>
          <p:cNvSpPr/>
          <p:nvPr/>
        </p:nvSpPr>
        <p:spPr>
          <a:xfrm>
            <a:off x="410817" y="424070"/>
            <a:ext cx="768626" cy="516834"/>
          </a:xfrm>
          <a:prstGeom prst="leftArrow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in on Đang yêu">
            <a:extLst>
              <a:ext uri="{FF2B5EF4-FFF2-40B4-BE49-F238E27FC236}">
                <a16:creationId xmlns:a16="http://schemas.microsoft.com/office/drawing/2014/main" xmlns="" id="{21111AAD-0FB4-4F21-B001-E15BA4356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42407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3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EB9FF0BD-6C75-4DCE-85CD-E438C4150E61}"/>
              </a:ext>
            </a:extLst>
          </p:cNvPr>
          <p:cNvSpPr/>
          <p:nvPr/>
        </p:nvSpPr>
        <p:spPr>
          <a:xfrm>
            <a:off x="927651" y="1947896"/>
            <a:ext cx="10569655" cy="3446601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( 5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photpho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Arrow: Left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C8458-70E5-4603-BAE1-EA868005B9B3}"/>
              </a:ext>
            </a:extLst>
          </p:cNvPr>
          <p:cNvSpPr/>
          <p:nvPr/>
        </p:nvSpPr>
        <p:spPr>
          <a:xfrm>
            <a:off x="410817" y="424070"/>
            <a:ext cx="768626" cy="516834"/>
          </a:xfrm>
          <a:prstGeom prst="leftArrow">
            <a:avLst/>
          </a:prstGeom>
          <a:solidFill>
            <a:srgbClr val="F2F2F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Nhung Hồng (nhanhang1001) - Hồ sơ | Pinterest">
            <a:extLst>
              <a:ext uri="{FF2B5EF4-FFF2-40B4-BE49-F238E27FC236}">
                <a16:creationId xmlns:a16="http://schemas.microsoft.com/office/drawing/2014/main" xmlns="" id="{626B468E-793D-436A-97FD-C985AA71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44" y="0"/>
            <a:ext cx="3371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87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439</Words>
  <Application>Microsoft Office PowerPoint</Application>
  <PresentationFormat>Custom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29: BÀI LUYỆN TẬP SỐ 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29: BÀI LUYỆN TẤP SỐ 5</dc:title>
  <dc:creator>Windows User</dc:creator>
  <cp:lastModifiedBy>21AK22</cp:lastModifiedBy>
  <cp:revision>5</cp:revision>
  <dcterms:created xsi:type="dcterms:W3CDTF">2022-02-18T16:00:25Z</dcterms:created>
  <dcterms:modified xsi:type="dcterms:W3CDTF">2023-03-23T02:26:44Z</dcterms:modified>
</cp:coreProperties>
</file>