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ink/ink1.xml" ContentType="application/inkml+xml"/>
  <Override PartName="/ppt/ink/ink2.xml" ContentType="application/inkml+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60" r:id="rId2"/>
    <p:sldId id="291" r:id="rId3"/>
    <p:sldId id="362" r:id="rId4"/>
    <p:sldId id="363" r:id="rId5"/>
    <p:sldId id="295" r:id="rId6"/>
    <p:sldId id="353" r:id="rId7"/>
    <p:sldId id="374" r:id="rId8"/>
    <p:sldId id="333" r:id="rId9"/>
    <p:sldId id="334" r:id="rId10"/>
    <p:sldId id="381" r:id="rId11"/>
    <p:sldId id="336" r:id="rId12"/>
    <p:sldId id="372" r:id="rId13"/>
    <p:sldId id="373" r:id="rId14"/>
    <p:sldId id="339" r:id="rId15"/>
    <p:sldId id="380" r:id="rId16"/>
    <p:sldId id="375" r:id="rId17"/>
    <p:sldId id="371" r:id="rId18"/>
    <p:sldId id="340" r:id="rId19"/>
    <p:sldId id="341" r:id="rId20"/>
    <p:sldId id="343" r:id="rId21"/>
    <p:sldId id="346" r:id="rId22"/>
    <p:sldId id="377" r:id="rId23"/>
    <p:sldId id="376" r:id="rId24"/>
    <p:sldId id="347" r:id="rId25"/>
    <p:sldId id="378" r:id="rId26"/>
    <p:sldId id="359" r:id="rId27"/>
    <p:sldId id="379" r:id="rId28"/>
    <p:sldId id="293" r:id="rId29"/>
    <p:sldId id="294" r:id="rId30"/>
    <p:sldId id="327" r:id="rId31"/>
  </p:sldIdLst>
  <p:sldSz cx="9144000" cy="6858000" type="screen4x3"/>
  <p:notesSz cx="6858000" cy="9144000"/>
  <p:custDataLst>
    <p:tags r:id="rId3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F"/>
    <a:srgbClr val="EBEBFF"/>
    <a:srgbClr val="0000CC"/>
    <a:srgbClr val="FFFFCC"/>
    <a:srgbClr val="CBF85A"/>
    <a:srgbClr val="FF9900"/>
    <a:srgbClr val="3333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3" d="100"/>
          <a:sy n="73" d="100"/>
        </p:scale>
        <p:origin x="129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10-24T02:43:32.812"/>
    </inkml:context>
    <inkml:brush xml:id="br0">
      <inkml:brushProperty name="width" value="0.05292" units="cm"/>
      <inkml:brushProperty name="height" value="0.05292" units="cm"/>
      <inkml:brushProperty name="color" value="#FF0000"/>
      <inkml:brushProperty name="fitToCurve" value="1"/>
      <inkml:brushProperty name="ignorePressure" value="1"/>
    </inkml:brush>
    <inkml:brush xml:id="br1">
      <inkml:brushProperty name="width" value="0.05292" units="cm"/>
      <inkml:brushProperty name="height" value="0.05292" units="cm"/>
      <inkml:brushProperty name="color" value="#339966"/>
      <inkml:brushProperty name="fitToCurve" value="1"/>
      <inkml:brushProperty name="ignorePressure" value="1"/>
    </inkml:brush>
  </inkml:definitions>
  <inkml:trace contextRef="#ctx0" brushRef="#br0">323 124,'0'0,"24"0,-24 25,0 0,25-25,-25 50,25-25,0-1,-1 51,26-25,-26-26,1 1</inkml:trace>
  <inkml:trace contextRef="#ctx0" brushRef="#br0" timeOffset="422">545 447</inkml:trace>
  <inkml:trace contextRef="#ctx0" brushRef="#br0" timeOffset="891">570 373,'25'-25,"24"25,-49 0,49 0,1 0,-26 0,1 0,0 0,-25 0,49 0,-49-25,25 25,0-25,-1 0,26 25,-50-24,24-1,-24 25,25-25</inkml:trace>
  <inkml:trace contextRef="#ctx0" brushRef="#br0" timeOffset="2063">644 422,'0'0,"0"25,0-25,0 25,0-25,0 50,25-50,-25 49,0-24,24-25,-24 25,0 0,0 0,25-25,-25 24,25 1,-25-25,24 25,1-25</inkml:trace>
  <inkml:trace contextRef="#ctx0" brushRef="#br0" timeOffset="3016">520 497,'-24'0,"-1"25,0-25,25 24,-24-24,-1 25,25 0,-25-25,25 25,-25-25,25 25,0-25,0 49,-24-24,-1 0</inkml:trace>
  <inkml:trace contextRef="#ctx0" brushRef="#br0" timeOffset="4594">644 472,'-25'0,"1"0,24 0,-50 0,25 0,-24 0,49 0,-74 0,49 0,0 0,-24 0,24 0,1 0,-1 0,25 0,-25 0,25 0,-24 0,-1 0,0 0,25 0</inkml:trace>
  <inkml:trace contextRef="#ctx0" brushRef="#br0" timeOffset="5984">595 398,'24'0,"26"0,-1 0,-49 0,49 0,-24 0,0 0,0 0,49 0,-25 0,0 0,-49 24,25-24,0 0,0 0,-25 25,24-25,-24 0,25 25,0-25,-25 0,24 0,-24 25,25-25,-25 25,25-25</inkml:trace>
  <inkml:trace contextRef="#ctx0" brushRef="#br0" timeOffset="7594">644 422,'0'-24,"0"-1,0 25,0-25,0 25,0-25,0-25,0 50,0-49,0 49,0-25,0 25,0-25,0 0,0 25,0-25,0 25,25-24,-25 24,0-25,0 25,24-25,-24 0,0 25,0-25,25 25</inkml:trace>
  <inkml:trace contextRef="#ctx0" brushRef="#br0" timeOffset="9156">619 571,'0'25,"0"0,0 25,0-26,0 1,-24 0,24 0,0-25,0 25,0 0,0-1,0 1,0-25,0 50,0-25,0 0,0-1,0 1,0 0,0 25,0-50,0 25,0-1,0-24,0 25,0 0,0-25,0 25,0 49,49-49,-49 0,0 25,49-50,-49 49,0-49,0 25,0 25,0-25,0 0,0-1,0 1,0 0,0 0,0 0,0-1,0 26,0 0,0-1,0-24,0 50,0-50,0 24,0 1,0 0,0-1,0-24,0 25,0-1,0-24,0 25,0 0,0-26,0 1,0 50,0-50,0 24,-24-24,24 0,0 0,0-1,0 1,0 0,0 0,-25 25,0-26,25 1,-24 0,24-25,-25 50,25-50</inkml:trace>
  <inkml:trace contextRef="#ctx0" brushRef="#br1" timeOffset="28656">792 1788,'0'0,"25"-25,0 0,-25 25,0-25,0 1,0-1,0 0,0 0,0 0,0 25,0-24,0-1,24 0,1 25,0 0,-25 0,24 0,-24 0,25 0,-25 0,49-25,-49 25,50-25,-25 0,-25 25,24-24,1-1,-25 25,25-25,-1 25,1-25,0 25,0-25,24 0,-49 25,49 0,-24-24,-25-1,25 0,-25 25,24-25,1 0,-25 25,25-25,-25 25,0-24,0 24,0-25,0 0,0 25,0-25,0 0,-25 25,0-25,25 1,-24 24,-1-25,0 25,-24-25,49 25,-25-25,25 25,-24 0,24 0,-25 0,0 0,25 0,-25 0,25 25,-24-25,24 25,-25-25,0 25,25-25,0 24,0 1,-24-25,24 25,-25 25,25-50,0 25,0-25,-25 49,25-49,0 25,0-25,0 25,-25 0,25 0,0-25,-24 49,24-49,0 25,-25 0,25 0,0-25,0 25,-25-25,25 24,0-24,0 25,0 0,-24-25,24 25</inkml:trace>
  <inkml:trace contextRef="#ctx0" brushRef="#br1" timeOffset="31922">965 1465,'25'-25,"-1"25,1-24,-25-1,25 25,0-25,-25 25,24-25,1 0,0 0,-25 25,0-24,0 24,0-25,0 0,0 0,0 25,0-50,0 50,0-24,0 24,0-50,24 50,-24-25,0 25,0-25,0 25,0-25,0 1,0-1,0 25,0-25,25 25,-25 0,25 0,-25 0,25 0,-25 0,24 0,1 0,0 25,-25-25,0 25,0-25,0 24,0 1,0-25,0 25,0-25,0 25,0-25,0 25,0 0,0-25,0 24,0-24,0 25,0-25,0 25,0 0,0 0,-25 0,0-25,-24 0,49 0,-25 24,25-24,-25 0,1 0,24 0,-25 25,0-25,25 0,-24 0,-1 0,25 0,-25 0,25 0,0-25,0 1,0 24,0-25,0 25,0-50,25 50,-25-25,25 25,-25-25,24 25,1-24,0 24,-1-25,1 0,-25 25,25-25,-25 25,25-25,-25 0,24 25,1-24,-25 24,0 24,-25 1,-24 0,49 0,-25-25,25 25,-25 0,25-25,-24 24,-1-24,25 25,-25-25,25 25,-24 0,24-25,-25 25,0-25,25 25,-25-25,25 24,0 1,0-25,0 25,0-25,0 25,0-25,0 25,25-25,-25 0,25 0,-25 0,25 0,-25-25,24 0,1 25,-25-25,0 0,25 1,-25 24,0-25,24 25,-24-25,0 0,25 0,-25 25,0-25,0 25,0-24,0-1,0 25,0-25,0 25,0-25,0 25,0-25,0 0,-25 1,25 24,-24 24,-1 1,25 0,-25 0,25-25,-24 25,24-25,-25 25,25-1,0-24,0 25,-25-25,25 25,0-25,25 25,-25 0,0-25,0 25,0-25,25 24,-25-24,24 0,-24 0,25 0,0-24,-1-1,-24 25,25-25,0 0,0 25,-1-25,1 0,-25 25,25-24,-25 24,0-25,24 25,-24-25,0 0,0 25,0-25,0 0,-24 1,-1 24,0 0,1 0,-1 0,0 0,25 0,-25 0,25 24,25-24,-25 25,25-25,-25 25,25-25,-25 25,24-25,1 25,0-25,-1 25,1-1,-25-24,0 25,-25 0,1 0,-1-25,25 0,-49 0,49 0,-50 25,25-50,25 0,25 25,25 0,-50-25,24 25,-24-25,25 1,0 24,-1-25,-24 25,25 0,0-25,-1 25,-24 0,0 25,0-25,0 25,0-25,0 24,0-24,0 25,0 0,0-25,0-25,0 0,0 25,0-24,0 24,-24-25,24 25,-25-25,25 0,0 25,0-25,0 25,25 0,-25 0,0 25,0-25,0 25,0-25,-25 25,0-25,1 0,24 0,-25 0,0 0,25 0,-24 0,-26 25,50-25,-25 0,25 0,-24 0,-1 24,25-24,-25 25,25-25,0 25,0-25,0 50,0-50,0 25,0-25,0 24,0 1,0-25,0 25,25-50,0 0,-25 25,24-24,1 24,-25-50,25 50,-25-25,25 0,-25 25,49-25</inkml:trace>
  <inkml:trace contextRef="#ctx0" brushRef="#br1" timeOffset="44516">693 2309,'0'-49,"-24"49,24-25,0 25,0-25,-25 0,25 0,-25 25,1-24,24-1,-25 25,25-25,-25 25,25-25,-25 25,1 0,24-25,-25 0,25 25,-25-24,25 24,-24-25,-1 25</inkml:trace>
  <inkml:trace contextRef="#ctx0" brushRef="#br1" timeOffset="46172">422 1912,'0'0,"0"25,0-25,0 25,0-25,0 25,-25-25,0 24,25 1,-25-25,25 0,-24-25,24 1,-25-1,0 25,25-25,-24 0,24 0,0 25,-25-25,25 1,-49-1,49 25,-25-25,25 0,-25 0,25 25,-25-25,25 1,0 24,-24-25,-1 0,25 25,-25-50,25 26,0-1,0 0,0 0,-24 0,24 0,0 25,0-49,0 49,0-25,0-25,0 25,0 1,0-1,24 25,-24 0,25 0,-25 0,25 0,-1 0,1 0,-25 0,25 0,0 25,-25-25,0 24,0-24,24 25,-24 0,25 0,-25-25,0 25,0 0,0-1,0-24,0 25,0-25,0 50,0-50,0 25,0 0,0-1,0-24,0 25,0 0,25-25,-1 0,-24 0,25 25,0-25,-25 25,0-25,0 24,24-24,-24 50,25-25,-25 0,0-25,0 25,25-25,-25 24,0 1,0-25,0 25,0 0,0-25,25 25,-25-50,0 0,0 25,0-25,0 25,0-25,0 25,0-24,0-1,0 25,0-25,0 0,0 0,0 25,0-25,0 25,-25-24,0 24,25-25,0 0,-25 25,1-25,24 25,-25-25,0 25,1-24,24-1,0 0,-25 25,25-25,-25 0,1 25,24-25,0 25,0-24,0 24,0-25,0 25,-25-25,25 0,0 25,0-25,0 25,0-25,0 25,-25-24,0-1,25 25,-24 0,24 0,-25 0,25 0,0 25,0 24,0-24,0 0,0 0,0 24,0-49,0 50,0-50,0 25,0 25,0-50,0 24,0-24,0 50,0-25,0-25,0 49,25-49,-25 25,0-25,0 25,24 0,-24-25,25 25,-25-25,25 25,-25-25,25 24,-1 1,1 0,-25-25,25 0,-1 0,-24 0,25 25,-25-25,25 0,-25 0,24 0,1 0,-25 0,25-25,-25 0,0 25,0-25,0 25,-25-24,25 24,0-25,-25 0,1 25,24-25,-25 25,25-25,-25 25,25-25,-24 1,-1 24,25-25,0 25,-25-25,1 0,24 0,0 1,0-1,-25 25,25-25,0 25,0-25,0 0,-25 0,25 1,0-1,0 25,0-25,0 25,-25-50,25 50,0-25,0 25,0 0,-24 25,24 0,0-25,0 50,0-25,0-1,0 26,0-50,0 25,0 25,0-26,0-24,0 25,0 0,0 0,0-25,0 25,0-25,0 24,0 1,0-25,0 25,24-25,-24 25,25-25,0 25,0 0,-25-25,24 0,1 24,0-24,-25 0,24 0,1-49,0 24,-25 0,0 25,0-25,0 25,0-25,0 1,0 24,0-25,0 25,0-25,0 25,0-25,0 0,0 25,0-24,-25 24,0 0,25 0,-24 0,24 24,0-24,0 25,0-25,0 25,0-25,0 25,0 0,0-1,0-24,0 25,0 0,0-25,0 25,0-25,24 25,-24-25,0 49,25-49,-25 25,25-25,24 0,-49 25,25-25,0 0,-1 0,1 0,0 0,-50 0,0 0,25 0,-24 0,24 0,-25 0,25 0,-25 0,0-25,25 25,-24-25,24 1,-25 24,25-25,-25 25,1-25,24 25,-25-25,0 0,25 25,-24-25,24 1,-25-1,25 25,0-25,0 25,-25-25,25 25,0-25,0 1,0 24,0-25,-25 25,25-25,-24 25,24 25,0 24,0-24,0 0,0 0,0-25,0 25,0-1,0 1,0-25,0 25,0-25,0 50,0-50,0 25,0-25,0 24,0-24,0 50,24-25,-24 0,25-25,0 0,0 0,-25 0,24 0,1 0,0 0,-1-50,1 50,-25-25,25 25,-25-25,0 1,0-1,0 0,0 0,0 25,0 0,0 25,0 0,0-25,0 25,24-1,-24-24,0 25,0-25,0 25,0-25,0 25,-24 0,-1-25,25 0,-25 0,25 0,-24 0,24-25,-25 0,0 25,25-25,-24 25,-1-25,0 25,25 0,-25 0,25 25,0-25,25 0,0 0,24 0,-24 0,0 0,-1 0,-24-25,25 1,-25 24,0-25,0 25,0-25,-25 0,1 25,24 0,-25 0,0 0,1 0,-1 0,0 0,0 0,25 0,50 0,-25 0,-1 0,-24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10-24T02:43:32.812"/>
    </inkml:context>
    <inkml:brush xml:id="br0">
      <inkml:brushProperty name="width" value="0.05292" units="cm"/>
      <inkml:brushProperty name="height" value="0.05292" units="cm"/>
      <inkml:brushProperty name="color" value="#FF0000"/>
      <inkml:brushProperty name="fitToCurve" value="1"/>
      <inkml:brushProperty name="ignorePressure" value="1"/>
    </inkml:brush>
    <inkml:brush xml:id="br1">
      <inkml:brushProperty name="width" value="0.05292" units="cm"/>
      <inkml:brushProperty name="height" value="0.05292" units="cm"/>
      <inkml:brushProperty name="color" value="#339966"/>
      <inkml:brushProperty name="fitToCurve" value="1"/>
      <inkml:brushProperty name="ignorePressure" value="1"/>
    </inkml:brush>
  </inkml:definitions>
  <inkml:trace contextRef="#ctx0" brushRef="#br0">323 124,'0'0,"24"0,-24 25,0 0,25-25,-25 50,25-25,0-1,-1 51,26-25,-26-26,1 1</inkml:trace>
  <inkml:trace contextRef="#ctx0" brushRef="#br0" timeOffset="422">545 447</inkml:trace>
  <inkml:trace contextRef="#ctx0" brushRef="#br0" timeOffset="891">570 373,'25'-25,"24"25,-49 0,49 0,1 0,-26 0,1 0,0 0,-25 0,49 0,-49-25,25 25,0-25,-1 0,26 25,-50-24,24-1,-24 25,25-25</inkml:trace>
  <inkml:trace contextRef="#ctx0" brushRef="#br0" timeOffset="2063">644 422,'0'0,"0"25,0-25,0 25,0-25,0 50,25-50,-25 49,0-24,24-25,-24 25,0 0,0 0,25-25,-25 24,25 1,-25-25,24 25,1-25</inkml:trace>
  <inkml:trace contextRef="#ctx0" brushRef="#br0" timeOffset="3016">520 497,'-24'0,"-1"25,0-25,25 24,-24-24,-1 25,25 0,-25-25,25 25,-25-25,25 25,0-25,0 49,-24-24,-1 0</inkml:trace>
  <inkml:trace contextRef="#ctx0" brushRef="#br0" timeOffset="4594">644 472,'-25'0,"1"0,24 0,-50 0,25 0,-24 0,49 0,-74 0,49 0,0 0,-24 0,24 0,1 0,-1 0,25 0,-25 0,25 0,-24 0,-1 0,0 0,25 0</inkml:trace>
  <inkml:trace contextRef="#ctx0" brushRef="#br0" timeOffset="5984">595 398,'24'0,"26"0,-1 0,-49 0,49 0,-24 0,0 0,0 0,49 0,-25 0,0 0,-49 24,25-24,0 0,0 0,-25 25,24-25,-24 0,25 25,0-25,-25 0,24 0,-24 25,25-25,-25 25,25-25</inkml:trace>
  <inkml:trace contextRef="#ctx0" brushRef="#br0" timeOffset="7594">644 422,'0'-24,"0"-1,0 25,0-25,0 25,0-25,0-25,0 50,0-49,0 49,0-25,0 25,0-25,0 0,0 25,0-25,0 25,25-24,-25 24,0-25,0 25,24-25,-24 0,0 25,0-25,25 25</inkml:trace>
  <inkml:trace contextRef="#ctx0" brushRef="#br0" timeOffset="9156">619 571,'0'25,"0"0,0 25,0-26,0 1,-24 0,24 0,0-25,0 25,0 0,0-1,0 1,0-25,0 50,0-25,0 0,0-1,0 1,0 0,0 25,0-50,0 25,0-1,0-24,0 25,0 0,0-25,0 25,0 49,49-49,-49 0,0 25,49-50,-49 49,0-49,0 25,0 25,0-25,0 0,0-1,0 1,0 0,0 0,0 0,0-1,0 26,0 0,0-1,0-24,0 50,0-50,0 24,0 1,0 0,0-1,0-24,0 25,0-1,0-24,0 25,0 0,0-26,0 1,0 50,0-50,0 24,-24-24,24 0,0 0,0-1,0 1,0 0,0 0,-25 25,0-26,25 1,-24 0,24-25,-25 50,25-50</inkml:trace>
  <inkml:trace contextRef="#ctx0" brushRef="#br1" timeOffset="28656">792 1788,'0'0,"25"-25,0 0,-25 25,0-25,0 1,0-1,0 0,0 0,0 0,0 25,0-24,0-1,24 0,1 25,0 0,-25 0,24 0,-24 0,25 0,-25 0,49-25,-49 25,50-25,-25 0,-25 25,24-24,1-1,-25 25,25-25,-1 25,1-25,0 25,0-25,24 0,-49 25,49 0,-24-24,-25-1,25 0,-25 25,24-25,1 0,-25 25,25-25,-25 25,0-24,0 24,0-25,0 0,0 25,0-25,0 0,-25 25,0-25,25 1,-24 24,-1-25,0 25,-24-25,49 25,-25-25,25 25,-24 0,24 0,-25 0,0 0,25 0,-25 0,25 25,-24-25,24 25,-25-25,0 25,25-25,0 24,0 1,-24-25,24 25,-25 25,25-50,0 25,0-25,-25 49,25-49,0 25,0-25,0 25,-25 0,25 0,0-25,-24 49,24-49,0 25,-25 0,25 0,0-25,0 25,-25-25,25 24,0-24,0 25,0 0,-24-25,24 25</inkml:trace>
  <inkml:trace contextRef="#ctx0" brushRef="#br1" timeOffset="31922">965 1465,'25'-25,"-1"25,1-24,-25-1,25 25,0-25,-25 25,24-25,1 0,0 0,-25 25,0-24,0 24,0-25,0 0,0 0,0 25,0-50,0 50,0-24,0 24,0-50,24 50,-24-25,0 25,0-25,0 25,0-25,0 1,0-1,0 25,0-25,25 25,-25 0,25 0,-25 0,25 0,-25 0,24 0,1 0,0 25,-25-25,0 25,0-25,0 24,0 1,0-25,0 25,0-25,0 25,0-25,0 25,0 0,0-25,0 24,0-24,0 25,0-25,0 25,0 0,0 0,-25 0,0-25,-24 0,49 0,-25 24,25-24,-25 0,1 0,24 0,-25 25,0-25,25 0,-24 0,-1 0,25 0,-25 0,25 0,0-25,0 1,0 24,0-25,0 25,0-50,25 50,-25-25,25 25,-25-25,24 25,1-24,0 24,-1-25,1 0,-25 25,25-25,-25 25,25-25,-25 0,24 25,1-24,-25 24,0 24,-25 1,-24 0,49 0,-25-25,25 25,-25 0,25-25,-24 24,-1-24,25 25,-25-25,25 25,-24 0,24-25,-25 25,0-25,25 25,-25-25,25 24,0 1,0-25,0 25,0-25,0 25,0-25,0 25,25-25,-25 0,25 0,-25 0,25 0,-25-25,24 0,1 25,-25-25,0 0,25 1,-25 24,0-25,24 25,-24-25,0 0,25 0,-25 25,0-25,0 25,0-24,0-1,0 25,0-25,0 25,0-25,0 25,0-25,0 0,-25 1,25 24,-24 24,-1 1,25 0,-25 0,25-25,-24 25,24-25,-25 25,25-1,0-24,0 25,-25-25,25 25,0-25,25 25,-25 0,0-25,0 25,0-25,25 24,-25-24,24 0,-24 0,25 0,0-24,-1-1,-24 25,25-25,0 0,0 25,-1-25,1 0,-25 25,25-24,-25 24,0-25,24 25,-24-25,0 0,0 25,0-25,0 0,-24 1,-1 24,0 0,1 0,-1 0,0 0,25 0,-25 0,25 24,25-24,-25 25,25-25,-25 25,25-25,-25 25,24-25,1 25,0-25,-1 25,1-1,-25-24,0 25,-25 0,1 0,-1-25,25 0,-49 0,49 0,-50 25,25-50,25 0,25 25,25 0,-50-25,24 25,-24-25,25 1,0 24,-1-25,-24 25,25 0,0-25,-1 25,-24 0,0 25,0-25,0 25,0-25,0 24,0-24,0 25,0 0,0-25,0-25,0 0,0 25,0-24,0 24,-24-25,24 25,-25-25,25 0,0 25,0-25,0 25,25 0,-25 0,0 25,0-25,0 25,0-25,-25 25,0-25,1 0,24 0,-25 0,0 0,25 0,-24 0,-26 25,50-25,-25 0,25 0,-24 0,-1 24,25-24,-25 25,25-25,0 25,0-25,0 50,0-50,0 25,0-25,0 24,0 1,0-25,0 25,25-50,0 0,-25 25,24-24,1 24,-25-50,25 50,-25-25,25 0,-25 25,49-25</inkml:trace>
  <inkml:trace contextRef="#ctx0" brushRef="#br1" timeOffset="44516">693 2309,'0'-49,"-24"49,24-25,0 25,0-25,-25 0,25 0,-25 25,1-24,24-1,-25 25,25-25,-25 25,25-25,-25 25,1 0,24-25,-25 0,25 25,-25-24,25 24,-24-25,-1 25</inkml:trace>
  <inkml:trace contextRef="#ctx0" brushRef="#br1" timeOffset="46172">422 1912,'0'0,"0"25,0-25,0 25,0-25,0 25,-25-25,0 24,25 1,-25-25,25 0,-24-25,24 1,-25-1,0 25,25-25,-24 0,24 0,0 25,-25-25,25 1,-49-1,49 25,-25-25,25 0,-25 0,25 25,-25-25,25 1,0 24,-24-25,-1 0,25 25,-25-50,25 26,0-1,0 0,0 0,-24 0,24 0,0 25,0-49,0 49,0-25,0-25,0 25,0 1,0-1,24 25,-24 0,25 0,-25 0,25 0,-1 0,1 0,-25 0,25 0,0 25,-25-25,0 24,0-24,24 25,-24 0,25 0,-25-25,0 25,0 0,0-1,0-24,0 25,0-25,0 50,0-50,0 25,0 0,0-1,0-24,0 25,0 0,25-25,-1 0,-24 0,25 25,0-25,-25 25,0-25,0 24,24-24,-24 50,25-25,-25 0,0-25,0 25,25-25,-25 24,0 1,0-25,0 25,0 0,0-25,25 25,-25-50,0 0,0 25,0-25,0 25,0-25,0 25,0-24,0-1,0 25,0-25,0 0,0 0,0 25,0-25,0 25,-25-24,0 24,25-25,0 0,-25 25,1-25,24 25,-25-25,0 25,1-24,24-1,0 0,-25 25,25-25,-25 0,1 25,24-25,0 25,0-24,0 24,0-25,0 25,-25-25,25 0,0 25,0-25,0 25,0-25,0 25,-25-24,0-1,25 25,-24 0,24 0,-25 0,25 0,0 25,0 24,0-24,0 0,0 0,0 24,0-49,0 50,0-50,0 25,0 25,0-50,0 24,0-24,0 50,0-25,0-25,0 49,25-49,-25 25,0-25,0 25,24 0,-24-25,25 25,-25-25,25 25,-25-25,25 24,-1 1,1 0,-25-25,25 0,-1 0,-24 0,25 25,-25-25,25 0,-25 0,24 0,1 0,-25 0,25-25,-25 0,0 25,0-25,0 25,-25-24,25 24,0-25,-25 0,1 25,24-25,-25 25,25-25,-25 25,25-25,-24 1,-1 24,25-25,0 25,-25-25,1 0,24 0,0 1,0-1,-25 25,25-25,0 25,0-25,0 0,-25 0,25 1,0-1,0 25,0-25,0 25,-25-50,25 50,0-25,0 25,0 0,-24 25,24 0,0-25,0 50,0-25,0-1,0 26,0-50,0 25,0 25,0-26,0-24,0 25,0 0,0 0,0-25,0 25,0-25,0 24,0 1,0-25,0 25,24-25,-24 25,25-25,0 25,0 0,-25-25,24 0,1 24,0-24,-25 0,24 0,1-49,0 24,-25 0,0 25,0-25,0 25,0-25,0 1,0 24,0-25,0 25,0-25,0 25,0-25,0 0,0 25,0-24,-25 24,0 0,25 0,-24 0,24 24,0-24,0 25,0-25,0 25,0-25,0 25,0 0,0-1,0-24,0 25,0 0,0-25,0 25,0-25,24 25,-24-25,0 49,25-49,-25 25,25-25,24 0,-49 25,25-25,0 0,-1 0,1 0,0 0,-50 0,0 0,25 0,-24 0,24 0,-25 0,25 0,-25 0,0-25,25 25,-24-25,24 1,-25 24,25-25,-25 25,1-25,24 25,-25-25,0 0,25 25,-24-25,24 1,-25-1,25 25,0-25,0 25,-25-25,25 25,0-25,0 1,0 24,0-25,-25 25,25-25,-24 25,24 25,0 24,0-24,0 0,0 0,0-25,0 25,0-1,0 1,0-25,0 25,0-25,0 50,0-50,0 25,0-25,0 24,0-24,0 50,24-25,-24 0,25-25,0 0,0 0,-25 0,24 0,1 0,0 0,-1-50,1 50,-25-25,25 25,-25-25,0 1,0-1,0 0,0 0,0 25,0 0,0 25,0 0,0-25,0 25,24-1,-24-24,0 25,0-25,0 25,0-25,0 25,-24 0,-1-25,25 0,-25 0,25 0,-24 0,24-25,-25 0,0 25,25-25,-24 25,-1-25,0 25,25 0,-25 0,25 25,0-25,25 0,0 0,24 0,-24 0,0 0,-1 0,-24-25,25 1,-25 24,0-25,0 25,0-25,-25 0,1 25,24 0,-25 0,0 0,1 0,-1 0,0 0,0 0,25 0,50 0,-25 0,-1 0,-24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563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E6C4D929-AE35-422F-B9D3-3CA8F55681CC}" type="datetimeFigureOut">
              <a:rPr lang="en-US"/>
              <a:pPr>
                <a:defRPr/>
              </a:pPr>
              <a:t>2/19/2021</a:t>
            </a:fld>
            <a:endParaRPr 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034FDFDA-C3DF-45BC-A67F-00818455BE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CFE337D-268D-44CF-824A-460F58F20F0F}" type="datetimeFigureOut">
              <a:rPr lang="en-US"/>
              <a:pPr>
                <a:defRPr/>
              </a:pPr>
              <a:t>2/19/2021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0BC50C5-DA78-43D4-8B95-8C2B8788092A}" type="slidenum">
              <a:rPr lang="en-US" altLang="en-US"/>
              <a:pPr>
                <a:defRPr/>
              </a:pPr>
              <a:t>‹#›</a:t>
            </a:fld>
            <a:endParaRPr lang="en-US" altLang="en-US"/>
          </a:p>
        </p:txBody>
      </p:sp>
    </p:spTree>
    <p:extLst>
      <p:ext uri="{BB962C8B-B14F-4D97-AF65-F5344CB8AC3E}">
        <p14:creationId xmlns:p14="http://schemas.microsoft.com/office/powerpoint/2010/main" val="1616869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B07C6AF-3BFE-459A-B05E-EA0E8C4875EE}" type="datetimeFigureOut">
              <a:rPr lang="en-US"/>
              <a:pPr>
                <a:defRPr/>
              </a:pPr>
              <a:t>2/19/2021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A51FC1-C56D-4D85-A9BB-05C2F5B7108A}" type="slidenum">
              <a:rPr lang="en-US" altLang="en-US"/>
              <a:pPr>
                <a:defRPr/>
              </a:pPr>
              <a:t>‹#›</a:t>
            </a:fld>
            <a:endParaRPr lang="en-US" altLang="en-US"/>
          </a:p>
        </p:txBody>
      </p:sp>
    </p:spTree>
    <p:extLst>
      <p:ext uri="{BB962C8B-B14F-4D97-AF65-F5344CB8AC3E}">
        <p14:creationId xmlns:p14="http://schemas.microsoft.com/office/powerpoint/2010/main" val="384419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207D0CFF-DD77-401A-86BD-95AA6DA60CC7}" type="datetimeFigureOut">
              <a:rPr lang="en-US"/>
              <a:pPr>
                <a:defRPr/>
              </a:pPr>
              <a:t>2/19/2021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4E8288E-9273-49A2-8471-235EFF0985A4}" type="slidenum">
              <a:rPr lang="en-US" altLang="en-US"/>
              <a:pPr>
                <a:defRPr/>
              </a:pPr>
              <a:t>‹#›</a:t>
            </a:fld>
            <a:endParaRPr lang="en-US" altLang="en-US"/>
          </a:p>
        </p:txBody>
      </p:sp>
    </p:spTree>
    <p:extLst>
      <p:ext uri="{BB962C8B-B14F-4D97-AF65-F5344CB8AC3E}">
        <p14:creationId xmlns:p14="http://schemas.microsoft.com/office/powerpoint/2010/main" val="644504879"/>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35163"/>
            <a:ext cx="8229600" cy="4389437"/>
          </a:xfrm>
        </p:spPr>
        <p:txBody>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fld id="{3562ABF8-CE78-4D9C-9718-69768636DC61}" type="datetimeFigureOut">
              <a:rPr lang="en-US"/>
              <a:pPr>
                <a:defRPr/>
              </a:pPr>
              <a:t>2/19/2021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F96371E-C24A-4D82-9A72-8318F75E7A64}" type="slidenum">
              <a:rPr lang="en-US" altLang="en-US"/>
              <a:pPr>
                <a:defRPr/>
              </a:pPr>
              <a:t>‹#›</a:t>
            </a:fld>
            <a:endParaRPr lang="en-US" altLang="en-US"/>
          </a:p>
        </p:txBody>
      </p:sp>
    </p:spTree>
    <p:extLst>
      <p:ext uri="{BB962C8B-B14F-4D97-AF65-F5344CB8AC3E}">
        <p14:creationId xmlns:p14="http://schemas.microsoft.com/office/powerpoint/2010/main" val="145558338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A4134AD-A6B8-4C97-8AC4-4F7B12812035}" type="datetimeFigureOut">
              <a:rPr lang="en-US"/>
              <a:pPr>
                <a:defRPr/>
              </a:pPr>
              <a:t>2/19/2021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1F461FCB-64D7-4752-8F59-286818EAA164}" type="slidenum">
              <a:rPr lang="en-US" altLang="en-US"/>
              <a:pPr>
                <a:defRPr/>
              </a:pPr>
              <a:t>‹#›</a:t>
            </a:fld>
            <a:endParaRPr lang="en-US" altLang="en-US"/>
          </a:p>
        </p:txBody>
      </p:sp>
    </p:spTree>
    <p:extLst>
      <p:ext uri="{BB962C8B-B14F-4D97-AF65-F5344CB8AC3E}">
        <p14:creationId xmlns:p14="http://schemas.microsoft.com/office/powerpoint/2010/main" val="51542040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9CC60DC-0AB1-4D75-BD4D-1D2033205C7E}" type="datetimeFigureOut">
              <a:rPr lang="en-US"/>
              <a:pPr>
                <a:defRPr/>
              </a:pPr>
              <a:t>2/19/2021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936B749-D74A-49FB-A053-0FA7AD7D14B8}" type="slidenum">
              <a:rPr lang="en-US" altLang="en-US"/>
              <a:pPr>
                <a:defRPr/>
              </a:pPr>
              <a:t>‹#›</a:t>
            </a:fld>
            <a:endParaRPr lang="en-US" altLang="en-US"/>
          </a:p>
        </p:txBody>
      </p:sp>
    </p:spTree>
    <p:extLst>
      <p:ext uri="{BB962C8B-B14F-4D97-AF65-F5344CB8AC3E}">
        <p14:creationId xmlns:p14="http://schemas.microsoft.com/office/powerpoint/2010/main" val="3727766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29C1042-3404-422A-9737-BE626EEDE8CD}" type="datetimeFigureOut">
              <a:rPr lang="en-US"/>
              <a:pPr>
                <a:defRPr/>
              </a:pPr>
              <a:t>2/19/2021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CC748F03-D3E2-44D6-B244-EB4538B8A6FD}" type="slidenum">
              <a:rPr lang="en-US" altLang="en-US"/>
              <a:pPr>
                <a:defRPr/>
              </a:pPr>
              <a:t>‹#›</a:t>
            </a:fld>
            <a:endParaRPr lang="en-US" altLang="en-US"/>
          </a:p>
        </p:txBody>
      </p:sp>
    </p:spTree>
    <p:extLst>
      <p:ext uri="{BB962C8B-B14F-4D97-AF65-F5344CB8AC3E}">
        <p14:creationId xmlns:p14="http://schemas.microsoft.com/office/powerpoint/2010/main" val="3756322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6C98B91-9C73-4DE7-9BBA-E5656BDA790A}" type="datetimeFigureOut">
              <a:rPr lang="en-US"/>
              <a:pPr>
                <a:defRPr/>
              </a:pPr>
              <a:t>2/19/2021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1344C305-B13E-4EE1-8FA1-D8EEDF68D717}" type="slidenum">
              <a:rPr lang="en-US" altLang="en-US"/>
              <a:pPr>
                <a:defRPr/>
              </a:pPr>
              <a:t>‹#›</a:t>
            </a:fld>
            <a:endParaRPr lang="en-US" altLang="en-US"/>
          </a:p>
        </p:txBody>
      </p:sp>
    </p:spTree>
    <p:extLst>
      <p:ext uri="{BB962C8B-B14F-4D97-AF65-F5344CB8AC3E}">
        <p14:creationId xmlns:p14="http://schemas.microsoft.com/office/powerpoint/2010/main" val="2515951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D5D6E23-00D1-45C2-AC14-F89D4FE69059}" type="datetimeFigureOut">
              <a:rPr lang="en-US"/>
              <a:pPr>
                <a:defRPr/>
              </a:pPr>
              <a:t>2/19/2021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C6E75470-5979-4EED-A2A6-C06971A3E0AC}" type="slidenum">
              <a:rPr lang="en-US" altLang="en-US"/>
              <a:pPr>
                <a:defRPr/>
              </a:pPr>
              <a:t>‹#›</a:t>
            </a:fld>
            <a:endParaRPr lang="en-US" altLang="en-US"/>
          </a:p>
        </p:txBody>
      </p:sp>
    </p:spTree>
    <p:extLst>
      <p:ext uri="{BB962C8B-B14F-4D97-AF65-F5344CB8AC3E}">
        <p14:creationId xmlns:p14="http://schemas.microsoft.com/office/powerpoint/2010/main" val="204491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A783A58-3DD6-434E-A1CE-AF08F014F86D}" type="datetimeFigureOut">
              <a:rPr lang="en-US"/>
              <a:pPr>
                <a:defRPr/>
              </a:pPr>
              <a:t>2/19/2021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AE9D9E2-52C4-4B1B-A6A8-94492C186679}" type="slidenum">
              <a:rPr lang="en-US" altLang="en-US"/>
              <a:pPr>
                <a:defRPr/>
              </a:pPr>
              <a:t>‹#›</a:t>
            </a:fld>
            <a:endParaRPr lang="en-US" altLang="en-US"/>
          </a:p>
        </p:txBody>
      </p:sp>
    </p:spTree>
    <p:extLst>
      <p:ext uri="{BB962C8B-B14F-4D97-AF65-F5344CB8AC3E}">
        <p14:creationId xmlns:p14="http://schemas.microsoft.com/office/powerpoint/2010/main" val="3175868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5EAA660-ACD2-4453-AFDD-50F361B36D14}" type="datetimeFigureOut">
              <a:rPr lang="en-US"/>
              <a:pPr>
                <a:defRPr/>
              </a:pPr>
              <a:t>2/19/2021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249AC3D8-1C4E-480E-8CFE-32BE35C63CE9}" type="slidenum">
              <a:rPr lang="en-US" altLang="en-US"/>
              <a:pPr>
                <a:defRPr/>
              </a:pPr>
              <a:t>‹#›</a:t>
            </a:fld>
            <a:endParaRPr lang="en-US" altLang="en-US"/>
          </a:p>
        </p:txBody>
      </p:sp>
    </p:spTree>
    <p:extLst>
      <p:ext uri="{BB962C8B-B14F-4D97-AF65-F5344CB8AC3E}">
        <p14:creationId xmlns:p14="http://schemas.microsoft.com/office/powerpoint/2010/main" val="291736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EE19670-1A76-4755-8246-027A734A895B}" type="datetimeFigureOut">
              <a:rPr lang="en-US"/>
              <a:pPr>
                <a:defRPr/>
              </a:pPr>
              <a:t>2/19/2021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9B8B799-2210-4922-91AB-53791EC52B96}" type="slidenum">
              <a:rPr lang="en-US" altLang="en-US"/>
              <a:pPr>
                <a:defRPr/>
              </a:pPr>
              <a:t>‹#›</a:t>
            </a:fld>
            <a:endParaRPr lang="en-US" altLang="en-US"/>
          </a:p>
        </p:txBody>
      </p:sp>
    </p:spTree>
    <p:extLst>
      <p:ext uri="{BB962C8B-B14F-4D97-AF65-F5344CB8AC3E}">
        <p14:creationId xmlns:p14="http://schemas.microsoft.com/office/powerpoint/2010/main" val="21926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endParaRPr lang="en-US" alt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1716CB83-091A-461B-8546-17A9C7B1824C}" type="datetimeFigureOut">
              <a:rPr lang="en-US"/>
              <a:pPr>
                <a:defRPr/>
              </a:pPr>
              <a:t>2/19/2021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latin typeface="Constantia" panose="02030602050306030303" pitchFamily="18" charset="0"/>
              </a:defRPr>
            </a:lvl1pPr>
          </a:lstStyle>
          <a:p>
            <a:pPr>
              <a:defRPr/>
            </a:pPr>
            <a:fld id="{B66ED2B3-DB57-4A29-82E8-2C2380752544}" type="slidenum">
              <a:rPr lang="en-US" altLang="en-US"/>
              <a:pPr>
                <a:defRPr/>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983" r:id="rId1"/>
    <p:sldLayoutId id="2147483993" r:id="rId2"/>
    <p:sldLayoutId id="2147483984" r:id="rId3"/>
    <p:sldLayoutId id="2147483985" r:id="rId4"/>
    <p:sldLayoutId id="2147483986" r:id="rId5"/>
    <p:sldLayoutId id="2147483987" r:id="rId6"/>
    <p:sldLayoutId id="2147483988" r:id="rId7"/>
    <p:sldLayoutId id="2147483994" r:id="rId8"/>
    <p:sldLayoutId id="2147483989" r:id="rId9"/>
    <p:sldLayoutId id="2147483990" r:id="rId10"/>
    <p:sldLayoutId id="2147483991" r:id="rId11"/>
    <p:sldLayoutId id="2147483992" r:id="rId12"/>
  </p:sldLayoutIdLst>
  <p:transition spd="slow"/>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2.jpeg"/><Relationship Id="rId3" Type="http://schemas.openxmlformats.org/officeDocument/2006/relationships/image" Target="../media/image4.jpeg"/><Relationship Id="rId7" Type="http://schemas.openxmlformats.org/officeDocument/2006/relationships/image" Target="../media/image8.gif"/><Relationship Id="rId12" Type="http://schemas.openxmlformats.org/officeDocument/2006/relationships/customXml" Target="../ink/ink2.xml"/><Relationship Id="rId2" Type="http://schemas.openxmlformats.org/officeDocument/2006/relationships/slideLayout" Target="../slideLayouts/slideLayout1.xml"/><Relationship Id="rId1" Type="http://schemas.openxmlformats.org/officeDocument/2006/relationships/audio" Target="file:///D:\Dulieu\GIAO%20AN%20-%20KHANH\lop%209\giaoan\GADT\thao%20giang%20nghien%20cuu%20bai%20hoc\32%20Track%2012.mp3" TargetMode="External"/><Relationship Id="rId6" Type="http://schemas.openxmlformats.org/officeDocument/2006/relationships/image" Target="../media/image7.gif"/><Relationship Id="rId11" Type="http://schemas.openxmlformats.org/officeDocument/2006/relationships/image" Target="../media/image11.emf"/><Relationship Id="rId5" Type="http://schemas.openxmlformats.org/officeDocument/2006/relationships/image" Target="../media/image6.png"/><Relationship Id="rId10" Type="http://schemas.openxmlformats.org/officeDocument/2006/relationships/customXml" Target="../ink/ink1.xml"/><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1.gif"/><Relationship Id="rId3" Type="http://schemas.openxmlformats.org/officeDocument/2006/relationships/audio" Target="../media/audio5.wav"/><Relationship Id="rId7" Type="http://schemas.openxmlformats.org/officeDocument/2006/relationships/oleObject" Target="../embeddings/oleObject6.bin"/><Relationship Id="rId12" Type="http://schemas.openxmlformats.org/officeDocument/2006/relationships/image" Target="../media/image34.png"/><Relationship Id="rId2" Type="http://schemas.openxmlformats.org/officeDocument/2006/relationships/tags" Target="../tags/tag2.xml"/><Relationship Id="rId16" Type="http://schemas.openxmlformats.org/officeDocument/2006/relationships/image" Target="../media/image35.png"/><Relationship Id="rId1" Type="http://schemas.openxmlformats.org/officeDocument/2006/relationships/vmlDrawing" Target="../drawings/vmlDrawing5.vml"/><Relationship Id="rId6" Type="http://schemas.openxmlformats.org/officeDocument/2006/relationships/image" Target="../media/image5.png"/><Relationship Id="rId11" Type="http://schemas.openxmlformats.org/officeDocument/2006/relationships/image" Target="../media/image33.gif"/><Relationship Id="rId5" Type="http://schemas.openxmlformats.org/officeDocument/2006/relationships/slideLayout" Target="../slideLayouts/slideLayout6.xml"/><Relationship Id="rId15" Type="http://schemas.openxmlformats.org/officeDocument/2006/relationships/hyperlink" Target="file:///C:\Users\Administrator\Desktop\Free%20Timer.lnk" TargetMode="External"/><Relationship Id="rId10" Type="http://schemas.openxmlformats.org/officeDocument/2006/relationships/image" Target="../media/image32.emf"/><Relationship Id="rId4" Type="http://schemas.openxmlformats.org/officeDocument/2006/relationships/audio" Target="../media/audio6.wav"/><Relationship Id="rId9" Type="http://schemas.openxmlformats.org/officeDocument/2006/relationships/oleObject" Target="../embeddings/oleObject7.bin"/><Relationship Id="rId1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gi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8" Type="http://schemas.openxmlformats.org/officeDocument/2006/relationships/hyperlink" Target="file:///C:\Users\Administrator\Desktop\Free%20Timer.lnk" TargetMode="External"/><Relationship Id="rId3" Type="http://schemas.openxmlformats.org/officeDocument/2006/relationships/image" Target="../media/image5.png"/><Relationship Id="rId7" Type="http://schemas.openxmlformats.org/officeDocument/2006/relationships/image" Target="../media/image21.gi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png"/><Relationship Id="rId7"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0.png"/><Relationship Id="rId5" Type="http://schemas.openxmlformats.org/officeDocument/2006/relationships/image" Target="../media/image24.wmf"/><Relationship Id="rId4" Type="http://schemas.openxmlformats.org/officeDocument/2006/relationships/oleObject" Target="../embeddings/oleObject10.bin"/><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8.png"/><Relationship Id="rId5" Type="http://schemas.openxmlformats.org/officeDocument/2006/relationships/image" Target="../media/image24.w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1.png"/><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png"/><Relationship Id="rId7" Type="http://schemas.openxmlformats.org/officeDocument/2006/relationships/image" Target="../media/image21.gif"/><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42.png"/><Relationship Id="rId5" Type="http://schemas.openxmlformats.org/officeDocument/2006/relationships/image" Target="../media/image24.wmf"/><Relationship Id="rId10" Type="http://schemas.openxmlformats.org/officeDocument/2006/relationships/image" Target="../media/image41.png"/><Relationship Id="rId4" Type="http://schemas.openxmlformats.org/officeDocument/2006/relationships/oleObject" Target="../embeddings/oleObject17.bin"/><Relationship Id="rId9"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file:///C:\Users\Administrator\Desktop\Free%20Timer.lnk" TargetMode="External"/><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png"/><Relationship Id="rId7" Type="http://schemas.openxmlformats.org/officeDocument/2006/relationships/image" Target="../media/image42.png"/><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png"/><Relationship Id="rId7"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21.gif"/><Relationship Id="rId5" Type="http://schemas.openxmlformats.org/officeDocument/2006/relationships/image" Target="../media/image24.wmf"/><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file:///C:\Users\Administrator\Desktop\Free%20Timer.lnk" TargetMode="External"/><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1.png"/><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9.jpeg"/><Relationship Id="rId7" Type="http://schemas.openxmlformats.org/officeDocument/2006/relationships/image" Target="../media/image46.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hyperlink" Target="file:///C:\Users\Administrator\Desktop\Microsoft%20Office%20PowerPoint%202007.lnk" TargetMode="Externa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image" Target="../media/image5.png"/><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67.gif"/><Relationship Id="rId4" Type="http://schemas.openxmlformats.org/officeDocument/2006/relationships/hyperlink" Target="http://dl9.glitter-graphics.net/pub/440/440729zwjlrfs491.gi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8.gif"/><Relationship Id="rId5" Type="http://schemas.openxmlformats.org/officeDocument/2006/relationships/image" Target="../media/image13.png"/><Relationship Id="rId10" Type="http://schemas.openxmlformats.org/officeDocument/2006/relationships/image" Target="../media/image17.gif"/><Relationship Id="rId4" Type="http://schemas.openxmlformats.org/officeDocument/2006/relationships/image" Target="../media/image5.png"/><Relationship Id="rId9"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audio" Target="file:///D:\Dulieu\GIAO%20AN%20-%20KHANH\lop%209\giaoan\GADT\thao%20giang%20nghien%20cuu%20bai%20hoc\116.%20%20ngay%20tet%20que%20em%20-%20phi%20nhung2.MP3" TargetMode="External"/><Relationship Id="rId5" Type="http://schemas.openxmlformats.org/officeDocument/2006/relationships/image" Target="../media/image69.gif"/><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1.gif"/><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23.gif"/></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hyperlink" Target="file:///G:\tin%208\Ngoai%20kh&#243;a1\TT3.ppt" TargetMode="External"/><Relationship Id="rId18" Type="http://schemas.openxmlformats.org/officeDocument/2006/relationships/image" Target="../media/image24.wmf"/><Relationship Id="rId3" Type="http://schemas.openxmlformats.org/officeDocument/2006/relationships/audio" Target="../media/audio3.wav"/><Relationship Id="rId7" Type="http://schemas.openxmlformats.org/officeDocument/2006/relationships/image" Target="../media/image25.jpeg"/><Relationship Id="rId12" Type="http://schemas.openxmlformats.org/officeDocument/2006/relationships/hyperlink" Target="file:///G:\tin%208\TTDD2.ppt" TargetMode="External"/><Relationship Id="rId17" Type="http://schemas.openxmlformats.org/officeDocument/2006/relationships/oleObject" Target="../embeddings/oleObject1.bin"/><Relationship Id="rId2" Type="http://schemas.openxmlformats.org/officeDocument/2006/relationships/slideLayout" Target="../slideLayouts/slideLayout6.xml"/><Relationship Id="rId16" Type="http://schemas.openxmlformats.org/officeDocument/2006/relationships/image" Target="../media/image28.emf"/><Relationship Id="rId1" Type="http://schemas.openxmlformats.org/officeDocument/2006/relationships/vmlDrawing" Target="../drawings/vmlDrawing1.vml"/><Relationship Id="rId6" Type="http://schemas.openxmlformats.org/officeDocument/2006/relationships/slide" Target="slide5.xml"/><Relationship Id="rId11" Type="http://schemas.openxmlformats.org/officeDocument/2006/relationships/hyperlink" Target="file:///G:\tin%208\TTDD1.ppt" TargetMode="External"/><Relationship Id="rId5" Type="http://schemas.openxmlformats.org/officeDocument/2006/relationships/image" Target="../media/image5.png"/><Relationship Id="rId15" Type="http://schemas.openxmlformats.org/officeDocument/2006/relationships/image" Target="../media/image27.jpeg"/><Relationship Id="rId10" Type="http://schemas.openxmlformats.org/officeDocument/2006/relationships/image" Target="../media/image26.jpeg"/><Relationship Id="rId19" Type="http://schemas.openxmlformats.org/officeDocument/2006/relationships/image" Target="../media/image29.jpeg"/><Relationship Id="rId4" Type="http://schemas.openxmlformats.org/officeDocument/2006/relationships/audio" Target="../media/audio4.wav"/><Relationship Id="rId9" Type="http://schemas.openxmlformats.org/officeDocument/2006/relationships/slide" Target="slide8.xml"/><Relationship Id="rId14" Type="http://schemas.openxmlformats.org/officeDocument/2006/relationships/hyperlink" Target="file:///G:\tin%208\TTDD3.pp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27.jpeg"/><Relationship Id="rId3" Type="http://schemas.openxmlformats.org/officeDocument/2006/relationships/image" Target="../media/image5.png"/><Relationship Id="rId7" Type="http://schemas.openxmlformats.org/officeDocument/2006/relationships/slide" Target="slide8.xml"/><Relationship Id="rId12" Type="http://schemas.openxmlformats.org/officeDocument/2006/relationships/hyperlink" Target="file:///G:\tin%208\TTDD3.ppt" TargetMode="External"/><Relationship Id="rId17" Type="http://schemas.openxmlformats.org/officeDocument/2006/relationships/image" Target="../media/image29.jpeg"/><Relationship Id="rId2" Type="http://schemas.openxmlformats.org/officeDocument/2006/relationships/slideLayout" Target="../slideLayouts/slideLayout6.xml"/><Relationship Id="rId16" Type="http://schemas.openxmlformats.org/officeDocument/2006/relationships/image" Target="../media/image24.wmf"/><Relationship Id="rId1" Type="http://schemas.openxmlformats.org/officeDocument/2006/relationships/vmlDrawing" Target="../drawings/vmlDrawing2.vml"/><Relationship Id="rId6" Type="http://schemas.openxmlformats.org/officeDocument/2006/relationships/slide" Target="slide10.xml"/><Relationship Id="rId11" Type="http://schemas.openxmlformats.org/officeDocument/2006/relationships/hyperlink" Target="file:///G:\tin%208\Ngoai%20kh&#243;a1\TT3.ppt" TargetMode="External"/><Relationship Id="rId5" Type="http://schemas.openxmlformats.org/officeDocument/2006/relationships/image" Target="../media/image25.jpeg"/><Relationship Id="rId15" Type="http://schemas.openxmlformats.org/officeDocument/2006/relationships/oleObject" Target="../embeddings/oleObject2.bin"/><Relationship Id="rId10" Type="http://schemas.openxmlformats.org/officeDocument/2006/relationships/hyperlink" Target="file:///G:\tin%208\TTDD2.ppt" TargetMode="External"/><Relationship Id="rId4" Type="http://schemas.openxmlformats.org/officeDocument/2006/relationships/slide" Target="slide5.xml"/><Relationship Id="rId9" Type="http://schemas.openxmlformats.org/officeDocument/2006/relationships/hyperlink" Target="file:///G:\tin%208\TTDD1.ppt" TargetMode="External"/><Relationship Id="rId14" Type="http://schemas.openxmlformats.org/officeDocument/2006/relationships/image" Target="../media/image28.emf"/></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5.png"/><Relationship Id="rId7" Type="http://schemas.openxmlformats.org/officeDocument/2006/relationships/image" Target="../media/image21.gi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4.wmf"/><Relationship Id="rId10" Type="http://schemas.openxmlformats.org/officeDocument/2006/relationships/image" Target="../media/image31.jpeg"/><Relationship Id="rId4" Type="http://schemas.openxmlformats.org/officeDocument/2006/relationships/oleObject" Target="../embeddings/oleObject3.bin"/><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9.png"/><Relationship Id="rId5" Type="http://schemas.openxmlformats.org/officeDocument/2006/relationships/image" Target="../media/image24.wmf"/><Relationship Id="rId4" Type="http://schemas.openxmlformats.org/officeDocument/2006/relationships/oleObject" Target="../embeddings/oleObject5.bin"/><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9" descr="Sách - Tin Học - Dành Cho THCS - Quyển 4 ( Lớp 9) - 9786040009739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050" y="1676400"/>
            <a:ext cx="36639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7" descr="Frames PPT 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59"/>
          <p:cNvGrpSpPr>
            <a:grpSpLocks/>
          </p:cNvGrpSpPr>
          <p:nvPr/>
        </p:nvGrpSpPr>
        <p:grpSpPr bwMode="auto">
          <a:xfrm rot="10800000">
            <a:off x="0" y="2209800"/>
            <a:ext cx="4572000" cy="4572000"/>
            <a:chOff x="4114800" y="152401"/>
            <a:chExt cx="4572000" cy="4572000"/>
          </a:xfrm>
        </p:grpSpPr>
        <p:pic>
          <p:nvPicPr>
            <p:cNvPr id="5136" name="Picture 16" descr="photo-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81000"/>
              <a:ext cx="45720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7" descr="photo-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726112" y="2122488"/>
              <a:ext cx="45720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5" name="Picture 36" descr="465af3182431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4705350"/>
            <a:ext cx="102711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36" descr="465af3182431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705350"/>
            <a:ext cx="102711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7" descr="sm2nini1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6191250"/>
            <a:ext cx="9525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8" descr="46_68863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6830093">
            <a:off x="7776369" y="4720431"/>
            <a:ext cx="863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8" descr="46_68863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337053">
            <a:off x="6252369" y="5711031"/>
            <a:ext cx="863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228600" y="150674"/>
            <a:ext cx="8610600" cy="175432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5400" b="1" i="1" dirty="0" err="1">
                <a:solidFill>
                  <a:srgbClr val="FF0000"/>
                </a:solidFill>
                <a:latin typeface="Times New Roman"/>
                <a:cs typeface="Arial" charset="0"/>
              </a:rPr>
              <a:t>Chào</a:t>
            </a:r>
            <a:r>
              <a:rPr lang="en-US" sz="5400" b="1" i="1" dirty="0">
                <a:solidFill>
                  <a:srgbClr val="FF0000"/>
                </a:solidFill>
                <a:latin typeface="Times New Roman"/>
                <a:cs typeface="Arial" charset="0"/>
              </a:rPr>
              <a:t> </a:t>
            </a:r>
            <a:r>
              <a:rPr lang="en-US" sz="5400" b="1" i="1" dirty="0" err="1">
                <a:solidFill>
                  <a:srgbClr val="FF0000"/>
                </a:solidFill>
                <a:latin typeface="Times New Roman"/>
                <a:cs typeface="Arial" charset="0"/>
              </a:rPr>
              <a:t>mừng</a:t>
            </a:r>
            <a:r>
              <a:rPr lang="en-US" sz="5400" b="1" i="1" dirty="0">
                <a:solidFill>
                  <a:srgbClr val="FF0000"/>
                </a:solidFill>
                <a:latin typeface="Times New Roman"/>
                <a:cs typeface="Arial" charset="0"/>
              </a:rPr>
              <a:t> </a:t>
            </a:r>
            <a:r>
              <a:rPr lang="en-US" sz="5400" b="1" i="1" dirty="0" err="1">
                <a:solidFill>
                  <a:srgbClr val="FF0000"/>
                </a:solidFill>
                <a:latin typeface="Times New Roman"/>
                <a:cs typeface="Arial" charset="0"/>
              </a:rPr>
              <a:t>các</a:t>
            </a:r>
            <a:r>
              <a:rPr lang="en-US" sz="5400" b="1" i="1" dirty="0">
                <a:solidFill>
                  <a:srgbClr val="FF0000"/>
                </a:solidFill>
                <a:latin typeface="Times New Roman"/>
                <a:cs typeface="Arial" charset="0"/>
              </a:rPr>
              <a:t> </a:t>
            </a:r>
            <a:r>
              <a:rPr lang="en-US" sz="5400" b="1" i="1" dirty="0" err="1">
                <a:solidFill>
                  <a:srgbClr val="FF0000"/>
                </a:solidFill>
                <a:latin typeface="Times New Roman"/>
                <a:cs typeface="Arial" charset="0"/>
              </a:rPr>
              <a:t>em</a:t>
            </a:r>
            <a:r>
              <a:rPr lang="en-US" sz="5400" b="1" i="1" dirty="0">
                <a:solidFill>
                  <a:srgbClr val="FF0000"/>
                </a:solidFill>
                <a:latin typeface="Times New Roman"/>
                <a:cs typeface="Arial" charset="0"/>
              </a:rPr>
              <a:t> </a:t>
            </a:r>
            <a:r>
              <a:rPr lang="en-US" sz="5400" b="1" i="1" dirty="0" err="1">
                <a:solidFill>
                  <a:srgbClr val="FF0000"/>
                </a:solidFill>
                <a:latin typeface="Times New Roman"/>
                <a:cs typeface="Arial" charset="0"/>
              </a:rPr>
              <a:t>đến</a:t>
            </a:r>
            <a:r>
              <a:rPr lang="en-US" sz="5400" b="1" i="1" dirty="0">
                <a:solidFill>
                  <a:srgbClr val="FF0000"/>
                </a:solidFill>
                <a:latin typeface="Times New Roman"/>
                <a:cs typeface="Arial" charset="0"/>
              </a:rPr>
              <a:t> </a:t>
            </a:r>
            <a:r>
              <a:rPr lang="en-US" sz="5400" b="1" i="1" dirty="0" err="1">
                <a:solidFill>
                  <a:srgbClr val="FF0000"/>
                </a:solidFill>
                <a:latin typeface="Times New Roman"/>
                <a:cs typeface="Arial" charset="0"/>
              </a:rPr>
              <a:t>với</a:t>
            </a:r>
            <a:r>
              <a:rPr lang="en-US" sz="5400" b="1" i="1" dirty="0">
                <a:solidFill>
                  <a:srgbClr val="FF0000"/>
                </a:solidFill>
                <a:latin typeface="Times New Roman"/>
                <a:cs typeface="Arial" charset="0"/>
              </a:rPr>
              <a:t> </a:t>
            </a:r>
            <a:r>
              <a:rPr lang="en-US" sz="5400" b="1" i="1" dirty="0" err="1">
                <a:solidFill>
                  <a:srgbClr val="FF0000"/>
                </a:solidFill>
                <a:latin typeface="Times New Roman"/>
                <a:cs typeface="Arial" charset="0"/>
              </a:rPr>
              <a:t>lớp</a:t>
            </a:r>
            <a:r>
              <a:rPr lang="en-US" sz="5400" b="1" i="1" dirty="0">
                <a:solidFill>
                  <a:srgbClr val="FF0000"/>
                </a:solidFill>
                <a:latin typeface="Times New Roman"/>
                <a:cs typeface="Arial" charset="0"/>
              </a:rPr>
              <a:t> </a:t>
            </a:r>
            <a:r>
              <a:rPr lang="en-US" sz="5400" b="1" i="1" dirty="0" err="1">
                <a:solidFill>
                  <a:srgbClr val="FF0000"/>
                </a:solidFill>
                <a:latin typeface="Times New Roman"/>
                <a:cs typeface="Arial" charset="0"/>
              </a:rPr>
              <a:t>học</a:t>
            </a:r>
            <a:r>
              <a:rPr lang="en-US" sz="5400" b="1" i="1" dirty="0">
                <a:solidFill>
                  <a:srgbClr val="FF0000"/>
                </a:solidFill>
                <a:latin typeface="Times New Roman"/>
                <a:cs typeface="Arial" charset="0"/>
              </a:rPr>
              <a:t>!</a:t>
            </a:r>
            <a:endParaRPr lang="en-US" sz="5400" dirty="0">
              <a:latin typeface="Arial" charset="0"/>
              <a:cs typeface="Arial" charset="0"/>
            </a:endParaRPr>
          </a:p>
        </p:txBody>
      </p:sp>
      <p:sp>
        <p:nvSpPr>
          <p:cNvPr id="5131" name="TextBox 20"/>
          <p:cNvSpPr txBox="1">
            <a:spLocks noChangeArrowheads="1"/>
          </p:cNvSpPr>
          <p:nvPr/>
        </p:nvSpPr>
        <p:spPr bwMode="auto">
          <a:xfrm>
            <a:off x="1289050" y="5205413"/>
            <a:ext cx="54816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400" b="1">
                <a:solidFill>
                  <a:srgbClr val="0000CC"/>
                </a:solidFill>
                <a:latin typeface="Arial" panose="020B0604020202020204" pitchFamily="34" charset="0"/>
              </a:rPr>
              <a:t>Người thực hiện: Đặng Minh Sang</a:t>
            </a:r>
          </a:p>
          <a:p>
            <a:pPr eaLnBrk="1" hangingPunct="1">
              <a:spcBef>
                <a:spcPct val="0"/>
              </a:spcBef>
              <a:buClrTx/>
              <a:buSzTx/>
              <a:buFontTx/>
              <a:buNone/>
            </a:pPr>
            <a:r>
              <a:rPr lang="en-US" altLang="en-US" sz="2400" b="1">
                <a:solidFill>
                  <a:srgbClr val="0000CC"/>
                </a:solidFill>
                <a:latin typeface="Arial" panose="020B0604020202020204" pitchFamily="34" charset="0"/>
              </a:rPr>
              <a:t>Tổ :Tin Học   Khối </a:t>
            </a:r>
            <a:r>
              <a:rPr lang="vi-VN" altLang="en-US" sz="2400" b="1">
                <a:solidFill>
                  <a:srgbClr val="0000CC"/>
                </a:solidFill>
                <a:latin typeface="Arial" panose="020B0604020202020204" pitchFamily="34" charset="0"/>
              </a:rPr>
              <a:t>9</a:t>
            </a:r>
            <a:endParaRPr lang="en-US" altLang="en-US" sz="2400" b="1">
              <a:solidFill>
                <a:srgbClr val="0000CC"/>
              </a:solidFill>
              <a:latin typeface="Arial" panose="020B0604020202020204" pitchFamily="34" charset="0"/>
            </a:endParaRPr>
          </a:p>
        </p:txBody>
      </p:sp>
      <p:pic>
        <p:nvPicPr>
          <p:cNvPr id="22" name="32 Track 12.mp3">
            <a:hlinkClick r:id="" action="ppaction://media"/>
          </p:cNvPr>
          <p:cNvPicPr>
            <a:picLocks noRot="1" noChangeAspect="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6705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10">
            <p14:nvContentPartPr>
              <p14:cNvPr id="1026" name="Ink 3"/>
              <p14:cNvContentPartPr>
                <a14:cpLocks xmlns:a14="http://schemas.microsoft.com/office/drawing/2010/main" noRot="1" noChangeAspect="1" noEditPoints="1" noChangeArrowheads="1" noChangeShapeType="1"/>
              </p14:cNvContentPartPr>
              <p14:nvPr/>
            </p14:nvContentPartPr>
            <p14:xfrm>
              <a:off x="8609013" y="4876800"/>
              <a:ext cx="534987" cy="1073150"/>
            </p14:xfrm>
          </p:contentPart>
        </mc:Choice>
        <mc:Fallback>
          <p:pic>
            <p:nvPicPr>
              <p:cNvPr id="1026" name="Ink 3"/>
              <p:cNvPicPr>
                <a:picLocks noRot="1" noChangeAspect="1" noEditPoints="1" noChangeArrowheads="1" noChangeShapeType="1"/>
              </p:cNvPicPr>
              <p:nvPr/>
            </p:nvPicPr>
            <p:blipFill>
              <a:blip r:embed="rId11"/>
              <a:stretch>
                <a:fillRect/>
              </a:stretch>
            </p:blipFill>
            <p:spPr>
              <a:xfrm>
                <a:off x="8599653" y="4867440"/>
                <a:ext cx="553708" cy="109187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27" name="Ink 3"/>
              <p14:cNvContentPartPr>
                <a14:cpLocks xmlns:a14="http://schemas.microsoft.com/office/drawing/2010/main" noRot="1" noChangeAspect="1" noEditPoints="1" noChangeArrowheads="1" noChangeShapeType="1"/>
              </p14:cNvContentPartPr>
              <p14:nvPr/>
            </p14:nvContentPartPr>
            <p14:xfrm>
              <a:off x="7696200" y="5784850"/>
              <a:ext cx="534988" cy="1073150"/>
            </p14:xfrm>
          </p:contentPart>
        </mc:Choice>
        <mc:Fallback>
          <p:pic>
            <p:nvPicPr>
              <p:cNvPr id="1027" name="Ink 3"/>
              <p:cNvPicPr>
                <a:picLocks noRot="1" noChangeAspect="1" noEditPoints="1" noChangeArrowheads="1" noChangeShapeType="1"/>
              </p:cNvPicPr>
              <p:nvPr/>
            </p:nvPicPr>
            <p:blipFill>
              <a:blip r:embed="rId11"/>
              <a:stretch>
                <a:fillRect/>
              </a:stretch>
            </p:blipFill>
            <p:spPr>
              <a:xfrm>
                <a:off x="7686840" y="5775490"/>
                <a:ext cx="553709" cy="1091870"/>
              </a:xfrm>
              <a:prstGeom prst="rect">
                <a:avLst/>
              </a:prstGeom>
            </p:spPr>
          </p:pic>
        </mc:Fallback>
      </mc:AlternateContent>
      <p:pic>
        <p:nvPicPr>
          <p:cNvPr id="5135" name="Picture 21" descr="BÀI 10: THÊM HÌNH ẢNH VÀO TRANG CHIẾU (SGK TIN HỌC 9). | BÀI SOẠN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29150" y="1917700"/>
            <a:ext cx="230505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7" descr="Frames PPT 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Content Placeholder 2"/>
          <p:cNvSpPr>
            <a:spLocks noGrp="1"/>
          </p:cNvSpPr>
          <p:nvPr>
            <p:ph idx="4294967295"/>
          </p:nvPr>
        </p:nvSpPr>
        <p:spPr>
          <a:xfrm>
            <a:off x="304800" y="1066800"/>
            <a:ext cx="8305800" cy="685800"/>
          </a:xfrm>
        </p:spPr>
        <p:txBody>
          <a:bodyPr/>
          <a:lstStyle/>
          <a:p>
            <a:pPr eaLnBrk="1" hangingPunct="1">
              <a:buFont typeface="Wingdings 2" panose="05020102010507070707" pitchFamily="18" charset="2"/>
              <a:buNone/>
            </a:pPr>
            <a:r>
              <a:rPr lang="en-US" altLang="en-US" sz="2400" b="1" smtClean="0">
                <a:solidFill>
                  <a:srgbClr val="FF0000"/>
                </a:solidFill>
                <a:latin typeface="Times New Roman" panose="02020603050405020304" pitchFamily="18" charset="0"/>
                <a:cs typeface="Times New Roman" panose="02020603050405020304" pitchFamily="18" charset="0"/>
              </a:rPr>
              <a:t>1. </a:t>
            </a:r>
            <a:r>
              <a:rPr lang="en-US" altLang="en-US" sz="2400" b="1" u="sng" smtClean="0">
                <a:solidFill>
                  <a:srgbClr val="FF0000"/>
                </a:solidFill>
                <a:latin typeface="Times New Roman" panose="02020603050405020304" pitchFamily="18" charset="0"/>
                <a:cs typeface="Times New Roman" panose="02020603050405020304" pitchFamily="18" charset="0"/>
              </a:rPr>
              <a:t>Hình ảnh và các đối tượng khác trên trang chiếu:</a:t>
            </a:r>
          </a:p>
        </p:txBody>
      </p:sp>
      <p:graphicFrame>
        <p:nvGraphicFramePr>
          <p:cNvPr id="14340"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4378" name="Clip" r:id="rId7" imgW="3535680" imgH="4450080" progId="">
                  <p:embed/>
                </p:oleObj>
              </mc:Choice>
              <mc:Fallback>
                <p:oleObj name="Clip" r:id="rId7" imgW="3535680" imgH="4450080" progId="">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239" name="Rectangle 7"/>
          <p:cNvSpPr>
            <a:spLocks noChangeArrowheads="1"/>
          </p:cNvSpPr>
          <p:nvPr/>
        </p:nvSpPr>
        <p:spPr bwMode="auto">
          <a:xfrm>
            <a:off x="5105400" y="3962400"/>
            <a:ext cx="30956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800" b="1">
                <a:solidFill>
                  <a:srgbClr val="0000FF"/>
                </a:solidFill>
                <a:latin typeface="Arial" panose="020B0604020202020204" pitchFamily="34" charset="0"/>
              </a:rPr>
              <a:t>Biểu đồ</a:t>
            </a:r>
          </a:p>
        </p:txBody>
      </p:sp>
      <p:graphicFrame>
        <p:nvGraphicFramePr>
          <p:cNvPr id="95240" name="Object 8"/>
          <p:cNvGraphicFramePr>
            <a:graphicFrameLocks noChangeAspect="1"/>
          </p:cNvGraphicFramePr>
          <p:nvPr/>
        </p:nvGraphicFramePr>
        <p:xfrm>
          <a:off x="5410200" y="1524000"/>
          <a:ext cx="3133725" cy="2676525"/>
        </p:xfrm>
        <a:graphic>
          <a:graphicData uri="http://schemas.openxmlformats.org/presentationml/2006/ole">
            <mc:AlternateContent xmlns:mc="http://schemas.openxmlformats.org/markup-compatibility/2006">
              <mc:Choice xmlns:v="urn:schemas-microsoft-com:vml" Requires="v">
                <p:oleObj spid="_x0000_s14379" name="Chart" r:id="rId9" imgW="3133776" imgH="2752657" progId="MSGraph.Chart.8">
                  <p:embed followColorScheme="full"/>
                </p:oleObj>
              </mc:Choice>
              <mc:Fallback>
                <p:oleObj name="Chart" r:id="rId9" imgW="3133776" imgH="2752657" progId="MSGraph.Chart.8">
                  <p:embed followColorScheme="full"/>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1524000"/>
                        <a:ext cx="3133725" cy="267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41" name="Text Box 9"/>
          <p:cNvSpPr txBox="1">
            <a:spLocks noChangeArrowheads="1"/>
          </p:cNvSpPr>
          <p:nvPr/>
        </p:nvSpPr>
        <p:spPr bwMode="auto">
          <a:xfrm>
            <a:off x="6096000" y="5715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50000"/>
              </a:spcBef>
              <a:buClrTx/>
              <a:buSzTx/>
              <a:buFontTx/>
              <a:buNone/>
            </a:pPr>
            <a:r>
              <a:rPr lang="en-US" altLang="en-US" sz="1800" b="1">
                <a:solidFill>
                  <a:srgbClr val="0000FF"/>
                </a:solidFill>
                <a:latin typeface="Arial" panose="020B0604020202020204" pitchFamily="34" charset="0"/>
              </a:rPr>
              <a:t>Âm thanh</a:t>
            </a:r>
          </a:p>
        </p:txBody>
      </p:sp>
      <p:pic>
        <p:nvPicPr>
          <p:cNvPr id="95242" name="Picture 10" descr="MMj02840390000[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4419600"/>
            <a:ext cx="237648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3" name="Text Box 11"/>
          <p:cNvSpPr txBox="1">
            <a:spLocks noChangeArrowheads="1"/>
          </p:cNvSpPr>
          <p:nvPr/>
        </p:nvSpPr>
        <p:spPr bwMode="auto">
          <a:xfrm>
            <a:off x="914400" y="6096000"/>
            <a:ext cx="295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50000"/>
              </a:spcBef>
              <a:buClrTx/>
              <a:buSzTx/>
              <a:buFontTx/>
              <a:buNone/>
            </a:pPr>
            <a:r>
              <a:rPr lang="en-US" altLang="en-US" sz="1800" b="1">
                <a:solidFill>
                  <a:srgbClr val="0000FF"/>
                </a:solidFill>
                <a:latin typeface="Arial" panose="020B0604020202020204" pitchFamily="34" charset="0"/>
              </a:rPr>
              <a:t>Đoạn phim</a:t>
            </a:r>
          </a:p>
        </p:txBody>
      </p:sp>
      <p:pic>
        <p:nvPicPr>
          <p:cNvPr id="95244" name="ELPH3323.wav">
            <a:hlinkClick r:id="" action="ppaction://media"/>
          </p:cNvPr>
          <p:cNvPicPr>
            <a:picLocks noRot="1" noChangeAspect="1" noChangeArrowheads="1"/>
          </p:cNvPicPr>
          <p:nvPr>
            <a:wavAudioFile r:embed="rId3" name="ELPHRG01.wav"/>
          </p:nvPr>
        </p:nvPicPr>
        <p:blipFill>
          <a:blip r:embed="rId12">
            <a:extLst>
              <a:ext uri="{28A0092B-C50C-407E-A947-70E740481C1C}">
                <a14:useLocalDpi xmlns:a14="http://schemas.microsoft.com/office/drawing/2010/main" val="0"/>
              </a:ext>
            </a:extLst>
          </a:blip>
          <a:srcRect/>
          <a:stretch>
            <a:fillRect/>
          </a:stretch>
        </p:blipFill>
        <p:spPr bwMode="auto">
          <a:xfrm>
            <a:off x="6324600" y="47244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5246" name="Group 14"/>
          <p:cNvGraphicFramePr>
            <a:graphicFrameLocks noGrp="1"/>
          </p:cNvGraphicFramePr>
          <p:nvPr/>
        </p:nvGraphicFramePr>
        <p:xfrm>
          <a:off x="609600" y="2036763"/>
          <a:ext cx="4038600" cy="1676400"/>
        </p:xfrm>
        <a:graphic>
          <a:graphicData uri="http://schemas.openxmlformats.org/drawingml/2006/table">
            <a:tbl>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419100">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chemeClr val="tx1"/>
                          </a:solidFill>
                          <a:effectLst/>
                          <a:latin typeface="Constantia" pitchFamily="18" charset="0"/>
                        </a:rPr>
                        <a:t>Tỉnh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rgbClr val="0066FF"/>
                          </a:solidFill>
                          <a:effectLst/>
                          <a:latin typeface="Constantia" pitchFamily="18" charset="0"/>
                        </a:rPr>
                        <a:t>Tháng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rgbClr val="0066FF"/>
                          </a:solidFill>
                          <a:effectLst/>
                          <a:latin typeface="Constantia" pitchFamily="18" charset="0"/>
                        </a:rPr>
                        <a:t>Tháng 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00">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rgbClr val="0066FF"/>
                          </a:solidFill>
                          <a:effectLst/>
                          <a:latin typeface="Constantia" pitchFamily="18" charset="0"/>
                        </a:rPr>
                        <a:t>Quảng Trị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chemeClr val="tx1"/>
                          </a:solidFill>
                          <a:effectLst/>
                          <a:latin typeface="Constantia" pitchFamily="18" charset="0"/>
                        </a:rPr>
                        <a:t>37</a:t>
                      </a:r>
                      <a:r>
                        <a:rPr kumimoji="0" lang="en-US" sz="1100" b="1" i="0" u="none" strike="noStrike" cap="none" normalizeH="0" baseline="30000" smtClean="0">
                          <a:ln>
                            <a:noFill/>
                          </a:ln>
                          <a:solidFill>
                            <a:schemeClr val="tx1"/>
                          </a:solidFill>
                          <a:effectLst/>
                          <a:latin typeface="Constantia"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chemeClr val="tx1"/>
                          </a:solidFill>
                          <a:effectLst/>
                          <a:latin typeface="Constantia" pitchFamily="18" charset="0"/>
                        </a:rPr>
                        <a:t>26</a:t>
                      </a:r>
                      <a:r>
                        <a:rPr kumimoji="0" lang="en-US" sz="1100" b="1" i="0" u="none" strike="noStrike" cap="none" normalizeH="0" baseline="30000" smtClean="0">
                          <a:ln>
                            <a:noFill/>
                          </a:ln>
                          <a:solidFill>
                            <a:schemeClr val="tx1"/>
                          </a:solidFill>
                          <a:effectLst/>
                          <a:latin typeface="Constantia"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100">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rgbClr val="0066FF"/>
                          </a:solidFill>
                          <a:effectLst/>
                          <a:latin typeface="Constantia" pitchFamily="18" charset="0"/>
                        </a:rPr>
                        <a:t>Quảng Bình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chemeClr val="tx1"/>
                          </a:solidFill>
                          <a:effectLst/>
                          <a:latin typeface="Constantia" pitchFamily="18" charset="0"/>
                        </a:rPr>
                        <a:t>36</a:t>
                      </a:r>
                      <a:r>
                        <a:rPr kumimoji="0" lang="en-US" sz="1100" b="1" i="0" u="none" strike="noStrike" cap="none" normalizeH="0" baseline="30000" smtClean="0">
                          <a:ln>
                            <a:noFill/>
                          </a:ln>
                          <a:solidFill>
                            <a:schemeClr val="tx1"/>
                          </a:solidFill>
                          <a:effectLst/>
                          <a:latin typeface="Constantia"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chemeClr val="tx1"/>
                          </a:solidFill>
                          <a:effectLst/>
                          <a:latin typeface="Constantia" pitchFamily="18" charset="0"/>
                        </a:rPr>
                        <a:t>25</a:t>
                      </a:r>
                      <a:r>
                        <a:rPr kumimoji="0" lang="en-US" sz="1100" b="1" i="0" u="none" strike="noStrike" cap="none" normalizeH="0" baseline="30000" smtClean="0">
                          <a:ln>
                            <a:noFill/>
                          </a:ln>
                          <a:solidFill>
                            <a:schemeClr val="tx1"/>
                          </a:solidFill>
                          <a:effectLst/>
                          <a:latin typeface="Constantia"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9100">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rgbClr val="0066FF"/>
                          </a:solidFill>
                          <a:effectLst/>
                          <a:latin typeface="Constantia" pitchFamily="18" charset="0"/>
                        </a:rPr>
                        <a:t>Thừa Thiên Huế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chemeClr val="tx1"/>
                          </a:solidFill>
                          <a:effectLst/>
                          <a:latin typeface="Constantia" pitchFamily="18" charset="0"/>
                        </a:rPr>
                        <a:t>37</a:t>
                      </a:r>
                      <a:r>
                        <a:rPr kumimoji="0" lang="en-US" sz="1100" b="1" i="0" u="none" strike="noStrike" cap="none" normalizeH="0" baseline="30000" smtClean="0">
                          <a:ln>
                            <a:noFill/>
                          </a:ln>
                          <a:solidFill>
                            <a:schemeClr val="tx1"/>
                          </a:solidFill>
                          <a:effectLst/>
                          <a:latin typeface="Constantia"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chemeClr val="tx1"/>
                          </a:solidFill>
                          <a:effectLst/>
                          <a:latin typeface="Constantia" pitchFamily="18" charset="0"/>
                        </a:rPr>
                        <a:t>27</a:t>
                      </a:r>
                      <a:r>
                        <a:rPr kumimoji="0" lang="en-US" sz="1100" b="1" i="0" u="none" strike="noStrike" cap="none" normalizeH="0" baseline="30000" smtClean="0">
                          <a:ln>
                            <a:noFill/>
                          </a:ln>
                          <a:solidFill>
                            <a:schemeClr val="tx1"/>
                          </a:solidFill>
                          <a:effectLst/>
                          <a:latin typeface="Constantia"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5268" name="Text Box 36"/>
          <p:cNvSpPr txBox="1">
            <a:spLocks noChangeArrowheads="1"/>
          </p:cNvSpPr>
          <p:nvPr/>
        </p:nvSpPr>
        <p:spPr bwMode="auto">
          <a:xfrm>
            <a:off x="1066800" y="1720850"/>
            <a:ext cx="3505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600" b="1">
                <a:latin typeface="Arial" panose="020B0604020202020204" pitchFamily="34" charset="0"/>
              </a:rPr>
              <a:t>Nhiệt độ trung bình hàng năm</a:t>
            </a:r>
          </a:p>
        </p:txBody>
      </p:sp>
      <p:sp>
        <p:nvSpPr>
          <p:cNvPr id="95269" name="Text Box 37"/>
          <p:cNvSpPr txBox="1">
            <a:spLocks noChangeArrowheads="1"/>
          </p:cNvSpPr>
          <p:nvPr/>
        </p:nvSpPr>
        <p:spPr bwMode="auto">
          <a:xfrm>
            <a:off x="2133600" y="38100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b="1">
                <a:solidFill>
                  <a:srgbClr val="0000FF"/>
                </a:solidFill>
                <a:latin typeface="Arial" panose="020B0604020202020204" pitchFamily="34" charset="0"/>
              </a:rPr>
              <a:t>Bảng </a:t>
            </a:r>
          </a:p>
        </p:txBody>
      </p:sp>
      <p:sp>
        <p:nvSpPr>
          <p:cNvPr id="95271" name="AutoShape 39"/>
          <p:cNvSpPr>
            <a:spLocks noChangeArrowheads="1"/>
          </p:cNvSpPr>
          <p:nvPr/>
        </p:nvSpPr>
        <p:spPr bwMode="auto">
          <a:xfrm>
            <a:off x="1371600" y="2376488"/>
            <a:ext cx="7315200" cy="2119312"/>
          </a:xfrm>
          <a:prstGeom prst="cloudCallout">
            <a:avLst>
              <a:gd name="adj1" fmla="val -11722"/>
              <a:gd name="adj2" fmla="val 8333"/>
            </a:avLst>
          </a:prstGeom>
          <a:gradFill rotWithShape="1">
            <a:gsLst>
              <a:gs pos="0">
                <a:schemeClr val="bg1"/>
              </a:gs>
              <a:gs pos="100000">
                <a:srgbClr val="8B4BA7"/>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50000"/>
              </a:spcBef>
              <a:buClrTx/>
              <a:buSzTx/>
              <a:buFontTx/>
              <a:buNone/>
            </a:pPr>
            <a:r>
              <a:rPr lang="en-US" altLang="en-US" sz="2000" b="1">
                <a:latin typeface="Arial" panose="020B0604020202020204" pitchFamily="34" charset="0"/>
              </a:rPr>
              <a:t>Ngoài hình ảnh, ta có thể chèn các đối tượng khác nào vào trang chiếu?</a:t>
            </a:r>
          </a:p>
          <a:p>
            <a:pPr algn="ctr">
              <a:spcBef>
                <a:spcPct val="50000"/>
              </a:spcBef>
              <a:buClrTx/>
              <a:buSzTx/>
              <a:buFontTx/>
              <a:buNone/>
            </a:pPr>
            <a:r>
              <a:rPr lang="en-US" altLang="en-US" sz="1800" b="1" i="1">
                <a:solidFill>
                  <a:srgbClr val="C00000"/>
                </a:solidFill>
                <a:latin typeface="Arial" panose="020B0604020202020204" pitchFamily="34" charset="0"/>
              </a:rPr>
              <a:t>(Các em suy nghĩ 1 phút và</a:t>
            </a:r>
          </a:p>
          <a:p>
            <a:pPr algn="ctr">
              <a:spcBef>
                <a:spcPct val="50000"/>
              </a:spcBef>
              <a:buClrTx/>
              <a:buSzTx/>
              <a:buFontTx/>
              <a:buNone/>
            </a:pPr>
            <a:r>
              <a:rPr lang="en-US" altLang="en-US" sz="1800" b="1" i="1">
                <a:solidFill>
                  <a:srgbClr val="C00000"/>
                </a:solidFill>
                <a:latin typeface="Arial" panose="020B0604020202020204" pitchFamily="34" charset="0"/>
              </a:rPr>
              <a:t> trả lời nhanh nhé!)</a:t>
            </a:r>
          </a:p>
          <a:p>
            <a:pPr algn="ctr">
              <a:spcBef>
                <a:spcPct val="0"/>
              </a:spcBef>
              <a:buClrTx/>
              <a:buSzTx/>
              <a:buFontTx/>
              <a:buNone/>
            </a:pPr>
            <a:endParaRPr lang="en-US" altLang="en-US" sz="2000" b="1">
              <a:solidFill>
                <a:srgbClr val="0000FF"/>
              </a:solidFill>
              <a:latin typeface="Times New Roman" panose="02020603050405020304" pitchFamily="18" charset="0"/>
            </a:endParaRPr>
          </a:p>
        </p:txBody>
      </p:sp>
      <p:pic>
        <p:nvPicPr>
          <p:cNvPr id="49171" name="Picture 19" descr="Picture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371600" y="2019300"/>
            <a:ext cx="990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3" name="Group 16"/>
          <p:cNvGrpSpPr>
            <a:grpSpLocks/>
          </p:cNvGrpSpPr>
          <p:nvPr/>
        </p:nvGrpSpPr>
        <p:grpSpPr bwMode="auto">
          <a:xfrm>
            <a:off x="762000" y="228600"/>
            <a:ext cx="7772400" cy="838200"/>
            <a:chOff x="1295400" y="381000"/>
            <a:chExt cx="7772400" cy="838200"/>
          </a:xfrm>
        </p:grpSpPr>
        <p:sp>
          <p:nvSpPr>
            <p:cNvPr id="18"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14"/>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14377" name="Text Box 26" descr="White marble"/>
            <p:cNvSpPr txBox="1">
              <a:spLocks noChangeArrowheads="1"/>
            </p:cNvSpPr>
            <p:nvPr/>
          </p:nvSpPr>
          <p:spPr bwMode="gray">
            <a:xfrm>
              <a:off x="1524001" y="547688"/>
              <a:ext cx="7315200" cy="492443"/>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sp>
        <p:nvSpPr>
          <p:cNvPr id="19" name="Rounded Rectangle 18">
            <a:hlinkClick r:id="rId15" action="ppaction://hlinkfile"/>
          </p:cNvPr>
          <p:cNvSpPr/>
          <p:nvPr/>
        </p:nvSpPr>
        <p:spPr>
          <a:xfrm>
            <a:off x="3657600" y="5638800"/>
            <a:ext cx="2057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latin typeface="Times New Roman" pitchFamily="18" charset="0"/>
                <a:cs typeface="Times New Roman" pitchFamily="18" charset="0"/>
              </a:rPr>
              <a:t>BẮT ĐẦU</a:t>
            </a:r>
          </a:p>
        </p:txBody>
      </p:sp>
      <p:pic>
        <p:nvPicPr>
          <p:cNvPr id="2" name="49C73369.wav">
            <a:hlinkClick r:id="" action="ppaction://media"/>
          </p:cNvPr>
          <p:cNvPicPr>
            <a:picLocks noChangeAspect="1"/>
          </p:cNvPicPr>
          <p:nvPr>
            <a:wavAudioFile r:embed="rId4" name="49C77698.wav"/>
          </p:nvPr>
        </p:nvPicPr>
        <p:blipFill>
          <a:blip r:embed="rId16">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spd="slow" advTm="5554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nodeType="clickEffect">
                                  <p:stCondLst>
                                    <p:cond delay="0"/>
                                  </p:stCondLst>
                                  <p:childTnLst>
                                    <p:set>
                                      <p:cBhvr>
                                        <p:cTn id="10" dur="1" fill="hold">
                                          <p:stCondLst>
                                            <p:cond delay="0"/>
                                          </p:stCondLst>
                                        </p:cTn>
                                        <p:tgtEl>
                                          <p:spTgt spid="49171"/>
                                        </p:tgtEl>
                                        <p:attrNameLst>
                                          <p:attrName>style.visibility</p:attrName>
                                        </p:attrNameLst>
                                      </p:cBhvr>
                                      <p:to>
                                        <p:strVal val="visible"/>
                                      </p:to>
                                    </p:set>
                                    <p:anim calcmode="lin" valueType="num">
                                      <p:cBhvr>
                                        <p:cTn id="11" dur="500" fill="hold"/>
                                        <p:tgtEl>
                                          <p:spTgt spid="49171"/>
                                        </p:tgtEl>
                                        <p:attrNameLst>
                                          <p:attrName>ppt_w</p:attrName>
                                        </p:attrNameLst>
                                      </p:cBhvr>
                                      <p:tavLst>
                                        <p:tav tm="0">
                                          <p:val>
                                            <p:fltVal val="0"/>
                                          </p:val>
                                        </p:tav>
                                        <p:tav tm="100000">
                                          <p:val>
                                            <p:strVal val="#ppt_w"/>
                                          </p:val>
                                        </p:tav>
                                      </p:tavLst>
                                    </p:anim>
                                    <p:anim calcmode="lin" valueType="num">
                                      <p:cBhvr>
                                        <p:cTn id="12" dur="500" fill="hold"/>
                                        <p:tgtEl>
                                          <p:spTgt spid="49171"/>
                                        </p:tgtEl>
                                        <p:attrNameLst>
                                          <p:attrName>ppt_h</p:attrName>
                                        </p:attrNameLst>
                                      </p:cBhvr>
                                      <p:tavLst>
                                        <p:tav tm="0">
                                          <p:val>
                                            <p:fltVal val="0"/>
                                          </p:val>
                                        </p:tav>
                                        <p:tav tm="100000">
                                          <p:val>
                                            <p:strVal val="#ppt_h"/>
                                          </p:val>
                                        </p:tav>
                                      </p:tavLst>
                                    </p:anim>
                                  </p:childTnLst>
                                </p:cTn>
                              </p:par>
                              <p:par>
                                <p:cTn id="13" presetID="27" presetClass="entr" presetSubtype="0" fill="hold" nodeType="withEffect">
                                  <p:stCondLst>
                                    <p:cond delay="0"/>
                                  </p:stCondLst>
                                  <p:iterate type="lt">
                                    <p:tmPct val="50000"/>
                                  </p:iterate>
                                  <p:childTnLst>
                                    <p:set>
                                      <p:cBhvr>
                                        <p:cTn id="14" dur="1" fill="hold">
                                          <p:stCondLst>
                                            <p:cond delay="0"/>
                                          </p:stCondLst>
                                        </p:cTn>
                                        <p:tgtEl>
                                          <p:spTgt spid="95271"/>
                                        </p:tgtEl>
                                        <p:attrNameLst>
                                          <p:attrName>style.visibility</p:attrName>
                                        </p:attrNameLst>
                                      </p:cBhvr>
                                      <p:to>
                                        <p:strVal val="visible"/>
                                      </p:to>
                                    </p:set>
                                    <p:anim calcmode="discrete" valueType="clr">
                                      <p:cBhvr override="childStyle">
                                        <p:cTn id="15" dur="80"/>
                                        <p:tgtEl>
                                          <p:spTgt spid="95271"/>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95271"/>
                                        </p:tgtEl>
                                        <p:attrNameLst>
                                          <p:attrName>fillcolor</p:attrName>
                                        </p:attrNameLst>
                                      </p:cBhvr>
                                      <p:tavLst>
                                        <p:tav tm="0">
                                          <p:val>
                                            <p:clrVal>
                                              <a:schemeClr val="accent2"/>
                                            </p:clrVal>
                                          </p:val>
                                        </p:tav>
                                        <p:tav tm="50000">
                                          <p:val>
                                            <p:clrVal>
                                              <a:schemeClr val="hlink"/>
                                            </p:clrVal>
                                          </p:val>
                                        </p:tav>
                                      </p:tavLst>
                                    </p:anim>
                                    <p:set>
                                      <p:cBhvr>
                                        <p:cTn id="17" dur="80"/>
                                        <p:tgtEl>
                                          <p:spTgt spid="95271"/>
                                        </p:tgtEl>
                                        <p:attrNameLst>
                                          <p:attrName>fill.type</p:attrName>
                                        </p:attrNameLst>
                                      </p:cBhvr>
                                      <p:to>
                                        <p:strVal val="solid"/>
                                      </p:to>
                                    </p:set>
                                  </p:childTnLst>
                                </p:cTn>
                              </p:par>
                              <p:par>
                                <p:cTn id="18" presetID="3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000"/>
                                        <p:tgtEl>
                                          <p:spTgt spid="19"/>
                                        </p:tgtEl>
                                      </p:cBhvr>
                                    </p:animEffect>
                                    <p:anim calcmode="lin" valueType="num">
                                      <p:cBhvr>
                                        <p:cTn id="21" dur="2000" fill="hold"/>
                                        <p:tgtEl>
                                          <p:spTgt spid="19"/>
                                        </p:tgtEl>
                                        <p:attrNameLst>
                                          <p:attrName>style.rotation</p:attrName>
                                        </p:attrNameLst>
                                      </p:cBhvr>
                                      <p:tavLst>
                                        <p:tav tm="0">
                                          <p:val>
                                            <p:fltVal val="720"/>
                                          </p:val>
                                        </p:tav>
                                        <p:tav tm="100000">
                                          <p:val>
                                            <p:fltVal val="0"/>
                                          </p:val>
                                        </p:tav>
                                      </p:tavLst>
                                    </p:anim>
                                    <p:anim calcmode="lin" valueType="num">
                                      <p:cBhvr>
                                        <p:cTn id="22" dur="2000" fill="hold"/>
                                        <p:tgtEl>
                                          <p:spTgt spid="19"/>
                                        </p:tgtEl>
                                        <p:attrNameLst>
                                          <p:attrName>ppt_h</p:attrName>
                                        </p:attrNameLst>
                                      </p:cBhvr>
                                      <p:tavLst>
                                        <p:tav tm="0">
                                          <p:val>
                                            <p:fltVal val="0"/>
                                          </p:val>
                                        </p:tav>
                                        <p:tav tm="100000">
                                          <p:val>
                                            <p:strVal val="#ppt_h"/>
                                          </p:val>
                                        </p:tav>
                                      </p:tavLst>
                                    </p:anim>
                                    <p:anim calcmode="lin" valueType="num">
                                      <p:cBhvr>
                                        <p:cTn id="23" dur="2000" fill="hold"/>
                                        <p:tgtEl>
                                          <p:spTgt spid="19"/>
                                        </p:tgtEl>
                                        <p:attrNameLst>
                                          <p:attrName>ppt_w</p:attrName>
                                        </p:attrNameLst>
                                      </p:cBhvr>
                                      <p:tavLst>
                                        <p:tav tm="0">
                                          <p:val>
                                            <p:fltVal val="0"/>
                                          </p:val>
                                        </p:tav>
                                        <p:tav tm="100000">
                                          <p:val>
                                            <p:strVal val="#ppt_w"/>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xit" presetSubtype="4" fill="hold" grpId="1" nodeType="clickEffect">
                                  <p:stCondLst>
                                    <p:cond delay="0"/>
                                  </p:stCondLst>
                                  <p:childTnLst>
                                    <p:anim calcmode="lin" valueType="num">
                                      <p:cBhvr additive="base">
                                        <p:cTn id="27" dur="500"/>
                                        <p:tgtEl>
                                          <p:spTgt spid="19"/>
                                        </p:tgtEl>
                                        <p:attrNameLst>
                                          <p:attrName>ppt_x</p:attrName>
                                        </p:attrNameLst>
                                      </p:cBhvr>
                                      <p:tavLst>
                                        <p:tav tm="0">
                                          <p:val>
                                            <p:strVal val="ppt_x"/>
                                          </p:val>
                                        </p:tav>
                                        <p:tav tm="100000">
                                          <p:val>
                                            <p:strVal val="ppt_x"/>
                                          </p:val>
                                        </p:tav>
                                      </p:tavLst>
                                    </p:anim>
                                    <p:anim calcmode="lin" valueType="num">
                                      <p:cBhvr additive="base">
                                        <p:cTn id="28" dur="500"/>
                                        <p:tgtEl>
                                          <p:spTgt spid="19"/>
                                        </p:tgtEl>
                                        <p:attrNameLst>
                                          <p:attrName>ppt_y</p:attrName>
                                        </p:attrNameLst>
                                      </p:cBhvr>
                                      <p:tavLst>
                                        <p:tav tm="0">
                                          <p:val>
                                            <p:strVal val="ppt_y"/>
                                          </p:val>
                                        </p:tav>
                                        <p:tav tm="100000">
                                          <p:val>
                                            <p:strVal val="1+ppt_h/2"/>
                                          </p:val>
                                        </p:tav>
                                      </p:tavLst>
                                    </p:anim>
                                    <p:set>
                                      <p:cBhvr>
                                        <p:cTn id="29" dur="1" fill="hold">
                                          <p:stCondLst>
                                            <p:cond delay="499"/>
                                          </p:stCondLst>
                                        </p:cTn>
                                        <p:tgtEl>
                                          <p:spTgt spid="19"/>
                                        </p:tgtEl>
                                        <p:attrNameLst>
                                          <p:attrName>style.visibility</p:attrName>
                                        </p:attrNameLst>
                                      </p:cBhvr>
                                      <p:to>
                                        <p:strVal val="hidden"/>
                                      </p:to>
                                    </p:set>
                                  </p:childTnLst>
                                </p:cTn>
                              </p:par>
                              <p:par>
                                <p:cTn id="30" presetID="4" presetClass="exit" presetSubtype="16" fill="hold" nodeType="withEffect">
                                  <p:stCondLst>
                                    <p:cond delay="0"/>
                                  </p:stCondLst>
                                  <p:childTnLst>
                                    <p:animEffect transition="out" filter="box(in)">
                                      <p:cBhvr>
                                        <p:cTn id="31" dur="500"/>
                                        <p:tgtEl>
                                          <p:spTgt spid="49171"/>
                                        </p:tgtEl>
                                      </p:cBhvr>
                                    </p:animEffect>
                                    <p:set>
                                      <p:cBhvr>
                                        <p:cTn id="32" dur="1" fill="hold">
                                          <p:stCondLst>
                                            <p:cond delay="499"/>
                                          </p:stCondLst>
                                        </p:cTn>
                                        <p:tgtEl>
                                          <p:spTgt spid="49171"/>
                                        </p:tgtEl>
                                        <p:attrNameLst>
                                          <p:attrName>style.visibility</p:attrName>
                                        </p:attrNameLst>
                                      </p:cBhvr>
                                      <p:to>
                                        <p:strVal val="hidden"/>
                                      </p:to>
                                    </p:set>
                                  </p:childTnLst>
                                </p:cTn>
                              </p:par>
                              <p:par>
                                <p:cTn id="33" presetID="4" presetClass="exit" presetSubtype="16" fill="hold" grpId="0" nodeType="withEffect">
                                  <p:stCondLst>
                                    <p:cond delay="0"/>
                                  </p:stCondLst>
                                  <p:iterate type="lt">
                                    <p:tmPct val="0"/>
                                  </p:iterate>
                                  <p:childTnLst>
                                    <p:animEffect transition="out" filter="box(in)">
                                      <p:cBhvr>
                                        <p:cTn id="34" dur="500"/>
                                        <p:tgtEl>
                                          <p:spTgt spid="95271"/>
                                        </p:tgtEl>
                                      </p:cBhvr>
                                    </p:animEffect>
                                    <p:set>
                                      <p:cBhvr>
                                        <p:cTn id="35" dur="1" fill="hold">
                                          <p:stCondLst>
                                            <p:cond delay="499"/>
                                          </p:stCondLst>
                                        </p:cTn>
                                        <p:tgtEl>
                                          <p:spTgt spid="95271"/>
                                        </p:tgtEl>
                                        <p:attrNameLst>
                                          <p:attrName>style.visibility</p:attrName>
                                        </p:attrNameLst>
                                      </p:cBhvr>
                                      <p:to>
                                        <p:strVal val="hidden"/>
                                      </p:to>
                                    </p:set>
                                  </p:childTnLst>
                                </p:cTn>
                              </p:par>
                              <p:par>
                                <p:cTn id="36" presetID="4" presetClass="entr" presetSubtype="16" fill="hold" nodeType="withEffect">
                                  <p:stCondLst>
                                    <p:cond delay="0"/>
                                  </p:stCondLst>
                                  <p:childTnLst>
                                    <p:set>
                                      <p:cBhvr>
                                        <p:cTn id="37" dur="1" fill="hold">
                                          <p:stCondLst>
                                            <p:cond delay="0"/>
                                          </p:stCondLst>
                                        </p:cTn>
                                        <p:tgtEl>
                                          <p:spTgt spid="95246"/>
                                        </p:tgtEl>
                                        <p:attrNameLst>
                                          <p:attrName>style.visibility</p:attrName>
                                        </p:attrNameLst>
                                      </p:cBhvr>
                                      <p:to>
                                        <p:strVal val="visible"/>
                                      </p:to>
                                    </p:set>
                                    <p:animEffect transition="in" filter="box(in)">
                                      <p:cBhvr>
                                        <p:cTn id="38" dur="500"/>
                                        <p:tgtEl>
                                          <p:spTgt spid="95246"/>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95268"/>
                                        </p:tgtEl>
                                        <p:attrNameLst>
                                          <p:attrName>style.visibility</p:attrName>
                                        </p:attrNameLst>
                                      </p:cBhvr>
                                      <p:to>
                                        <p:strVal val="visible"/>
                                      </p:to>
                                    </p:set>
                                    <p:animEffect transition="in" filter="box(in)">
                                      <p:cBhvr>
                                        <p:cTn id="41" dur="500"/>
                                        <p:tgtEl>
                                          <p:spTgt spid="9526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95269"/>
                                        </p:tgtEl>
                                        <p:attrNameLst>
                                          <p:attrName>style.visibility</p:attrName>
                                        </p:attrNameLst>
                                      </p:cBhvr>
                                      <p:to>
                                        <p:strVal val="visible"/>
                                      </p:to>
                                    </p:set>
                                    <p:animEffect transition="in" filter="blinds(horizontal)">
                                      <p:cBhvr>
                                        <p:cTn id="44" dur="500"/>
                                        <p:tgtEl>
                                          <p:spTgt spid="9526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95239"/>
                                        </p:tgtEl>
                                        <p:attrNameLst>
                                          <p:attrName>style.visibility</p:attrName>
                                        </p:attrNameLst>
                                      </p:cBhvr>
                                      <p:to>
                                        <p:strVal val="visible"/>
                                      </p:to>
                                    </p:set>
                                    <p:animEffect transition="in" filter="blinds(horizontal)">
                                      <p:cBhvr>
                                        <p:cTn id="49" dur="500"/>
                                        <p:tgtEl>
                                          <p:spTgt spid="9523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95240"/>
                                        </p:tgtEl>
                                        <p:attrNameLst>
                                          <p:attrName>style.visibility</p:attrName>
                                        </p:attrNameLst>
                                      </p:cBhvr>
                                      <p:to>
                                        <p:strVal val="visible"/>
                                      </p:to>
                                    </p:set>
                                    <p:animEffect transition="in" filter="blinds(horizontal)">
                                      <p:cBhvr>
                                        <p:cTn id="52" dur="500"/>
                                        <p:tgtEl>
                                          <p:spTgt spid="9524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5243"/>
                                        </p:tgtEl>
                                        <p:attrNameLst>
                                          <p:attrName>style.visibility</p:attrName>
                                        </p:attrNameLst>
                                      </p:cBhvr>
                                      <p:to>
                                        <p:strVal val="visible"/>
                                      </p:to>
                                    </p:set>
                                    <p:animEffect transition="in" filter="blinds(horizontal)">
                                      <p:cBhvr>
                                        <p:cTn id="57" dur="500"/>
                                        <p:tgtEl>
                                          <p:spTgt spid="95243"/>
                                        </p:tgtEl>
                                      </p:cBhvr>
                                    </p:animEffect>
                                  </p:childTnLst>
                                </p:cTn>
                              </p:par>
                              <p:par>
                                <p:cTn id="58" presetID="3" presetClass="entr" presetSubtype="10" fill="hold" nodeType="withEffect">
                                  <p:stCondLst>
                                    <p:cond delay="0"/>
                                  </p:stCondLst>
                                  <p:childTnLst>
                                    <p:set>
                                      <p:cBhvr>
                                        <p:cTn id="59" dur="1" fill="hold">
                                          <p:stCondLst>
                                            <p:cond delay="0"/>
                                          </p:stCondLst>
                                        </p:cTn>
                                        <p:tgtEl>
                                          <p:spTgt spid="95242"/>
                                        </p:tgtEl>
                                        <p:attrNameLst>
                                          <p:attrName>style.visibility</p:attrName>
                                        </p:attrNameLst>
                                      </p:cBhvr>
                                      <p:to>
                                        <p:strVal val="visible"/>
                                      </p:to>
                                    </p:set>
                                    <p:animEffect transition="in" filter="blinds(horizontal)">
                                      <p:cBhvr>
                                        <p:cTn id="60" dur="500"/>
                                        <p:tgtEl>
                                          <p:spTgt spid="9524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95241"/>
                                        </p:tgtEl>
                                        <p:attrNameLst>
                                          <p:attrName>style.visibility</p:attrName>
                                        </p:attrNameLst>
                                      </p:cBhvr>
                                      <p:to>
                                        <p:strVal val="visible"/>
                                      </p:to>
                                    </p:set>
                                    <p:animEffect transition="in" filter="blinds(horizontal)">
                                      <p:cBhvr>
                                        <p:cTn id="65" dur="500"/>
                                        <p:tgtEl>
                                          <p:spTgt spid="95241"/>
                                        </p:tgtEl>
                                      </p:cBhvr>
                                    </p:animEffect>
                                  </p:childTnLst>
                                </p:cTn>
                              </p:par>
                              <p:par>
                                <p:cTn id="66" presetID="3" presetClass="entr" presetSubtype="10" fill="hold" nodeType="withEffect">
                                  <p:stCondLst>
                                    <p:cond delay="0"/>
                                  </p:stCondLst>
                                  <p:childTnLst>
                                    <p:set>
                                      <p:cBhvr>
                                        <p:cTn id="67" dur="1" fill="hold">
                                          <p:stCondLst>
                                            <p:cond delay="0"/>
                                          </p:stCondLst>
                                        </p:cTn>
                                        <p:tgtEl>
                                          <p:spTgt spid="95244"/>
                                        </p:tgtEl>
                                        <p:attrNameLst>
                                          <p:attrName>style.visibility</p:attrName>
                                        </p:attrNameLst>
                                      </p:cBhvr>
                                      <p:to>
                                        <p:strVal val="visible"/>
                                      </p:to>
                                    </p:set>
                                    <p:animEffect transition="in" filter="blinds(horizontal)">
                                      <p:cBhvr>
                                        <p:cTn id="68" dur="500"/>
                                        <p:tgtEl>
                                          <p:spTgt spid="952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9" restart="whenNotActive" fill="hold" evtFilter="cancelBubble" nodeType="interactiveSeq">
                <p:stCondLst>
                  <p:cond evt="onClick" delay="0">
                    <p:tgtEl>
                      <p:spTgt spid="95244"/>
                    </p:tgtEl>
                  </p:cond>
                </p:stCondLst>
                <p:endSync evt="end" delay="0">
                  <p:rtn val="all"/>
                </p:endSync>
                <p:childTnLst>
                  <p:par>
                    <p:cTn id="70" fill="hold" nodeType="clickPar">
                      <p:stCondLst>
                        <p:cond delay="0"/>
                      </p:stCondLst>
                      <p:childTnLst>
                        <p:par>
                          <p:cTn id="71" fill="hold" nodeType="withGroup">
                            <p:stCondLst>
                              <p:cond delay="0"/>
                            </p:stCondLst>
                            <p:childTnLst>
                              <p:par>
                                <p:cTn id="72" presetID="1" presetClass="mediacall" presetSubtype="0" fill="hold" nodeType="clickEffect">
                                  <p:stCondLst>
                                    <p:cond delay="0"/>
                                  </p:stCondLst>
                                  <p:childTnLst>
                                    <p:cmd type="call" cmd="playFrom(0.0)">
                                      <p:cBhvr>
                                        <p:cTn id="73" dur="3992" fill="hold"/>
                                        <p:tgtEl>
                                          <p:spTgt spid="95244"/>
                                        </p:tgtEl>
                                      </p:cBhvr>
                                    </p:cmd>
                                  </p:childTnLst>
                                </p:cTn>
                              </p:par>
                            </p:childTnLst>
                          </p:cTn>
                        </p:par>
                      </p:childTnLst>
                    </p:cTn>
                  </p:par>
                </p:childTnLst>
              </p:cTn>
              <p:nextCondLst>
                <p:cond evt="onClick" delay="0">
                  <p:tgtEl>
                    <p:spTgt spid="95244"/>
                  </p:tgtEl>
                </p:cond>
              </p:nextCondLst>
            </p:seq>
            <p:audio>
              <p:cMediaNode>
                <p:cTn id="74" fill="hold" display="0">
                  <p:stCondLst>
                    <p:cond delay="indefinite"/>
                  </p:stCondLst>
                  <p:endCondLst>
                    <p:cond evt="onNext" delay="0">
                      <p:tgtEl>
                        <p:sldTgt/>
                      </p:tgtEl>
                    </p:cond>
                    <p:cond evt="onPrev" delay="0">
                      <p:tgtEl>
                        <p:sldTgt/>
                      </p:tgtEl>
                    </p:cond>
                    <p:cond evt="onStopAudio" delay="0">
                      <p:tgtEl>
                        <p:sldTgt/>
                      </p:tgtEl>
                    </p:cond>
                  </p:endCondLst>
                </p:cTn>
                <p:tgtEl>
                  <p:spTgt spid="95244"/>
                </p:tgtEl>
              </p:cMediaNode>
            </p:audio>
            <p:audio isNarration="1">
              <p:cMediaNode vol="80000" showWhenStopped="0">
                <p:cTn id="75" fill="hold" display="0">
                  <p:stCondLst>
                    <p:cond delay="indefinite"/>
                  </p:stCondLst>
                  <p:endCondLst>
                    <p:cond evt="onStopAudio" delay="0">
                      <p:tgtEl>
                        <p:sldTgt/>
                      </p:tgtEl>
                    </p:cond>
                  </p:endCondLst>
                </p:cTn>
                <p:tgtEl>
                  <p:spTgt spid="2"/>
                </p:tgtEl>
              </p:cMediaNode>
            </p:audio>
          </p:childTnLst>
        </p:cTn>
      </p:par>
    </p:tnLst>
    <p:bldLst>
      <p:bldP spid="95239" grpId="0"/>
      <p:bldOleChart spid="95240" grpId="0"/>
      <p:bldP spid="95241" grpId="0"/>
      <p:bldP spid="95243" grpId="0"/>
      <p:bldP spid="95268" grpId="0"/>
      <p:bldP spid="95269" grpId="0"/>
      <p:bldP spid="95271" grpId="0" animBg="1"/>
      <p:bldP spid="19" grpId="0" animBg="1"/>
      <p:bldP spid="19"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2"/>
          <p:cNvSpPr>
            <a:spLocks noGrp="1"/>
          </p:cNvSpPr>
          <p:nvPr>
            <p:ph idx="4294967295"/>
          </p:nvPr>
        </p:nvSpPr>
        <p:spPr>
          <a:xfrm>
            <a:off x="304800" y="1066800"/>
            <a:ext cx="8305800" cy="685800"/>
          </a:xfrm>
        </p:spPr>
        <p:txBody>
          <a:bodyPr/>
          <a:lstStyle/>
          <a:p>
            <a:pPr eaLnBrk="1" hangingPunct="1">
              <a:buFont typeface="Wingdings 2" panose="05020102010507070707" pitchFamily="18" charset="2"/>
              <a:buNone/>
            </a:pPr>
            <a:r>
              <a:rPr lang="en-US" altLang="en-US" sz="2400" b="1" smtClean="0">
                <a:solidFill>
                  <a:srgbClr val="FF0000"/>
                </a:solidFill>
                <a:latin typeface="Times New Roman" panose="02020603050405020304" pitchFamily="18" charset="0"/>
                <a:cs typeface="Times New Roman" panose="02020603050405020304" pitchFamily="18" charset="0"/>
              </a:rPr>
              <a:t>1. </a:t>
            </a:r>
            <a:r>
              <a:rPr lang="en-US" altLang="en-US" sz="2400" b="1" u="sng" smtClean="0">
                <a:solidFill>
                  <a:srgbClr val="FF0000"/>
                </a:solidFill>
                <a:latin typeface="Times New Roman" panose="02020603050405020304" pitchFamily="18" charset="0"/>
                <a:cs typeface="Times New Roman" panose="02020603050405020304" pitchFamily="18" charset="0"/>
              </a:rPr>
              <a:t>Hình ảnh và các đối tượng khác trên trang chiếu</a:t>
            </a:r>
          </a:p>
        </p:txBody>
      </p:sp>
      <p:graphicFrame>
        <p:nvGraphicFramePr>
          <p:cNvPr id="15364"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5371"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263" name="AutoShape 7"/>
          <p:cNvSpPr>
            <a:spLocks noChangeArrowheads="1"/>
          </p:cNvSpPr>
          <p:nvPr/>
        </p:nvSpPr>
        <p:spPr bwMode="auto">
          <a:xfrm>
            <a:off x="685800" y="2362200"/>
            <a:ext cx="8001000" cy="1828800"/>
          </a:xfrm>
          <a:prstGeom prst="cloudCallout">
            <a:avLst>
              <a:gd name="adj1" fmla="val -8532"/>
              <a:gd name="adj2" fmla="val 3472"/>
            </a:avLst>
          </a:prstGeom>
          <a:gradFill rotWithShape="1">
            <a:gsLst>
              <a:gs pos="0">
                <a:schemeClr val="bg1"/>
              </a:gs>
              <a:gs pos="100000">
                <a:srgbClr val="8B4BA7"/>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50000"/>
              </a:spcBef>
              <a:buClrTx/>
              <a:buSzTx/>
              <a:buFontTx/>
              <a:buNone/>
            </a:pPr>
            <a:r>
              <a:rPr lang="en-US" altLang="en-US" sz="2000" b="1">
                <a:latin typeface="Arial" panose="020B0604020202020204" pitchFamily="34" charset="0"/>
              </a:rPr>
              <a:t>Em hãy nhắc lại các bước để chèn hình ảnh vào chương trình soạn thảo văn bản Word? </a:t>
            </a:r>
            <a:r>
              <a:rPr lang="en-US" altLang="en-US" sz="2000" b="1" i="1">
                <a:latin typeface="Arial" panose="020B0604020202020204" pitchFamily="34" charset="0"/>
              </a:rPr>
              <a:t>(các em đã được học ở lớp 6)</a:t>
            </a:r>
          </a:p>
          <a:p>
            <a:pPr algn="ctr">
              <a:spcBef>
                <a:spcPct val="0"/>
              </a:spcBef>
              <a:buClrTx/>
              <a:buSzTx/>
              <a:buFontTx/>
              <a:buNone/>
            </a:pPr>
            <a:endParaRPr lang="en-US" altLang="en-US" sz="2000" b="1">
              <a:solidFill>
                <a:srgbClr val="0000FF"/>
              </a:solidFill>
              <a:latin typeface="Times New Roman" panose="02020603050405020304" pitchFamily="18" charset="0"/>
            </a:endParaRPr>
          </a:p>
        </p:txBody>
      </p:sp>
      <p:sp>
        <p:nvSpPr>
          <p:cNvPr id="96264" name="Text Box 8"/>
          <p:cNvSpPr txBox="1">
            <a:spLocks noChangeArrowheads="1"/>
          </p:cNvSpPr>
          <p:nvPr/>
        </p:nvSpPr>
        <p:spPr bwMode="auto">
          <a:xfrm>
            <a:off x="685800" y="1524000"/>
            <a:ext cx="78486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800" b="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b="1">
                <a:solidFill>
                  <a:schemeClr val="accent1"/>
                </a:solidFill>
                <a:latin typeface="Arial" panose="020B0604020202020204" pitchFamily="34" charset="0"/>
              </a:rPr>
              <a:t>- Có thể chèn các đối tượng sau vào trang chiếu:</a:t>
            </a:r>
          </a:p>
          <a:p>
            <a:pPr eaLnBrk="1" hangingPunct="1">
              <a:spcBef>
                <a:spcPct val="50000"/>
              </a:spcBef>
              <a:buClrTx/>
              <a:buSzTx/>
              <a:buFontTx/>
              <a:buNone/>
            </a:pPr>
            <a:r>
              <a:rPr lang="en-US" altLang="en-US" sz="2400" b="1">
                <a:latin typeface="Arial" panose="020B0604020202020204" pitchFamily="34" charset="0"/>
              </a:rPr>
              <a:t>	+ Hình ảnh</a:t>
            </a:r>
          </a:p>
          <a:p>
            <a:pPr eaLnBrk="1" hangingPunct="1">
              <a:spcBef>
                <a:spcPct val="50000"/>
              </a:spcBef>
              <a:buClrTx/>
              <a:buSzTx/>
              <a:buFontTx/>
              <a:buNone/>
            </a:pPr>
            <a:r>
              <a:rPr lang="en-US" altLang="en-US" sz="2400" b="1">
                <a:latin typeface="Arial" panose="020B0604020202020204" pitchFamily="34" charset="0"/>
              </a:rPr>
              <a:t>	+ Tệp âm thanh</a:t>
            </a:r>
          </a:p>
          <a:p>
            <a:pPr eaLnBrk="1" hangingPunct="1">
              <a:spcBef>
                <a:spcPct val="50000"/>
              </a:spcBef>
              <a:buClrTx/>
              <a:buSzTx/>
              <a:buFontTx/>
              <a:buNone/>
            </a:pPr>
            <a:r>
              <a:rPr lang="en-US" altLang="en-US" sz="2400" b="1">
                <a:latin typeface="Arial" panose="020B0604020202020204" pitchFamily="34" charset="0"/>
              </a:rPr>
              <a:t>	+ Đoạn phim</a:t>
            </a:r>
          </a:p>
          <a:p>
            <a:pPr eaLnBrk="1" hangingPunct="1">
              <a:spcBef>
                <a:spcPct val="50000"/>
              </a:spcBef>
              <a:buClrTx/>
              <a:buSzTx/>
              <a:buFontTx/>
              <a:buNone/>
            </a:pPr>
            <a:r>
              <a:rPr lang="en-US" altLang="en-US" sz="2400" b="1">
                <a:latin typeface="Arial" panose="020B0604020202020204" pitchFamily="34" charset="0"/>
              </a:rPr>
              <a:t>	+ Bảng và biểu đồ, …</a:t>
            </a:r>
          </a:p>
        </p:txBody>
      </p:sp>
      <p:grpSp>
        <p:nvGrpSpPr>
          <p:cNvPr id="15367" name="Group 7"/>
          <p:cNvGrpSpPr>
            <a:grpSpLocks/>
          </p:cNvGrpSpPr>
          <p:nvPr/>
        </p:nvGrpSpPr>
        <p:grpSpPr bwMode="auto">
          <a:xfrm>
            <a:off x="762000" y="228600"/>
            <a:ext cx="7772400" cy="838200"/>
            <a:chOff x="1295400" y="381000"/>
            <a:chExt cx="7772400" cy="838200"/>
          </a:xfrm>
        </p:grpSpPr>
        <p:sp>
          <p:nvSpPr>
            <p:cNvPr id="9"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15370"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pic>
        <p:nvPicPr>
          <p:cNvPr id="11" name="Picture 19" descr="Pictur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362200"/>
            <a:ext cx="990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6263"/>
                                        </p:tgtEl>
                                        <p:attrNameLst>
                                          <p:attrName>style.visibility</p:attrName>
                                        </p:attrNameLst>
                                      </p:cBhvr>
                                      <p:to>
                                        <p:strVal val="visible"/>
                                      </p:to>
                                    </p:set>
                                    <p:anim calcmode="discrete" valueType="clr">
                                      <p:cBhvr override="childStyle">
                                        <p:cTn id="7" dur="80"/>
                                        <p:tgtEl>
                                          <p:spTgt spid="9626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6263"/>
                                        </p:tgtEl>
                                        <p:attrNameLst>
                                          <p:attrName>fillcolor</p:attrName>
                                        </p:attrNameLst>
                                      </p:cBhvr>
                                      <p:tavLst>
                                        <p:tav tm="0">
                                          <p:val>
                                            <p:clrVal>
                                              <a:schemeClr val="accent2"/>
                                            </p:clrVal>
                                          </p:val>
                                        </p:tav>
                                        <p:tav tm="50000">
                                          <p:val>
                                            <p:clrVal>
                                              <a:schemeClr val="hlink"/>
                                            </p:clrVal>
                                          </p:val>
                                        </p:tav>
                                      </p:tavLst>
                                    </p:anim>
                                    <p:set>
                                      <p:cBhvr>
                                        <p:cTn id="9" dur="80"/>
                                        <p:tgtEl>
                                          <p:spTgt spid="96263"/>
                                        </p:tgtEl>
                                        <p:attrNameLst>
                                          <p:attrName>fill.type</p:attrName>
                                        </p:attrNameLst>
                                      </p:cBhvr>
                                      <p:to>
                                        <p:strVal val="solid"/>
                                      </p:to>
                                    </p:set>
                                  </p:childTnLst>
                                </p:cTn>
                              </p:par>
                              <p:par>
                                <p:cTn id="10" presetID="2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par>
                                <p:cTn id="14" presetID="2" presetClass="exit" presetSubtype="4" fill="hold" grpId="0" nodeType="withEffect">
                                  <p:stCondLst>
                                    <p:cond delay="0"/>
                                  </p:stCondLst>
                                  <p:childTnLst>
                                    <p:anim calcmode="lin" valueType="num">
                                      <p:cBhvr additive="base">
                                        <p:cTn id="15" dur="500"/>
                                        <p:tgtEl>
                                          <p:spTgt spid="96264"/>
                                        </p:tgtEl>
                                        <p:attrNameLst>
                                          <p:attrName>ppt_x</p:attrName>
                                        </p:attrNameLst>
                                      </p:cBhvr>
                                      <p:tavLst>
                                        <p:tav tm="0">
                                          <p:val>
                                            <p:strVal val="ppt_x"/>
                                          </p:val>
                                        </p:tav>
                                        <p:tav tm="100000">
                                          <p:val>
                                            <p:strVal val="ppt_x"/>
                                          </p:val>
                                        </p:tav>
                                      </p:tavLst>
                                    </p:anim>
                                    <p:anim calcmode="lin" valueType="num">
                                      <p:cBhvr additive="base">
                                        <p:cTn id="16" dur="500"/>
                                        <p:tgtEl>
                                          <p:spTgt spid="96264"/>
                                        </p:tgtEl>
                                        <p:attrNameLst>
                                          <p:attrName>ppt_y</p:attrName>
                                        </p:attrNameLst>
                                      </p:cBhvr>
                                      <p:tavLst>
                                        <p:tav tm="0">
                                          <p:val>
                                            <p:strVal val="ppt_y"/>
                                          </p:val>
                                        </p:tav>
                                        <p:tav tm="100000">
                                          <p:val>
                                            <p:strVal val="1+ppt_h/2"/>
                                          </p:val>
                                        </p:tav>
                                      </p:tavLst>
                                    </p:anim>
                                    <p:set>
                                      <p:cBhvr>
                                        <p:cTn id="17" dur="1" fill="hold">
                                          <p:stCondLst>
                                            <p:cond delay="499"/>
                                          </p:stCondLst>
                                        </p:cTn>
                                        <p:tgtEl>
                                          <p:spTgt spid="962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Content Placeholder 2"/>
          <p:cNvSpPr>
            <a:spLocks noGrp="1"/>
          </p:cNvSpPr>
          <p:nvPr>
            <p:ph idx="4294967295"/>
          </p:nvPr>
        </p:nvSpPr>
        <p:spPr>
          <a:xfrm>
            <a:off x="304800" y="1066800"/>
            <a:ext cx="8305800" cy="685800"/>
          </a:xfrm>
        </p:spPr>
        <p:txBody>
          <a:bodyPr/>
          <a:lstStyle/>
          <a:p>
            <a:pPr eaLnBrk="1" hangingPunct="1">
              <a:buFont typeface="Wingdings 2" panose="05020102010507070707" pitchFamily="18" charset="2"/>
              <a:buNone/>
            </a:pPr>
            <a:r>
              <a:rPr lang="en-US" altLang="en-US" sz="2400" b="1" smtClean="0">
                <a:solidFill>
                  <a:srgbClr val="FF0000"/>
                </a:solidFill>
                <a:latin typeface="Times New Roman" panose="02020603050405020304" pitchFamily="18" charset="0"/>
                <a:cs typeface="Times New Roman" panose="02020603050405020304" pitchFamily="18" charset="0"/>
              </a:rPr>
              <a:t>1. </a:t>
            </a:r>
            <a:r>
              <a:rPr lang="en-US" altLang="en-US" sz="2400" b="1" u="sng" smtClean="0">
                <a:solidFill>
                  <a:srgbClr val="FF0000"/>
                </a:solidFill>
                <a:latin typeface="Times New Roman" panose="02020603050405020304" pitchFamily="18" charset="0"/>
                <a:cs typeface="Times New Roman" panose="02020603050405020304" pitchFamily="18" charset="0"/>
              </a:rPr>
              <a:t>Hình ảnh và các đối tượng khác trên trang chiếu</a:t>
            </a:r>
          </a:p>
        </p:txBody>
      </p:sp>
      <p:graphicFrame>
        <p:nvGraphicFramePr>
          <p:cNvPr id="16388"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6395"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263" name="AutoShape 7"/>
          <p:cNvSpPr>
            <a:spLocks noChangeArrowheads="1"/>
          </p:cNvSpPr>
          <p:nvPr/>
        </p:nvSpPr>
        <p:spPr bwMode="auto">
          <a:xfrm>
            <a:off x="304800" y="2057400"/>
            <a:ext cx="8382000" cy="2590800"/>
          </a:xfrm>
          <a:prstGeom prst="cloudCallout">
            <a:avLst>
              <a:gd name="adj1" fmla="val -8532"/>
              <a:gd name="adj2" fmla="val 3472"/>
            </a:avLst>
          </a:prstGeom>
          <a:gradFill rotWithShape="1">
            <a:gsLst>
              <a:gs pos="0">
                <a:schemeClr val="bg1"/>
              </a:gs>
              <a:gs pos="100000">
                <a:srgbClr val="8B4BA7"/>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50000"/>
              </a:spcBef>
              <a:buClrTx/>
              <a:buSzTx/>
              <a:buFontTx/>
              <a:buNone/>
            </a:pPr>
            <a:r>
              <a:rPr lang="en-US" altLang="en-US" sz="2000" b="1">
                <a:latin typeface="Arial" panose="020B0604020202020204" pitchFamily="34" charset="0"/>
              </a:rPr>
              <a:t>Tương tự, các em hãy suy nghĩ. Sau đó, trình bày các bước để thêm hình ảnh vào trang chiếu trong PowerPoint nhé!</a:t>
            </a:r>
          </a:p>
          <a:p>
            <a:pPr algn="ctr">
              <a:spcBef>
                <a:spcPct val="50000"/>
              </a:spcBef>
              <a:buClrTx/>
              <a:buSzTx/>
              <a:buFontTx/>
              <a:buNone/>
            </a:pPr>
            <a:r>
              <a:rPr lang="en-US" altLang="en-US" sz="2000" b="1" i="1">
                <a:solidFill>
                  <a:srgbClr val="C00000"/>
                </a:solidFill>
                <a:latin typeface="Arial" panose="020B0604020202020204" pitchFamily="34" charset="0"/>
              </a:rPr>
              <a:t>(Thời gian 2 phút)</a:t>
            </a:r>
            <a:r>
              <a:rPr lang="en-US" altLang="en-US" sz="2000" b="1">
                <a:solidFill>
                  <a:srgbClr val="C00000"/>
                </a:solidFill>
                <a:latin typeface="Arial" panose="020B0604020202020204" pitchFamily="34" charset="0"/>
              </a:rPr>
              <a:t> </a:t>
            </a:r>
            <a:endParaRPr lang="en-US" altLang="en-US" sz="2000" b="1" i="1">
              <a:solidFill>
                <a:srgbClr val="C00000"/>
              </a:solidFill>
              <a:latin typeface="Arial" panose="020B0604020202020204" pitchFamily="34" charset="0"/>
            </a:endParaRPr>
          </a:p>
          <a:p>
            <a:pPr algn="ctr">
              <a:spcBef>
                <a:spcPct val="0"/>
              </a:spcBef>
              <a:buClrTx/>
              <a:buSzTx/>
              <a:buFontTx/>
              <a:buNone/>
            </a:pPr>
            <a:endParaRPr lang="en-US" altLang="en-US" sz="2000" b="1">
              <a:solidFill>
                <a:srgbClr val="0000FF"/>
              </a:solidFill>
              <a:latin typeface="Times New Roman" panose="02020603050405020304" pitchFamily="18" charset="0"/>
            </a:endParaRPr>
          </a:p>
        </p:txBody>
      </p:sp>
      <p:grpSp>
        <p:nvGrpSpPr>
          <p:cNvPr id="16390" name="Group 7"/>
          <p:cNvGrpSpPr>
            <a:grpSpLocks/>
          </p:cNvGrpSpPr>
          <p:nvPr/>
        </p:nvGrpSpPr>
        <p:grpSpPr bwMode="auto">
          <a:xfrm>
            <a:off x="762000" y="228600"/>
            <a:ext cx="7772400" cy="838200"/>
            <a:chOff x="1295400" y="381000"/>
            <a:chExt cx="7772400" cy="838200"/>
          </a:xfrm>
        </p:grpSpPr>
        <p:sp>
          <p:nvSpPr>
            <p:cNvPr id="9"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16394"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pic>
        <p:nvPicPr>
          <p:cNvPr id="11" name="Picture 19" descr="Pictur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905000"/>
            <a:ext cx="990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a:hlinkClick r:id="rId8" action="ppaction://hlinkfile"/>
          </p:cNvPr>
          <p:cNvSpPr/>
          <p:nvPr/>
        </p:nvSpPr>
        <p:spPr>
          <a:xfrm>
            <a:off x="3429000" y="4876800"/>
            <a:ext cx="2057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latin typeface="Times New Roman" pitchFamily="18" charset="0"/>
                <a:cs typeface="Times New Roman" pitchFamily="18" charset="0"/>
              </a:rPr>
              <a:t>BẮT ĐẦU</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96263"/>
                                        </p:tgtEl>
                                        <p:attrNameLst>
                                          <p:attrName>style.visibility</p:attrName>
                                        </p:attrNameLst>
                                      </p:cBhvr>
                                      <p:to>
                                        <p:strVal val="visible"/>
                                      </p:to>
                                    </p:set>
                                    <p:anim calcmode="discrete" valueType="clr">
                                      <p:cBhvr override="childStyle">
                                        <p:cTn id="7" dur="80"/>
                                        <p:tgtEl>
                                          <p:spTgt spid="9626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6263"/>
                                        </p:tgtEl>
                                        <p:attrNameLst>
                                          <p:attrName>fillcolor</p:attrName>
                                        </p:attrNameLst>
                                      </p:cBhvr>
                                      <p:tavLst>
                                        <p:tav tm="0">
                                          <p:val>
                                            <p:clrVal>
                                              <a:schemeClr val="accent2"/>
                                            </p:clrVal>
                                          </p:val>
                                        </p:tav>
                                        <p:tav tm="50000">
                                          <p:val>
                                            <p:clrVal>
                                              <a:schemeClr val="hlink"/>
                                            </p:clrVal>
                                          </p:val>
                                        </p:tav>
                                      </p:tavLst>
                                    </p:anim>
                                    <p:set>
                                      <p:cBhvr>
                                        <p:cTn id="9" dur="80"/>
                                        <p:tgtEl>
                                          <p:spTgt spid="96263"/>
                                        </p:tgtEl>
                                        <p:attrNameLst>
                                          <p:attrName>fill.type</p:attrName>
                                        </p:attrNameLst>
                                      </p:cBhvr>
                                      <p:to>
                                        <p:strVal val="solid"/>
                                      </p:to>
                                    </p:set>
                                  </p:childTnLst>
                                </p:cTn>
                              </p:par>
                              <p:par>
                                <p:cTn id="10" presetID="2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par>
                                <p:cTn id="14" presetID="35"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anim calcmode="lin" valueType="num">
                                      <p:cBhvr>
                                        <p:cTn id="17" dur="2000" fill="hold"/>
                                        <p:tgtEl>
                                          <p:spTgt spid="12"/>
                                        </p:tgtEl>
                                        <p:attrNameLst>
                                          <p:attrName>style.rotation</p:attrName>
                                        </p:attrNameLst>
                                      </p:cBhvr>
                                      <p:tavLst>
                                        <p:tav tm="0">
                                          <p:val>
                                            <p:fltVal val="720"/>
                                          </p:val>
                                        </p:tav>
                                        <p:tav tm="100000">
                                          <p:val>
                                            <p:fltVal val="0"/>
                                          </p:val>
                                        </p:tav>
                                      </p:tavLst>
                                    </p:anim>
                                    <p:anim calcmode="lin" valueType="num">
                                      <p:cBhvr>
                                        <p:cTn id="18" dur="2000" fill="hold"/>
                                        <p:tgtEl>
                                          <p:spTgt spid="12"/>
                                        </p:tgtEl>
                                        <p:attrNameLst>
                                          <p:attrName>ppt_h</p:attrName>
                                        </p:attrNameLst>
                                      </p:cBhvr>
                                      <p:tavLst>
                                        <p:tav tm="0">
                                          <p:val>
                                            <p:fltVal val="0"/>
                                          </p:val>
                                        </p:tav>
                                        <p:tav tm="100000">
                                          <p:val>
                                            <p:strVal val="#ppt_h"/>
                                          </p:val>
                                        </p:tav>
                                      </p:tavLst>
                                    </p:anim>
                                    <p:anim calcmode="lin" valueType="num">
                                      <p:cBhvr>
                                        <p:cTn id="19"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ontent Placeholder 2"/>
          <p:cNvSpPr>
            <a:spLocks noGrp="1"/>
          </p:cNvSpPr>
          <p:nvPr>
            <p:ph idx="4294967295"/>
          </p:nvPr>
        </p:nvSpPr>
        <p:spPr>
          <a:xfrm>
            <a:off x="304800" y="1066800"/>
            <a:ext cx="8305800" cy="685800"/>
          </a:xfrm>
        </p:spPr>
        <p:txBody>
          <a:bodyPr/>
          <a:lstStyle/>
          <a:p>
            <a:pPr eaLnBrk="1" hangingPunct="1">
              <a:buFont typeface="Wingdings 2" panose="05020102010507070707" pitchFamily="18" charset="2"/>
              <a:buNone/>
            </a:pPr>
            <a:r>
              <a:rPr lang="en-US" altLang="en-US" sz="2400" b="1" smtClean="0">
                <a:solidFill>
                  <a:srgbClr val="FF0000"/>
                </a:solidFill>
                <a:latin typeface="Times New Roman" panose="02020603050405020304" pitchFamily="18" charset="0"/>
                <a:cs typeface="Times New Roman" panose="02020603050405020304" pitchFamily="18" charset="0"/>
              </a:rPr>
              <a:t>1. </a:t>
            </a:r>
            <a:r>
              <a:rPr lang="en-US" altLang="en-US" sz="2400" b="1" u="sng" smtClean="0">
                <a:solidFill>
                  <a:srgbClr val="FF0000"/>
                </a:solidFill>
                <a:latin typeface="Times New Roman" panose="02020603050405020304" pitchFamily="18" charset="0"/>
                <a:cs typeface="Times New Roman" panose="02020603050405020304" pitchFamily="18" charset="0"/>
              </a:rPr>
              <a:t>Hình ảnh và các đối tượng khác trên trang chiếu:</a:t>
            </a:r>
          </a:p>
        </p:txBody>
      </p:sp>
      <p:graphicFrame>
        <p:nvGraphicFramePr>
          <p:cNvPr id="17412"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7424"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831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00" y="2514600"/>
            <a:ext cx="2209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4" name="AutoShape 10"/>
          <p:cNvSpPr>
            <a:spLocks noChangeArrowheads="1"/>
          </p:cNvSpPr>
          <p:nvPr/>
        </p:nvSpPr>
        <p:spPr bwMode="auto">
          <a:xfrm>
            <a:off x="0" y="1905000"/>
            <a:ext cx="2819400" cy="685800"/>
          </a:xfrm>
          <a:prstGeom prst="wedgeRectCallout">
            <a:avLst>
              <a:gd name="adj1" fmla="val -111"/>
              <a:gd name="adj2" fmla="val 143981"/>
            </a:avLst>
          </a:prstGeom>
          <a:solidFill>
            <a:schemeClr val="folHlink"/>
          </a:solidFill>
          <a:ln w="9525">
            <a:solidFill>
              <a:schemeClr val="folHlink"/>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600" b="1">
                <a:solidFill>
                  <a:srgbClr val="FF3300"/>
                </a:solidFill>
                <a:latin typeface="Arial" panose="020B0604020202020204" pitchFamily="34" charset="0"/>
                <a:sym typeface="Wingdings" panose="05000000000000000000" pitchFamily="2" charset="2"/>
              </a:rPr>
              <a:t></a:t>
            </a:r>
            <a:r>
              <a:rPr lang="en-US" altLang="en-US" sz="1600" b="1">
                <a:latin typeface="Arial" panose="020B0604020202020204" pitchFamily="34" charset="0"/>
              </a:rPr>
              <a:t> </a:t>
            </a:r>
            <a:r>
              <a:rPr lang="en-US" altLang="en-US" sz="1600" b="1">
                <a:solidFill>
                  <a:srgbClr val="000000"/>
                </a:solidFill>
                <a:latin typeface="Arial" panose="020B0604020202020204" pitchFamily="34" charset="0"/>
              </a:rPr>
              <a:t>1.Chọn trang chi</a:t>
            </a:r>
            <a:r>
              <a:rPr lang="en-US" altLang="en-US" sz="1600" b="1">
                <a:latin typeface="Arial" panose="020B0604020202020204" pitchFamily="34" charset="0"/>
              </a:rPr>
              <a:t>ếu cần chèn hình ảnh vào</a:t>
            </a:r>
          </a:p>
        </p:txBody>
      </p:sp>
      <p:sp>
        <p:nvSpPr>
          <p:cNvPr id="17415" name="Text Box 16"/>
          <p:cNvSpPr txBox="1">
            <a:spLocks noChangeArrowheads="1"/>
          </p:cNvSpPr>
          <p:nvPr/>
        </p:nvSpPr>
        <p:spPr bwMode="auto">
          <a:xfrm>
            <a:off x="685800" y="1447800"/>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b="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Các bước chèn hình ảnh:</a:t>
            </a:r>
            <a:endParaRPr lang="en-US" altLang="en-US" sz="2400" b="1" i="1">
              <a:latin typeface="Times New Roman" panose="02020603050405020304" pitchFamily="18" charset="0"/>
              <a:cs typeface="Times New Roman" panose="02020603050405020304" pitchFamily="18" charset="0"/>
            </a:endParaRPr>
          </a:p>
        </p:txBody>
      </p:sp>
      <p:grpSp>
        <p:nvGrpSpPr>
          <p:cNvPr id="17416" name="Group 7"/>
          <p:cNvGrpSpPr>
            <a:grpSpLocks/>
          </p:cNvGrpSpPr>
          <p:nvPr/>
        </p:nvGrpSpPr>
        <p:grpSpPr bwMode="auto">
          <a:xfrm>
            <a:off x="762000" y="228600"/>
            <a:ext cx="7772400" cy="838200"/>
            <a:chOff x="1295400" y="381000"/>
            <a:chExt cx="7772400" cy="838200"/>
          </a:xfrm>
        </p:grpSpPr>
        <p:sp>
          <p:nvSpPr>
            <p:cNvPr id="16"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7"/>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17423" name="Text Box 26" descr="White marble"/>
            <p:cNvSpPr txBox="1">
              <a:spLocks noChangeArrowheads="1"/>
            </p:cNvSpPr>
            <p:nvPr/>
          </p:nvSpPr>
          <p:spPr bwMode="gray">
            <a:xfrm>
              <a:off x="1524001" y="547688"/>
              <a:ext cx="7315200" cy="49244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pic>
        <p:nvPicPr>
          <p:cNvPr id="7373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688" y="4876800"/>
            <a:ext cx="50276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5" name="AutoShape 11"/>
          <p:cNvSpPr>
            <a:spLocks noChangeArrowheads="1"/>
          </p:cNvSpPr>
          <p:nvPr/>
        </p:nvSpPr>
        <p:spPr bwMode="auto">
          <a:xfrm>
            <a:off x="0" y="4191000"/>
            <a:ext cx="3276600" cy="381000"/>
          </a:xfrm>
          <a:prstGeom prst="wedgeRectCallout">
            <a:avLst>
              <a:gd name="adj1" fmla="val -18227"/>
              <a:gd name="adj2" fmla="val 243810"/>
            </a:avLst>
          </a:prstGeom>
          <a:solidFill>
            <a:schemeClr val="folHlink"/>
          </a:solidFill>
          <a:ln w="9525">
            <a:solidFill>
              <a:schemeClr val="folHlink"/>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600" b="1">
                <a:solidFill>
                  <a:srgbClr val="FF3300"/>
                </a:solidFill>
                <a:latin typeface="Arial" panose="020B0604020202020204" pitchFamily="34" charset="0"/>
                <a:sym typeface="Wingdings" panose="05000000000000000000" pitchFamily="2" charset="2"/>
              </a:rPr>
              <a:t></a:t>
            </a:r>
            <a:r>
              <a:rPr lang="en-US" altLang="en-US" sz="1600" b="1">
                <a:latin typeface="Arial" panose="020B0604020202020204" pitchFamily="34" charset="0"/>
              </a:rPr>
              <a:t> </a:t>
            </a:r>
            <a:r>
              <a:rPr lang="en-US" altLang="en-US" sz="1600" b="1">
                <a:solidFill>
                  <a:srgbClr val="000000"/>
                </a:solidFill>
                <a:latin typeface="Arial" panose="020B0604020202020204" pitchFamily="34" charset="0"/>
              </a:rPr>
              <a:t>2. Ch</a:t>
            </a:r>
            <a:r>
              <a:rPr lang="en-US" altLang="en-US" sz="1600" b="1">
                <a:latin typeface="Arial" panose="020B0604020202020204" pitchFamily="34" charset="0"/>
              </a:rPr>
              <a:t>ọn lệnh </a:t>
            </a:r>
            <a:r>
              <a:rPr lang="en-US" altLang="en-US" sz="1600" b="1">
                <a:solidFill>
                  <a:srgbClr val="0000FF"/>
                </a:solidFill>
                <a:latin typeface="Arial" panose="020B0604020202020204" pitchFamily="34" charset="0"/>
              </a:rPr>
              <a:t>Insert -&gt; picture</a:t>
            </a:r>
          </a:p>
        </p:txBody>
      </p:sp>
      <p:pic>
        <p:nvPicPr>
          <p:cNvPr id="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2667000"/>
            <a:ext cx="358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6" name="AutoShape 12"/>
          <p:cNvSpPr>
            <a:spLocks noChangeArrowheads="1"/>
          </p:cNvSpPr>
          <p:nvPr/>
        </p:nvSpPr>
        <p:spPr bwMode="auto">
          <a:xfrm>
            <a:off x="6324600" y="1905000"/>
            <a:ext cx="2819400" cy="609600"/>
          </a:xfrm>
          <a:prstGeom prst="wedgeRectCallout">
            <a:avLst>
              <a:gd name="adj1" fmla="val -8361"/>
              <a:gd name="adj2" fmla="val 118028"/>
            </a:avLst>
          </a:prstGeom>
          <a:solidFill>
            <a:schemeClr val="folHlink"/>
          </a:solidFill>
          <a:ln w="9525">
            <a:solidFill>
              <a:schemeClr val="folHlink"/>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600" b="1">
                <a:solidFill>
                  <a:srgbClr val="FF3300"/>
                </a:solidFill>
                <a:latin typeface="Arial" panose="020B0604020202020204" pitchFamily="34" charset="0"/>
                <a:sym typeface="Wingdings" panose="05000000000000000000" pitchFamily="2" charset="2"/>
              </a:rPr>
              <a:t></a:t>
            </a:r>
            <a:r>
              <a:rPr lang="en-US" altLang="en-US" sz="1600" b="1">
                <a:latin typeface="Arial" panose="020B0604020202020204" pitchFamily="34" charset="0"/>
              </a:rPr>
              <a:t> </a:t>
            </a:r>
            <a:r>
              <a:rPr lang="en-US" altLang="en-US" sz="1600" b="1">
                <a:solidFill>
                  <a:srgbClr val="000000"/>
                </a:solidFill>
                <a:latin typeface="Arial" panose="020B0604020202020204" pitchFamily="34" charset="0"/>
              </a:rPr>
              <a:t>3.Ch</a:t>
            </a:r>
            <a:r>
              <a:rPr lang="en-US" altLang="en-US" sz="1600" b="1">
                <a:latin typeface="Arial" panose="020B0604020202020204" pitchFamily="34" charset="0"/>
              </a:rPr>
              <a:t>ọn thư mục lưu tệp hình ảnh.</a:t>
            </a:r>
            <a:endParaRPr lang="en-US" altLang="en-US" sz="1600" b="1">
              <a:solidFill>
                <a:srgbClr val="0000FF"/>
              </a:solidFill>
              <a:latin typeface="Arial" panose="020B0604020202020204" pitchFamily="34" charset="0"/>
            </a:endParaRPr>
          </a:p>
        </p:txBody>
      </p:sp>
      <p:sp>
        <p:nvSpPr>
          <p:cNvPr id="98317" name="AutoShape 13"/>
          <p:cNvSpPr>
            <a:spLocks noChangeArrowheads="1"/>
          </p:cNvSpPr>
          <p:nvPr/>
        </p:nvSpPr>
        <p:spPr bwMode="auto">
          <a:xfrm>
            <a:off x="5562600" y="6172200"/>
            <a:ext cx="3429000" cy="631825"/>
          </a:xfrm>
          <a:prstGeom prst="wedgeRectCallout">
            <a:avLst>
              <a:gd name="adj1" fmla="val 22810"/>
              <a:gd name="adj2" fmla="val -160051"/>
            </a:avLst>
          </a:prstGeom>
          <a:solidFill>
            <a:schemeClr val="folHlink"/>
          </a:solidFill>
          <a:ln w="9525">
            <a:solidFill>
              <a:schemeClr val="folHlink"/>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 typeface="Wingdings" panose="05000000000000000000" pitchFamily="2" charset="2"/>
              <a:buNone/>
            </a:pPr>
            <a:r>
              <a:rPr lang="en-US" altLang="en-US" sz="1600" b="1">
                <a:solidFill>
                  <a:srgbClr val="000000"/>
                </a:solidFill>
                <a:latin typeface="Arial" panose="020B0604020202020204" pitchFamily="34" charset="0"/>
              </a:rPr>
              <a:t> </a:t>
            </a:r>
            <a:r>
              <a:rPr lang="en-US" altLang="en-US" sz="1600" b="1">
                <a:solidFill>
                  <a:srgbClr val="FF3300"/>
                </a:solidFill>
                <a:latin typeface="Arial" panose="020B0604020202020204" pitchFamily="34" charset="0"/>
                <a:sym typeface="Wingdings" panose="05000000000000000000" pitchFamily="2" charset="2"/>
              </a:rPr>
              <a:t></a:t>
            </a:r>
            <a:r>
              <a:rPr lang="en-US" altLang="en-US" sz="1600">
                <a:latin typeface="Arial" panose="020B0604020202020204" pitchFamily="34" charset="0"/>
              </a:rPr>
              <a:t>  </a:t>
            </a:r>
            <a:r>
              <a:rPr lang="en-US" altLang="en-US" sz="1600" b="1">
                <a:solidFill>
                  <a:srgbClr val="000000"/>
                </a:solidFill>
                <a:latin typeface="Arial" panose="020B0604020202020204" pitchFamily="34" charset="0"/>
              </a:rPr>
              <a:t>4. Nh</a:t>
            </a:r>
            <a:r>
              <a:rPr lang="en-US" altLang="en-US" sz="1600" b="1">
                <a:latin typeface="Arial" panose="020B0604020202020204" pitchFamily="34" charset="0"/>
              </a:rPr>
              <a:t>áy chọn tệp hình ảnh cần thiết và nháy </a:t>
            </a:r>
            <a:r>
              <a:rPr lang="en-US" altLang="en-US" sz="1600" b="1">
                <a:solidFill>
                  <a:srgbClr val="0000FF"/>
                </a:solidFill>
                <a:latin typeface="Arial" panose="020B0604020202020204" pitchFamily="34" charset="0"/>
              </a:rPr>
              <a:t>Insert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8312"/>
                                        </p:tgtEl>
                                        <p:attrNameLst>
                                          <p:attrName>style.visibility</p:attrName>
                                        </p:attrNameLst>
                                      </p:cBhvr>
                                      <p:to>
                                        <p:strVal val="visible"/>
                                      </p:to>
                                    </p:set>
                                    <p:animEffect transition="in" filter="box(in)">
                                      <p:cBhvr>
                                        <p:cTn id="7" dur="500"/>
                                        <p:tgtEl>
                                          <p:spTgt spid="983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8314"/>
                                        </p:tgtEl>
                                        <p:attrNameLst>
                                          <p:attrName>style.visibility</p:attrName>
                                        </p:attrNameLst>
                                      </p:cBhvr>
                                      <p:to>
                                        <p:strVal val="visible"/>
                                      </p:to>
                                    </p:set>
                                    <p:animEffect transition="in" filter="blinds(horizontal)">
                                      <p:cBhvr>
                                        <p:cTn id="10" dur="500"/>
                                        <p:tgtEl>
                                          <p:spTgt spid="983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8315"/>
                                        </p:tgtEl>
                                        <p:attrNameLst>
                                          <p:attrName>style.visibility</p:attrName>
                                        </p:attrNameLst>
                                      </p:cBhvr>
                                      <p:to>
                                        <p:strVal val="visible"/>
                                      </p:to>
                                    </p:set>
                                    <p:animEffect transition="in" filter="box(in)">
                                      <p:cBhvr>
                                        <p:cTn id="15" dur="500"/>
                                        <p:tgtEl>
                                          <p:spTgt spid="98315"/>
                                        </p:tgtEl>
                                      </p:cBhvr>
                                    </p:animEffect>
                                  </p:childTnLst>
                                </p:cTn>
                              </p:par>
                              <p:par>
                                <p:cTn id="16" presetID="16" presetClass="entr" presetSubtype="26" fill="hold" nodeType="withEffect">
                                  <p:stCondLst>
                                    <p:cond delay="0"/>
                                  </p:stCondLst>
                                  <p:childTnLst>
                                    <p:set>
                                      <p:cBhvr>
                                        <p:cTn id="17" dur="1" fill="hold">
                                          <p:stCondLst>
                                            <p:cond delay="0"/>
                                          </p:stCondLst>
                                        </p:cTn>
                                        <p:tgtEl>
                                          <p:spTgt spid="73731"/>
                                        </p:tgtEl>
                                        <p:attrNameLst>
                                          <p:attrName>style.visibility</p:attrName>
                                        </p:attrNameLst>
                                      </p:cBhvr>
                                      <p:to>
                                        <p:strVal val="visible"/>
                                      </p:to>
                                    </p:set>
                                    <p:animEffect transition="in" filter="barn(inHorizontal)">
                                      <p:cBhvr>
                                        <p:cTn id="18" dur="500"/>
                                        <p:tgtEl>
                                          <p:spTgt spid="7373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98316"/>
                                        </p:tgtEl>
                                        <p:attrNameLst>
                                          <p:attrName>style.visibility</p:attrName>
                                        </p:attrNameLst>
                                      </p:cBhvr>
                                      <p:to>
                                        <p:strVal val="visible"/>
                                      </p:to>
                                    </p:set>
                                    <p:animEffect transition="in" filter="box(in)">
                                      <p:cBhvr>
                                        <p:cTn id="26" dur="500"/>
                                        <p:tgtEl>
                                          <p:spTgt spid="983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98317"/>
                                        </p:tgtEl>
                                        <p:attrNameLst>
                                          <p:attrName>style.visibility</p:attrName>
                                        </p:attrNameLst>
                                      </p:cBhvr>
                                      <p:to>
                                        <p:strVal val="visible"/>
                                      </p:to>
                                    </p:set>
                                    <p:animEffect transition="in" filter="checkerboard(across)">
                                      <p:cBhvr>
                                        <p:cTn id="31" dur="500"/>
                                        <p:tgtEl>
                                          <p:spTgt spid="98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4" grpId="0" animBg="1"/>
      <p:bldP spid="98315" grpId="0" animBg="1"/>
      <p:bldP spid="98316" grpId="0" animBg="1"/>
      <p:bldP spid="9831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35"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8441"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6" name="Content Placeholder 2"/>
          <p:cNvSpPr>
            <a:spLocks/>
          </p:cNvSpPr>
          <p:nvPr/>
        </p:nvSpPr>
        <p:spPr bwMode="auto">
          <a:xfrm>
            <a:off x="304800" y="11430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sz="2400" b="1">
                <a:solidFill>
                  <a:srgbClr val="FF0000"/>
                </a:solidFill>
                <a:latin typeface="Times New Roman" panose="02020603050405020304" pitchFamily="18" charset="0"/>
                <a:cs typeface="Times New Roman" panose="02020603050405020304" pitchFamily="18" charset="0"/>
              </a:rPr>
              <a:t>1. </a:t>
            </a:r>
            <a:r>
              <a:rPr lang="en-US" altLang="en-US" sz="2400" b="1" u="sng">
                <a:solidFill>
                  <a:srgbClr val="FF0000"/>
                </a:solidFill>
                <a:latin typeface="Times New Roman" panose="02020603050405020304" pitchFamily="18" charset="0"/>
                <a:cs typeface="Times New Roman" panose="02020603050405020304" pitchFamily="18" charset="0"/>
              </a:rPr>
              <a:t>Hình ảnh và các đối tượng khác trên trang chiếu</a:t>
            </a:r>
          </a:p>
        </p:txBody>
      </p:sp>
      <p:grpSp>
        <p:nvGrpSpPr>
          <p:cNvPr id="18437" name="Group 7"/>
          <p:cNvGrpSpPr>
            <a:grpSpLocks/>
          </p:cNvGrpSpPr>
          <p:nvPr/>
        </p:nvGrpSpPr>
        <p:grpSpPr bwMode="auto">
          <a:xfrm>
            <a:off x="762000" y="228600"/>
            <a:ext cx="7772400" cy="838200"/>
            <a:chOff x="1295400" y="381000"/>
            <a:chExt cx="7772400" cy="838200"/>
          </a:xfrm>
        </p:grpSpPr>
        <p:sp>
          <p:nvSpPr>
            <p:cNvPr id="11"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18440"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sp>
        <p:nvSpPr>
          <p:cNvPr id="18438" name="Text Box 7" descr="Canvas"/>
          <p:cNvSpPr txBox="1">
            <a:spLocks noChangeArrowheads="1"/>
          </p:cNvSpPr>
          <p:nvPr/>
        </p:nvSpPr>
        <p:spPr bwMode="auto">
          <a:xfrm>
            <a:off x="230188" y="1752600"/>
            <a:ext cx="86407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spcBef>
                <a:spcPct val="0"/>
              </a:spcBef>
              <a:buClrTx/>
              <a:buSzTx/>
              <a:buFontTx/>
              <a:buNone/>
            </a:pPr>
            <a:r>
              <a:rPr lang="en-US" altLang="en-US" sz="3200">
                <a:solidFill>
                  <a:srgbClr val="FF0000"/>
                </a:solidFill>
                <a:latin typeface="Arial" panose="020B0604020202020204" pitchFamily="34" charset="0"/>
                <a:sym typeface="Wingdings" panose="05000000000000000000" pitchFamily="2" charset="2"/>
              </a:rPr>
              <a:t> </a:t>
            </a:r>
            <a:r>
              <a:rPr lang="en-US" altLang="en-US" sz="3200">
                <a:solidFill>
                  <a:srgbClr val="0000FF"/>
                </a:solidFill>
                <a:latin typeface="Arial" panose="020B0604020202020204" pitchFamily="34" charset="0"/>
                <a:sym typeface="Wingdings" panose="05000000000000000000" pitchFamily="2" charset="2"/>
              </a:rPr>
              <a:t>Các bước chèn hình ảnh</a:t>
            </a:r>
            <a:r>
              <a:rPr lang="en-US" altLang="en-US" sz="3200">
                <a:solidFill>
                  <a:srgbClr val="FF0000"/>
                </a:solidFill>
                <a:latin typeface="Arial" panose="020B0604020202020204" pitchFamily="34" charset="0"/>
                <a:sym typeface="Wingdings" panose="05000000000000000000" pitchFamily="2" charset="2"/>
              </a:rPr>
              <a:t>:</a:t>
            </a:r>
          </a:p>
          <a:p>
            <a:pPr algn="just">
              <a:spcBef>
                <a:spcPct val="0"/>
              </a:spcBef>
              <a:buClrTx/>
              <a:buSzTx/>
              <a:buFontTx/>
              <a:buNone/>
            </a:pPr>
            <a:r>
              <a:rPr lang="en-US" altLang="en-US" sz="3200">
                <a:solidFill>
                  <a:srgbClr val="FF0000"/>
                </a:solidFill>
                <a:latin typeface="Arial" panose="020B0604020202020204" pitchFamily="34" charset="0"/>
                <a:sym typeface="Wingdings" panose="05000000000000000000" pitchFamily="2" charset="2"/>
              </a:rPr>
              <a:t>B1.</a:t>
            </a:r>
            <a:r>
              <a:rPr lang="en-US" altLang="en-US" sz="3200">
                <a:latin typeface="Arial" panose="020B0604020202020204" pitchFamily="34" charset="0"/>
              </a:rPr>
              <a:t>Chọn trang chiếu cần chèn hình ảnh vào.</a:t>
            </a:r>
          </a:p>
          <a:p>
            <a:pPr algn="just" eaLnBrk="1" hangingPunct="1">
              <a:spcBef>
                <a:spcPct val="0"/>
              </a:spcBef>
              <a:buClrTx/>
              <a:buSzTx/>
              <a:buFontTx/>
              <a:buNone/>
            </a:pPr>
            <a:r>
              <a:rPr lang="en-US" altLang="en-US" sz="3200">
                <a:solidFill>
                  <a:srgbClr val="FF0000"/>
                </a:solidFill>
                <a:latin typeface="Arial" panose="020B0604020202020204" pitchFamily="34" charset="0"/>
                <a:sym typeface="Wingdings" panose="05000000000000000000" pitchFamily="2" charset="2"/>
              </a:rPr>
              <a:t>B2.</a:t>
            </a:r>
            <a:r>
              <a:rPr lang="en-US" altLang="en-US" sz="3200">
                <a:latin typeface="Arial" panose="020B0604020202020204" pitchFamily="34" charset="0"/>
              </a:rPr>
              <a:t>Mở dải lệnh Insert, chọn lệnh Picture trong nhóm Images. Xuất hiện hộp thoại Insert Picture.</a:t>
            </a:r>
          </a:p>
          <a:p>
            <a:pPr algn="just" eaLnBrk="1" hangingPunct="1">
              <a:spcBef>
                <a:spcPct val="0"/>
              </a:spcBef>
              <a:buClrTx/>
              <a:buSzTx/>
              <a:buFontTx/>
              <a:buNone/>
            </a:pPr>
            <a:r>
              <a:rPr lang="en-US" altLang="en-US" sz="3200">
                <a:solidFill>
                  <a:srgbClr val="FF0000"/>
                </a:solidFill>
                <a:latin typeface="Arial" panose="020B0604020202020204" pitchFamily="34" charset="0"/>
                <a:sym typeface="Wingdings" panose="05000000000000000000" pitchFamily="2" charset="2"/>
              </a:rPr>
              <a:t>B3.</a:t>
            </a:r>
            <a:r>
              <a:rPr lang="en-US" altLang="en-US" sz="3200">
                <a:latin typeface="Arial" panose="020B0604020202020204" pitchFamily="34" charset="0"/>
              </a:rPr>
              <a:t>Chọn thư mục lưu tệp hình ảnh trong ngăn trái của hộp thoại.</a:t>
            </a:r>
          </a:p>
          <a:p>
            <a:pPr algn="just" eaLnBrk="1" hangingPunct="1">
              <a:spcBef>
                <a:spcPct val="0"/>
              </a:spcBef>
              <a:buClrTx/>
              <a:buSzTx/>
              <a:buFontTx/>
              <a:buNone/>
            </a:pPr>
            <a:r>
              <a:rPr lang="en-US" altLang="en-US" sz="3200">
                <a:solidFill>
                  <a:srgbClr val="FF0000"/>
                </a:solidFill>
                <a:latin typeface="Arial" panose="020B0604020202020204" pitchFamily="34" charset="0"/>
                <a:sym typeface="Wingdings" panose="05000000000000000000" pitchFamily="2" charset="2"/>
              </a:rPr>
              <a:t>B4.</a:t>
            </a:r>
            <a:r>
              <a:rPr lang="en-US" altLang="en-US" sz="3200">
                <a:latin typeface="Arial" panose="020B0604020202020204" pitchFamily="34" charset="0"/>
              </a:rPr>
              <a:t>Chọn tệp đồ họa cần thiết và chọn Insert</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59"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9467"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34" name="Rectangle 6"/>
          <p:cNvSpPr>
            <a:spLocks/>
          </p:cNvSpPr>
          <p:nvPr/>
        </p:nvSpPr>
        <p:spPr bwMode="auto">
          <a:xfrm>
            <a:off x="279400" y="1828800"/>
            <a:ext cx="8610600" cy="2514600"/>
          </a:xfrm>
          <a:prstGeom prst="rect">
            <a:avLst/>
          </a:prstGeom>
          <a:solidFill>
            <a:srgbClr val="E2FBA3"/>
          </a:solidFill>
          <a:ln w="57150" cmpd="thickThin">
            <a:solidFill>
              <a:schemeClr val="accent1"/>
            </a:solidFill>
            <a:miter lim="800000"/>
            <a:headEnd/>
            <a:tailEnd/>
          </a:ln>
        </p:spPr>
        <p:txBody>
          <a:bodyPr/>
          <a:lstStyle>
            <a:lvl1pPr indent="4572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110000"/>
              </a:lnSpc>
              <a:buClr>
                <a:srgbClr val="FF0000"/>
              </a:buClr>
              <a:buFont typeface="Wingdings" panose="05000000000000000000" pitchFamily="2" charset="2"/>
              <a:buChar char="@"/>
            </a:pPr>
            <a:r>
              <a:rPr lang="en-US" altLang="en-US" sz="2400" b="1">
                <a:solidFill>
                  <a:srgbClr val="FF0000"/>
                </a:solidFill>
                <a:sym typeface="Wingdings" panose="05000000000000000000" pitchFamily="2" charset="2"/>
              </a:rPr>
              <a:t>Lưu ý:</a:t>
            </a:r>
          </a:p>
          <a:p>
            <a:pPr algn="just">
              <a:lnSpc>
                <a:spcPct val="110000"/>
              </a:lnSpc>
              <a:buFontTx/>
              <a:buNone/>
            </a:pPr>
            <a:r>
              <a:rPr lang="en-US" altLang="en-US" sz="2400">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Ngoài cách trên, có thể chèn hình ảnh vào trang chiếu bằng nút lệnh Copy            (CTRL+C) và Paste         	(CTRL+V).</a:t>
            </a:r>
          </a:p>
          <a:p>
            <a:pPr algn="just">
              <a:lnSpc>
                <a:spcPct val="110000"/>
              </a:lnSpc>
              <a:buFontTx/>
              <a:buNone/>
            </a:pPr>
            <a:r>
              <a:rPr lang="en-US" altLang="en-US" sz="2400">
                <a:latin typeface="Times New Roman" panose="02020603050405020304" pitchFamily="18" charset="0"/>
                <a:cs typeface="Times New Roman" panose="02020603050405020304" pitchFamily="18" charset="0"/>
              </a:rPr>
              <a:t>-</a:t>
            </a:r>
            <a:r>
              <a:rPr lang="en-US" altLang="en-US" sz="2400" b="1">
                <a:latin typeface="Times New Roman" panose="02020603050405020304" pitchFamily="18" charset="0"/>
                <a:cs typeface="Times New Roman" panose="02020603050405020304" pitchFamily="18" charset="0"/>
              </a:rPr>
              <a:t> </a:t>
            </a:r>
            <a:r>
              <a:rPr lang="vi-VN" altLang="en-US" sz="2400" b="1">
                <a:latin typeface="Times New Roman" panose="02020603050405020304" pitchFamily="18" charset="0"/>
                <a:cs typeface="Times New Roman" panose="02020603050405020304" pitchFamily="18" charset="0"/>
              </a:rPr>
              <a:t>Phần mềm trình chiếu Power Point còn có một bộ sưu tập ảnh được tạo sẵn được gọi là Clip Art.</a:t>
            </a:r>
            <a:endParaRPr lang="en-US" altLang="en-US" sz="2400">
              <a:latin typeface="Times New Roman" panose="02020603050405020304" pitchFamily="18" charset="0"/>
              <a:cs typeface="Times New Roman" panose="02020603050405020304" pitchFamily="18" charset="0"/>
            </a:endParaRPr>
          </a:p>
        </p:txBody>
      </p:sp>
      <p:sp>
        <p:nvSpPr>
          <p:cNvPr id="19461" name="Content Placeholder 2"/>
          <p:cNvSpPr>
            <a:spLocks/>
          </p:cNvSpPr>
          <p:nvPr/>
        </p:nvSpPr>
        <p:spPr bwMode="auto">
          <a:xfrm>
            <a:off x="304800" y="11430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sz="2400" b="1">
                <a:solidFill>
                  <a:srgbClr val="FF0000"/>
                </a:solidFill>
                <a:latin typeface="Times New Roman" panose="02020603050405020304" pitchFamily="18" charset="0"/>
                <a:cs typeface="Times New Roman" panose="02020603050405020304" pitchFamily="18" charset="0"/>
              </a:rPr>
              <a:t>1. </a:t>
            </a:r>
            <a:r>
              <a:rPr lang="en-US" altLang="en-US" sz="2400" b="1" u="sng">
                <a:solidFill>
                  <a:srgbClr val="FF0000"/>
                </a:solidFill>
                <a:latin typeface="Times New Roman" panose="02020603050405020304" pitchFamily="18" charset="0"/>
                <a:cs typeface="Times New Roman" panose="02020603050405020304" pitchFamily="18" charset="0"/>
              </a:rPr>
              <a:t>Hình ảnh và các đối tượng khác trên trang chiếu</a:t>
            </a:r>
          </a:p>
        </p:txBody>
      </p:sp>
      <p:pic>
        <p:nvPicPr>
          <p:cNvPr id="8199"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7432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27432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4" name="Group 7"/>
          <p:cNvGrpSpPr>
            <a:grpSpLocks/>
          </p:cNvGrpSpPr>
          <p:nvPr/>
        </p:nvGrpSpPr>
        <p:grpSpPr bwMode="auto">
          <a:xfrm>
            <a:off x="762000" y="228600"/>
            <a:ext cx="7772400" cy="838200"/>
            <a:chOff x="1295400" y="381000"/>
            <a:chExt cx="7772400" cy="838200"/>
          </a:xfrm>
        </p:grpSpPr>
        <p:sp>
          <p:nvSpPr>
            <p:cNvPr id="11"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8"/>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19466" name="Text Box 26" descr="White marble"/>
            <p:cNvSpPr txBox="1">
              <a:spLocks noChangeArrowheads="1"/>
            </p:cNvSpPr>
            <p:nvPr/>
          </p:nvSpPr>
          <p:spPr bwMode="gray">
            <a:xfrm>
              <a:off x="1524001" y="547688"/>
              <a:ext cx="7315200" cy="492443"/>
            </a:xfrm>
            <a:prstGeom prst="rect">
              <a:avLst/>
            </a:prstGeom>
            <a:blipFill dpi="0" rotWithShape="1">
              <a:blip r:embed="rId8"/>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slide(fromBottom)">
                                      <p:cBhvr>
                                        <p:cTn id="7" dur="500"/>
                                        <p:tgtEl>
                                          <p:spTgt spid="99334"/>
                                        </p:tgtEl>
                                      </p:cBhvr>
                                    </p:animEffect>
                                  </p:childTnLst>
                                </p:cTn>
                              </p:par>
                              <p:par>
                                <p:cTn id="8" presetID="3" presetClass="entr" presetSubtype="10" fill="hold" nodeType="withEffect">
                                  <p:stCondLst>
                                    <p:cond delay="0"/>
                                  </p:stCondLst>
                                  <p:childTnLst>
                                    <p:set>
                                      <p:cBhvr>
                                        <p:cTn id="9" dur="1" fill="hold">
                                          <p:stCondLst>
                                            <p:cond delay="0"/>
                                          </p:stCondLst>
                                        </p:cTn>
                                        <p:tgtEl>
                                          <p:spTgt spid="8200"/>
                                        </p:tgtEl>
                                        <p:attrNameLst>
                                          <p:attrName>style.visibility</p:attrName>
                                        </p:attrNameLst>
                                      </p:cBhvr>
                                      <p:to>
                                        <p:strVal val="visible"/>
                                      </p:to>
                                    </p:set>
                                    <p:animEffect transition="in" filter="blinds(horizontal)">
                                      <p:cBhvr>
                                        <p:cTn id="10" dur="500"/>
                                        <p:tgtEl>
                                          <p:spTgt spid="8200"/>
                                        </p:tgtEl>
                                      </p:cBhvr>
                                    </p:animEffect>
                                  </p:childTnLst>
                                </p:cTn>
                              </p:par>
                              <p:par>
                                <p:cTn id="11" presetID="3" presetClass="entr" presetSubtype="10" fill="hold" nodeType="withEffect">
                                  <p:stCondLst>
                                    <p:cond delay="0"/>
                                  </p:stCondLst>
                                  <p:childTnLst>
                                    <p:set>
                                      <p:cBhvr>
                                        <p:cTn id="12" dur="1" fill="hold">
                                          <p:stCondLst>
                                            <p:cond delay="0"/>
                                          </p:stCondLst>
                                        </p:cTn>
                                        <p:tgtEl>
                                          <p:spTgt spid="8199"/>
                                        </p:tgtEl>
                                        <p:attrNameLst>
                                          <p:attrName>style.visibility</p:attrName>
                                        </p:attrNameLst>
                                      </p:cBhvr>
                                      <p:to>
                                        <p:strVal val="visible"/>
                                      </p:to>
                                    </p:set>
                                    <p:animEffect transition="in" filter="blinds(horizontal)">
                                      <p:cBhvr>
                                        <p:cTn id="13"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3"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20492"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4" name="Content Placeholder 2"/>
          <p:cNvSpPr>
            <a:spLocks/>
          </p:cNvSpPr>
          <p:nvPr/>
        </p:nvSpPr>
        <p:spPr bwMode="auto">
          <a:xfrm>
            <a:off x="304800" y="11430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sz="2400" b="1">
                <a:solidFill>
                  <a:srgbClr val="FF0000"/>
                </a:solidFill>
                <a:latin typeface="Times New Roman" panose="02020603050405020304" pitchFamily="18" charset="0"/>
                <a:cs typeface="Times New Roman" panose="02020603050405020304" pitchFamily="18" charset="0"/>
              </a:rPr>
              <a:t>1. </a:t>
            </a:r>
            <a:r>
              <a:rPr lang="en-US" altLang="en-US" sz="2400" b="1" u="sng">
                <a:solidFill>
                  <a:srgbClr val="FF0000"/>
                </a:solidFill>
                <a:latin typeface="Times New Roman" panose="02020603050405020304" pitchFamily="18" charset="0"/>
                <a:cs typeface="Times New Roman" panose="02020603050405020304" pitchFamily="18" charset="0"/>
              </a:rPr>
              <a:t>Hình ảnh và các đối tượng khác trên trang chiếu</a:t>
            </a:r>
          </a:p>
        </p:txBody>
      </p:sp>
      <p:grpSp>
        <p:nvGrpSpPr>
          <p:cNvPr id="20485" name="Group 7"/>
          <p:cNvGrpSpPr>
            <a:grpSpLocks/>
          </p:cNvGrpSpPr>
          <p:nvPr/>
        </p:nvGrpSpPr>
        <p:grpSpPr bwMode="auto">
          <a:xfrm>
            <a:off x="762000" y="228600"/>
            <a:ext cx="7772400" cy="838200"/>
            <a:chOff x="1295400" y="381000"/>
            <a:chExt cx="7772400" cy="838200"/>
          </a:xfrm>
        </p:grpSpPr>
        <p:sp>
          <p:nvSpPr>
            <p:cNvPr id="11"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20491"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l="25183" t="20833" r="27965" b="16667"/>
          <a:stretch>
            <a:fillRect/>
          </a:stretch>
        </p:blipFill>
        <p:spPr bwMode="auto">
          <a:xfrm>
            <a:off x="2184400" y="2895600"/>
            <a:ext cx="4673600"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AutoShape 10"/>
          <p:cNvSpPr>
            <a:spLocks noChangeArrowheads="1"/>
          </p:cNvSpPr>
          <p:nvPr/>
        </p:nvSpPr>
        <p:spPr bwMode="auto">
          <a:xfrm>
            <a:off x="3429000" y="1600200"/>
            <a:ext cx="5486400" cy="1295400"/>
          </a:xfrm>
          <a:prstGeom prst="cloudCallout">
            <a:avLst>
              <a:gd name="adj1" fmla="val -17681"/>
              <a:gd name="adj2" fmla="val -8088"/>
            </a:avLst>
          </a:prstGeom>
          <a:gradFill rotWithShape="1">
            <a:gsLst>
              <a:gs pos="0">
                <a:schemeClr val="bg1"/>
              </a:gs>
              <a:gs pos="100000">
                <a:srgbClr val="45D0F1"/>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000" b="1">
                <a:latin typeface="Arial" panose="020B0604020202020204" pitchFamily="34" charset="0"/>
              </a:rPr>
              <a:t> Các em hãy quan sát trang chiếu và cho nhận xét?</a:t>
            </a:r>
          </a:p>
        </p:txBody>
      </p:sp>
      <p:pic>
        <p:nvPicPr>
          <p:cNvPr id="14" name="Picture 19" descr="Picture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774950" y="1524000"/>
            <a:ext cx="730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p:cNvSpPr>
          <p:nvPr/>
        </p:nvSpPr>
        <p:spPr bwMode="auto">
          <a:xfrm>
            <a:off x="533400" y="182880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sz="2400">
                <a:solidFill>
                  <a:srgbClr val="0070C0"/>
                </a:solidFill>
                <a:latin typeface="Times New Roman" panose="02020603050405020304" pitchFamily="18" charset="0"/>
                <a:cs typeface="Times New Roman" panose="02020603050405020304" pitchFamily="18" charset="0"/>
              </a:rPr>
              <a:t>- </a:t>
            </a:r>
            <a:r>
              <a:rPr lang="en-US" altLang="en-US" sz="2400" b="1">
                <a:solidFill>
                  <a:srgbClr val="0070C0"/>
                </a:solidFill>
                <a:latin typeface="Times New Roman" panose="02020603050405020304" pitchFamily="18" charset="0"/>
                <a:cs typeface="Times New Roman" panose="02020603050405020304" pitchFamily="18" charset="0"/>
              </a:rPr>
              <a:t>Hình Tháp Rùa che những nội dung bên dưới.</a:t>
            </a:r>
            <a:endParaRPr lang="en-US" altLang="en-US" sz="2400" b="1" u="sng">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par>
                                <p:cTn id="9" presetID="27" presetClass="entr" presetSubtype="0" fill="hold" grpId="0" nodeType="withEffect">
                                  <p:stCondLst>
                                    <p:cond delay="0"/>
                                  </p:stCondLst>
                                  <p:iterate type="lt">
                                    <p:tmPct val="50000"/>
                                  </p:iterate>
                                  <p:childTnLst>
                                    <p:set>
                                      <p:cBhvr>
                                        <p:cTn id="10" dur="1" fill="hold">
                                          <p:stCondLst>
                                            <p:cond delay="0"/>
                                          </p:stCondLst>
                                        </p:cTn>
                                        <p:tgtEl>
                                          <p:spTgt spid="13"/>
                                        </p:tgtEl>
                                        <p:attrNameLst>
                                          <p:attrName>style.visibility</p:attrName>
                                        </p:attrNameLst>
                                      </p:cBhvr>
                                      <p:to>
                                        <p:strVal val="visible"/>
                                      </p:to>
                                    </p:set>
                                    <p:anim calcmode="discrete" valueType="clr">
                                      <p:cBhvr override="childStyle">
                                        <p:cTn id="11"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3"/>
                                        </p:tgtEl>
                                        <p:attrNameLst>
                                          <p:attrName>fillcolor</p:attrName>
                                        </p:attrNameLst>
                                      </p:cBhvr>
                                      <p:tavLst>
                                        <p:tav tm="0">
                                          <p:val>
                                            <p:clrVal>
                                              <a:schemeClr val="accent2"/>
                                            </p:clrVal>
                                          </p:val>
                                        </p:tav>
                                        <p:tav tm="50000">
                                          <p:val>
                                            <p:clrVal>
                                              <a:schemeClr val="hlink"/>
                                            </p:clrVal>
                                          </p:val>
                                        </p:tav>
                                      </p:tavLst>
                                    </p:anim>
                                    <p:set>
                                      <p:cBhvr>
                                        <p:cTn id="13" dur="80"/>
                                        <p:tgtEl>
                                          <p:spTgt spid="13"/>
                                        </p:tgtEl>
                                        <p:attrNameLst>
                                          <p:attrName>fill.type</p:attrName>
                                        </p:attrNameLst>
                                      </p:cBhvr>
                                      <p:to>
                                        <p:strVal val="solid"/>
                                      </p:to>
                                    </p:set>
                                  </p:childTnLst>
                                </p:cTn>
                              </p:par>
                              <p:par>
                                <p:cTn id="14" presetID="35"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anim calcmode="lin" valueType="num">
                                      <p:cBhvr>
                                        <p:cTn id="17" dur="2000" fill="hold"/>
                                        <p:tgtEl>
                                          <p:spTgt spid="12"/>
                                        </p:tgtEl>
                                        <p:attrNameLst>
                                          <p:attrName>style.rotation</p:attrName>
                                        </p:attrNameLst>
                                      </p:cBhvr>
                                      <p:tavLst>
                                        <p:tav tm="0">
                                          <p:val>
                                            <p:fltVal val="720"/>
                                          </p:val>
                                        </p:tav>
                                        <p:tav tm="100000">
                                          <p:val>
                                            <p:fltVal val="0"/>
                                          </p:val>
                                        </p:tav>
                                      </p:tavLst>
                                    </p:anim>
                                    <p:anim calcmode="lin" valueType="num">
                                      <p:cBhvr>
                                        <p:cTn id="18" dur="2000" fill="hold"/>
                                        <p:tgtEl>
                                          <p:spTgt spid="12"/>
                                        </p:tgtEl>
                                        <p:attrNameLst>
                                          <p:attrName>ppt_h</p:attrName>
                                        </p:attrNameLst>
                                      </p:cBhvr>
                                      <p:tavLst>
                                        <p:tav tm="0">
                                          <p:val>
                                            <p:fltVal val="0"/>
                                          </p:val>
                                        </p:tav>
                                        <p:tav tm="100000">
                                          <p:val>
                                            <p:strVal val="#ppt_h"/>
                                          </p:val>
                                        </p:tav>
                                      </p:tavLst>
                                    </p:anim>
                                    <p:anim calcmode="lin" valueType="num">
                                      <p:cBhvr>
                                        <p:cTn id="19"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nodeType="clickEffect">
                                  <p:stCondLst>
                                    <p:cond delay="0"/>
                                  </p:stCondLst>
                                  <p:childTnLst>
                                    <p:animEffect transition="out" filter="box(in)">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4" presetClass="exit" presetSubtype="16" fill="hold" grpId="1" nodeType="withEffect">
                                  <p:stCondLst>
                                    <p:cond delay="0"/>
                                  </p:stCondLst>
                                  <p:iterate type="lt">
                                    <p:tmPct val="0"/>
                                  </p:iterate>
                                  <p:childTnLst>
                                    <p:animEffect transition="out" filter="box(in)">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Content Placeholder 2"/>
          <p:cNvSpPr>
            <a:spLocks noGrp="1"/>
          </p:cNvSpPr>
          <p:nvPr>
            <p:ph idx="4294967295"/>
          </p:nvPr>
        </p:nvSpPr>
        <p:spPr>
          <a:xfrm>
            <a:off x="304800" y="1600200"/>
            <a:ext cx="8305800" cy="685800"/>
          </a:xfrm>
        </p:spPr>
        <p:txBody>
          <a:bodyPr/>
          <a:lstStyle/>
          <a:p>
            <a:pPr eaLnBrk="1" hangingPunct="1">
              <a:buFont typeface="Wingdings 2" panose="05020102010507070707" pitchFamily="18" charset="2"/>
              <a:buNone/>
            </a:pPr>
            <a:r>
              <a:rPr lang="en-US" altLang="en-US" b="1" smtClean="0">
                <a:solidFill>
                  <a:srgbClr val="FF0000"/>
                </a:solidFill>
                <a:latin typeface="Times New Roman" panose="02020603050405020304" pitchFamily="18" charset="0"/>
                <a:cs typeface="Times New Roman" panose="02020603050405020304" pitchFamily="18" charset="0"/>
              </a:rPr>
              <a:t>2. </a:t>
            </a:r>
            <a:r>
              <a:rPr lang="en-US" altLang="en-US" b="1" u="sng" smtClean="0">
                <a:solidFill>
                  <a:srgbClr val="FF0000"/>
                </a:solidFill>
                <a:latin typeface="Times New Roman" panose="02020603050405020304" pitchFamily="18" charset="0"/>
                <a:cs typeface="Times New Roman" panose="02020603050405020304" pitchFamily="18" charset="0"/>
              </a:rPr>
              <a:t>Thay đổi vị trí và kích thước hình ảnh</a:t>
            </a:r>
          </a:p>
        </p:txBody>
      </p:sp>
      <p:graphicFrame>
        <p:nvGraphicFramePr>
          <p:cNvPr id="21508"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21515"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1796" name="AutoShape 4"/>
          <p:cNvSpPr>
            <a:spLocks noChangeArrowheads="1"/>
          </p:cNvSpPr>
          <p:nvPr/>
        </p:nvSpPr>
        <p:spPr bwMode="auto">
          <a:xfrm>
            <a:off x="1371600" y="2743200"/>
            <a:ext cx="6781800" cy="2362200"/>
          </a:xfrm>
          <a:prstGeom prst="cloudCallout">
            <a:avLst>
              <a:gd name="adj1" fmla="val 57773"/>
              <a:gd name="adj2" fmla="val 104167"/>
            </a:avLst>
          </a:prstGeom>
          <a:gradFill rotWithShape="1">
            <a:gsLst>
              <a:gs pos="0">
                <a:srgbClr val="E2FBA3"/>
              </a:gs>
              <a:gs pos="50000">
                <a:srgbClr val="FFFFCC"/>
              </a:gs>
              <a:gs pos="100000">
                <a:srgbClr val="E2FBA3"/>
              </a:gs>
            </a:gsLst>
            <a:lin ang="5400000" scaled="1"/>
          </a:gradFill>
          <a:ln w="9525">
            <a:solidFill>
              <a:schemeClr val="tx1"/>
            </a:solidFill>
            <a:round/>
            <a:headEnd/>
            <a:tailEnd/>
          </a:ln>
        </p:spPr>
        <p:txBody>
          <a:bodyPr lIns="0" tIns="182880" rIns="0" bIns="0"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400" i="1">
                <a:solidFill>
                  <a:srgbClr val="0000CC"/>
                </a:solidFill>
                <a:latin typeface="Arial" panose="020B0604020202020204" pitchFamily="34" charset="0"/>
              </a:rPr>
              <a:t>Trong </a:t>
            </a:r>
            <a:r>
              <a:rPr lang="en-US" altLang="en-US" sz="2400" i="1">
                <a:solidFill>
                  <a:srgbClr val="FF0000"/>
                </a:solidFill>
                <a:latin typeface="Arial" panose="020B0604020202020204" pitchFamily="34" charset="0"/>
              </a:rPr>
              <a:t>Microsoft Word </a:t>
            </a:r>
            <a:r>
              <a:rPr lang="en-US" altLang="en-US" sz="2400" i="1">
                <a:solidFill>
                  <a:srgbClr val="0000CC"/>
                </a:solidFill>
                <a:latin typeface="Arial" panose="020B0604020202020204" pitchFamily="34" charset="0"/>
              </a:rPr>
              <a:t>khi chèn hình ảnh vào trang văn bản thì vị trí hình ảnh nằm ở đâu?</a:t>
            </a:r>
          </a:p>
        </p:txBody>
      </p:sp>
      <p:sp>
        <p:nvSpPr>
          <p:cNvPr id="21510" name="Content Placeholder 2"/>
          <p:cNvSpPr>
            <a:spLocks/>
          </p:cNvSpPr>
          <p:nvPr/>
        </p:nvSpPr>
        <p:spPr bwMode="auto">
          <a:xfrm>
            <a:off x="381000" y="12192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DDDDDD"/>
                </a:solidFill>
                <a:latin typeface="Times New Roman" panose="02020603050405020304" pitchFamily="18" charset="0"/>
                <a:cs typeface="Times New Roman" panose="02020603050405020304" pitchFamily="18" charset="0"/>
              </a:rPr>
              <a:t>1. </a:t>
            </a:r>
            <a:r>
              <a:rPr lang="en-US" altLang="en-US" b="1" u="sng">
                <a:solidFill>
                  <a:srgbClr val="DDDDDD"/>
                </a:solidFill>
                <a:latin typeface="Times New Roman" panose="02020603050405020304" pitchFamily="18" charset="0"/>
                <a:cs typeface="Times New Roman" panose="02020603050405020304" pitchFamily="18" charset="0"/>
              </a:rPr>
              <a:t>Hình ảnh và các đối tượng khác trên trang chiếu</a:t>
            </a:r>
          </a:p>
        </p:txBody>
      </p:sp>
      <p:grpSp>
        <p:nvGrpSpPr>
          <p:cNvPr id="21511" name="Group 7"/>
          <p:cNvGrpSpPr>
            <a:grpSpLocks/>
          </p:cNvGrpSpPr>
          <p:nvPr/>
        </p:nvGrpSpPr>
        <p:grpSpPr bwMode="auto">
          <a:xfrm>
            <a:off x="762000" y="228600"/>
            <a:ext cx="7772400" cy="838200"/>
            <a:chOff x="1295400" y="381000"/>
            <a:chExt cx="7772400" cy="838200"/>
          </a:xfrm>
        </p:grpSpPr>
        <p:sp>
          <p:nvSpPr>
            <p:cNvPr id="9"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21514"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sp>
        <p:nvSpPr>
          <p:cNvPr id="10" name="AutoShape 4"/>
          <p:cNvSpPr>
            <a:spLocks noChangeArrowheads="1"/>
          </p:cNvSpPr>
          <p:nvPr/>
        </p:nvSpPr>
        <p:spPr bwMode="auto">
          <a:xfrm>
            <a:off x="1371600" y="2743200"/>
            <a:ext cx="6781800" cy="2362200"/>
          </a:xfrm>
          <a:prstGeom prst="cloudCallout">
            <a:avLst>
              <a:gd name="adj1" fmla="val 57773"/>
              <a:gd name="adj2" fmla="val 104167"/>
            </a:avLst>
          </a:prstGeom>
          <a:gradFill rotWithShape="1">
            <a:gsLst>
              <a:gs pos="0">
                <a:srgbClr val="E2FBA3"/>
              </a:gs>
              <a:gs pos="50000">
                <a:srgbClr val="FFFFCC"/>
              </a:gs>
              <a:gs pos="100000">
                <a:srgbClr val="E2FBA3"/>
              </a:gs>
            </a:gsLst>
            <a:lin ang="5400000" scaled="1"/>
          </a:gradFill>
          <a:ln w="9525">
            <a:solidFill>
              <a:srgbClr val="0000CC"/>
            </a:solidFill>
            <a:round/>
            <a:headEnd/>
            <a:tailEnd/>
          </a:ln>
        </p:spPr>
        <p:txBody>
          <a:bodyPr lIns="0" tIns="182880" rIns="0" bIns="0"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400" i="1">
                <a:solidFill>
                  <a:srgbClr val="FF0000"/>
                </a:solidFill>
                <a:latin typeface="Arial" panose="020B0604020202020204" pitchFamily="34" charset="0"/>
              </a:rPr>
              <a:t>Trong Microsoft Word, hình ảnh được chèn vào tại vị trí của con trỏ soạn thảo.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161796"/>
                                        </p:tgtEl>
                                        <p:attrNameLst>
                                          <p:attrName>style.visibility</p:attrName>
                                        </p:attrNameLst>
                                      </p:cBhvr>
                                      <p:to>
                                        <p:strVal val="visible"/>
                                      </p:to>
                                    </p:set>
                                    <p:animEffect transition="in" filter="slide(fromBottom)">
                                      <p:cBhvr>
                                        <p:cTn id="7" dur="500"/>
                                        <p:tgtEl>
                                          <p:spTgt spid="161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xit" presetSubtype="4" fill="hold" grpId="0" nodeType="clickEffect">
                                  <p:stCondLst>
                                    <p:cond delay="0"/>
                                  </p:stCondLst>
                                  <p:childTnLst>
                                    <p:animEffect transition="out" filter="wheel(4)">
                                      <p:cBhvr>
                                        <p:cTn id="11" dur="2000"/>
                                        <p:tgtEl>
                                          <p:spTgt spid="161796"/>
                                        </p:tgtEl>
                                      </p:cBhvr>
                                    </p:animEffect>
                                    <p:set>
                                      <p:cBhvr>
                                        <p:cTn id="12" dur="1" fill="hold">
                                          <p:stCondLst>
                                            <p:cond delay="1999"/>
                                          </p:stCondLst>
                                        </p:cTn>
                                        <p:tgtEl>
                                          <p:spTgt spid="161796"/>
                                        </p:tgtEl>
                                        <p:attrNameLst>
                                          <p:attrName>style.visibility</p:attrName>
                                        </p:attrNameLst>
                                      </p:cBhvr>
                                      <p:to>
                                        <p:strVal val="hidden"/>
                                      </p:to>
                                    </p:set>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p:bldP spid="161796" grpId="1"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Content Placeholder 2"/>
          <p:cNvSpPr>
            <a:spLocks noGrp="1"/>
          </p:cNvSpPr>
          <p:nvPr>
            <p:ph idx="4294967295"/>
          </p:nvPr>
        </p:nvSpPr>
        <p:spPr>
          <a:xfrm>
            <a:off x="304800" y="1600200"/>
            <a:ext cx="8305800" cy="685800"/>
          </a:xfrm>
        </p:spPr>
        <p:txBody>
          <a:bodyPr/>
          <a:lstStyle/>
          <a:p>
            <a:pPr eaLnBrk="1" hangingPunct="1">
              <a:buFont typeface="Wingdings 2" panose="05020102010507070707" pitchFamily="18" charset="2"/>
              <a:buNone/>
            </a:pPr>
            <a:r>
              <a:rPr lang="en-US" altLang="en-US" b="1" smtClean="0">
                <a:solidFill>
                  <a:srgbClr val="FF0000"/>
                </a:solidFill>
                <a:latin typeface="Times New Roman" panose="02020603050405020304" pitchFamily="18" charset="0"/>
                <a:cs typeface="Times New Roman" panose="02020603050405020304" pitchFamily="18" charset="0"/>
              </a:rPr>
              <a:t>2. </a:t>
            </a:r>
            <a:r>
              <a:rPr lang="en-US" altLang="en-US" b="1" u="sng" smtClean="0">
                <a:solidFill>
                  <a:srgbClr val="FF0000"/>
                </a:solidFill>
                <a:latin typeface="Times New Roman" panose="02020603050405020304" pitchFamily="18" charset="0"/>
                <a:cs typeface="Times New Roman" panose="02020603050405020304" pitchFamily="18" charset="0"/>
              </a:rPr>
              <a:t>Thay đổi vị trí và kích thước hình ảnh</a:t>
            </a:r>
          </a:p>
        </p:txBody>
      </p:sp>
      <p:graphicFrame>
        <p:nvGraphicFramePr>
          <p:cNvPr id="22532"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22540"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57" name="AutoShape 5"/>
          <p:cNvSpPr>
            <a:spLocks noChangeArrowheads="1"/>
          </p:cNvSpPr>
          <p:nvPr/>
        </p:nvSpPr>
        <p:spPr bwMode="auto">
          <a:xfrm>
            <a:off x="1295400" y="3810000"/>
            <a:ext cx="6781800" cy="2362200"/>
          </a:xfrm>
          <a:prstGeom prst="cloudCallout">
            <a:avLst>
              <a:gd name="adj1" fmla="val 48722"/>
              <a:gd name="adj2" fmla="val 62690"/>
            </a:avLst>
          </a:prstGeom>
          <a:gradFill rotWithShape="1">
            <a:gsLst>
              <a:gs pos="0">
                <a:srgbClr val="E2FBA3"/>
              </a:gs>
              <a:gs pos="50000">
                <a:srgbClr val="FFFFCC"/>
              </a:gs>
              <a:gs pos="100000">
                <a:srgbClr val="E2FBA3"/>
              </a:gs>
            </a:gsLst>
            <a:lin ang="5400000" scaled="1"/>
          </a:gradFill>
          <a:ln w="9525">
            <a:solidFill>
              <a:schemeClr val="tx1"/>
            </a:solidFill>
            <a:round/>
            <a:headEnd/>
            <a:tailEnd/>
          </a:ln>
        </p:spPr>
        <p:txBody>
          <a:bodyPr lIns="0" tIns="182880" rIns="0" bIns="0"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400" i="1">
                <a:solidFill>
                  <a:srgbClr val="FF0000"/>
                </a:solidFill>
                <a:latin typeface="Arial" panose="020B0604020202020204" pitchFamily="34" charset="0"/>
              </a:rPr>
              <a:t>Muốn thực hiện được thao tác đó thì trước tiên ta phải làm gì?</a:t>
            </a:r>
          </a:p>
        </p:txBody>
      </p:sp>
      <p:sp>
        <p:nvSpPr>
          <p:cNvPr id="100358" name="Rectangle 6"/>
          <p:cNvSpPr>
            <a:spLocks/>
          </p:cNvSpPr>
          <p:nvPr/>
        </p:nvSpPr>
        <p:spPr bwMode="auto">
          <a:xfrm>
            <a:off x="457200" y="2590800"/>
            <a:ext cx="8229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Font typeface="Wingdings 2" panose="05020102010507070707" pitchFamily="18" charset="2"/>
              <a:buNone/>
            </a:pPr>
            <a:r>
              <a:rPr lang="en-US" altLang="en-US"/>
              <a:t>Thông thường hình ảnh được chèn vào những vị trí khác nhau và phụ thuộc vào nội dung trên trang chiếu. Vì thế, chúng ta phải thay đổi vị trí, kích thước của chúng.</a:t>
            </a:r>
          </a:p>
        </p:txBody>
      </p:sp>
      <p:sp>
        <p:nvSpPr>
          <p:cNvPr id="22535" name="Content Placeholder 2"/>
          <p:cNvSpPr>
            <a:spLocks/>
          </p:cNvSpPr>
          <p:nvPr/>
        </p:nvSpPr>
        <p:spPr bwMode="auto">
          <a:xfrm>
            <a:off x="381000" y="12192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DDDDDD"/>
                </a:solidFill>
                <a:latin typeface="Times New Roman" panose="02020603050405020304" pitchFamily="18" charset="0"/>
                <a:cs typeface="Times New Roman" panose="02020603050405020304" pitchFamily="18" charset="0"/>
              </a:rPr>
              <a:t>1. </a:t>
            </a:r>
            <a:r>
              <a:rPr lang="en-US" altLang="en-US" b="1" u="sng">
                <a:solidFill>
                  <a:srgbClr val="DDDDDD"/>
                </a:solidFill>
                <a:latin typeface="Times New Roman" panose="02020603050405020304" pitchFamily="18" charset="0"/>
                <a:cs typeface="Times New Roman" panose="02020603050405020304" pitchFamily="18" charset="0"/>
              </a:rPr>
              <a:t>Hình ảnh và các đối tượng khác trên trang chiếu</a:t>
            </a:r>
          </a:p>
        </p:txBody>
      </p:sp>
      <p:grpSp>
        <p:nvGrpSpPr>
          <p:cNvPr id="22536" name="Group 7"/>
          <p:cNvGrpSpPr>
            <a:grpSpLocks/>
          </p:cNvGrpSpPr>
          <p:nvPr/>
        </p:nvGrpSpPr>
        <p:grpSpPr bwMode="auto">
          <a:xfrm>
            <a:off x="762000" y="228600"/>
            <a:ext cx="7772400" cy="838200"/>
            <a:chOff x="1295400" y="381000"/>
            <a:chExt cx="7772400" cy="838200"/>
          </a:xfrm>
        </p:grpSpPr>
        <p:sp>
          <p:nvSpPr>
            <p:cNvPr id="10"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22539"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sp>
        <p:nvSpPr>
          <p:cNvPr id="11" name="Rectangle 6"/>
          <p:cNvSpPr>
            <a:spLocks/>
          </p:cNvSpPr>
          <p:nvPr/>
        </p:nvSpPr>
        <p:spPr bwMode="auto">
          <a:xfrm>
            <a:off x="228600" y="2133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buFont typeface="Wingdings 2" panose="05020102010507070707" pitchFamily="18" charset="2"/>
              <a:buNone/>
            </a:pPr>
            <a:r>
              <a:rPr lang="en-US" altLang="en-US">
                <a:solidFill>
                  <a:srgbClr val="0000CC"/>
                </a:solidFill>
              </a:rPr>
              <a:t>- Trong phần mềm trình chiếu PowerPoint: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0358"/>
                                        </p:tgtEl>
                                        <p:attrNameLst>
                                          <p:attrName>style.visibility</p:attrName>
                                        </p:attrNameLst>
                                      </p:cBhvr>
                                      <p:to>
                                        <p:strVal val="visible"/>
                                      </p:to>
                                    </p:set>
                                    <p:animEffect transition="in" filter="wedge">
                                      <p:cBhvr>
                                        <p:cTn id="12" dur="2000"/>
                                        <p:tgtEl>
                                          <p:spTgt spid="1003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0357"/>
                                        </p:tgtEl>
                                        <p:attrNameLst>
                                          <p:attrName>style.visibility</p:attrName>
                                        </p:attrNameLst>
                                      </p:cBhvr>
                                      <p:to>
                                        <p:strVal val="visible"/>
                                      </p:to>
                                    </p:set>
                                    <p:anim calcmode="lin" valueType="num">
                                      <p:cBhvr additive="base">
                                        <p:cTn id="17" dur="2000" fill="hold"/>
                                        <p:tgtEl>
                                          <p:spTgt spid="100357"/>
                                        </p:tgtEl>
                                        <p:attrNameLst>
                                          <p:attrName>ppt_x</p:attrName>
                                        </p:attrNameLst>
                                      </p:cBhvr>
                                      <p:tavLst>
                                        <p:tav tm="0">
                                          <p:val>
                                            <p:strVal val="1+#ppt_w/2"/>
                                          </p:val>
                                        </p:tav>
                                        <p:tav tm="100000">
                                          <p:val>
                                            <p:strVal val="#ppt_x"/>
                                          </p:val>
                                        </p:tav>
                                      </p:tavLst>
                                    </p:anim>
                                    <p:anim calcmode="lin" valueType="num">
                                      <p:cBhvr additive="base">
                                        <p:cTn id="18" dur="2000" fill="hold"/>
                                        <p:tgtEl>
                                          <p:spTgt spid="1003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animBg="1"/>
      <p:bldP spid="10035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555"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23563"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6" name="Content Placeholder 2"/>
          <p:cNvSpPr>
            <a:spLocks/>
          </p:cNvSpPr>
          <p:nvPr/>
        </p:nvSpPr>
        <p:spPr bwMode="auto">
          <a:xfrm>
            <a:off x="304800" y="1600200"/>
            <a:ext cx="655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2. </a:t>
            </a:r>
            <a:r>
              <a:rPr lang="en-US" altLang="en-US" b="1" u="sng">
                <a:solidFill>
                  <a:srgbClr val="FF0000"/>
                </a:solidFill>
                <a:latin typeface="Times New Roman" panose="02020603050405020304" pitchFamily="18" charset="0"/>
                <a:cs typeface="Times New Roman" panose="02020603050405020304" pitchFamily="18" charset="0"/>
              </a:rPr>
              <a:t>Thay đổi vị trí và kích thước hình ảnh</a:t>
            </a:r>
          </a:p>
        </p:txBody>
      </p:sp>
      <p:sp>
        <p:nvSpPr>
          <p:cNvPr id="23557" name="Content Placeholder 2"/>
          <p:cNvSpPr>
            <a:spLocks/>
          </p:cNvSpPr>
          <p:nvPr/>
        </p:nvSpPr>
        <p:spPr bwMode="auto">
          <a:xfrm>
            <a:off x="381000" y="12192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DDDDDD"/>
                </a:solidFill>
                <a:latin typeface="Times New Roman" panose="02020603050405020304" pitchFamily="18" charset="0"/>
                <a:cs typeface="Times New Roman" panose="02020603050405020304" pitchFamily="18" charset="0"/>
              </a:rPr>
              <a:t>1. </a:t>
            </a:r>
            <a:r>
              <a:rPr lang="en-US" altLang="en-US" b="1" u="sng">
                <a:solidFill>
                  <a:srgbClr val="DDDDDD"/>
                </a:solidFill>
                <a:latin typeface="Times New Roman" panose="02020603050405020304" pitchFamily="18" charset="0"/>
                <a:cs typeface="Times New Roman" panose="02020603050405020304" pitchFamily="18" charset="0"/>
              </a:rPr>
              <a:t>Hình ảnh và các đối tượng khác trên trang chiếu</a:t>
            </a:r>
          </a:p>
        </p:txBody>
      </p:sp>
      <p:sp>
        <p:nvSpPr>
          <p:cNvPr id="101387" name="Rectangle 11"/>
          <p:cNvSpPr>
            <a:spLocks/>
          </p:cNvSpPr>
          <p:nvPr/>
        </p:nvSpPr>
        <p:spPr bwMode="auto">
          <a:xfrm>
            <a:off x="381000" y="2057400"/>
            <a:ext cx="8229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buClrTx/>
              <a:buFont typeface="Wingdings" panose="05000000000000000000" pitchFamily="2" charset="2"/>
              <a:buChar char="Ø"/>
            </a:pPr>
            <a:r>
              <a:rPr lang="en-US" altLang="en-US"/>
              <a:t>Để thực hiện được các thao tác đó, trước tiên ta phải chọn chúng.</a:t>
            </a:r>
          </a:p>
          <a:p>
            <a:pPr>
              <a:buClrTx/>
              <a:buFont typeface="Wingdings" panose="05000000000000000000" pitchFamily="2" charset="2"/>
              <a:buChar char="Ø"/>
            </a:pPr>
            <a:r>
              <a:rPr lang="en-US" altLang="en-US"/>
              <a:t>Hình ảnh được chọn có đường viền bao quanh cùng với các nút nhỏ quanh đường viền.</a:t>
            </a:r>
          </a:p>
        </p:txBody>
      </p:sp>
      <p:grpSp>
        <p:nvGrpSpPr>
          <p:cNvPr id="23559" name="Group 7"/>
          <p:cNvGrpSpPr>
            <a:grpSpLocks/>
          </p:cNvGrpSpPr>
          <p:nvPr/>
        </p:nvGrpSpPr>
        <p:grpSpPr bwMode="auto">
          <a:xfrm>
            <a:off x="762000" y="228600"/>
            <a:ext cx="7772400" cy="838200"/>
            <a:chOff x="1295400" y="381000"/>
            <a:chExt cx="7772400" cy="838200"/>
          </a:xfrm>
        </p:grpSpPr>
        <p:sp>
          <p:nvSpPr>
            <p:cNvPr id="11"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23562"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l="36310" t="33333" r="43192" b="33333"/>
          <a:stretch>
            <a:fillRect/>
          </a:stretch>
        </p:blipFill>
        <p:spPr bwMode="auto">
          <a:xfrm>
            <a:off x="2667000" y="3886200"/>
            <a:ext cx="2667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1387">
                                            <p:txEl>
                                              <p:pRg st="0" end="0"/>
                                            </p:txEl>
                                          </p:spTgt>
                                        </p:tgtEl>
                                        <p:attrNameLst>
                                          <p:attrName>style.visibility</p:attrName>
                                        </p:attrNameLst>
                                      </p:cBhvr>
                                      <p:to>
                                        <p:strVal val="visible"/>
                                      </p:to>
                                    </p:set>
                                    <p:animEffect transition="in" filter="blinds(horizontal)">
                                      <p:cBhvr>
                                        <p:cTn id="7" dur="500"/>
                                        <p:tgtEl>
                                          <p:spTgt spid="101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01387">
                                            <p:txEl>
                                              <p:pRg st="1" end="1"/>
                                            </p:txEl>
                                          </p:spTgt>
                                        </p:tgtEl>
                                        <p:attrNameLst>
                                          <p:attrName>style.visibility</p:attrName>
                                        </p:attrNameLst>
                                      </p:cBhvr>
                                      <p:to>
                                        <p:strVal val="visible"/>
                                      </p:to>
                                    </p:set>
                                    <p:animEffect transition="in" filter="barn(inHorizontal)">
                                      <p:cBhvr>
                                        <p:cTn id="12" dur="500"/>
                                        <p:tgtEl>
                                          <p:spTgt spid="101387">
                                            <p:txEl>
                                              <p:pRg st="1" end="1"/>
                                            </p:txEl>
                                          </p:spTgt>
                                        </p:tgtEl>
                                      </p:cBhvr>
                                    </p:animEffect>
                                  </p:childTnLst>
                                </p:cTn>
                              </p:par>
                              <p:par>
                                <p:cTn id="13" presetID="35"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anim calcmode="lin" valueType="num">
                                      <p:cBhvr>
                                        <p:cTn id="16" dur="2000" fill="hold"/>
                                        <p:tgtEl>
                                          <p:spTgt spid="13"/>
                                        </p:tgtEl>
                                        <p:attrNameLst>
                                          <p:attrName>style.rotation</p:attrName>
                                        </p:attrNameLst>
                                      </p:cBhvr>
                                      <p:tavLst>
                                        <p:tav tm="0">
                                          <p:val>
                                            <p:fltVal val="720"/>
                                          </p:val>
                                        </p:tav>
                                        <p:tav tm="100000">
                                          <p:val>
                                            <p:fltVal val="0"/>
                                          </p:val>
                                        </p:tav>
                                      </p:tavLst>
                                    </p:anim>
                                    <p:anim calcmode="lin" valueType="num">
                                      <p:cBhvr>
                                        <p:cTn id="17" dur="2000" fill="hold"/>
                                        <p:tgtEl>
                                          <p:spTgt spid="13"/>
                                        </p:tgtEl>
                                        <p:attrNameLst>
                                          <p:attrName>ppt_h</p:attrName>
                                        </p:attrNameLst>
                                      </p:cBhvr>
                                      <p:tavLst>
                                        <p:tav tm="0">
                                          <p:val>
                                            <p:fltVal val="0"/>
                                          </p:val>
                                        </p:tav>
                                        <p:tav tm="100000">
                                          <p:val>
                                            <p:strVal val="#ppt_h"/>
                                          </p:val>
                                        </p:tav>
                                      </p:tavLst>
                                    </p:anim>
                                    <p:anim calcmode="lin" valueType="num">
                                      <p:cBhvr>
                                        <p:cTn id="18" dur="20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7"/>
          <p:cNvGrpSpPr>
            <a:grpSpLocks/>
          </p:cNvGrpSpPr>
          <p:nvPr/>
        </p:nvGrpSpPr>
        <p:grpSpPr bwMode="auto">
          <a:xfrm>
            <a:off x="685800" y="838200"/>
            <a:ext cx="7524750" cy="1066800"/>
            <a:chOff x="156" y="192"/>
            <a:chExt cx="5460" cy="528"/>
          </a:xfrm>
        </p:grpSpPr>
        <p:sp>
          <p:nvSpPr>
            <p:cNvPr id="6152" name="AutoShape 78" descr="Recycled paper"/>
            <p:cNvSpPr>
              <a:spLocks noChangeArrowheads="1"/>
            </p:cNvSpPr>
            <p:nvPr/>
          </p:nvSpPr>
          <p:spPr bwMode="gray">
            <a:xfrm>
              <a:off x="156" y="192"/>
              <a:ext cx="5460" cy="480"/>
            </a:xfrm>
            <a:prstGeom prst="roundRect">
              <a:avLst>
                <a:gd name="adj" fmla="val 50000"/>
              </a:avLst>
            </a:prstGeom>
            <a:noFill/>
            <a:ln w="38100" algn="ctr">
              <a:solidFill>
                <a:srgbClr val="FFFFFF"/>
              </a:solidFill>
              <a:round/>
              <a:headEnd/>
              <a:tailEnd/>
            </a:ln>
            <a:effectLst>
              <a:outerShdw dist="63500" dir="3187806" algn="ctr" rotWithShape="0">
                <a:srgbClr val="001D3A"/>
              </a:outer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4000" b="1">
                  <a:solidFill>
                    <a:srgbClr val="0000FF"/>
                  </a:solidFill>
                  <a:latin typeface="Arial" panose="020B0604020202020204" pitchFamily="34" charset="0"/>
                </a:rPr>
                <a:t> </a:t>
              </a:r>
            </a:p>
          </p:txBody>
        </p:sp>
        <p:grpSp>
          <p:nvGrpSpPr>
            <p:cNvPr id="6153" name="Group 79"/>
            <p:cNvGrpSpPr>
              <a:grpSpLocks/>
            </p:cNvGrpSpPr>
            <p:nvPr/>
          </p:nvGrpSpPr>
          <p:grpSpPr bwMode="auto">
            <a:xfrm rot="5400000">
              <a:off x="200" y="409"/>
              <a:ext cx="528" cy="97"/>
              <a:chOff x="0" y="1896"/>
              <a:chExt cx="5760" cy="120"/>
            </a:xfrm>
          </p:grpSpPr>
          <p:sp>
            <p:nvSpPr>
              <p:cNvPr id="6154" name="Rectangle 80"/>
              <p:cNvSpPr>
                <a:spLocks noChangeArrowheads="1"/>
              </p:cNvSpPr>
              <p:nvPr/>
            </p:nvSpPr>
            <p:spPr bwMode="gray">
              <a:xfrm>
                <a:off x="0" y="1896"/>
                <a:ext cx="576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155" name="Rectangle 81"/>
              <p:cNvSpPr>
                <a:spLocks noChangeArrowheads="1"/>
              </p:cNvSpPr>
              <p:nvPr/>
            </p:nvSpPr>
            <p:spPr bwMode="gray">
              <a:xfrm>
                <a:off x="0" y="1942"/>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grpSp>
      <p:sp>
        <p:nvSpPr>
          <p:cNvPr id="6148" name="Rectangle 2"/>
          <p:cNvSpPr>
            <a:spLocks noGrp="1"/>
          </p:cNvSpPr>
          <p:nvPr>
            <p:ph type="title"/>
          </p:nvPr>
        </p:nvSpPr>
        <p:spPr>
          <a:xfrm>
            <a:off x="0" y="76200"/>
            <a:ext cx="9144000" cy="838200"/>
          </a:xfrm>
        </p:spPr>
        <p:txBody>
          <a:bodyPr/>
          <a:lstStyle/>
          <a:p>
            <a:pPr algn="ctr"/>
            <a:r>
              <a:rPr lang="en-US" altLang="en-US" b="1" smtClean="0">
                <a:solidFill>
                  <a:srgbClr val="FF0000"/>
                </a:solidFill>
              </a:rPr>
              <a:t>Ôn lại bài cũ</a:t>
            </a:r>
          </a:p>
        </p:txBody>
      </p:sp>
      <p:sp>
        <p:nvSpPr>
          <p:cNvPr id="86" name="Text Box 3"/>
          <p:cNvSpPr txBox="1">
            <a:spLocks noChangeArrowheads="1"/>
          </p:cNvSpPr>
          <p:nvPr/>
        </p:nvSpPr>
        <p:spPr bwMode="auto">
          <a:xfrm>
            <a:off x="1219200" y="915988"/>
            <a:ext cx="6553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2400" b="1" u="sng">
                <a:solidFill>
                  <a:srgbClr val="FF0000"/>
                </a:solidFill>
                <a:latin typeface="Times New Roman" panose="02020603050405020304" pitchFamily="18" charset="0"/>
                <a:cs typeface="Times New Roman" panose="02020603050405020304" pitchFamily="18" charset="0"/>
              </a:rPr>
              <a:t>Câu 1</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Em h</a:t>
            </a:r>
            <a:r>
              <a:rPr lang="en-US" altLang="en-US" sz="2400" b="1">
                <a:solidFill>
                  <a:srgbClr val="000000"/>
                </a:solidFill>
                <a:latin typeface="Times New Roman" panose="02020603050405020304" pitchFamily="18" charset="0"/>
                <a:cs typeface="Times New Roman" panose="02020603050405020304" pitchFamily="18" charset="0"/>
              </a:rPr>
              <a:t>ãy nêu các bước </a:t>
            </a:r>
            <a:r>
              <a:rPr lang="en-US" altLang="en-US" sz="2400" b="1">
                <a:solidFill>
                  <a:srgbClr val="0000FF"/>
                </a:solidFill>
                <a:latin typeface="Times New Roman" panose="02020603050405020304" pitchFamily="18" charset="0"/>
                <a:cs typeface="Times New Roman" panose="02020603050405020304" pitchFamily="18" charset="0"/>
              </a:rPr>
              <a:t>Tạo màu nền cho trang chiếu?</a:t>
            </a:r>
          </a:p>
        </p:txBody>
      </p:sp>
      <p:sp>
        <p:nvSpPr>
          <p:cNvPr id="88" name="Text Box 5"/>
          <p:cNvSpPr txBox="1">
            <a:spLocks noChangeArrowheads="1"/>
          </p:cNvSpPr>
          <p:nvPr/>
        </p:nvSpPr>
        <p:spPr bwMode="auto">
          <a:xfrm>
            <a:off x="2895600" y="19050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50000"/>
              </a:spcBef>
              <a:buClrTx/>
              <a:buSzTx/>
              <a:buFontTx/>
              <a:buNone/>
            </a:pPr>
            <a:r>
              <a:rPr lang="en-US" altLang="en-US" sz="1800" b="1" u="sng">
                <a:solidFill>
                  <a:srgbClr val="FF0000"/>
                </a:solidFill>
                <a:latin typeface="Arial" panose="020B0604020202020204" pitchFamily="34" charset="0"/>
              </a:rPr>
              <a:t>Trả lời</a:t>
            </a:r>
          </a:p>
        </p:txBody>
      </p:sp>
      <p:sp>
        <p:nvSpPr>
          <p:cNvPr id="5127" name="Rectangle 2"/>
          <p:cNvSpPr>
            <a:spLocks noChangeArrowheads="1"/>
          </p:cNvSpPr>
          <p:nvPr/>
        </p:nvSpPr>
        <p:spPr bwMode="auto">
          <a:xfrm>
            <a:off x="304800" y="2362200"/>
            <a:ext cx="86868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800">
                <a:latin typeface="Arial" panose="020B0604020202020204" pitchFamily="34" charset="0"/>
              </a:rPr>
              <a:t>Các cách để tạo màu nền cho một trang chiếu:</a:t>
            </a:r>
          </a:p>
          <a:p>
            <a:pPr eaLnBrk="1" hangingPunct="1">
              <a:spcBef>
                <a:spcPct val="50000"/>
              </a:spcBef>
              <a:buClrTx/>
              <a:buSzTx/>
              <a:buFontTx/>
              <a:buNone/>
            </a:pPr>
            <a:r>
              <a:rPr lang="en-US" altLang="en-US" sz="1800">
                <a:latin typeface="Arial" panose="020B0604020202020204" pitchFamily="34" charset="0"/>
              </a:rPr>
              <a:t>Bước1: Chọn trang chiếu cần tạo màu nền.</a:t>
            </a:r>
          </a:p>
          <a:p>
            <a:pPr eaLnBrk="1" hangingPunct="1">
              <a:spcBef>
                <a:spcPct val="50000"/>
              </a:spcBef>
              <a:buClrTx/>
              <a:buSzTx/>
              <a:buFontTx/>
              <a:buNone/>
            </a:pPr>
            <a:r>
              <a:rPr lang="en-US" altLang="en-US" sz="1800">
                <a:latin typeface="Arial" panose="020B0604020202020204" pitchFamily="34" charset="0"/>
              </a:rPr>
              <a:t>Bước2: Mở dải lệnh </a:t>
            </a:r>
            <a:r>
              <a:rPr lang="en-US" altLang="en-US" sz="1800">
                <a:solidFill>
                  <a:srgbClr val="FF0000"/>
                </a:solidFill>
                <a:latin typeface="Arial" panose="020B0604020202020204" pitchFamily="34" charset="0"/>
              </a:rPr>
              <a:t>Design</a:t>
            </a:r>
            <a:r>
              <a:rPr lang="en-US" altLang="en-US" sz="1800">
                <a:latin typeface="Arial" panose="020B0604020202020204" pitchFamily="34" charset="0"/>
              </a:rPr>
              <a:t> và nháy nút phía dưới bên phải nhóm lệnh </a:t>
            </a:r>
            <a:r>
              <a:rPr lang="en-US" altLang="en-US" sz="1800">
                <a:solidFill>
                  <a:srgbClr val="FF0000"/>
                </a:solidFill>
                <a:latin typeface="Arial" panose="020B0604020202020204" pitchFamily="34" charset="0"/>
              </a:rPr>
              <a:t>Background</a:t>
            </a:r>
            <a:r>
              <a:rPr lang="en-US" altLang="en-US" sz="1800">
                <a:latin typeface="Arial" panose="020B0604020202020204" pitchFamily="34" charset="0"/>
              </a:rPr>
              <a:t> để hiển thị hộp thoại </a:t>
            </a:r>
            <a:r>
              <a:rPr lang="en-US" altLang="en-US" sz="1800">
                <a:solidFill>
                  <a:srgbClr val="FF0000"/>
                </a:solidFill>
                <a:latin typeface="Arial" panose="020B0604020202020204" pitchFamily="34" charset="0"/>
              </a:rPr>
              <a:t>Format Background.</a:t>
            </a:r>
          </a:p>
          <a:p>
            <a:pPr eaLnBrk="1" hangingPunct="1">
              <a:spcBef>
                <a:spcPct val="50000"/>
              </a:spcBef>
              <a:buClrTx/>
              <a:buSzTx/>
              <a:buFontTx/>
              <a:buNone/>
            </a:pPr>
            <a:r>
              <a:rPr lang="en-US" altLang="en-US" sz="1800">
                <a:latin typeface="Arial" panose="020B0604020202020204" pitchFamily="34" charset="0"/>
              </a:rPr>
              <a:t>Bước3: Nháy chuột chọn </a:t>
            </a:r>
            <a:r>
              <a:rPr lang="en-US" altLang="en-US" sz="1800">
                <a:solidFill>
                  <a:srgbClr val="FF0000"/>
                </a:solidFill>
                <a:latin typeface="Arial" panose="020B0604020202020204" pitchFamily="34" charset="0"/>
              </a:rPr>
              <a:t>Solid Fill </a:t>
            </a:r>
            <a:r>
              <a:rPr lang="en-US" altLang="en-US" sz="1800">
                <a:latin typeface="Arial" panose="020B0604020202020204" pitchFamily="34" charset="0"/>
              </a:rPr>
              <a:t>để chọn màu đơn sắc.</a:t>
            </a:r>
          </a:p>
          <a:p>
            <a:pPr eaLnBrk="1" hangingPunct="1">
              <a:spcBef>
                <a:spcPct val="50000"/>
              </a:spcBef>
              <a:buClrTx/>
              <a:buSzTx/>
              <a:buFontTx/>
              <a:buNone/>
            </a:pPr>
            <a:r>
              <a:rPr lang="en-US" altLang="en-US" sz="1800">
                <a:latin typeface="Arial" panose="020B0604020202020204" pitchFamily="34" charset="0"/>
              </a:rPr>
              <a:t>Bước4: Nháy chuột vào mũi tên bên mục </a:t>
            </a:r>
            <a:r>
              <a:rPr lang="en-US" altLang="en-US" sz="1800">
                <a:solidFill>
                  <a:srgbClr val="FF0000"/>
                </a:solidFill>
                <a:latin typeface="Arial" panose="020B0604020202020204" pitchFamily="34" charset="0"/>
              </a:rPr>
              <a:t>Color</a:t>
            </a:r>
            <a:r>
              <a:rPr lang="en-US" altLang="en-US" sz="1800">
                <a:latin typeface="Arial" panose="020B0604020202020204" pitchFamily="34" charset="0"/>
              </a:rPr>
              <a:t> và chọn màu sắc thích hợp.</a:t>
            </a:r>
            <a:endParaRPr lang="en-US" altLang="en-US" sz="1800">
              <a:solidFill>
                <a:srgbClr val="FF0000"/>
              </a:solidFill>
              <a:latin typeface="Arial" panose="020B0604020202020204" pitchFamily="34" charset="0"/>
            </a:endParaRPr>
          </a:p>
          <a:p>
            <a:pPr eaLnBrk="1" hangingPunct="1">
              <a:spcBef>
                <a:spcPct val="50000"/>
              </a:spcBef>
              <a:buClrTx/>
              <a:buSzTx/>
              <a:buFontTx/>
              <a:buNone/>
            </a:pPr>
            <a:r>
              <a:rPr lang="en-US" altLang="en-US" sz="1800">
                <a:latin typeface="Arial" panose="020B0604020202020204" pitchFamily="34" charset="0"/>
              </a:rPr>
              <a:t>Bước 5: Nháy chuột vào nút </a:t>
            </a:r>
            <a:r>
              <a:rPr lang="en-US" altLang="en-US" sz="1800">
                <a:solidFill>
                  <a:srgbClr val="FF0000"/>
                </a:solidFill>
                <a:latin typeface="Arial" panose="020B0604020202020204" pitchFamily="34" charset="0"/>
              </a:rPr>
              <a:t>Apply to All</a:t>
            </a:r>
            <a:r>
              <a:rPr lang="en-US" altLang="en-US" sz="1800">
                <a:latin typeface="Arial" panose="020B0604020202020204" pitchFamily="34" charset="0"/>
              </a:rPr>
              <a:t> trên hộp thoại để áp dụng màu nền cho mọi trang chiếu.</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ox(in)">
                                      <p:cBhvr>
                                        <p:cTn id="7" dur="500"/>
                                        <p:tgtEl>
                                          <p:spTgt spid="86"/>
                                        </p:tgtEl>
                                      </p:cBhvr>
                                    </p:animEffect>
                                  </p:childTnLst>
                                </p:cTn>
                              </p:par>
                              <p:par>
                                <p:cTn id="8" presetID="17"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ppt_x</p:attrName>
                                        </p:attrNameLst>
                                      </p:cBhvr>
                                      <p:tavLst>
                                        <p:tav tm="0">
                                          <p:val>
                                            <p:strVal val="#ppt_x-#ppt_w/2"/>
                                          </p:val>
                                        </p:tav>
                                        <p:tav tm="100000">
                                          <p:val>
                                            <p:strVal val="#ppt_x"/>
                                          </p:val>
                                        </p:tav>
                                      </p:tavLst>
                                    </p:anim>
                                    <p:anim calcmode="lin" valueType="num">
                                      <p:cBhvr>
                                        <p:cTn id="11" dur="1000" fill="hold"/>
                                        <p:tgtEl>
                                          <p:spTgt spid="2"/>
                                        </p:tgtEl>
                                        <p:attrNameLst>
                                          <p:attrName>ppt_y</p:attrName>
                                        </p:attrNameLst>
                                      </p:cBhvr>
                                      <p:tavLst>
                                        <p:tav tm="0">
                                          <p:val>
                                            <p:strVal val="#ppt_y"/>
                                          </p:val>
                                        </p:tav>
                                        <p:tav tm="100000">
                                          <p:val>
                                            <p:strVal val="#ppt_y"/>
                                          </p:val>
                                        </p:tav>
                                      </p:tavLst>
                                    </p:anim>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ox(in)">
                                      <p:cBhvr>
                                        <p:cTn id="18" dur="500"/>
                                        <p:tgtEl>
                                          <p:spTgt spid="8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127"/>
                                        </p:tgtEl>
                                        <p:attrNameLst>
                                          <p:attrName>style.visibility</p:attrName>
                                        </p:attrNameLst>
                                      </p:cBhvr>
                                      <p:to>
                                        <p:strVal val="visible"/>
                                      </p:to>
                                    </p:set>
                                    <p:animEffect transition="in" filter="checkerboard(across)">
                                      <p:cBhvr>
                                        <p:cTn id="23"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8" grpId="0"/>
      <p:bldP spid="512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579"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24595"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0" name="Content Placeholder 2"/>
          <p:cNvSpPr>
            <a:spLocks/>
          </p:cNvSpPr>
          <p:nvPr/>
        </p:nvSpPr>
        <p:spPr bwMode="auto">
          <a:xfrm>
            <a:off x="304800" y="15240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2. </a:t>
            </a:r>
            <a:r>
              <a:rPr lang="en-US" altLang="en-US" b="1" u="sng">
                <a:solidFill>
                  <a:srgbClr val="FF0000"/>
                </a:solidFill>
                <a:latin typeface="Times New Roman" panose="02020603050405020304" pitchFamily="18" charset="0"/>
                <a:cs typeface="Times New Roman" panose="02020603050405020304" pitchFamily="18" charset="0"/>
              </a:rPr>
              <a:t>Thay đổi vị trí và kích thước hình ảnh</a:t>
            </a:r>
          </a:p>
        </p:txBody>
      </p:sp>
      <p:sp>
        <p:nvSpPr>
          <p:cNvPr id="24581" name="Content Placeholder 2"/>
          <p:cNvSpPr>
            <a:spLocks/>
          </p:cNvSpPr>
          <p:nvPr/>
        </p:nvSpPr>
        <p:spPr bwMode="auto">
          <a:xfrm>
            <a:off x="381000" y="11430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DDDDDD"/>
                </a:solidFill>
                <a:latin typeface="Times New Roman" panose="02020603050405020304" pitchFamily="18" charset="0"/>
                <a:cs typeface="Times New Roman" panose="02020603050405020304" pitchFamily="18" charset="0"/>
              </a:rPr>
              <a:t>1. </a:t>
            </a:r>
            <a:r>
              <a:rPr lang="en-US" altLang="en-US" b="1" u="sng">
                <a:solidFill>
                  <a:srgbClr val="DDDDDD"/>
                </a:solidFill>
                <a:latin typeface="Times New Roman" panose="02020603050405020304" pitchFamily="18" charset="0"/>
                <a:cs typeface="Times New Roman" panose="02020603050405020304" pitchFamily="18" charset="0"/>
              </a:rPr>
              <a:t>Hình ảnh và các đối tượng khác trên trang chiếu</a:t>
            </a:r>
          </a:p>
        </p:txBody>
      </p:sp>
      <p:pic>
        <p:nvPicPr>
          <p:cNvPr id="1034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352800"/>
            <a:ext cx="23622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5" name="Text Box 11"/>
          <p:cNvSpPr txBox="1">
            <a:spLocks noChangeArrowheads="1"/>
          </p:cNvSpPr>
          <p:nvPr/>
        </p:nvSpPr>
        <p:spPr bwMode="auto">
          <a:xfrm>
            <a:off x="228600" y="2498725"/>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50000"/>
              </a:spcBef>
              <a:buClrTx/>
              <a:buSzTx/>
              <a:buFontTx/>
              <a:buNone/>
            </a:pPr>
            <a:r>
              <a:rPr lang="en-US" altLang="en-US" sz="2000" b="1">
                <a:latin typeface="Arial" panose="020B0604020202020204" pitchFamily="34" charset="0"/>
              </a:rPr>
              <a:t>H</a:t>
            </a:r>
            <a:r>
              <a:rPr lang="en-US" altLang="en-US" sz="1800" b="1">
                <a:latin typeface="Arial" panose="020B0604020202020204" pitchFamily="34" charset="0"/>
              </a:rPr>
              <a:t>ãy quan sát hình ảnh sau: </a:t>
            </a:r>
          </a:p>
        </p:txBody>
      </p:sp>
      <p:pic>
        <p:nvPicPr>
          <p:cNvPr id="49171" name="Picture 19" descr="Pictur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981200"/>
            <a:ext cx="730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2"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865563"/>
            <a:ext cx="4572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44" name="Text Box 20"/>
          <p:cNvSpPr txBox="1">
            <a:spLocks noChangeArrowheads="1"/>
          </p:cNvSpPr>
          <p:nvPr/>
        </p:nvSpPr>
        <p:spPr bwMode="auto">
          <a:xfrm>
            <a:off x="1676400" y="5576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1800" b="1">
                <a:latin typeface="Arial" panose="020B0604020202020204" pitchFamily="34" charset="0"/>
              </a:rPr>
              <a:t>Vị trí 1</a:t>
            </a:r>
          </a:p>
        </p:txBody>
      </p:sp>
      <p:sp>
        <p:nvSpPr>
          <p:cNvPr id="103445" name="Text Box 21"/>
          <p:cNvSpPr txBox="1">
            <a:spLocks noChangeArrowheads="1"/>
          </p:cNvSpPr>
          <p:nvPr/>
        </p:nvSpPr>
        <p:spPr bwMode="auto">
          <a:xfrm>
            <a:off x="5410200" y="5576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1800" b="1">
                <a:latin typeface="Arial" panose="020B0604020202020204" pitchFamily="34" charset="0"/>
              </a:rPr>
              <a:t>Vị trí 2</a:t>
            </a:r>
          </a:p>
        </p:txBody>
      </p:sp>
      <p:grpSp>
        <p:nvGrpSpPr>
          <p:cNvPr id="24588" name="Group 15"/>
          <p:cNvGrpSpPr>
            <a:grpSpLocks/>
          </p:cNvGrpSpPr>
          <p:nvPr/>
        </p:nvGrpSpPr>
        <p:grpSpPr bwMode="auto">
          <a:xfrm>
            <a:off x="762000" y="228600"/>
            <a:ext cx="7772400" cy="838200"/>
            <a:chOff x="1295400" y="381000"/>
            <a:chExt cx="7772400" cy="838200"/>
          </a:xfrm>
        </p:grpSpPr>
        <p:sp>
          <p:nvSpPr>
            <p:cNvPr id="17"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9"/>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24594" name="Text Box 26" descr="White marble"/>
            <p:cNvSpPr txBox="1">
              <a:spLocks noChangeArrowheads="1"/>
            </p:cNvSpPr>
            <p:nvPr/>
          </p:nvSpPr>
          <p:spPr bwMode="gray">
            <a:xfrm>
              <a:off x="1524001" y="547688"/>
              <a:ext cx="7315200" cy="492443"/>
            </a:xfrm>
            <a:prstGeom prst="rect">
              <a:avLst/>
            </a:prstGeom>
            <a:blipFill dpi="0" rotWithShape="1">
              <a:blip r:embed="rId9"/>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pic>
        <p:nvPicPr>
          <p:cNvPr id="18" name="Picture 2"/>
          <p:cNvPicPr>
            <a:picLocks noChangeAspect="1" noChangeArrowheads="1"/>
          </p:cNvPicPr>
          <p:nvPr/>
        </p:nvPicPr>
        <p:blipFill>
          <a:blip r:embed="rId10">
            <a:extLst>
              <a:ext uri="{28A0092B-C50C-407E-A947-70E740481C1C}">
                <a14:useLocalDpi xmlns:a14="http://schemas.microsoft.com/office/drawing/2010/main" val="0"/>
              </a:ext>
            </a:extLst>
          </a:blip>
          <a:srcRect l="36310" t="33333" r="43192" b="33333"/>
          <a:stretch>
            <a:fillRect/>
          </a:stretch>
        </p:blipFill>
        <p:spPr bwMode="auto">
          <a:xfrm>
            <a:off x="1219200" y="3340100"/>
            <a:ext cx="2514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3" name="AutoShape 9"/>
          <p:cNvSpPr>
            <a:spLocks noChangeArrowheads="1"/>
          </p:cNvSpPr>
          <p:nvPr/>
        </p:nvSpPr>
        <p:spPr bwMode="auto">
          <a:xfrm>
            <a:off x="3429000" y="2057400"/>
            <a:ext cx="5715000" cy="1371600"/>
          </a:xfrm>
          <a:prstGeom prst="cloudCallout">
            <a:avLst>
              <a:gd name="adj1" fmla="val -2542"/>
              <a:gd name="adj2" fmla="val 21935"/>
            </a:avLst>
          </a:prstGeom>
          <a:gradFill rotWithShape="1">
            <a:gsLst>
              <a:gs pos="0">
                <a:schemeClr val="bg1"/>
              </a:gs>
              <a:gs pos="100000">
                <a:srgbClr val="45D0F1"/>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1900" b="1">
                <a:solidFill>
                  <a:srgbClr val="FF3300"/>
                </a:solidFill>
                <a:latin typeface="Arial" panose="020B0604020202020204" pitchFamily="34" charset="0"/>
              </a:rPr>
              <a:t>Hình ảnh miêu tả  thao tác gì? </a:t>
            </a:r>
          </a:p>
        </p:txBody>
      </p:sp>
      <p:sp>
        <p:nvSpPr>
          <p:cNvPr id="19" name="Text Box 16"/>
          <p:cNvSpPr txBox="1">
            <a:spLocks noChangeArrowheads="1"/>
          </p:cNvSpPr>
          <p:nvPr/>
        </p:nvSpPr>
        <p:spPr bwMode="auto">
          <a:xfrm>
            <a:off x="4953000" y="5908675"/>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50000"/>
              </a:spcBef>
              <a:buClrTx/>
              <a:buSzTx/>
              <a:buFontTx/>
              <a:buNone/>
            </a:pPr>
            <a:r>
              <a:rPr lang="en-US" altLang="en-US" sz="2400" b="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Thay đổi vị trí</a:t>
            </a:r>
          </a:p>
        </p:txBody>
      </p:sp>
      <p:sp>
        <p:nvSpPr>
          <p:cNvPr id="20" name="Text Box 16"/>
          <p:cNvSpPr txBox="1">
            <a:spLocks noChangeArrowheads="1"/>
          </p:cNvSpPr>
          <p:nvPr/>
        </p:nvSpPr>
        <p:spPr bwMode="auto">
          <a:xfrm>
            <a:off x="381000" y="2052638"/>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50000"/>
              </a:spcBef>
              <a:buClrTx/>
              <a:buSzTx/>
              <a:buFontTx/>
              <a:buNone/>
            </a:pPr>
            <a:r>
              <a:rPr lang="en-US" altLang="en-US" sz="2400" b="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3435"/>
                                        </p:tgtEl>
                                        <p:attrNameLst>
                                          <p:attrName>style.visibility</p:attrName>
                                        </p:attrNameLst>
                                      </p:cBhvr>
                                      <p:to>
                                        <p:strVal val="visible"/>
                                      </p:to>
                                    </p:set>
                                    <p:animEffect transition="in" filter="box(in)">
                                      <p:cBhvr>
                                        <p:cTn id="7" dur="500"/>
                                        <p:tgtEl>
                                          <p:spTgt spid="103435"/>
                                        </p:tgtEl>
                                      </p:cBhvr>
                                    </p:animEffect>
                                  </p:childTnLst>
                                </p:cTn>
                              </p:par>
                              <p:par>
                                <p:cTn id="8" presetID="18" presetClass="entr" presetSubtype="1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strips(downLeft)">
                                      <p:cBhvr>
                                        <p:cTn id="10" dur="5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3444"/>
                                        </p:tgtEl>
                                        <p:attrNameLst>
                                          <p:attrName>style.visibility</p:attrName>
                                        </p:attrNameLst>
                                      </p:cBhvr>
                                      <p:to>
                                        <p:strVal val="visible"/>
                                      </p:to>
                                    </p:set>
                                    <p:animEffect transition="in" filter="blinds(horizontal)">
                                      <p:cBhvr>
                                        <p:cTn id="15" dur="500"/>
                                        <p:tgtEl>
                                          <p:spTgt spid="10344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03442"/>
                                        </p:tgtEl>
                                        <p:attrNameLst>
                                          <p:attrName>style.visibility</p:attrName>
                                        </p:attrNameLst>
                                      </p:cBhvr>
                                      <p:to>
                                        <p:strVal val="visible"/>
                                      </p:to>
                                    </p:set>
                                    <p:animEffect transition="in" filter="blinds(horizontal)">
                                      <p:cBhvr>
                                        <p:cTn id="20" dur="500"/>
                                        <p:tgtEl>
                                          <p:spTgt spid="10344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03434"/>
                                        </p:tgtEl>
                                        <p:attrNameLst>
                                          <p:attrName>style.visibility</p:attrName>
                                        </p:attrNameLst>
                                      </p:cBhvr>
                                      <p:to>
                                        <p:strVal val="visible"/>
                                      </p:to>
                                    </p:set>
                                    <p:animEffect transition="in" filter="blinds(horizontal)">
                                      <p:cBhvr>
                                        <p:cTn id="25" dur="500"/>
                                        <p:tgtEl>
                                          <p:spTgt spid="10343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3" presetClass="path" presetSubtype="0" accel="50000" decel="50000" fill="hold" nodeType="clickEffect">
                                  <p:stCondLst>
                                    <p:cond delay="0"/>
                                  </p:stCondLst>
                                  <p:childTnLst>
                                    <p:animMotion origin="layout" path="M 0.14584 0.00093 L 0.39584 0.00093 " pathEditMode="relative" rAng="0" ptsTypes="AA">
                                      <p:cBhvr>
                                        <p:cTn id="29" dur="2000" fill="hold"/>
                                        <p:tgtEl>
                                          <p:spTgt spid="18"/>
                                        </p:tgtEl>
                                        <p:attrNameLst>
                                          <p:attrName>ppt_x</p:attrName>
                                          <p:attrName>ppt_y</p:attrName>
                                        </p:attrNameLst>
                                      </p:cBhvr>
                                      <p:rCtr x="12500" y="0"/>
                                    </p:animMotion>
                                  </p:childTnLst>
                                </p:cTn>
                              </p:par>
                              <p:par>
                                <p:cTn id="30" presetID="3" presetClass="exit" presetSubtype="10" fill="hold" grpId="1" nodeType="withEffect">
                                  <p:stCondLst>
                                    <p:cond delay="0"/>
                                  </p:stCondLst>
                                  <p:childTnLst>
                                    <p:animEffect transition="out" filter="blinds(horizontal)">
                                      <p:cBhvr>
                                        <p:cTn id="31" dur="500"/>
                                        <p:tgtEl>
                                          <p:spTgt spid="103444"/>
                                        </p:tgtEl>
                                      </p:cBhvr>
                                    </p:animEffect>
                                    <p:set>
                                      <p:cBhvr>
                                        <p:cTn id="32" dur="1" fill="hold">
                                          <p:stCondLst>
                                            <p:cond delay="499"/>
                                          </p:stCondLst>
                                        </p:cTn>
                                        <p:tgtEl>
                                          <p:spTgt spid="103444"/>
                                        </p:tgtEl>
                                        <p:attrNameLst>
                                          <p:attrName>style.visibility</p:attrName>
                                        </p:attrNameLst>
                                      </p:cBhvr>
                                      <p:to>
                                        <p:strVal val="hidden"/>
                                      </p:to>
                                    </p:set>
                                  </p:childTnLst>
                                </p:cTn>
                              </p:par>
                              <p:par>
                                <p:cTn id="33" presetID="3" presetClass="entr" presetSubtype="10" fill="hold" grpId="0" nodeType="withEffect">
                                  <p:stCondLst>
                                    <p:cond delay="0"/>
                                  </p:stCondLst>
                                  <p:childTnLst>
                                    <p:set>
                                      <p:cBhvr>
                                        <p:cTn id="34" dur="1" fill="hold">
                                          <p:stCondLst>
                                            <p:cond delay="0"/>
                                          </p:stCondLst>
                                        </p:cTn>
                                        <p:tgtEl>
                                          <p:spTgt spid="103445"/>
                                        </p:tgtEl>
                                        <p:attrNameLst>
                                          <p:attrName>style.visibility</p:attrName>
                                        </p:attrNameLst>
                                      </p:cBhvr>
                                      <p:to>
                                        <p:strVal val="visible"/>
                                      </p:to>
                                    </p:set>
                                    <p:animEffect transition="in" filter="blinds(horizontal)">
                                      <p:cBhvr>
                                        <p:cTn id="35" dur="500"/>
                                        <p:tgtEl>
                                          <p:spTgt spid="10344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nodeType="clickEffect">
                                  <p:stCondLst>
                                    <p:cond delay="0"/>
                                  </p:stCondLst>
                                  <p:childTnLst>
                                    <p:set>
                                      <p:cBhvr>
                                        <p:cTn id="39" dur="1" fill="hold">
                                          <p:stCondLst>
                                            <p:cond delay="0"/>
                                          </p:stCondLst>
                                        </p:cTn>
                                        <p:tgtEl>
                                          <p:spTgt spid="49171"/>
                                        </p:tgtEl>
                                        <p:attrNameLst>
                                          <p:attrName>style.visibility</p:attrName>
                                        </p:attrNameLst>
                                      </p:cBhvr>
                                      <p:to>
                                        <p:strVal val="visible"/>
                                      </p:to>
                                    </p:set>
                                    <p:anim calcmode="lin" valueType="num">
                                      <p:cBhvr>
                                        <p:cTn id="40" dur="500" fill="hold"/>
                                        <p:tgtEl>
                                          <p:spTgt spid="49171"/>
                                        </p:tgtEl>
                                        <p:attrNameLst>
                                          <p:attrName>ppt_w</p:attrName>
                                        </p:attrNameLst>
                                      </p:cBhvr>
                                      <p:tavLst>
                                        <p:tav tm="0">
                                          <p:val>
                                            <p:fltVal val="0"/>
                                          </p:val>
                                        </p:tav>
                                        <p:tav tm="100000">
                                          <p:val>
                                            <p:strVal val="#ppt_w"/>
                                          </p:val>
                                        </p:tav>
                                      </p:tavLst>
                                    </p:anim>
                                    <p:anim calcmode="lin" valueType="num">
                                      <p:cBhvr>
                                        <p:cTn id="41" dur="500" fill="hold"/>
                                        <p:tgtEl>
                                          <p:spTgt spid="49171"/>
                                        </p:tgtEl>
                                        <p:attrNameLst>
                                          <p:attrName>ppt_h</p:attrName>
                                        </p:attrNameLst>
                                      </p:cBhvr>
                                      <p:tavLst>
                                        <p:tav tm="0">
                                          <p:val>
                                            <p:fltVal val="0"/>
                                          </p:val>
                                        </p:tav>
                                        <p:tav tm="100000">
                                          <p:val>
                                            <p:strVal val="#ppt_h"/>
                                          </p:val>
                                        </p:tav>
                                      </p:tavLst>
                                    </p:anim>
                                  </p:childTnLst>
                                </p:cTn>
                              </p:par>
                              <p:par>
                                <p:cTn id="42" presetID="27" presetClass="entr" presetSubtype="0" fill="hold" grpId="0" nodeType="withEffect">
                                  <p:stCondLst>
                                    <p:cond delay="0"/>
                                  </p:stCondLst>
                                  <p:iterate type="lt">
                                    <p:tmPct val="50000"/>
                                  </p:iterate>
                                  <p:childTnLst>
                                    <p:set>
                                      <p:cBhvr>
                                        <p:cTn id="43" dur="1" fill="hold">
                                          <p:stCondLst>
                                            <p:cond delay="0"/>
                                          </p:stCondLst>
                                        </p:cTn>
                                        <p:tgtEl>
                                          <p:spTgt spid="103433"/>
                                        </p:tgtEl>
                                        <p:attrNameLst>
                                          <p:attrName>style.visibility</p:attrName>
                                        </p:attrNameLst>
                                      </p:cBhvr>
                                      <p:to>
                                        <p:strVal val="visible"/>
                                      </p:to>
                                    </p:set>
                                    <p:anim calcmode="discrete" valueType="clr">
                                      <p:cBhvr override="childStyle">
                                        <p:cTn id="44" dur="80"/>
                                        <p:tgtEl>
                                          <p:spTgt spid="103433"/>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03433"/>
                                        </p:tgtEl>
                                        <p:attrNameLst>
                                          <p:attrName>fillcolor</p:attrName>
                                        </p:attrNameLst>
                                      </p:cBhvr>
                                      <p:tavLst>
                                        <p:tav tm="0">
                                          <p:val>
                                            <p:clrVal>
                                              <a:schemeClr val="accent2"/>
                                            </p:clrVal>
                                          </p:val>
                                        </p:tav>
                                        <p:tav tm="50000">
                                          <p:val>
                                            <p:clrVal>
                                              <a:schemeClr val="hlink"/>
                                            </p:clrVal>
                                          </p:val>
                                        </p:tav>
                                      </p:tavLst>
                                    </p:anim>
                                    <p:set>
                                      <p:cBhvr>
                                        <p:cTn id="46" dur="80"/>
                                        <p:tgtEl>
                                          <p:spTgt spid="103433"/>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5" presetClass="path" presetSubtype="0" accel="50000" decel="50000" fill="hold" nodeType="clickEffect">
                                  <p:stCondLst>
                                    <p:cond delay="0"/>
                                  </p:stCondLst>
                                  <p:childTnLst>
                                    <p:animMotion origin="layout" path="M 0.00834 -0.00625 L -0.475 -0.56181 " pathEditMode="relative" rAng="0" ptsTypes="AA">
                                      <p:cBhvr>
                                        <p:cTn id="55" dur="2000" fill="hold"/>
                                        <p:tgtEl>
                                          <p:spTgt spid="19"/>
                                        </p:tgtEl>
                                        <p:attrNameLst>
                                          <p:attrName>ppt_x</p:attrName>
                                          <p:attrName>ppt_y</p:attrName>
                                        </p:attrNameLst>
                                      </p:cBhvr>
                                      <p:rCtr x="-24167" y="-27778"/>
                                    </p:animMotion>
                                  </p:childTnLst>
                                </p:cTn>
                              </p:par>
                              <p:par>
                                <p:cTn id="56" presetID="22" presetClass="entr" presetSubtype="4"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00"/>
                                        <p:tgtEl>
                                          <p:spTgt spid="20"/>
                                        </p:tgtEl>
                                      </p:cBhvr>
                                    </p:animEffect>
                                  </p:childTnLst>
                                </p:cTn>
                              </p:par>
                              <p:par>
                                <p:cTn id="59" presetID="2" presetClass="exit" presetSubtype="4" fill="hold" nodeType="withEffect">
                                  <p:stCondLst>
                                    <p:cond delay="0"/>
                                  </p:stCondLst>
                                  <p:childTnLst>
                                    <p:anim calcmode="lin" valueType="num">
                                      <p:cBhvr additive="base">
                                        <p:cTn id="60" dur="500"/>
                                        <p:tgtEl>
                                          <p:spTgt spid="49171"/>
                                        </p:tgtEl>
                                        <p:attrNameLst>
                                          <p:attrName>ppt_x</p:attrName>
                                        </p:attrNameLst>
                                      </p:cBhvr>
                                      <p:tavLst>
                                        <p:tav tm="0">
                                          <p:val>
                                            <p:strVal val="ppt_x"/>
                                          </p:val>
                                        </p:tav>
                                        <p:tav tm="100000">
                                          <p:val>
                                            <p:strVal val="ppt_x"/>
                                          </p:val>
                                        </p:tav>
                                      </p:tavLst>
                                    </p:anim>
                                    <p:anim calcmode="lin" valueType="num">
                                      <p:cBhvr additive="base">
                                        <p:cTn id="61" dur="500"/>
                                        <p:tgtEl>
                                          <p:spTgt spid="49171"/>
                                        </p:tgtEl>
                                        <p:attrNameLst>
                                          <p:attrName>ppt_y</p:attrName>
                                        </p:attrNameLst>
                                      </p:cBhvr>
                                      <p:tavLst>
                                        <p:tav tm="0">
                                          <p:val>
                                            <p:strVal val="ppt_y"/>
                                          </p:val>
                                        </p:tav>
                                        <p:tav tm="100000">
                                          <p:val>
                                            <p:strVal val="1+ppt_h/2"/>
                                          </p:val>
                                        </p:tav>
                                      </p:tavLst>
                                    </p:anim>
                                    <p:set>
                                      <p:cBhvr>
                                        <p:cTn id="62" dur="1" fill="hold">
                                          <p:stCondLst>
                                            <p:cond delay="499"/>
                                          </p:stCondLst>
                                        </p:cTn>
                                        <p:tgtEl>
                                          <p:spTgt spid="49171"/>
                                        </p:tgtEl>
                                        <p:attrNameLst>
                                          <p:attrName>style.visibility</p:attrName>
                                        </p:attrNameLst>
                                      </p:cBhvr>
                                      <p:to>
                                        <p:strVal val="hidden"/>
                                      </p:to>
                                    </p:set>
                                  </p:childTnLst>
                                </p:cTn>
                              </p:par>
                              <p:par>
                                <p:cTn id="63" presetID="2" presetClass="exit" presetSubtype="4" fill="hold" grpId="1" nodeType="withEffect">
                                  <p:stCondLst>
                                    <p:cond delay="0"/>
                                  </p:stCondLst>
                                  <p:iterate type="lt">
                                    <p:tmPct val="0"/>
                                  </p:iterate>
                                  <p:childTnLst>
                                    <p:anim calcmode="lin" valueType="num">
                                      <p:cBhvr additive="base">
                                        <p:cTn id="64" dur="500"/>
                                        <p:tgtEl>
                                          <p:spTgt spid="103433"/>
                                        </p:tgtEl>
                                        <p:attrNameLst>
                                          <p:attrName>ppt_x</p:attrName>
                                        </p:attrNameLst>
                                      </p:cBhvr>
                                      <p:tavLst>
                                        <p:tav tm="0">
                                          <p:val>
                                            <p:strVal val="ppt_x"/>
                                          </p:val>
                                        </p:tav>
                                        <p:tav tm="100000">
                                          <p:val>
                                            <p:strVal val="ppt_x"/>
                                          </p:val>
                                        </p:tav>
                                      </p:tavLst>
                                    </p:anim>
                                    <p:anim calcmode="lin" valueType="num">
                                      <p:cBhvr additive="base">
                                        <p:cTn id="65" dur="500"/>
                                        <p:tgtEl>
                                          <p:spTgt spid="103433"/>
                                        </p:tgtEl>
                                        <p:attrNameLst>
                                          <p:attrName>ppt_y</p:attrName>
                                        </p:attrNameLst>
                                      </p:cBhvr>
                                      <p:tavLst>
                                        <p:tav tm="0">
                                          <p:val>
                                            <p:strVal val="ppt_y"/>
                                          </p:val>
                                        </p:tav>
                                        <p:tav tm="100000">
                                          <p:val>
                                            <p:strVal val="1+ppt_h/2"/>
                                          </p:val>
                                        </p:tav>
                                      </p:tavLst>
                                    </p:anim>
                                    <p:set>
                                      <p:cBhvr>
                                        <p:cTn id="66" dur="1" fill="hold">
                                          <p:stCondLst>
                                            <p:cond delay="499"/>
                                          </p:stCondLst>
                                        </p:cTn>
                                        <p:tgtEl>
                                          <p:spTgt spid="1034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5" grpId="0"/>
      <p:bldP spid="103444" grpId="0"/>
      <p:bldP spid="103444" grpId="1"/>
      <p:bldP spid="103445" grpId="0"/>
      <p:bldP spid="103433" grpId="0" animBg="1"/>
      <p:bldP spid="103433" grpId="1" animBg="1"/>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603"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25611"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4" name="Content Placeholder 2"/>
          <p:cNvSpPr>
            <a:spLocks/>
          </p:cNvSpPr>
          <p:nvPr/>
        </p:nvSpPr>
        <p:spPr bwMode="auto">
          <a:xfrm>
            <a:off x="304800" y="16764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2. </a:t>
            </a:r>
            <a:r>
              <a:rPr lang="en-US" altLang="en-US" b="1" u="sng">
                <a:solidFill>
                  <a:srgbClr val="FF0000"/>
                </a:solidFill>
                <a:latin typeface="Times New Roman" panose="02020603050405020304" pitchFamily="18" charset="0"/>
                <a:cs typeface="Times New Roman" panose="02020603050405020304" pitchFamily="18" charset="0"/>
              </a:rPr>
              <a:t>Thay đổi vị trí và kích thước hình ảnh</a:t>
            </a:r>
          </a:p>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a. </a:t>
            </a:r>
            <a:r>
              <a:rPr lang="en-US" altLang="en-US" b="1" u="sng">
                <a:solidFill>
                  <a:srgbClr val="FF0000"/>
                </a:solidFill>
                <a:latin typeface="Times New Roman" panose="02020603050405020304" pitchFamily="18" charset="0"/>
                <a:cs typeface="Times New Roman" panose="02020603050405020304" pitchFamily="18" charset="0"/>
              </a:rPr>
              <a:t>Thay đổi vị trí</a:t>
            </a:r>
          </a:p>
        </p:txBody>
      </p:sp>
      <p:sp>
        <p:nvSpPr>
          <p:cNvPr id="25605" name="Content Placeholder 2"/>
          <p:cNvSpPr>
            <a:spLocks/>
          </p:cNvSpPr>
          <p:nvPr/>
        </p:nvSpPr>
        <p:spPr bwMode="auto">
          <a:xfrm>
            <a:off x="381000" y="12954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DDDDDD"/>
                </a:solidFill>
                <a:latin typeface="Times New Roman" panose="02020603050405020304" pitchFamily="18" charset="0"/>
                <a:cs typeface="Times New Roman" panose="02020603050405020304" pitchFamily="18" charset="0"/>
              </a:rPr>
              <a:t>1. </a:t>
            </a:r>
            <a:r>
              <a:rPr lang="en-US" altLang="en-US" b="1" u="sng">
                <a:solidFill>
                  <a:srgbClr val="DDDDDD"/>
                </a:solidFill>
                <a:latin typeface="Times New Roman" panose="02020603050405020304" pitchFamily="18" charset="0"/>
                <a:cs typeface="Times New Roman" panose="02020603050405020304" pitchFamily="18" charset="0"/>
              </a:rPr>
              <a:t>Hình ảnh và các đối tượng khác trên trang chiếu</a:t>
            </a:r>
          </a:p>
        </p:txBody>
      </p:sp>
      <p:grpSp>
        <p:nvGrpSpPr>
          <p:cNvPr id="25606" name="Group 7"/>
          <p:cNvGrpSpPr>
            <a:grpSpLocks/>
          </p:cNvGrpSpPr>
          <p:nvPr/>
        </p:nvGrpSpPr>
        <p:grpSpPr bwMode="auto">
          <a:xfrm>
            <a:off x="762000" y="228600"/>
            <a:ext cx="7772400" cy="838200"/>
            <a:chOff x="1295400" y="381000"/>
            <a:chExt cx="7772400" cy="838200"/>
          </a:xfrm>
        </p:grpSpPr>
        <p:sp>
          <p:nvSpPr>
            <p:cNvPr id="9"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25610"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sp>
        <p:nvSpPr>
          <p:cNvPr id="17" name="AutoShape 7"/>
          <p:cNvSpPr>
            <a:spLocks noChangeArrowheads="1"/>
          </p:cNvSpPr>
          <p:nvPr/>
        </p:nvSpPr>
        <p:spPr bwMode="auto">
          <a:xfrm>
            <a:off x="533400" y="2971800"/>
            <a:ext cx="8001000" cy="1828800"/>
          </a:xfrm>
          <a:prstGeom prst="cloudCallout">
            <a:avLst>
              <a:gd name="adj1" fmla="val -8532"/>
              <a:gd name="adj2" fmla="val 3472"/>
            </a:avLst>
          </a:prstGeom>
          <a:gradFill rotWithShape="1">
            <a:gsLst>
              <a:gs pos="0">
                <a:schemeClr val="bg1"/>
              </a:gs>
              <a:gs pos="100000">
                <a:srgbClr val="8B4BA7"/>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50000"/>
              </a:spcBef>
              <a:buClrTx/>
              <a:buSzTx/>
              <a:buFontTx/>
              <a:buNone/>
            </a:pPr>
            <a:r>
              <a:rPr lang="en-US" altLang="en-US" sz="2000" b="1">
                <a:latin typeface="Arial" panose="020B0604020202020204" pitchFamily="34" charset="0"/>
              </a:rPr>
              <a:t>Vậy các em hãy suy nghĩ các bước để thay đổi </a:t>
            </a:r>
            <a:r>
              <a:rPr lang="en-US" altLang="en-US" sz="2000" b="1">
                <a:solidFill>
                  <a:srgbClr val="FF0000"/>
                </a:solidFill>
                <a:latin typeface="Arial" panose="020B0604020202020204" pitchFamily="34" charset="0"/>
              </a:rPr>
              <a:t>vị trí </a:t>
            </a:r>
            <a:r>
              <a:rPr lang="en-US" altLang="en-US" sz="2000" b="1">
                <a:latin typeface="Arial" panose="020B0604020202020204" pitchFamily="34" charset="0"/>
              </a:rPr>
              <a:t>hình ảnh trên trang chiếu nhé!</a:t>
            </a:r>
          </a:p>
          <a:p>
            <a:pPr algn="ctr">
              <a:spcBef>
                <a:spcPct val="50000"/>
              </a:spcBef>
              <a:buClrTx/>
              <a:buSzTx/>
              <a:buFontTx/>
              <a:buNone/>
            </a:pPr>
            <a:r>
              <a:rPr lang="en-US" altLang="en-US" sz="2000" b="1" i="1">
                <a:solidFill>
                  <a:srgbClr val="C00000"/>
                </a:solidFill>
                <a:latin typeface="Arial" panose="020B0604020202020204" pitchFamily="34" charset="0"/>
              </a:rPr>
              <a:t>(Thời gian 1 phút)</a:t>
            </a:r>
            <a:r>
              <a:rPr lang="en-US" altLang="en-US" sz="2000" b="1">
                <a:solidFill>
                  <a:srgbClr val="C00000"/>
                </a:solidFill>
                <a:latin typeface="Arial" panose="020B0604020202020204" pitchFamily="34" charset="0"/>
              </a:rPr>
              <a:t> </a:t>
            </a:r>
            <a:endParaRPr lang="en-US" altLang="en-US" sz="2000" b="1" i="1">
              <a:solidFill>
                <a:srgbClr val="C00000"/>
              </a:solidFill>
              <a:latin typeface="Arial" panose="020B0604020202020204" pitchFamily="34" charset="0"/>
            </a:endParaRPr>
          </a:p>
          <a:p>
            <a:pPr algn="ctr">
              <a:spcBef>
                <a:spcPct val="0"/>
              </a:spcBef>
              <a:buClrTx/>
              <a:buSzTx/>
              <a:buFontTx/>
              <a:buNone/>
            </a:pPr>
            <a:endParaRPr lang="en-US" altLang="en-US" sz="2000" b="1">
              <a:solidFill>
                <a:srgbClr val="0000FF"/>
              </a:solidFill>
              <a:latin typeface="Times New Roman" panose="02020603050405020304" pitchFamily="18" charset="0"/>
            </a:endParaRPr>
          </a:p>
        </p:txBody>
      </p:sp>
      <p:sp>
        <p:nvSpPr>
          <p:cNvPr id="18" name="Rounded Rectangle 17">
            <a:hlinkClick r:id="rId7" action="ppaction://hlinkfile"/>
          </p:cNvPr>
          <p:cNvSpPr/>
          <p:nvPr/>
        </p:nvSpPr>
        <p:spPr>
          <a:xfrm>
            <a:off x="3505200" y="5334000"/>
            <a:ext cx="2057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latin typeface="Times New Roman" pitchFamily="18" charset="0"/>
                <a:cs typeface="Times New Roman" pitchFamily="18" charset="0"/>
              </a:rPr>
              <a:t>BẮT ĐẦU</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par>
                                <p:cTn id="10" presetID="12" presetClass="entr" presetSubtype="4"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lide(fromBottom)">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627"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26640"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501" name="Rectangle 5"/>
          <p:cNvSpPr>
            <a:spLocks/>
          </p:cNvSpPr>
          <p:nvPr/>
        </p:nvSpPr>
        <p:spPr bwMode="auto">
          <a:xfrm>
            <a:off x="609600" y="2590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buClr>
                <a:srgbClr val="0000CC"/>
              </a:buClr>
              <a:buFont typeface="Wingdings" panose="05000000000000000000" pitchFamily="2" charset="2"/>
              <a:buChar char="@"/>
            </a:pPr>
            <a:r>
              <a:rPr lang="en-US" altLang="en-US" sz="2400" b="1">
                <a:solidFill>
                  <a:srgbClr val="0000CC"/>
                </a:solidFill>
                <a:latin typeface="Times New Roman" panose="02020603050405020304" pitchFamily="18" charset="0"/>
                <a:cs typeface="Times New Roman" panose="02020603050405020304" pitchFamily="18" charset="0"/>
              </a:rPr>
              <a:t>Các bước thay đổi vị trí hình ảnh:</a:t>
            </a:r>
          </a:p>
        </p:txBody>
      </p:sp>
      <p:sp>
        <p:nvSpPr>
          <p:cNvPr id="26629" name="Content Placeholder 2"/>
          <p:cNvSpPr>
            <a:spLocks/>
          </p:cNvSpPr>
          <p:nvPr/>
        </p:nvSpPr>
        <p:spPr bwMode="auto">
          <a:xfrm>
            <a:off x="304800" y="16764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2. </a:t>
            </a:r>
            <a:r>
              <a:rPr lang="en-US" altLang="en-US" b="1" u="sng">
                <a:solidFill>
                  <a:srgbClr val="FF0000"/>
                </a:solidFill>
                <a:latin typeface="Times New Roman" panose="02020603050405020304" pitchFamily="18" charset="0"/>
                <a:cs typeface="Times New Roman" panose="02020603050405020304" pitchFamily="18" charset="0"/>
              </a:rPr>
              <a:t>Thay đổi vị trí và kích thước hình ảnh</a:t>
            </a:r>
          </a:p>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a. </a:t>
            </a:r>
            <a:r>
              <a:rPr lang="en-US" altLang="en-US" b="1" u="sng">
                <a:solidFill>
                  <a:srgbClr val="FF0000"/>
                </a:solidFill>
                <a:latin typeface="Times New Roman" panose="02020603050405020304" pitchFamily="18" charset="0"/>
                <a:cs typeface="Times New Roman" panose="02020603050405020304" pitchFamily="18" charset="0"/>
              </a:rPr>
              <a:t>Thay đổi vị trí</a:t>
            </a:r>
          </a:p>
        </p:txBody>
      </p:sp>
      <p:sp>
        <p:nvSpPr>
          <p:cNvPr id="26630" name="Content Placeholder 2"/>
          <p:cNvSpPr>
            <a:spLocks/>
          </p:cNvSpPr>
          <p:nvPr/>
        </p:nvSpPr>
        <p:spPr bwMode="auto">
          <a:xfrm>
            <a:off x="381000" y="12954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DDDDDD"/>
                </a:solidFill>
                <a:latin typeface="Times New Roman" panose="02020603050405020304" pitchFamily="18" charset="0"/>
                <a:cs typeface="Times New Roman" panose="02020603050405020304" pitchFamily="18" charset="0"/>
              </a:rPr>
              <a:t>1. </a:t>
            </a:r>
            <a:r>
              <a:rPr lang="en-US" altLang="en-US" b="1" u="sng">
                <a:solidFill>
                  <a:srgbClr val="DDDDDD"/>
                </a:solidFill>
                <a:latin typeface="Times New Roman" panose="02020603050405020304" pitchFamily="18" charset="0"/>
                <a:cs typeface="Times New Roman" panose="02020603050405020304" pitchFamily="18" charset="0"/>
              </a:rPr>
              <a:t>Hình ảnh và các đối tượng khác trên trang chiếu</a:t>
            </a:r>
          </a:p>
        </p:txBody>
      </p:sp>
      <p:grpSp>
        <p:nvGrpSpPr>
          <p:cNvPr id="26631" name="Group 7"/>
          <p:cNvGrpSpPr>
            <a:grpSpLocks/>
          </p:cNvGrpSpPr>
          <p:nvPr/>
        </p:nvGrpSpPr>
        <p:grpSpPr bwMode="auto">
          <a:xfrm>
            <a:off x="762000" y="228600"/>
            <a:ext cx="7772400" cy="838200"/>
            <a:chOff x="1295400" y="381000"/>
            <a:chExt cx="7772400" cy="838200"/>
          </a:xfrm>
        </p:grpSpPr>
        <p:sp>
          <p:nvSpPr>
            <p:cNvPr id="9"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26639"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pic>
        <p:nvPicPr>
          <p:cNvPr id="11"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4051300"/>
            <a:ext cx="23622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l="36310" t="33333" r="43192" b="33333"/>
          <a:stretch>
            <a:fillRect/>
          </a:stretch>
        </p:blipFill>
        <p:spPr bwMode="auto">
          <a:xfrm>
            <a:off x="1447800" y="4038600"/>
            <a:ext cx="2514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1"/>
          <p:cNvSpPr>
            <a:spLocks noChangeArrowheads="1"/>
          </p:cNvSpPr>
          <p:nvPr/>
        </p:nvSpPr>
        <p:spPr bwMode="auto">
          <a:xfrm>
            <a:off x="838200" y="3124200"/>
            <a:ext cx="2895600" cy="685800"/>
          </a:xfrm>
          <a:prstGeom prst="wedgeRectCallout">
            <a:avLst>
              <a:gd name="adj1" fmla="val 2194"/>
              <a:gd name="adj2" fmla="val 130556"/>
            </a:avLst>
          </a:prstGeom>
          <a:solidFill>
            <a:srgbClr val="FFCC66"/>
          </a:solidFill>
          <a:ln w="9525">
            <a:solidFill>
              <a:schemeClr val="tx1"/>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600" b="1">
                <a:solidFill>
                  <a:srgbClr val="0000CC"/>
                </a:solidFill>
                <a:latin typeface="Arial" panose="020B0604020202020204" pitchFamily="34" charset="0"/>
                <a:sym typeface="Wingdings" panose="05000000000000000000" pitchFamily="2" charset="2"/>
              </a:rPr>
              <a:t> B1. Nh</a:t>
            </a:r>
            <a:r>
              <a:rPr lang="en-US" altLang="en-US" sz="1800" b="1">
                <a:solidFill>
                  <a:srgbClr val="0000CC"/>
                </a:solidFill>
                <a:latin typeface="Arial" panose="020B0604020202020204" pitchFamily="34" charset="0"/>
                <a:sym typeface="Wingdings" panose="05000000000000000000" pitchFamily="2" charset="2"/>
              </a:rPr>
              <a:t>áy chuột trái chọn hình ảnh</a:t>
            </a:r>
            <a:r>
              <a:rPr lang="en-US" altLang="en-US" sz="1600" b="1">
                <a:solidFill>
                  <a:srgbClr val="0000CC"/>
                </a:solidFill>
                <a:latin typeface="Arial" panose="020B0604020202020204" pitchFamily="34" charset="0"/>
                <a:sym typeface="Wingdings" panose="05000000000000000000" pitchFamily="2" charset="2"/>
              </a:rPr>
              <a:t> </a:t>
            </a:r>
          </a:p>
        </p:txBody>
      </p:sp>
      <p:sp>
        <p:nvSpPr>
          <p:cNvPr id="14" name="AutoShape 22"/>
          <p:cNvSpPr>
            <a:spLocks noChangeArrowheads="1"/>
          </p:cNvSpPr>
          <p:nvPr/>
        </p:nvSpPr>
        <p:spPr bwMode="auto">
          <a:xfrm>
            <a:off x="5181600" y="3124200"/>
            <a:ext cx="2819400" cy="685800"/>
          </a:xfrm>
          <a:prstGeom prst="wedgeRectCallout">
            <a:avLst>
              <a:gd name="adj1" fmla="val -15148"/>
              <a:gd name="adj2" fmla="val 153241"/>
            </a:avLst>
          </a:prstGeom>
          <a:solidFill>
            <a:srgbClr val="FFCC66"/>
          </a:solidFill>
          <a:ln w="9525">
            <a:solidFill>
              <a:schemeClr val="tx1"/>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600" b="1">
                <a:solidFill>
                  <a:srgbClr val="0000CC"/>
                </a:solidFill>
                <a:latin typeface="Arial" panose="020B0604020202020204" pitchFamily="34" charset="0"/>
                <a:sym typeface="Wingdings" panose="05000000000000000000" pitchFamily="2" charset="2"/>
              </a:rPr>
              <a:t> B2. K</a:t>
            </a:r>
            <a:r>
              <a:rPr lang="en-US" altLang="en-US" sz="1800" b="1">
                <a:solidFill>
                  <a:srgbClr val="0000CC"/>
                </a:solidFill>
                <a:latin typeface="Arial" panose="020B0604020202020204" pitchFamily="34" charset="0"/>
                <a:sym typeface="Wingdings" panose="05000000000000000000" pitchFamily="2" charset="2"/>
              </a:rPr>
              <a:t>éo thả chuột đến vị trí mới</a:t>
            </a:r>
          </a:p>
        </p:txBody>
      </p:sp>
      <p:sp>
        <p:nvSpPr>
          <p:cNvPr id="15" name="Rectangle 5"/>
          <p:cNvSpPr>
            <a:spLocks/>
          </p:cNvSpPr>
          <p:nvPr/>
        </p:nvSpPr>
        <p:spPr bwMode="auto">
          <a:xfrm>
            <a:off x="1143000" y="3352800"/>
            <a:ext cx="510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400" b="1">
                <a:latin typeface="Times New Roman" panose="02020603050405020304" pitchFamily="18" charset="0"/>
                <a:cs typeface="Times New Roman" panose="02020603050405020304" pitchFamily="18" charset="0"/>
                <a:sym typeface="Wingdings" panose="05000000000000000000" pitchFamily="2" charset="2"/>
              </a:rPr>
              <a:t>- B2. Kéo thả chuột đến vị trí mới.</a:t>
            </a:r>
          </a:p>
          <a:p>
            <a:pPr algn="ctr" eaLnBrk="1" hangingPunct="1">
              <a:spcBef>
                <a:spcPct val="0"/>
              </a:spcBef>
              <a:buClrTx/>
              <a:buSzTx/>
              <a:buFontTx/>
              <a:buNone/>
            </a:pPr>
            <a:endParaRPr lang="en-US" altLang="en-US" sz="2400" b="1">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6" name="Rectangle 5"/>
          <p:cNvSpPr>
            <a:spLocks/>
          </p:cNvSpPr>
          <p:nvPr/>
        </p:nvSpPr>
        <p:spPr bwMode="auto">
          <a:xfrm>
            <a:off x="1143000" y="2971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400" b="1">
                <a:latin typeface="Times New Roman" panose="02020603050405020304" pitchFamily="18" charset="0"/>
                <a:cs typeface="Times New Roman" panose="02020603050405020304" pitchFamily="18" charset="0"/>
                <a:sym typeface="Wingdings" panose="05000000000000000000" pitchFamily="2" charset="2"/>
              </a:rPr>
              <a:t>- B1. Nháy chuột trái chọn hình ảnh.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fade">
                                      <p:cBhvr>
                                        <p:cTn id="7" dur="1000"/>
                                        <p:tgtEl>
                                          <p:spTgt spid="106501"/>
                                        </p:tgtEl>
                                      </p:cBhvr>
                                    </p:animEffect>
                                    <p:anim calcmode="lin" valueType="num">
                                      <p:cBhvr>
                                        <p:cTn id="8" dur="1000" fill="hold"/>
                                        <p:tgtEl>
                                          <p:spTgt spid="106501"/>
                                        </p:tgtEl>
                                        <p:attrNameLst>
                                          <p:attrName>ppt_x</p:attrName>
                                        </p:attrNameLst>
                                      </p:cBhvr>
                                      <p:tavLst>
                                        <p:tav tm="0">
                                          <p:val>
                                            <p:strVal val="#ppt_x"/>
                                          </p:val>
                                        </p:tav>
                                        <p:tav tm="100000">
                                          <p:val>
                                            <p:strVal val="#ppt_x"/>
                                          </p:val>
                                        </p:tav>
                                      </p:tavLst>
                                    </p:anim>
                                    <p:anim calcmode="lin" valueType="num">
                                      <p:cBhvr>
                                        <p:cTn id="9" dur="1000" fill="hold"/>
                                        <p:tgtEl>
                                          <p:spTgt spid="106501"/>
                                        </p:tgtEl>
                                        <p:attrNameLst>
                                          <p:attrName>ppt_y</p:attrName>
                                        </p:attrNameLst>
                                      </p:cBhvr>
                                      <p:tavLst>
                                        <p:tav tm="0">
                                          <p:val>
                                            <p:strVal val="#ppt_y-.1"/>
                                          </p:val>
                                        </p:tav>
                                        <p:tav tm="100000">
                                          <p:val>
                                            <p:strVal val="#ppt_y"/>
                                          </p:val>
                                        </p:tav>
                                      </p:tavLst>
                                    </p:anim>
                                  </p:childTnLst>
                                </p:cTn>
                              </p:par>
                              <p:par>
                                <p:cTn id="10" presetID="18" presetClass="entr" presetSubtype="12"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3" presetClass="path" presetSubtype="0" accel="50000" decel="50000" fill="hold" nodeType="clickEffect">
                                  <p:stCondLst>
                                    <p:cond delay="0"/>
                                  </p:stCondLst>
                                  <p:childTnLst>
                                    <p:animMotion origin="layout" path="M 0.14584 0.00093 L 0.39584 0.00093 " pathEditMode="relative" rAng="0" ptsTypes="AA">
                                      <p:cBhvr>
                                        <p:cTn id="26" dur="2000" fill="hold"/>
                                        <p:tgtEl>
                                          <p:spTgt spid="12"/>
                                        </p:tgtEl>
                                        <p:attrNameLst>
                                          <p:attrName>ppt_x</p:attrName>
                                          <p:attrName>ppt_y</p:attrName>
                                        </p:attrNameLst>
                                      </p:cBhvr>
                                      <p:rCtr x="12500" y="0"/>
                                    </p:animMotion>
                                  </p:childTnLst>
                                </p:cTn>
                              </p:par>
                              <p:par>
                                <p:cTn id="27" presetID="3" presetClass="entr" presetSubtype="1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par>
                                <p:cTn id="30" presetID="63" presetClass="path" presetSubtype="0" accel="50000" decel="50000" fill="hold" grpId="1" nodeType="withEffect">
                                  <p:stCondLst>
                                    <p:cond delay="0"/>
                                  </p:stCondLst>
                                  <p:childTnLst>
                                    <p:animMotion origin="layout" path="M -0.27916 4.44444E-6 L -0.02916 4.44444E-6 " pathEditMode="relative" rAng="0" ptsTypes="AA">
                                      <p:cBhvr>
                                        <p:cTn id="31" dur="2000" fill="hold"/>
                                        <p:tgtEl>
                                          <p:spTgt spid="14"/>
                                        </p:tgtEl>
                                        <p:attrNameLst>
                                          <p:attrName>ppt_x</p:attrName>
                                          <p:attrName>ppt_y</p:attrName>
                                        </p:attrNameLst>
                                      </p:cBhvr>
                                      <p:rCtr x="12500" y="0"/>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xit" presetSubtype="4" fill="hold" grpId="1" nodeType="clickEffect">
                                  <p:stCondLst>
                                    <p:cond delay="0"/>
                                  </p:stCondLst>
                                  <p:childTnLst>
                                    <p:animEffect transition="out" filter="wheel(4)">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21" presetClass="exit" presetSubtype="4" fill="hold" grpId="2" nodeType="withEffect">
                                  <p:stCondLst>
                                    <p:cond delay="0"/>
                                  </p:stCondLst>
                                  <p:childTnLst>
                                    <p:animEffect transition="out" filter="wheel(4)">
                                      <p:cBhvr>
                                        <p:cTn id="38" dur="1000"/>
                                        <p:tgtEl>
                                          <p:spTgt spid="14"/>
                                        </p:tgtEl>
                                      </p:cBhvr>
                                    </p:animEffect>
                                    <p:set>
                                      <p:cBhvr>
                                        <p:cTn id="39" dur="1" fill="hold">
                                          <p:stCondLst>
                                            <p:cond delay="999"/>
                                          </p:stCondLst>
                                        </p:cTn>
                                        <p:tgtEl>
                                          <p:spTgt spid="14"/>
                                        </p:tgtEl>
                                        <p:attrNameLst>
                                          <p:attrName>style.visibility</p:attrName>
                                        </p:attrNameLst>
                                      </p:cBhvr>
                                      <p:to>
                                        <p:strVal val="hidden"/>
                                      </p:to>
                                    </p:set>
                                  </p:childTnLst>
                                </p:cTn>
                              </p:par>
                              <p:par>
                                <p:cTn id="40" presetID="21" presetClass="exit" presetSubtype="4" fill="hold" nodeType="withEffect">
                                  <p:stCondLst>
                                    <p:cond delay="0"/>
                                  </p:stCondLst>
                                  <p:childTnLst>
                                    <p:animEffect transition="out" filter="wheel(4)">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21" presetClass="exit" presetSubtype="4" fill="hold" nodeType="withEffect">
                                  <p:stCondLst>
                                    <p:cond delay="0"/>
                                  </p:stCondLst>
                                  <p:childTnLst>
                                    <p:animEffect transition="out" filter="wheel(4)">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47"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p:bldP spid="13" grpId="0" animBg="1"/>
      <p:bldP spid="13" grpId="1" animBg="1"/>
      <p:bldP spid="14" grpId="0" animBg="1"/>
      <p:bldP spid="14" grpId="1" animBg="1"/>
      <p:bldP spid="14" grpId="2" animBg="1"/>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1"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27666"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2" name="Content Placeholder 2"/>
          <p:cNvSpPr>
            <a:spLocks/>
          </p:cNvSpPr>
          <p:nvPr/>
        </p:nvSpPr>
        <p:spPr bwMode="auto">
          <a:xfrm>
            <a:off x="304800" y="15240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2. </a:t>
            </a:r>
            <a:r>
              <a:rPr lang="en-US" altLang="en-US" b="1" u="sng">
                <a:solidFill>
                  <a:srgbClr val="FF0000"/>
                </a:solidFill>
                <a:latin typeface="Times New Roman" panose="02020603050405020304" pitchFamily="18" charset="0"/>
                <a:cs typeface="Times New Roman" panose="02020603050405020304" pitchFamily="18" charset="0"/>
              </a:rPr>
              <a:t>Thay đổi vị trí và kích thước hình ảnh</a:t>
            </a:r>
          </a:p>
        </p:txBody>
      </p:sp>
      <p:sp>
        <p:nvSpPr>
          <p:cNvPr id="27653" name="Content Placeholder 2"/>
          <p:cNvSpPr>
            <a:spLocks/>
          </p:cNvSpPr>
          <p:nvPr/>
        </p:nvSpPr>
        <p:spPr bwMode="auto">
          <a:xfrm>
            <a:off x="381000" y="11430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DDDDDD"/>
                </a:solidFill>
                <a:latin typeface="Times New Roman" panose="02020603050405020304" pitchFamily="18" charset="0"/>
                <a:cs typeface="Times New Roman" panose="02020603050405020304" pitchFamily="18" charset="0"/>
              </a:rPr>
              <a:t>1. </a:t>
            </a:r>
            <a:r>
              <a:rPr lang="en-US" altLang="en-US" b="1" u="sng">
                <a:solidFill>
                  <a:srgbClr val="DDDDDD"/>
                </a:solidFill>
                <a:latin typeface="Times New Roman" panose="02020603050405020304" pitchFamily="18" charset="0"/>
                <a:cs typeface="Times New Roman" panose="02020603050405020304" pitchFamily="18" charset="0"/>
              </a:rPr>
              <a:t>Hình ảnh và các đối tượng khác trên trang chiếu</a:t>
            </a:r>
          </a:p>
        </p:txBody>
      </p:sp>
      <p:sp>
        <p:nvSpPr>
          <p:cNvPr id="103435" name="Text Box 11"/>
          <p:cNvSpPr txBox="1">
            <a:spLocks noChangeArrowheads="1"/>
          </p:cNvSpPr>
          <p:nvPr/>
        </p:nvSpPr>
        <p:spPr bwMode="auto">
          <a:xfrm>
            <a:off x="228600" y="2498725"/>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50000"/>
              </a:spcBef>
              <a:buClrTx/>
              <a:buSzTx/>
              <a:buFontTx/>
              <a:buNone/>
            </a:pPr>
            <a:r>
              <a:rPr lang="en-US" altLang="en-US" sz="2000" b="1">
                <a:latin typeface="Arial" panose="020B0604020202020204" pitchFamily="34" charset="0"/>
              </a:rPr>
              <a:t>H</a:t>
            </a:r>
            <a:r>
              <a:rPr lang="en-US" altLang="en-US" sz="1800" b="1">
                <a:latin typeface="Arial" panose="020B0604020202020204" pitchFamily="34" charset="0"/>
              </a:rPr>
              <a:t>ãy quan sát hình ảnh sau: </a:t>
            </a:r>
          </a:p>
        </p:txBody>
      </p:sp>
      <p:pic>
        <p:nvPicPr>
          <p:cNvPr id="49171" name="Picture 19"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981200"/>
            <a:ext cx="730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6" name="Group 15"/>
          <p:cNvGrpSpPr>
            <a:grpSpLocks/>
          </p:cNvGrpSpPr>
          <p:nvPr/>
        </p:nvGrpSpPr>
        <p:grpSpPr bwMode="auto">
          <a:xfrm>
            <a:off x="762000" y="228600"/>
            <a:ext cx="7772400" cy="838200"/>
            <a:chOff x="1295400" y="381000"/>
            <a:chExt cx="7772400" cy="838200"/>
          </a:xfrm>
        </p:grpSpPr>
        <p:sp>
          <p:nvSpPr>
            <p:cNvPr id="17"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7"/>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27665" name="Text Box 26" descr="White marble"/>
            <p:cNvSpPr txBox="1">
              <a:spLocks noChangeArrowheads="1"/>
            </p:cNvSpPr>
            <p:nvPr/>
          </p:nvSpPr>
          <p:spPr bwMode="gray">
            <a:xfrm>
              <a:off x="1524001" y="547688"/>
              <a:ext cx="7315200" cy="49244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sp>
        <p:nvSpPr>
          <p:cNvPr id="103433" name="AutoShape 9"/>
          <p:cNvSpPr>
            <a:spLocks noChangeArrowheads="1"/>
          </p:cNvSpPr>
          <p:nvPr/>
        </p:nvSpPr>
        <p:spPr bwMode="auto">
          <a:xfrm>
            <a:off x="3429000" y="2057400"/>
            <a:ext cx="5715000" cy="1371600"/>
          </a:xfrm>
          <a:prstGeom prst="cloudCallout">
            <a:avLst>
              <a:gd name="adj1" fmla="val -2542"/>
              <a:gd name="adj2" fmla="val 21935"/>
            </a:avLst>
          </a:prstGeom>
          <a:gradFill rotWithShape="1">
            <a:gsLst>
              <a:gs pos="0">
                <a:schemeClr val="bg1"/>
              </a:gs>
              <a:gs pos="100000">
                <a:srgbClr val="45D0F1"/>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1900" b="1">
                <a:solidFill>
                  <a:srgbClr val="FF3300"/>
                </a:solidFill>
                <a:latin typeface="Arial" panose="020B0604020202020204" pitchFamily="34" charset="0"/>
              </a:rPr>
              <a:t>Hình ảnh miêu tả thao tác gì? </a:t>
            </a:r>
          </a:p>
        </p:txBody>
      </p:sp>
      <p:grpSp>
        <p:nvGrpSpPr>
          <p:cNvPr id="3" name="Group 20"/>
          <p:cNvGrpSpPr>
            <a:grpSpLocks/>
          </p:cNvGrpSpPr>
          <p:nvPr/>
        </p:nvGrpSpPr>
        <p:grpSpPr bwMode="auto">
          <a:xfrm>
            <a:off x="2209800" y="3352800"/>
            <a:ext cx="4191000" cy="2438400"/>
            <a:chOff x="3886200" y="1828800"/>
            <a:chExt cx="4191000" cy="2438400"/>
          </a:xfrm>
        </p:grpSpPr>
        <p:pic>
          <p:nvPicPr>
            <p:cNvPr id="27662" name="Picture 2"/>
            <p:cNvPicPr>
              <a:picLocks noChangeAspect="1" noChangeArrowheads="1"/>
            </p:cNvPicPr>
            <p:nvPr/>
          </p:nvPicPr>
          <p:blipFill>
            <a:blip r:embed="rId8">
              <a:extLst>
                <a:ext uri="{28A0092B-C50C-407E-A947-70E740481C1C}">
                  <a14:useLocalDpi xmlns:a14="http://schemas.microsoft.com/office/drawing/2010/main" val="0"/>
                </a:ext>
              </a:extLst>
            </a:blip>
            <a:srcRect l="36310" t="33333" r="43192" b="33333"/>
            <a:stretch>
              <a:fillRect/>
            </a:stretch>
          </p:blipFill>
          <p:spPr bwMode="auto">
            <a:xfrm>
              <a:off x="3886200" y="1828800"/>
              <a:ext cx="4191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Arrow Connector 22"/>
            <p:cNvCxnSpPr/>
            <p:nvPr/>
          </p:nvCxnSpPr>
          <p:spPr>
            <a:xfrm>
              <a:off x="7643813" y="3135313"/>
              <a:ext cx="381000" cy="158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9" name="Text Box 16"/>
          <p:cNvSpPr txBox="1">
            <a:spLocks noChangeArrowheads="1"/>
          </p:cNvSpPr>
          <p:nvPr/>
        </p:nvSpPr>
        <p:spPr bwMode="auto">
          <a:xfrm>
            <a:off x="2971800" y="5791200"/>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50000"/>
              </a:spcBef>
              <a:buClrTx/>
              <a:buSzTx/>
              <a:buFontTx/>
              <a:buNone/>
            </a:pPr>
            <a:r>
              <a:rPr lang="en-US" altLang="en-US" sz="2400" b="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Thay đổi kích thước</a:t>
            </a:r>
          </a:p>
        </p:txBody>
      </p:sp>
      <p:sp>
        <p:nvSpPr>
          <p:cNvPr id="20" name="Text Box 16"/>
          <p:cNvSpPr txBox="1">
            <a:spLocks noChangeArrowheads="1"/>
          </p:cNvSpPr>
          <p:nvPr/>
        </p:nvSpPr>
        <p:spPr bwMode="auto">
          <a:xfrm>
            <a:off x="381000" y="2052638"/>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50000"/>
              </a:spcBef>
              <a:buClrTx/>
              <a:buSzTx/>
              <a:buFontTx/>
              <a:buNone/>
            </a:pPr>
            <a:r>
              <a:rPr lang="en-US" altLang="en-US" sz="2400" b="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b.</a:t>
            </a:r>
          </a:p>
        </p:txBody>
      </p:sp>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l="36310" t="33333" r="43192" b="33333"/>
          <a:stretch>
            <a:fillRect/>
          </a:stretch>
        </p:blipFill>
        <p:spPr bwMode="auto">
          <a:xfrm>
            <a:off x="1981200" y="3352800"/>
            <a:ext cx="2667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3435"/>
                                        </p:tgtEl>
                                        <p:attrNameLst>
                                          <p:attrName>style.visibility</p:attrName>
                                        </p:attrNameLst>
                                      </p:cBhvr>
                                      <p:to>
                                        <p:strVal val="visible"/>
                                      </p:to>
                                    </p:set>
                                    <p:animEffect transition="in" filter="box(in)">
                                      <p:cBhvr>
                                        <p:cTn id="7" dur="500"/>
                                        <p:tgtEl>
                                          <p:spTgt spid="103435"/>
                                        </p:tgtEl>
                                      </p:cBhvr>
                                    </p:animEffect>
                                  </p:childTnLst>
                                </p:cTn>
                              </p:par>
                              <p:par>
                                <p:cTn id="8" presetID="18" presetClass="entr" presetSubtype="1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strips(downLeft)">
                                      <p:cBhvr>
                                        <p:cTn id="10" dur="5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xit" presetSubtype="8" fill="hold" nodeType="clickEffect">
                                  <p:stCondLst>
                                    <p:cond delay="0"/>
                                  </p:stCondLst>
                                  <p:childTnLst>
                                    <p:animEffect transition="out" filter="wipe(left)">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29"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ppt_x</p:attrName>
                                        </p:attrNameLst>
                                      </p:cBhvr>
                                      <p:tavLst>
                                        <p:tav tm="0">
                                          <p:val>
                                            <p:strVal val="#ppt_x-.2"/>
                                          </p:val>
                                        </p:tav>
                                        <p:tav tm="100000">
                                          <p:val>
                                            <p:strVal val="#ppt_x"/>
                                          </p:val>
                                        </p:tav>
                                      </p:tavLst>
                                    </p:anim>
                                    <p:anim calcmode="lin" valueType="num">
                                      <p:cBhvr>
                                        <p:cTn id="19"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9171"/>
                                        </p:tgtEl>
                                        <p:attrNameLst>
                                          <p:attrName>style.visibility</p:attrName>
                                        </p:attrNameLst>
                                      </p:cBhvr>
                                      <p:to>
                                        <p:strVal val="visible"/>
                                      </p:to>
                                    </p:set>
                                    <p:anim calcmode="lin" valueType="num">
                                      <p:cBhvr>
                                        <p:cTn id="25" dur="500" fill="hold"/>
                                        <p:tgtEl>
                                          <p:spTgt spid="49171"/>
                                        </p:tgtEl>
                                        <p:attrNameLst>
                                          <p:attrName>ppt_w</p:attrName>
                                        </p:attrNameLst>
                                      </p:cBhvr>
                                      <p:tavLst>
                                        <p:tav tm="0">
                                          <p:val>
                                            <p:fltVal val="0"/>
                                          </p:val>
                                        </p:tav>
                                        <p:tav tm="100000">
                                          <p:val>
                                            <p:strVal val="#ppt_w"/>
                                          </p:val>
                                        </p:tav>
                                      </p:tavLst>
                                    </p:anim>
                                    <p:anim calcmode="lin" valueType="num">
                                      <p:cBhvr>
                                        <p:cTn id="26" dur="500" fill="hold"/>
                                        <p:tgtEl>
                                          <p:spTgt spid="49171"/>
                                        </p:tgtEl>
                                        <p:attrNameLst>
                                          <p:attrName>ppt_h</p:attrName>
                                        </p:attrNameLst>
                                      </p:cBhvr>
                                      <p:tavLst>
                                        <p:tav tm="0">
                                          <p:val>
                                            <p:fltVal val="0"/>
                                          </p:val>
                                        </p:tav>
                                        <p:tav tm="100000">
                                          <p:val>
                                            <p:strVal val="#ppt_h"/>
                                          </p:val>
                                        </p:tav>
                                      </p:tavLst>
                                    </p:anim>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103433"/>
                                        </p:tgtEl>
                                        <p:attrNameLst>
                                          <p:attrName>style.visibility</p:attrName>
                                        </p:attrNameLst>
                                      </p:cBhvr>
                                      <p:to>
                                        <p:strVal val="visible"/>
                                      </p:to>
                                    </p:set>
                                    <p:anim calcmode="discrete" valueType="clr">
                                      <p:cBhvr override="childStyle">
                                        <p:cTn id="29" dur="80"/>
                                        <p:tgtEl>
                                          <p:spTgt spid="103433"/>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03433"/>
                                        </p:tgtEl>
                                        <p:attrNameLst>
                                          <p:attrName>fillcolor</p:attrName>
                                        </p:attrNameLst>
                                      </p:cBhvr>
                                      <p:tavLst>
                                        <p:tav tm="0">
                                          <p:val>
                                            <p:clrVal>
                                              <a:schemeClr val="accent2"/>
                                            </p:clrVal>
                                          </p:val>
                                        </p:tav>
                                        <p:tav tm="50000">
                                          <p:val>
                                            <p:clrVal>
                                              <a:schemeClr val="hlink"/>
                                            </p:clrVal>
                                          </p:val>
                                        </p:tav>
                                      </p:tavLst>
                                    </p:anim>
                                    <p:set>
                                      <p:cBhvr>
                                        <p:cTn id="31" dur="80"/>
                                        <p:tgtEl>
                                          <p:spTgt spid="103433"/>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5" presetClass="path" presetSubtype="0" accel="50000" decel="50000" fill="hold" nodeType="clickEffect">
                                  <p:stCondLst>
                                    <p:cond delay="0"/>
                                  </p:stCondLst>
                                  <p:childTnLst>
                                    <p:animMotion origin="layout" path="M 3.33333E-6 7.40741E-7 L -0.25417 -0.54468 " pathEditMode="relative" rAng="0" ptsTypes="AA">
                                      <p:cBhvr>
                                        <p:cTn id="40" dur="2000" fill="hold"/>
                                        <p:tgtEl>
                                          <p:spTgt spid="19"/>
                                        </p:tgtEl>
                                        <p:attrNameLst>
                                          <p:attrName>ppt_x</p:attrName>
                                          <p:attrName>ppt_y</p:attrName>
                                        </p:attrNameLst>
                                      </p:cBhvr>
                                      <p:rCtr x="-12708" y="-27245"/>
                                    </p:animMotion>
                                  </p:childTnLst>
                                </p:cTn>
                              </p:par>
                              <p:par>
                                <p:cTn id="41" presetID="2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 presetClass="exit" presetSubtype="4" fill="hold" nodeType="withEffect">
                                  <p:stCondLst>
                                    <p:cond delay="0"/>
                                  </p:stCondLst>
                                  <p:childTnLst>
                                    <p:anim calcmode="lin" valueType="num">
                                      <p:cBhvr additive="base">
                                        <p:cTn id="45" dur="500"/>
                                        <p:tgtEl>
                                          <p:spTgt spid="49171"/>
                                        </p:tgtEl>
                                        <p:attrNameLst>
                                          <p:attrName>ppt_x</p:attrName>
                                        </p:attrNameLst>
                                      </p:cBhvr>
                                      <p:tavLst>
                                        <p:tav tm="0">
                                          <p:val>
                                            <p:strVal val="ppt_x"/>
                                          </p:val>
                                        </p:tav>
                                        <p:tav tm="100000">
                                          <p:val>
                                            <p:strVal val="ppt_x"/>
                                          </p:val>
                                        </p:tav>
                                      </p:tavLst>
                                    </p:anim>
                                    <p:anim calcmode="lin" valueType="num">
                                      <p:cBhvr additive="base">
                                        <p:cTn id="46" dur="500"/>
                                        <p:tgtEl>
                                          <p:spTgt spid="49171"/>
                                        </p:tgtEl>
                                        <p:attrNameLst>
                                          <p:attrName>ppt_y</p:attrName>
                                        </p:attrNameLst>
                                      </p:cBhvr>
                                      <p:tavLst>
                                        <p:tav tm="0">
                                          <p:val>
                                            <p:strVal val="ppt_y"/>
                                          </p:val>
                                        </p:tav>
                                        <p:tav tm="100000">
                                          <p:val>
                                            <p:strVal val="1+ppt_h/2"/>
                                          </p:val>
                                        </p:tav>
                                      </p:tavLst>
                                    </p:anim>
                                    <p:set>
                                      <p:cBhvr>
                                        <p:cTn id="47" dur="1" fill="hold">
                                          <p:stCondLst>
                                            <p:cond delay="499"/>
                                          </p:stCondLst>
                                        </p:cTn>
                                        <p:tgtEl>
                                          <p:spTgt spid="49171"/>
                                        </p:tgtEl>
                                        <p:attrNameLst>
                                          <p:attrName>style.visibility</p:attrName>
                                        </p:attrNameLst>
                                      </p:cBhvr>
                                      <p:to>
                                        <p:strVal val="hidden"/>
                                      </p:to>
                                    </p:set>
                                  </p:childTnLst>
                                </p:cTn>
                              </p:par>
                              <p:par>
                                <p:cTn id="48" presetID="2" presetClass="exit" presetSubtype="4" fill="hold" grpId="1" nodeType="withEffect">
                                  <p:stCondLst>
                                    <p:cond delay="0"/>
                                  </p:stCondLst>
                                  <p:iterate type="lt">
                                    <p:tmPct val="0"/>
                                  </p:iterate>
                                  <p:childTnLst>
                                    <p:anim calcmode="lin" valueType="num">
                                      <p:cBhvr additive="base">
                                        <p:cTn id="49" dur="500"/>
                                        <p:tgtEl>
                                          <p:spTgt spid="103433"/>
                                        </p:tgtEl>
                                        <p:attrNameLst>
                                          <p:attrName>ppt_x</p:attrName>
                                        </p:attrNameLst>
                                      </p:cBhvr>
                                      <p:tavLst>
                                        <p:tav tm="0">
                                          <p:val>
                                            <p:strVal val="ppt_x"/>
                                          </p:val>
                                        </p:tav>
                                        <p:tav tm="100000">
                                          <p:val>
                                            <p:strVal val="ppt_x"/>
                                          </p:val>
                                        </p:tav>
                                      </p:tavLst>
                                    </p:anim>
                                    <p:anim calcmode="lin" valueType="num">
                                      <p:cBhvr additive="base">
                                        <p:cTn id="50" dur="500"/>
                                        <p:tgtEl>
                                          <p:spTgt spid="103433"/>
                                        </p:tgtEl>
                                        <p:attrNameLst>
                                          <p:attrName>ppt_y</p:attrName>
                                        </p:attrNameLst>
                                      </p:cBhvr>
                                      <p:tavLst>
                                        <p:tav tm="0">
                                          <p:val>
                                            <p:strVal val="ppt_y"/>
                                          </p:val>
                                        </p:tav>
                                        <p:tav tm="100000">
                                          <p:val>
                                            <p:strVal val="1+ppt_h/2"/>
                                          </p:val>
                                        </p:tav>
                                      </p:tavLst>
                                    </p:anim>
                                    <p:set>
                                      <p:cBhvr>
                                        <p:cTn id="51" dur="1" fill="hold">
                                          <p:stCondLst>
                                            <p:cond delay="499"/>
                                          </p:stCondLst>
                                        </p:cTn>
                                        <p:tgtEl>
                                          <p:spTgt spid="1034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5" grpId="0"/>
      <p:bldP spid="103433" grpId="0" animBg="1"/>
      <p:bldP spid="103433" grpId="1" animBg="1"/>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5"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28683"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6" name="Content Placeholder 2"/>
          <p:cNvSpPr>
            <a:spLocks/>
          </p:cNvSpPr>
          <p:nvPr/>
        </p:nvSpPr>
        <p:spPr bwMode="auto">
          <a:xfrm>
            <a:off x="304800" y="1447800"/>
            <a:ext cx="8305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95300" indent="-4953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2. </a:t>
            </a:r>
            <a:r>
              <a:rPr lang="en-US" altLang="en-US" b="1" u="sng">
                <a:solidFill>
                  <a:srgbClr val="FF0000"/>
                </a:solidFill>
                <a:latin typeface="Times New Roman" panose="02020603050405020304" pitchFamily="18" charset="0"/>
                <a:cs typeface="Times New Roman" panose="02020603050405020304" pitchFamily="18" charset="0"/>
              </a:rPr>
              <a:t>Thay đổi vị trí và kích thước hình ảnh</a:t>
            </a:r>
          </a:p>
          <a:p>
            <a:pPr eaLnBrk="1" hangingPunct="1">
              <a:buClr>
                <a:srgbClr val="FF0000"/>
              </a:buClr>
              <a:buFont typeface="Wingdings 2" panose="05020102010507070707" pitchFamily="18" charset="2"/>
              <a:buAutoNum type="alphaLcPeriod"/>
            </a:pPr>
            <a:r>
              <a:rPr lang="en-US" altLang="en-US" sz="2400" b="1" u="sng">
                <a:solidFill>
                  <a:srgbClr val="FF0000"/>
                </a:solidFill>
                <a:latin typeface="Times New Roman" panose="02020603050405020304" pitchFamily="18" charset="0"/>
                <a:cs typeface="Times New Roman" panose="02020603050405020304" pitchFamily="18" charset="0"/>
              </a:rPr>
              <a:t>Thay đổi vị trí</a:t>
            </a:r>
          </a:p>
          <a:p>
            <a:pPr eaLnBrk="1" hangingPunct="1">
              <a:buClr>
                <a:srgbClr val="FF0000"/>
              </a:buClr>
              <a:buFont typeface="Wingdings 2" panose="05020102010507070707" pitchFamily="18" charset="2"/>
              <a:buAutoNum type="alphaLcPeriod"/>
            </a:pPr>
            <a:r>
              <a:rPr lang="en-US" altLang="en-US" sz="2400" b="1" u="sng">
                <a:solidFill>
                  <a:srgbClr val="FF0000"/>
                </a:solidFill>
                <a:latin typeface="Times New Roman" panose="02020603050405020304" pitchFamily="18" charset="0"/>
                <a:cs typeface="Times New Roman" panose="02020603050405020304" pitchFamily="18" charset="0"/>
              </a:rPr>
              <a:t>Thay đổi kích thước</a:t>
            </a:r>
          </a:p>
        </p:txBody>
      </p:sp>
      <p:sp>
        <p:nvSpPr>
          <p:cNvPr id="28677" name="Content Placeholder 2"/>
          <p:cNvSpPr>
            <a:spLocks/>
          </p:cNvSpPr>
          <p:nvPr/>
        </p:nvSpPr>
        <p:spPr bwMode="auto">
          <a:xfrm>
            <a:off x="381000" y="11430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DDDDDD"/>
                </a:solidFill>
                <a:latin typeface="Times New Roman" panose="02020603050405020304" pitchFamily="18" charset="0"/>
                <a:cs typeface="Times New Roman" panose="02020603050405020304" pitchFamily="18" charset="0"/>
              </a:rPr>
              <a:t>1. </a:t>
            </a:r>
            <a:r>
              <a:rPr lang="en-US" altLang="en-US" b="1" u="sng">
                <a:solidFill>
                  <a:srgbClr val="DDDDDD"/>
                </a:solidFill>
                <a:latin typeface="Times New Roman" panose="02020603050405020304" pitchFamily="18" charset="0"/>
                <a:cs typeface="Times New Roman" panose="02020603050405020304" pitchFamily="18" charset="0"/>
              </a:rPr>
              <a:t>Hình ảnh và các đối tượng khác trên trang chiếu</a:t>
            </a:r>
          </a:p>
        </p:txBody>
      </p:sp>
      <p:grpSp>
        <p:nvGrpSpPr>
          <p:cNvPr id="28678" name="Group 15"/>
          <p:cNvGrpSpPr>
            <a:grpSpLocks/>
          </p:cNvGrpSpPr>
          <p:nvPr/>
        </p:nvGrpSpPr>
        <p:grpSpPr bwMode="auto">
          <a:xfrm>
            <a:off x="762000" y="228600"/>
            <a:ext cx="7772400" cy="838200"/>
            <a:chOff x="1295400" y="381000"/>
            <a:chExt cx="7772400" cy="838200"/>
          </a:xfrm>
        </p:grpSpPr>
        <p:sp>
          <p:nvSpPr>
            <p:cNvPr id="9"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28682"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sp>
        <p:nvSpPr>
          <p:cNvPr id="22" name="AutoShape 7"/>
          <p:cNvSpPr>
            <a:spLocks noChangeArrowheads="1"/>
          </p:cNvSpPr>
          <p:nvPr/>
        </p:nvSpPr>
        <p:spPr bwMode="auto">
          <a:xfrm>
            <a:off x="533400" y="2971800"/>
            <a:ext cx="8001000" cy="1828800"/>
          </a:xfrm>
          <a:prstGeom prst="cloudCallout">
            <a:avLst>
              <a:gd name="adj1" fmla="val -8532"/>
              <a:gd name="adj2" fmla="val 3472"/>
            </a:avLst>
          </a:prstGeom>
          <a:gradFill rotWithShape="1">
            <a:gsLst>
              <a:gs pos="0">
                <a:schemeClr val="bg1"/>
              </a:gs>
              <a:gs pos="100000">
                <a:srgbClr val="8B4BA7"/>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50000"/>
              </a:spcBef>
              <a:buClrTx/>
              <a:buSzTx/>
              <a:buFontTx/>
              <a:buNone/>
            </a:pPr>
            <a:r>
              <a:rPr lang="en-US" altLang="en-US" sz="2000" b="1">
                <a:latin typeface="Arial" panose="020B0604020202020204" pitchFamily="34" charset="0"/>
              </a:rPr>
              <a:t>Vậy các em hãy thảo luận nhóm. Sau đó, trình bày các bước để thay đổi </a:t>
            </a:r>
            <a:r>
              <a:rPr lang="en-US" altLang="en-US" sz="2000" b="1">
                <a:solidFill>
                  <a:srgbClr val="FF0000"/>
                </a:solidFill>
                <a:latin typeface="Arial" panose="020B0604020202020204" pitchFamily="34" charset="0"/>
              </a:rPr>
              <a:t>kích thước</a:t>
            </a:r>
            <a:r>
              <a:rPr lang="en-US" altLang="en-US" sz="2000" b="1">
                <a:latin typeface="Arial" panose="020B0604020202020204" pitchFamily="34" charset="0"/>
              </a:rPr>
              <a:t> hình ảnh trên trang chiếu nhé!</a:t>
            </a:r>
          </a:p>
          <a:p>
            <a:pPr algn="ctr">
              <a:spcBef>
                <a:spcPct val="50000"/>
              </a:spcBef>
              <a:buClrTx/>
              <a:buSzTx/>
              <a:buFontTx/>
              <a:buNone/>
            </a:pPr>
            <a:r>
              <a:rPr lang="en-US" altLang="en-US" sz="2000" b="1" i="1">
                <a:solidFill>
                  <a:srgbClr val="C00000"/>
                </a:solidFill>
                <a:latin typeface="Arial" panose="020B0604020202020204" pitchFamily="34" charset="0"/>
              </a:rPr>
              <a:t>(Thảo luận 1 phút)</a:t>
            </a:r>
            <a:r>
              <a:rPr lang="en-US" altLang="en-US" sz="2000" b="1">
                <a:solidFill>
                  <a:srgbClr val="C00000"/>
                </a:solidFill>
                <a:latin typeface="Arial" panose="020B0604020202020204" pitchFamily="34" charset="0"/>
              </a:rPr>
              <a:t> </a:t>
            </a:r>
            <a:endParaRPr lang="en-US" altLang="en-US" sz="2000" b="1" i="1">
              <a:solidFill>
                <a:srgbClr val="C00000"/>
              </a:solidFill>
              <a:latin typeface="Arial" panose="020B0604020202020204" pitchFamily="34" charset="0"/>
            </a:endParaRPr>
          </a:p>
          <a:p>
            <a:pPr algn="ctr">
              <a:spcBef>
                <a:spcPct val="0"/>
              </a:spcBef>
              <a:buClrTx/>
              <a:buSzTx/>
              <a:buFontTx/>
              <a:buNone/>
            </a:pPr>
            <a:endParaRPr lang="en-US" altLang="en-US" sz="2000" b="1">
              <a:solidFill>
                <a:srgbClr val="0000FF"/>
              </a:solidFill>
              <a:latin typeface="Times New Roman" panose="02020603050405020304" pitchFamily="18" charset="0"/>
            </a:endParaRPr>
          </a:p>
        </p:txBody>
      </p:sp>
      <p:sp>
        <p:nvSpPr>
          <p:cNvPr id="24" name="Rounded Rectangle 23">
            <a:hlinkClick r:id="rId7" action="ppaction://hlinkfile"/>
          </p:cNvPr>
          <p:cNvSpPr/>
          <p:nvPr/>
        </p:nvSpPr>
        <p:spPr>
          <a:xfrm>
            <a:off x="3505200" y="5334000"/>
            <a:ext cx="2057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latin typeface="Times New Roman" pitchFamily="18" charset="0"/>
                <a:cs typeface="Times New Roman" pitchFamily="18" charset="0"/>
              </a:rPr>
              <a:t>BẮT ĐẦU</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anim calcmode="discrete" valueType="clr">
                                      <p:cBhvr override="childStyle">
                                        <p:cTn id="7"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
                                        </p:tgtEl>
                                        <p:attrNameLst>
                                          <p:attrName>fillcolor</p:attrName>
                                        </p:attrNameLst>
                                      </p:cBhvr>
                                      <p:tavLst>
                                        <p:tav tm="0">
                                          <p:val>
                                            <p:clrVal>
                                              <a:schemeClr val="accent2"/>
                                            </p:clrVal>
                                          </p:val>
                                        </p:tav>
                                        <p:tav tm="50000">
                                          <p:val>
                                            <p:clrVal>
                                              <a:schemeClr val="hlink"/>
                                            </p:clrVal>
                                          </p:val>
                                        </p:tav>
                                      </p:tavLst>
                                    </p:anim>
                                    <p:set>
                                      <p:cBhvr>
                                        <p:cTn id="9" dur="80"/>
                                        <p:tgtEl>
                                          <p:spTgt spid="22"/>
                                        </p:tgtEl>
                                        <p:attrNameLst>
                                          <p:attrName>fill.type</p:attrName>
                                        </p:attrNameLst>
                                      </p:cBhvr>
                                      <p:to>
                                        <p:strVal val="solid"/>
                                      </p:to>
                                    </p:set>
                                  </p:childTnLst>
                                </p:cTn>
                              </p:par>
                              <p:par>
                                <p:cTn id="10" presetID="12" presetClass="entr" presetSubtype="4"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slide(fromBottom)">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699"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29716"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0" name="Content Placeholder 2"/>
          <p:cNvSpPr>
            <a:spLocks/>
          </p:cNvSpPr>
          <p:nvPr/>
        </p:nvSpPr>
        <p:spPr bwMode="auto">
          <a:xfrm>
            <a:off x="304800" y="1447800"/>
            <a:ext cx="8305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95300" indent="-4953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2. </a:t>
            </a:r>
            <a:r>
              <a:rPr lang="en-US" altLang="en-US" b="1" u="sng">
                <a:solidFill>
                  <a:srgbClr val="FF0000"/>
                </a:solidFill>
                <a:latin typeface="Times New Roman" panose="02020603050405020304" pitchFamily="18" charset="0"/>
                <a:cs typeface="Times New Roman" panose="02020603050405020304" pitchFamily="18" charset="0"/>
              </a:rPr>
              <a:t>Thay đổi vị trí và kích thước hình ảnh</a:t>
            </a:r>
          </a:p>
          <a:p>
            <a:pPr eaLnBrk="1" hangingPunct="1">
              <a:buClr>
                <a:srgbClr val="FF0000"/>
              </a:buClr>
              <a:buFont typeface="Wingdings 2" panose="05020102010507070707" pitchFamily="18" charset="2"/>
              <a:buAutoNum type="alphaLcPeriod"/>
            </a:pPr>
            <a:r>
              <a:rPr lang="en-US" altLang="en-US" sz="2400" b="1" u="sng">
                <a:solidFill>
                  <a:srgbClr val="FF0000"/>
                </a:solidFill>
                <a:latin typeface="Times New Roman" panose="02020603050405020304" pitchFamily="18" charset="0"/>
                <a:cs typeface="Times New Roman" panose="02020603050405020304" pitchFamily="18" charset="0"/>
              </a:rPr>
              <a:t>Thay đổi vị trí</a:t>
            </a:r>
          </a:p>
          <a:p>
            <a:pPr eaLnBrk="1" hangingPunct="1">
              <a:buClr>
                <a:srgbClr val="FF0000"/>
              </a:buClr>
              <a:buFont typeface="Wingdings 2" panose="05020102010507070707" pitchFamily="18" charset="2"/>
              <a:buAutoNum type="alphaLcPeriod"/>
            </a:pPr>
            <a:r>
              <a:rPr lang="en-US" altLang="en-US" sz="2400" b="1" u="sng">
                <a:solidFill>
                  <a:srgbClr val="FF0000"/>
                </a:solidFill>
                <a:latin typeface="Times New Roman" panose="02020603050405020304" pitchFamily="18" charset="0"/>
                <a:cs typeface="Times New Roman" panose="02020603050405020304" pitchFamily="18" charset="0"/>
              </a:rPr>
              <a:t>Thay đổi kích thước</a:t>
            </a:r>
          </a:p>
        </p:txBody>
      </p:sp>
      <p:sp>
        <p:nvSpPr>
          <p:cNvPr id="29701" name="Content Placeholder 2"/>
          <p:cNvSpPr>
            <a:spLocks/>
          </p:cNvSpPr>
          <p:nvPr/>
        </p:nvSpPr>
        <p:spPr bwMode="auto">
          <a:xfrm>
            <a:off x="381000" y="11430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DDDDDD"/>
                </a:solidFill>
                <a:latin typeface="Times New Roman" panose="02020603050405020304" pitchFamily="18" charset="0"/>
                <a:cs typeface="Times New Roman" panose="02020603050405020304" pitchFamily="18" charset="0"/>
              </a:rPr>
              <a:t>1. </a:t>
            </a:r>
            <a:r>
              <a:rPr lang="en-US" altLang="en-US" b="1" u="sng">
                <a:solidFill>
                  <a:srgbClr val="DDDDDD"/>
                </a:solidFill>
                <a:latin typeface="Times New Roman" panose="02020603050405020304" pitchFamily="18" charset="0"/>
                <a:cs typeface="Times New Roman" panose="02020603050405020304" pitchFamily="18" charset="0"/>
              </a:rPr>
              <a:t>Hình ảnh và các đối tượng khác trên trang chiếu</a:t>
            </a:r>
          </a:p>
        </p:txBody>
      </p:sp>
      <p:grpSp>
        <p:nvGrpSpPr>
          <p:cNvPr id="29702" name="Group 15"/>
          <p:cNvGrpSpPr>
            <a:grpSpLocks/>
          </p:cNvGrpSpPr>
          <p:nvPr/>
        </p:nvGrpSpPr>
        <p:grpSpPr bwMode="auto">
          <a:xfrm>
            <a:off x="762000" y="228600"/>
            <a:ext cx="7772400" cy="838200"/>
            <a:chOff x="1295400" y="381000"/>
            <a:chExt cx="7772400" cy="838200"/>
          </a:xfrm>
        </p:grpSpPr>
        <p:sp>
          <p:nvSpPr>
            <p:cNvPr id="9"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29715"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sp>
        <p:nvSpPr>
          <p:cNvPr id="11" name="Rectangle 5"/>
          <p:cNvSpPr>
            <a:spLocks/>
          </p:cNvSpPr>
          <p:nvPr/>
        </p:nvSpPr>
        <p:spPr bwMode="auto">
          <a:xfrm>
            <a:off x="609600" y="2743200"/>
            <a:ext cx="6477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buClr>
                <a:srgbClr val="0000CC"/>
              </a:buClr>
              <a:buFont typeface="Wingdings" panose="05000000000000000000" pitchFamily="2" charset="2"/>
              <a:buChar char="@"/>
            </a:pPr>
            <a:r>
              <a:rPr lang="en-US" altLang="en-US" sz="2400" b="1">
                <a:solidFill>
                  <a:srgbClr val="0000CC"/>
                </a:solidFill>
                <a:latin typeface="Times New Roman" panose="02020603050405020304" pitchFamily="18" charset="0"/>
                <a:cs typeface="Times New Roman" panose="02020603050405020304" pitchFamily="18" charset="0"/>
              </a:rPr>
              <a:t>Các bước thay đổi kích thước hình ảnh:</a:t>
            </a:r>
          </a:p>
        </p:txBody>
      </p:sp>
      <p:sp>
        <p:nvSpPr>
          <p:cNvPr id="12" name="Rectangle 5"/>
          <p:cNvSpPr>
            <a:spLocks/>
          </p:cNvSpPr>
          <p:nvPr/>
        </p:nvSpPr>
        <p:spPr bwMode="auto">
          <a:xfrm>
            <a:off x="1143000" y="35052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400" b="1">
                <a:latin typeface="Times New Roman" panose="02020603050405020304" pitchFamily="18" charset="0"/>
                <a:cs typeface="Times New Roman" panose="02020603050405020304" pitchFamily="18" charset="0"/>
                <a:sym typeface="Wingdings" panose="05000000000000000000" pitchFamily="2" charset="2"/>
              </a:rPr>
              <a:t>- B2. </a:t>
            </a:r>
            <a:r>
              <a:rPr lang="en-US" altLang="en-US" sz="2400" b="1">
                <a:latin typeface="Arial" panose="020B0604020202020204" pitchFamily="34" charset="0"/>
                <a:sym typeface="Wingdings" panose="05000000000000000000" pitchFamily="2" charset="2"/>
              </a:rPr>
              <a:t>Đưa con trỏ chuột lên nút tròn nhỏ và kéo thả</a:t>
            </a:r>
            <a:endParaRPr lang="en-US" altLang="en-US" sz="2400" b="1">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3" name="Rectangle 5"/>
          <p:cNvSpPr>
            <a:spLocks/>
          </p:cNvSpPr>
          <p:nvPr/>
        </p:nvSpPr>
        <p:spPr bwMode="auto">
          <a:xfrm>
            <a:off x="1143000" y="31242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400" b="1">
                <a:latin typeface="Times New Roman" panose="02020603050405020304" pitchFamily="18" charset="0"/>
                <a:cs typeface="Times New Roman" panose="02020603050405020304" pitchFamily="18" charset="0"/>
                <a:sym typeface="Wingdings" panose="05000000000000000000" pitchFamily="2" charset="2"/>
              </a:rPr>
              <a:t>- B1. Nháy chuột trái chọn hình ảnh. </a:t>
            </a:r>
          </a:p>
        </p:txBody>
      </p:sp>
      <p:grpSp>
        <p:nvGrpSpPr>
          <p:cNvPr id="3" name="Group 13"/>
          <p:cNvGrpSpPr>
            <a:grpSpLocks/>
          </p:cNvGrpSpPr>
          <p:nvPr/>
        </p:nvGrpSpPr>
        <p:grpSpPr bwMode="auto">
          <a:xfrm>
            <a:off x="2362200" y="4114800"/>
            <a:ext cx="4191000" cy="2438400"/>
            <a:chOff x="3886200" y="1828800"/>
            <a:chExt cx="4191000" cy="2438400"/>
          </a:xfrm>
        </p:grpSpPr>
        <p:pic>
          <p:nvPicPr>
            <p:cNvPr id="29712" name="Picture 2"/>
            <p:cNvPicPr>
              <a:picLocks noChangeAspect="1" noChangeArrowheads="1"/>
            </p:cNvPicPr>
            <p:nvPr/>
          </p:nvPicPr>
          <p:blipFill>
            <a:blip r:embed="rId7">
              <a:extLst>
                <a:ext uri="{28A0092B-C50C-407E-A947-70E740481C1C}">
                  <a14:useLocalDpi xmlns:a14="http://schemas.microsoft.com/office/drawing/2010/main" val="0"/>
                </a:ext>
              </a:extLst>
            </a:blip>
            <a:srcRect l="36310" t="33333" r="43192" b="33333"/>
            <a:stretch>
              <a:fillRect/>
            </a:stretch>
          </p:blipFill>
          <p:spPr bwMode="auto">
            <a:xfrm>
              <a:off x="3886200" y="1828800"/>
              <a:ext cx="4191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p:nvPr/>
          </p:nvCxnSpPr>
          <p:spPr>
            <a:xfrm>
              <a:off x="7643813" y="3135313"/>
              <a:ext cx="381000" cy="158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l="36310" t="33333" r="43192" b="33333"/>
          <a:stretch>
            <a:fillRect/>
          </a:stretch>
        </p:blipFill>
        <p:spPr bwMode="auto">
          <a:xfrm>
            <a:off x="2133600" y="4114800"/>
            <a:ext cx="2667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21"/>
          <p:cNvSpPr>
            <a:spLocks noChangeArrowheads="1"/>
          </p:cNvSpPr>
          <p:nvPr/>
        </p:nvSpPr>
        <p:spPr bwMode="auto">
          <a:xfrm>
            <a:off x="1905000" y="3505200"/>
            <a:ext cx="2895600" cy="685800"/>
          </a:xfrm>
          <a:prstGeom prst="wedgeRectCallout">
            <a:avLst>
              <a:gd name="adj1" fmla="val 2194"/>
              <a:gd name="adj2" fmla="val 130556"/>
            </a:avLst>
          </a:prstGeom>
          <a:solidFill>
            <a:srgbClr val="FFCC66"/>
          </a:solidFill>
          <a:ln w="9525">
            <a:solidFill>
              <a:schemeClr val="tx1"/>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600" b="1">
                <a:solidFill>
                  <a:srgbClr val="0000CC"/>
                </a:solidFill>
                <a:latin typeface="Arial" panose="020B0604020202020204" pitchFamily="34" charset="0"/>
                <a:sym typeface="Wingdings" panose="05000000000000000000" pitchFamily="2" charset="2"/>
              </a:rPr>
              <a:t> B1. Nh</a:t>
            </a:r>
            <a:r>
              <a:rPr lang="en-US" altLang="en-US" sz="1800" b="1">
                <a:solidFill>
                  <a:srgbClr val="0000CC"/>
                </a:solidFill>
                <a:latin typeface="Arial" panose="020B0604020202020204" pitchFamily="34" charset="0"/>
                <a:sym typeface="Wingdings" panose="05000000000000000000" pitchFamily="2" charset="2"/>
              </a:rPr>
              <a:t>áy chuột trái chọn hình ảnh</a:t>
            </a:r>
            <a:r>
              <a:rPr lang="en-US" altLang="en-US" sz="1600" b="1">
                <a:solidFill>
                  <a:srgbClr val="0000CC"/>
                </a:solidFill>
                <a:latin typeface="Arial" panose="020B0604020202020204" pitchFamily="34" charset="0"/>
                <a:sym typeface="Wingdings" panose="05000000000000000000" pitchFamily="2" charset="2"/>
              </a:rPr>
              <a:t> </a:t>
            </a:r>
          </a:p>
        </p:txBody>
      </p:sp>
      <p:sp>
        <p:nvSpPr>
          <p:cNvPr id="20" name="AutoShape 26"/>
          <p:cNvSpPr>
            <a:spLocks noChangeArrowheads="1"/>
          </p:cNvSpPr>
          <p:nvPr/>
        </p:nvSpPr>
        <p:spPr bwMode="auto">
          <a:xfrm>
            <a:off x="4953000" y="3505200"/>
            <a:ext cx="3657600" cy="685800"/>
          </a:xfrm>
          <a:prstGeom prst="wedgeRectCallout">
            <a:avLst>
              <a:gd name="adj1" fmla="val -58463"/>
              <a:gd name="adj2" fmla="val 225894"/>
            </a:avLst>
          </a:prstGeom>
          <a:solidFill>
            <a:srgbClr val="FFCC66"/>
          </a:solidFill>
          <a:ln w="9525">
            <a:solidFill>
              <a:schemeClr val="tx1"/>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600" b="1">
                <a:solidFill>
                  <a:srgbClr val="0000CC"/>
                </a:solidFill>
                <a:latin typeface="Arial" panose="020B0604020202020204" pitchFamily="34" charset="0"/>
                <a:sym typeface="Wingdings" panose="05000000000000000000" pitchFamily="2" charset="2"/>
              </a:rPr>
              <a:t></a:t>
            </a:r>
            <a:r>
              <a:rPr lang="en-US" altLang="en-US" sz="1600" b="1">
                <a:solidFill>
                  <a:schemeClr val="tx2"/>
                </a:solidFill>
                <a:latin typeface="Arial" panose="020B0604020202020204" pitchFamily="34" charset="0"/>
                <a:sym typeface="Wingdings" panose="05000000000000000000" pitchFamily="2" charset="2"/>
              </a:rPr>
              <a:t> </a:t>
            </a:r>
            <a:r>
              <a:rPr lang="en-US" altLang="en-US" sz="1600" b="1">
                <a:solidFill>
                  <a:srgbClr val="0000CC"/>
                </a:solidFill>
                <a:latin typeface="Arial" panose="020B0604020202020204" pitchFamily="34" charset="0"/>
                <a:sym typeface="Wingdings" panose="05000000000000000000" pitchFamily="2" charset="2"/>
              </a:rPr>
              <a:t>B2. </a:t>
            </a:r>
            <a:r>
              <a:rPr lang="en-US" altLang="en-US" sz="1800" b="1">
                <a:solidFill>
                  <a:srgbClr val="0000CC"/>
                </a:solidFill>
                <a:latin typeface="Arial" panose="020B0604020202020204" pitchFamily="34" charset="0"/>
                <a:sym typeface="Wingdings" panose="05000000000000000000" pitchFamily="2" charset="2"/>
              </a:rPr>
              <a:t>Đưa con trỏ chuột lên nút tròn nhỏ và kéo thả</a:t>
            </a:r>
          </a:p>
        </p:txBody>
      </p:sp>
      <p:cxnSp>
        <p:nvCxnSpPr>
          <p:cNvPr id="21" name="Straight Arrow Connector 20"/>
          <p:cNvCxnSpPr/>
          <p:nvPr/>
        </p:nvCxnSpPr>
        <p:spPr>
          <a:xfrm>
            <a:off x="4456113" y="5435600"/>
            <a:ext cx="381000" cy="158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AutoShape 26"/>
          <p:cNvSpPr>
            <a:spLocks noChangeArrowheads="1"/>
          </p:cNvSpPr>
          <p:nvPr/>
        </p:nvSpPr>
        <p:spPr bwMode="auto">
          <a:xfrm>
            <a:off x="5105400" y="3505200"/>
            <a:ext cx="3657600" cy="685800"/>
          </a:xfrm>
          <a:prstGeom prst="wedgeRectCallout">
            <a:avLst>
              <a:gd name="adj1" fmla="val -16681"/>
              <a:gd name="adj2" fmla="val 225894"/>
            </a:avLst>
          </a:prstGeom>
          <a:solidFill>
            <a:srgbClr val="FFCC66"/>
          </a:solidFill>
          <a:ln w="9525">
            <a:solidFill>
              <a:schemeClr val="tx1"/>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600" b="1">
                <a:solidFill>
                  <a:srgbClr val="0000CC"/>
                </a:solidFill>
                <a:latin typeface="Arial" panose="020B0604020202020204" pitchFamily="34" charset="0"/>
                <a:sym typeface="Wingdings" panose="05000000000000000000" pitchFamily="2" charset="2"/>
              </a:rPr>
              <a:t></a:t>
            </a:r>
            <a:r>
              <a:rPr lang="en-US" altLang="en-US" sz="1600" b="1">
                <a:solidFill>
                  <a:schemeClr val="tx2"/>
                </a:solidFill>
                <a:latin typeface="Arial" panose="020B0604020202020204" pitchFamily="34" charset="0"/>
                <a:sym typeface="Wingdings" panose="05000000000000000000" pitchFamily="2" charset="2"/>
              </a:rPr>
              <a:t> </a:t>
            </a:r>
            <a:r>
              <a:rPr lang="en-US" altLang="en-US" sz="1600" b="1">
                <a:solidFill>
                  <a:srgbClr val="0000CC"/>
                </a:solidFill>
                <a:latin typeface="Arial" panose="020B0604020202020204" pitchFamily="34" charset="0"/>
                <a:sym typeface="Wingdings" panose="05000000000000000000" pitchFamily="2" charset="2"/>
              </a:rPr>
              <a:t>B2. </a:t>
            </a:r>
            <a:r>
              <a:rPr lang="en-US" altLang="en-US" sz="1800" b="1">
                <a:solidFill>
                  <a:srgbClr val="0000CC"/>
                </a:solidFill>
                <a:latin typeface="Arial" panose="020B0604020202020204" pitchFamily="34" charset="0"/>
                <a:sym typeface="Wingdings" panose="05000000000000000000" pitchFamily="2" charset="2"/>
              </a:rPr>
              <a:t>Đưa con trỏ chuột lên nút tròn nhỏ và kéo thả</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8" presetClass="entr" presetSubtype="12"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downLeft)">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9"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ppt_x</p:attrName>
                                        </p:attrNameLst>
                                      </p:cBhvr>
                                      <p:tavLst>
                                        <p:tav tm="0">
                                          <p:val>
                                            <p:strVal val="#ppt_x-.2"/>
                                          </p:val>
                                        </p:tav>
                                        <p:tav tm="100000">
                                          <p:val>
                                            <p:strVal val="#ppt_x"/>
                                          </p:val>
                                        </p:tav>
                                      </p:tavLst>
                                    </p:anim>
                                    <p:anim calcmode="lin" valueType="num">
                                      <p:cBhvr>
                                        <p:cTn id="31"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1000"/>
                                        <p:tgtEl>
                                          <p:spTgt spid="23"/>
                                        </p:tgtEl>
                                      </p:cBhvr>
                                    </p:animEffect>
                                  </p:childTnLst>
                                </p:cTn>
                              </p:par>
                              <p:par>
                                <p:cTn id="36" presetID="63" presetClass="path" presetSubtype="0" accel="50000" decel="50000" fill="hold" grpId="1" nodeType="withEffect">
                                  <p:stCondLst>
                                    <p:cond delay="0"/>
                                  </p:stCondLst>
                                  <p:childTnLst>
                                    <p:animMotion origin="layout" path="M -0.25 -4.44444E-6 L 0 -4.44444E-6 " pathEditMode="relative" rAng="0" ptsTypes="AA">
                                      <p:cBhvr>
                                        <p:cTn id="37" dur="1000" fill="hold"/>
                                        <p:tgtEl>
                                          <p:spTgt spid="23"/>
                                        </p:tgtEl>
                                        <p:attrNameLst>
                                          <p:attrName>ppt_x</p:attrName>
                                          <p:attrName>ppt_y</p:attrName>
                                        </p:attrNameLst>
                                      </p:cBhvr>
                                      <p:rCtr x="12500" y="0"/>
                                    </p:animMotion>
                                  </p:childTnLst>
                                </p:cTn>
                              </p:par>
                              <p:par>
                                <p:cTn id="38" presetID="22" presetClass="exit" presetSubtype="8" fill="hold" nodeType="withEffect">
                                  <p:stCondLst>
                                    <p:cond delay="0"/>
                                  </p:stCondLst>
                                  <p:childTnLst>
                                    <p:animEffect transition="out" filter="wipe(left)">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8" presetClass="exit" presetSubtype="16" fill="hold" nodeType="withEffect">
                                  <p:stCondLst>
                                    <p:cond delay="0"/>
                                  </p:stCondLst>
                                  <p:childTnLst>
                                    <p:animEffect transition="out" filter="diamond(in)">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21" presetClass="exit" presetSubtype="4" fill="hold" grpId="1" nodeType="withEffect">
                                  <p:stCondLst>
                                    <p:cond delay="0"/>
                                  </p:stCondLst>
                                  <p:childTnLst>
                                    <p:animEffect transition="out" filter="wheel(4)">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2000"/>
                                        <p:tgtEl>
                                          <p:spTgt spid="20"/>
                                        </p:tgtEl>
                                      </p:cBhvr>
                                    </p:animEffect>
                                    <p:set>
                                      <p:cBhvr>
                                        <p:cTn id="49" dur="1" fill="hold">
                                          <p:stCondLst>
                                            <p:cond delay="1999"/>
                                          </p:stCondLst>
                                        </p:cTn>
                                        <p:tgtEl>
                                          <p:spTgt spid="20"/>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xit" presetSubtype="4" fill="hold" grpId="2" nodeType="clickEffect">
                                  <p:stCondLst>
                                    <p:cond delay="0"/>
                                  </p:stCondLst>
                                  <p:childTnLst>
                                    <p:animEffect transition="out" filter="slide(fromBottom)">
                                      <p:cBhvr>
                                        <p:cTn id="53" dur="500"/>
                                        <p:tgtEl>
                                          <p:spTgt spid="23"/>
                                        </p:tgtEl>
                                      </p:cBhvr>
                                    </p:animEffect>
                                    <p:set>
                                      <p:cBhvr>
                                        <p:cTn id="54" dur="1" fill="hold">
                                          <p:stCondLst>
                                            <p:cond delay="499"/>
                                          </p:stCondLst>
                                        </p:cTn>
                                        <p:tgtEl>
                                          <p:spTgt spid="23"/>
                                        </p:tgtEl>
                                        <p:attrNameLst>
                                          <p:attrName>style.visibility</p:attrName>
                                        </p:attrNameLst>
                                      </p:cBhvr>
                                      <p:to>
                                        <p:strVal val="hidden"/>
                                      </p:to>
                                    </p:set>
                                  </p:childTnLst>
                                </p:cTn>
                              </p:par>
                              <p:par>
                                <p:cTn id="55" presetID="12" presetClass="exit" presetSubtype="4" fill="hold" nodeType="withEffect">
                                  <p:stCondLst>
                                    <p:cond delay="0"/>
                                  </p:stCondLst>
                                  <p:childTnLst>
                                    <p:animEffect transition="out" filter="slide(fromBottom)">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par>
                                <p:cTn id="58" presetID="47"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anim calcmode="lin" valueType="num">
                                      <p:cBhvr>
                                        <p:cTn id="66" dur="1000" fill="hold"/>
                                        <p:tgtEl>
                                          <p:spTgt spid="12"/>
                                        </p:tgtEl>
                                        <p:attrNameLst>
                                          <p:attrName>ppt_x</p:attrName>
                                        </p:attrNameLst>
                                      </p:cBhvr>
                                      <p:tavLst>
                                        <p:tav tm="0">
                                          <p:val>
                                            <p:strVal val="#ppt_x"/>
                                          </p:val>
                                        </p:tav>
                                        <p:tav tm="100000">
                                          <p:val>
                                            <p:strVal val="#ppt_x"/>
                                          </p:val>
                                        </p:tav>
                                      </p:tavLst>
                                    </p:anim>
                                    <p:anim calcmode="lin" valueType="num">
                                      <p:cBhvr>
                                        <p:cTn id="6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9" grpId="0" animBg="1"/>
      <p:bldP spid="19" grpId="1" animBg="1"/>
      <p:bldP spid="20" grpId="0" animBg="1"/>
      <p:bldP spid="20" grpId="1" animBg="1"/>
      <p:bldP spid="23" grpId="0" animBg="1"/>
      <p:bldP spid="23" grpId="1" animBg="1"/>
      <p:bldP spid="23"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752600" y="1600200"/>
            <a:ext cx="5867400" cy="258532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5400" b="1" dirty="0" err="1">
                <a:ln w="11430"/>
                <a:solidFill>
                  <a:srgbClr val="FF0000"/>
                </a:solidFill>
                <a:effectLst>
                  <a:outerShdw blurRad="50800" dist="39000" dir="5460000" algn="tl">
                    <a:srgbClr val="000000">
                      <a:alpha val="38000"/>
                    </a:srgbClr>
                  </a:outerShdw>
                </a:effectLst>
                <a:latin typeface="Arial" charset="0"/>
                <a:cs typeface="Arial" charset="0"/>
              </a:rPr>
              <a:t>Các</a:t>
            </a:r>
            <a:r>
              <a:rPr lang="en-US" sz="54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5400" b="1" dirty="0" err="1">
                <a:ln w="11430"/>
                <a:solidFill>
                  <a:srgbClr val="FF0000"/>
                </a:solidFill>
                <a:effectLst>
                  <a:outerShdw blurRad="50800" dist="39000" dir="5460000" algn="tl">
                    <a:srgbClr val="000000">
                      <a:alpha val="38000"/>
                    </a:srgbClr>
                  </a:outerShdw>
                </a:effectLst>
                <a:latin typeface="Arial" charset="0"/>
                <a:cs typeface="Arial" charset="0"/>
              </a:rPr>
              <a:t>em</a:t>
            </a:r>
            <a:r>
              <a:rPr lang="en-US" sz="54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5400" b="1" dirty="0" err="1">
                <a:ln w="11430"/>
                <a:solidFill>
                  <a:srgbClr val="FF0000"/>
                </a:solidFill>
                <a:effectLst>
                  <a:outerShdw blurRad="50800" dist="39000" dir="5460000" algn="tl">
                    <a:srgbClr val="000000">
                      <a:alpha val="38000"/>
                    </a:srgbClr>
                  </a:outerShdw>
                </a:effectLst>
                <a:latin typeface="Arial" charset="0"/>
                <a:cs typeface="Arial" charset="0"/>
              </a:rPr>
              <a:t>hãy</a:t>
            </a:r>
            <a:r>
              <a:rPr lang="en-US" sz="54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5400" b="1" dirty="0" err="1">
                <a:ln w="11430"/>
                <a:solidFill>
                  <a:srgbClr val="FF0000"/>
                </a:solidFill>
                <a:effectLst>
                  <a:outerShdw blurRad="50800" dist="39000" dir="5460000" algn="tl">
                    <a:srgbClr val="000000">
                      <a:alpha val="38000"/>
                    </a:srgbClr>
                  </a:outerShdw>
                </a:effectLst>
                <a:latin typeface="Arial" charset="0"/>
                <a:cs typeface="Arial" charset="0"/>
              </a:rPr>
              <a:t>cùng</a:t>
            </a:r>
            <a:r>
              <a:rPr lang="en-US" sz="54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5400" b="1" dirty="0" err="1">
                <a:ln w="11430"/>
                <a:solidFill>
                  <a:srgbClr val="FF0000"/>
                </a:solidFill>
                <a:effectLst>
                  <a:outerShdw blurRad="50800" dist="39000" dir="5460000" algn="tl">
                    <a:srgbClr val="000000">
                      <a:alpha val="38000"/>
                    </a:srgbClr>
                  </a:outerShdw>
                </a:effectLst>
                <a:latin typeface="Arial" charset="0"/>
                <a:cs typeface="Arial" charset="0"/>
              </a:rPr>
              <a:t>thao</a:t>
            </a:r>
            <a:r>
              <a:rPr lang="en-US" sz="54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5400" b="1" dirty="0" err="1">
                <a:ln w="11430"/>
                <a:solidFill>
                  <a:srgbClr val="FF0000"/>
                </a:solidFill>
                <a:effectLst>
                  <a:outerShdw blurRad="50800" dist="39000" dir="5460000" algn="tl">
                    <a:srgbClr val="000000">
                      <a:alpha val="38000"/>
                    </a:srgbClr>
                  </a:outerShdw>
                </a:effectLst>
                <a:latin typeface="Arial" charset="0"/>
                <a:cs typeface="Arial" charset="0"/>
              </a:rPr>
              <a:t>tác</a:t>
            </a:r>
            <a:r>
              <a:rPr lang="en-US" sz="54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5400" b="1" dirty="0" err="1">
                <a:ln w="11430"/>
                <a:solidFill>
                  <a:srgbClr val="FF0000"/>
                </a:solidFill>
                <a:effectLst>
                  <a:outerShdw blurRad="50800" dist="39000" dir="5460000" algn="tl">
                    <a:srgbClr val="000000">
                      <a:alpha val="38000"/>
                    </a:srgbClr>
                  </a:outerShdw>
                </a:effectLst>
                <a:latin typeface="Arial" charset="0"/>
                <a:cs typeface="Arial" charset="0"/>
              </a:rPr>
              <a:t>trên</a:t>
            </a:r>
            <a:r>
              <a:rPr lang="en-US" sz="54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5400" b="1" dirty="0" err="1">
                <a:ln w="11430"/>
                <a:solidFill>
                  <a:srgbClr val="FF0000"/>
                </a:solidFill>
                <a:effectLst>
                  <a:outerShdw blurRad="50800" dist="39000" dir="5460000" algn="tl">
                    <a:srgbClr val="000000">
                      <a:alpha val="38000"/>
                    </a:srgbClr>
                  </a:outerShdw>
                </a:effectLst>
                <a:latin typeface="Arial" charset="0"/>
                <a:cs typeface="Arial" charset="0"/>
              </a:rPr>
              <a:t>máy</a:t>
            </a:r>
            <a:r>
              <a:rPr lang="en-US" sz="54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5400" b="1" dirty="0" err="1">
                <a:ln w="11430"/>
                <a:solidFill>
                  <a:srgbClr val="FF0000"/>
                </a:solidFill>
                <a:effectLst>
                  <a:outerShdw blurRad="50800" dist="39000" dir="5460000" algn="tl">
                    <a:srgbClr val="000000">
                      <a:alpha val="38000"/>
                    </a:srgbClr>
                  </a:outerShdw>
                </a:effectLst>
                <a:latin typeface="Arial" charset="0"/>
                <a:cs typeface="Arial" charset="0"/>
              </a:rPr>
              <a:t>tính</a:t>
            </a:r>
            <a:r>
              <a:rPr lang="en-US" sz="54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5400" b="1" dirty="0" err="1">
                <a:ln w="11430"/>
                <a:solidFill>
                  <a:srgbClr val="FF0000"/>
                </a:solidFill>
                <a:effectLst>
                  <a:outerShdw blurRad="50800" dist="39000" dir="5460000" algn="tl">
                    <a:srgbClr val="000000">
                      <a:alpha val="38000"/>
                    </a:srgbClr>
                  </a:outerShdw>
                </a:effectLst>
                <a:latin typeface="Arial" charset="0"/>
                <a:cs typeface="Arial" charset="0"/>
              </a:rPr>
              <a:t>nhé</a:t>
            </a:r>
            <a:r>
              <a:rPr lang="en-US" sz="5400" b="1" dirty="0">
                <a:ln w="11430"/>
                <a:solidFill>
                  <a:srgbClr val="FF0000"/>
                </a:solidFill>
                <a:effectLst>
                  <a:outerShdw blurRad="50800" dist="39000" dir="5460000" algn="tl">
                    <a:srgbClr val="000000">
                      <a:alpha val="38000"/>
                    </a:srgbClr>
                  </a:outerShdw>
                </a:effectLst>
                <a:latin typeface="Arial" charset="0"/>
                <a:cs typeface="Arial"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7" name="Group 8"/>
          <p:cNvGrpSpPr>
            <a:grpSpLocks/>
          </p:cNvGrpSpPr>
          <p:nvPr/>
        </p:nvGrpSpPr>
        <p:grpSpPr bwMode="auto">
          <a:xfrm>
            <a:off x="685800" y="228600"/>
            <a:ext cx="7772400" cy="1295400"/>
            <a:chOff x="762000" y="228600"/>
            <a:chExt cx="7772400" cy="1295400"/>
          </a:xfrm>
        </p:grpSpPr>
        <p:sp>
          <p:nvSpPr>
            <p:cNvPr id="7" name="AutoShape 23" descr="White marble"/>
            <p:cNvSpPr>
              <a:spLocks noChangeArrowheads="1"/>
            </p:cNvSpPr>
            <p:nvPr/>
          </p:nvSpPr>
          <p:spPr bwMode="gray">
            <a:xfrm>
              <a:off x="762000" y="228600"/>
              <a:ext cx="7772400" cy="1295400"/>
            </a:xfrm>
            <a:prstGeom prst="roundRect">
              <a:avLst>
                <a:gd name="adj" fmla="val 50000"/>
              </a:avLst>
            </a:prstGeom>
            <a:blipFill dpi="0" rotWithShape="1">
              <a:blip r:embed="rId3"/>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6" name="Rectangle 5"/>
            <p:cNvSpPr/>
            <p:nvPr/>
          </p:nvSpPr>
          <p:spPr>
            <a:xfrm>
              <a:off x="1295400" y="304800"/>
              <a:ext cx="6858000"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3600" b="1" dirty="0" err="1">
                  <a:ln w="11430"/>
                  <a:solidFill>
                    <a:srgbClr val="FF0000"/>
                  </a:solidFill>
                  <a:effectLst>
                    <a:outerShdw blurRad="50800" dist="39000" dir="5460000" algn="tl">
                      <a:srgbClr val="000000">
                        <a:alpha val="38000"/>
                      </a:srgbClr>
                    </a:outerShdw>
                  </a:effectLst>
                  <a:latin typeface="Arial" charset="0"/>
                  <a:cs typeface="Arial" charset="0"/>
                </a:rPr>
                <a:t>Các</a:t>
              </a:r>
              <a:r>
                <a:rPr lang="en-US" sz="36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3600" b="1" dirty="0" err="1">
                  <a:ln w="11430"/>
                  <a:solidFill>
                    <a:srgbClr val="FF0000"/>
                  </a:solidFill>
                  <a:effectLst>
                    <a:outerShdw blurRad="50800" dist="39000" dir="5460000" algn="tl">
                      <a:srgbClr val="000000">
                        <a:alpha val="38000"/>
                      </a:srgbClr>
                    </a:outerShdw>
                  </a:effectLst>
                  <a:latin typeface="Arial" charset="0"/>
                  <a:cs typeface="Arial" charset="0"/>
                </a:rPr>
                <a:t>em</a:t>
              </a:r>
              <a:r>
                <a:rPr lang="en-US" sz="36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3600" b="1" dirty="0" err="1">
                  <a:ln w="11430"/>
                  <a:solidFill>
                    <a:srgbClr val="FF0000"/>
                  </a:solidFill>
                  <a:effectLst>
                    <a:outerShdw blurRad="50800" dist="39000" dir="5460000" algn="tl">
                      <a:srgbClr val="000000">
                        <a:alpha val="38000"/>
                      </a:srgbClr>
                    </a:outerShdw>
                  </a:effectLst>
                  <a:latin typeface="Arial" charset="0"/>
                  <a:cs typeface="Arial" charset="0"/>
                </a:rPr>
                <a:t>hãy</a:t>
              </a:r>
              <a:r>
                <a:rPr lang="en-US" sz="36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3600" b="1" dirty="0" err="1">
                  <a:ln w="11430"/>
                  <a:solidFill>
                    <a:srgbClr val="FF0000"/>
                  </a:solidFill>
                  <a:effectLst>
                    <a:outerShdw blurRad="50800" dist="39000" dir="5460000" algn="tl">
                      <a:srgbClr val="000000">
                        <a:alpha val="38000"/>
                      </a:srgbClr>
                    </a:outerShdw>
                  </a:effectLst>
                  <a:latin typeface="Arial" charset="0"/>
                  <a:cs typeface="Arial" charset="0"/>
                </a:rPr>
                <a:t>cùng</a:t>
              </a:r>
              <a:r>
                <a:rPr lang="en-US" sz="36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3600" b="1" dirty="0" err="1">
                  <a:ln w="11430"/>
                  <a:solidFill>
                    <a:srgbClr val="FF0000"/>
                  </a:solidFill>
                  <a:effectLst>
                    <a:outerShdw blurRad="50800" dist="39000" dir="5460000" algn="tl">
                      <a:srgbClr val="000000">
                        <a:alpha val="38000"/>
                      </a:srgbClr>
                    </a:outerShdw>
                  </a:effectLst>
                  <a:latin typeface="Arial" charset="0"/>
                  <a:cs typeface="Arial" charset="0"/>
                </a:rPr>
                <a:t>thao</a:t>
              </a:r>
              <a:r>
                <a:rPr lang="en-US" sz="36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3600" b="1" dirty="0" err="1">
                  <a:ln w="11430"/>
                  <a:solidFill>
                    <a:srgbClr val="FF0000"/>
                  </a:solidFill>
                  <a:effectLst>
                    <a:outerShdw blurRad="50800" dist="39000" dir="5460000" algn="tl">
                      <a:srgbClr val="000000">
                        <a:alpha val="38000"/>
                      </a:srgbClr>
                    </a:outerShdw>
                  </a:effectLst>
                  <a:latin typeface="Arial" charset="0"/>
                  <a:cs typeface="Arial" charset="0"/>
                </a:rPr>
                <a:t>tác</a:t>
              </a:r>
              <a:r>
                <a:rPr lang="en-US" sz="36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3600" b="1" dirty="0" err="1">
                  <a:ln w="11430"/>
                  <a:solidFill>
                    <a:srgbClr val="FF0000"/>
                  </a:solidFill>
                  <a:effectLst>
                    <a:outerShdw blurRad="50800" dist="39000" dir="5460000" algn="tl">
                      <a:srgbClr val="000000">
                        <a:alpha val="38000"/>
                      </a:srgbClr>
                    </a:outerShdw>
                  </a:effectLst>
                  <a:latin typeface="Arial" charset="0"/>
                  <a:cs typeface="Arial" charset="0"/>
                </a:rPr>
                <a:t>trên</a:t>
              </a:r>
              <a:r>
                <a:rPr lang="en-US" sz="36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3600" b="1" dirty="0" err="1">
                  <a:ln w="11430"/>
                  <a:solidFill>
                    <a:srgbClr val="FF0000"/>
                  </a:solidFill>
                  <a:effectLst>
                    <a:outerShdw blurRad="50800" dist="39000" dir="5460000" algn="tl">
                      <a:srgbClr val="000000">
                        <a:alpha val="38000"/>
                      </a:srgbClr>
                    </a:outerShdw>
                  </a:effectLst>
                  <a:latin typeface="Arial" charset="0"/>
                  <a:cs typeface="Arial" charset="0"/>
                </a:rPr>
                <a:t>máy</a:t>
              </a:r>
              <a:r>
                <a:rPr lang="en-US" sz="36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3600" b="1" dirty="0" err="1">
                  <a:ln w="11430"/>
                  <a:solidFill>
                    <a:srgbClr val="FF0000"/>
                  </a:solidFill>
                  <a:effectLst>
                    <a:outerShdw blurRad="50800" dist="39000" dir="5460000" algn="tl">
                      <a:srgbClr val="000000">
                        <a:alpha val="38000"/>
                      </a:srgbClr>
                    </a:outerShdw>
                  </a:effectLst>
                  <a:latin typeface="Arial" charset="0"/>
                  <a:cs typeface="Arial" charset="0"/>
                </a:rPr>
                <a:t>tính</a:t>
              </a:r>
              <a:r>
                <a:rPr lang="en-US" sz="36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3600" b="1" dirty="0" err="1">
                  <a:ln w="11430"/>
                  <a:solidFill>
                    <a:srgbClr val="FF0000"/>
                  </a:solidFill>
                  <a:effectLst>
                    <a:outerShdw blurRad="50800" dist="39000" dir="5460000" algn="tl">
                      <a:srgbClr val="000000">
                        <a:alpha val="38000"/>
                      </a:srgbClr>
                    </a:outerShdw>
                  </a:effectLst>
                  <a:latin typeface="Arial" charset="0"/>
                  <a:cs typeface="Arial" charset="0"/>
                </a:rPr>
                <a:t>nhé</a:t>
              </a:r>
              <a:r>
                <a:rPr lang="en-US" sz="3600" b="1" dirty="0">
                  <a:ln w="11430"/>
                  <a:solidFill>
                    <a:srgbClr val="FF0000"/>
                  </a:solidFill>
                  <a:effectLst>
                    <a:outerShdw blurRad="50800" dist="39000" dir="5460000" algn="tl">
                      <a:srgbClr val="000000">
                        <a:alpha val="38000"/>
                      </a:srgbClr>
                    </a:outerShdw>
                  </a:effectLst>
                  <a:latin typeface="Arial" charset="0"/>
                  <a:cs typeface="Arial" charset="0"/>
                </a:rPr>
                <a:t>!</a:t>
              </a:r>
            </a:p>
          </p:txBody>
        </p:sp>
      </p:grpSp>
      <p:sp>
        <p:nvSpPr>
          <p:cNvPr id="31748" name="Text Box 3"/>
          <p:cNvSpPr txBox="1">
            <a:spLocks noChangeArrowheads="1"/>
          </p:cNvSpPr>
          <p:nvPr/>
        </p:nvSpPr>
        <p:spPr bwMode="auto">
          <a:xfrm>
            <a:off x="457200" y="154305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a:latin typeface="Arial" panose="020B0604020202020204" pitchFamily="34" charset="0"/>
              </a:rPr>
              <a:t>Mở một tệp Powerpoint mới và thực hiện các thao tác để có kết quả như 2 trang chiếu sau: </a:t>
            </a:r>
            <a:r>
              <a:rPr lang="en-US" altLang="en-US" sz="2400" i="1">
                <a:solidFill>
                  <a:srgbClr val="FF0000"/>
                </a:solidFill>
                <a:latin typeface="Arial" panose="020B0604020202020204" pitchFamily="34" charset="0"/>
              </a:rPr>
              <a:t>(hình lưu trong thư mục </a:t>
            </a:r>
            <a:r>
              <a:rPr lang="en-US" altLang="en-US" sz="2400" i="1">
                <a:latin typeface="Arial" panose="020B0604020202020204" pitchFamily="34" charset="0"/>
              </a:rPr>
              <a:t>hinh anh</a:t>
            </a:r>
            <a:r>
              <a:rPr lang="en-US" altLang="en-US" sz="2400" i="1">
                <a:solidFill>
                  <a:srgbClr val="FF0000"/>
                </a:solidFill>
                <a:latin typeface="Arial" panose="020B0604020202020204" pitchFamily="34" charset="0"/>
              </a:rPr>
              <a:t> ngoài desktop)</a:t>
            </a:r>
          </a:p>
        </p:txBody>
      </p:sp>
      <p:pic>
        <p:nvPicPr>
          <p:cNvPr id="31749" name="Picture 2"/>
          <p:cNvPicPr>
            <a:picLocks noChangeAspect="1" noChangeArrowheads="1"/>
          </p:cNvPicPr>
          <p:nvPr/>
        </p:nvPicPr>
        <p:blipFill>
          <a:blip r:embed="rId4">
            <a:extLst>
              <a:ext uri="{28A0092B-C50C-407E-A947-70E740481C1C}">
                <a14:useLocalDpi xmlns:a14="http://schemas.microsoft.com/office/drawing/2010/main" val="0"/>
              </a:ext>
            </a:extLst>
          </a:blip>
          <a:srcRect l="15813" t="20833" r="32651" b="11458"/>
          <a:stretch>
            <a:fillRect/>
          </a:stretch>
        </p:blipFill>
        <p:spPr bwMode="auto">
          <a:xfrm>
            <a:off x="457200" y="3276600"/>
            <a:ext cx="3713163"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Rounded Rectangle 12">
            <a:hlinkClick r:id="rId5" action="ppaction://hlinkfile"/>
          </p:cNvPr>
          <p:cNvSpPr/>
          <p:nvPr/>
        </p:nvSpPr>
        <p:spPr>
          <a:xfrm>
            <a:off x="1524000" y="2819400"/>
            <a:ext cx="1524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latin typeface="Times New Roman" pitchFamily="18" charset="0"/>
                <a:cs typeface="Times New Roman" pitchFamily="18" charset="0"/>
              </a:rPr>
              <a:t>TRANG 1</a:t>
            </a:r>
          </a:p>
        </p:txBody>
      </p:sp>
      <p:sp>
        <p:nvSpPr>
          <p:cNvPr id="14" name="Rounded Rectangle 13">
            <a:hlinkClick r:id="rId5" action="ppaction://hlinkfile"/>
          </p:cNvPr>
          <p:cNvSpPr/>
          <p:nvPr/>
        </p:nvSpPr>
        <p:spPr>
          <a:xfrm>
            <a:off x="6019800" y="2819400"/>
            <a:ext cx="1524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latin typeface="Times New Roman" pitchFamily="18" charset="0"/>
                <a:cs typeface="Times New Roman" pitchFamily="18" charset="0"/>
              </a:rPr>
              <a:t>TRANG 2</a:t>
            </a:r>
          </a:p>
        </p:txBody>
      </p:sp>
      <p:pic>
        <p:nvPicPr>
          <p:cNvPr id="31752" name="Picture 12" descr="Những điều cần biết và cách phòng chống dịch bệnh viêm đường hô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3733800"/>
            <a:ext cx="17716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4" descr="Những điều cần phải biết để phòng tránh virus Coron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2200" y="3733800"/>
            <a:ext cx="16557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AutoShape 16" descr="Giải pháp vượt qua virus Corona, bạn cần biết! | Đời sống | Thanh Niê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31755" name="Picture 18" descr="Giải pháp vượt qua virus Corona, bạn cần biết! | Đời sống | Thanh Niê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5650" y="3276600"/>
            <a:ext cx="4110038"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963" y="1751013"/>
            <a:ext cx="18097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25" y="1452563"/>
            <a:ext cx="13652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7338" y="1179513"/>
            <a:ext cx="1452562"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7338" y="908050"/>
            <a:ext cx="12668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713" y="2095500"/>
            <a:ext cx="3548062"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3863" y="4595813"/>
            <a:ext cx="2513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1163" y="4191000"/>
            <a:ext cx="26384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0988" y="4489450"/>
            <a:ext cx="157797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6263" y="5324475"/>
            <a:ext cx="3481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49913" y="4946650"/>
            <a:ext cx="26257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17975" y="4973638"/>
            <a:ext cx="1703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4713" y="3767138"/>
            <a:ext cx="3514725"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95813" y="3627438"/>
            <a:ext cx="399256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95813" y="3341688"/>
            <a:ext cx="379888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81525" y="2844800"/>
            <a:ext cx="326231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56125" y="2174875"/>
            <a:ext cx="22606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4713" y="3487738"/>
            <a:ext cx="39925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2895600"/>
            <a:ext cx="236220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loud Callout 23"/>
          <p:cNvSpPr/>
          <p:nvPr/>
        </p:nvSpPr>
        <p:spPr>
          <a:xfrm>
            <a:off x="304800" y="228600"/>
            <a:ext cx="3886200" cy="2362200"/>
          </a:xfrm>
          <a:prstGeom prst="cloudCallout">
            <a:avLst>
              <a:gd name="adj1" fmla="val -34477"/>
              <a:gd name="adj2" fmla="val 89101"/>
            </a:avLst>
          </a:prstGeom>
          <a:solidFill>
            <a:schemeClr val="bg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latin typeface="Times New Roman" pitchFamily="18" charset="0"/>
                <a:cs typeface="Times New Roman" pitchFamily="18" charset="0"/>
              </a:rPr>
              <a:t>Ta </a:t>
            </a:r>
            <a:r>
              <a:rPr lang="en-US" sz="2800" b="1" dirty="0" err="1">
                <a:solidFill>
                  <a:schemeClr val="tx1"/>
                </a:solidFill>
                <a:latin typeface="Times New Roman" pitchFamily="18" charset="0"/>
                <a:cs typeface="Times New Roman" pitchFamily="18" charset="0"/>
              </a:rPr>
              <a:t>có</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thể</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chèn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đối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tượng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nào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trên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trang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chiếu</a:t>
            </a:r>
            <a:r>
              <a:rPr lang="en-US" sz="2800" b="1" dirty="0">
                <a:solidFill>
                  <a:schemeClr val="tx1"/>
                </a:solidFill>
                <a:latin typeface="Times New Roman" pitchFamily="18" charset="0"/>
                <a:cs typeface="Times New Roman" pitchFamily="18" charset="0"/>
              </a:rPr>
              <a:t>?</a:t>
            </a:r>
          </a:p>
        </p:txBody>
      </p:sp>
      <p:sp>
        <p:nvSpPr>
          <p:cNvPr id="25" name="Cloud Callout 24"/>
          <p:cNvSpPr/>
          <p:nvPr/>
        </p:nvSpPr>
        <p:spPr>
          <a:xfrm>
            <a:off x="304800" y="228600"/>
            <a:ext cx="3886200" cy="2362200"/>
          </a:xfrm>
          <a:prstGeom prst="cloudCallout">
            <a:avLst>
              <a:gd name="adj1" fmla="val -34477"/>
              <a:gd name="adj2" fmla="val 89101"/>
            </a:avLst>
          </a:prstGeom>
          <a:solidFill>
            <a:srgbClr val="FFC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err="1">
                <a:solidFill>
                  <a:schemeClr val="tx1"/>
                </a:solidFill>
                <a:latin typeface="Times New Roman" pitchFamily="18" charset="0"/>
                <a:cs typeface="Times New Roman" pitchFamily="18" charset="0"/>
              </a:rPr>
              <a:t>Em</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hãy</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nêu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các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bước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thêm</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ảnh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vào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trang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chiếu</a:t>
            </a:r>
            <a:r>
              <a:rPr lang="en-US" sz="2400" b="1" dirty="0">
                <a:solidFill>
                  <a:schemeClr val="tx1"/>
                </a:solidFill>
                <a:latin typeface="Times New Roman" pitchFamily="18" charset="0"/>
                <a:cs typeface="Times New Roman" pitchFamily="18" charset="0"/>
              </a:rPr>
              <a:t>?</a:t>
            </a:r>
          </a:p>
        </p:txBody>
      </p:sp>
      <p:sp>
        <p:nvSpPr>
          <p:cNvPr id="26" name="Cloud Callout 25"/>
          <p:cNvSpPr/>
          <p:nvPr/>
        </p:nvSpPr>
        <p:spPr>
          <a:xfrm>
            <a:off x="304800" y="228600"/>
            <a:ext cx="3886200" cy="2362200"/>
          </a:xfrm>
          <a:prstGeom prst="cloudCallout">
            <a:avLst>
              <a:gd name="adj1" fmla="val -34477"/>
              <a:gd name="adj2" fmla="val 89101"/>
            </a:avLst>
          </a:prstGeom>
          <a:solidFill>
            <a:srgbClr val="92D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err="1">
                <a:solidFill>
                  <a:schemeClr val="tx1"/>
                </a:solidFill>
                <a:latin typeface="Times New Roman" pitchFamily="18" charset="0"/>
                <a:cs typeface="Times New Roman" pitchFamily="18" charset="0"/>
              </a:rPr>
              <a:t>Em</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hãy</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nêu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các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bước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thay</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đổi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vị</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trí</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kích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thước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ảnh</a:t>
            </a:r>
            <a:r>
              <a:rPr lang="en-US" sz="2400" b="1" dirty="0">
                <a:solidFill>
                  <a:schemeClr val="tx1"/>
                </a:solidFill>
                <a:latin typeface="Times New Roman" pitchFamily="18" charset="0"/>
                <a:cs typeface="Times New Roman" pitchFamily="18" charset="0"/>
              </a:rPr>
              <a:t>?</a:t>
            </a:r>
          </a:p>
        </p:txBody>
      </p:sp>
      <p:sp>
        <p:nvSpPr>
          <p:cNvPr id="2" name="Rectangle 1"/>
          <p:cNvSpPr/>
          <p:nvPr/>
        </p:nvSpPr>
        <p:spPr>
          <a:xfrm>
            <a:off x="6913563" y="2832100"/>
            <a:ext cx="881062" cy="3048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p>
        </p:txBody>
      </p:sp>
      <p:sp>
        <p:nvSpPr>
          <p:cNvPr id="27" name="Rectangle 26"/>
          <p:cNvSpPr/>
          <p:nvPr/>
        </p:nvSpPr>
        <p:spPr>
          <a:xfrm>
            <a:off x="7248525" y="3429000"/>
            <a:ext cx="1146175" cy="3048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out)">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par>
                                <p:cTn id="23" presetID="2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xit" presetSubtype="16" fill="hold" grpId="1" nodeType="clickEffect">
                                  <p:stCondLst>
                                    <p:cond delay="0"/>
                                  </p:stCondLst>
                                  <p:childTnLst>
                                    <p:animEffect transition="out" filter="box(in)">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cTn>
                              </p:par>
                              <p:par>
                                <p:cTn id="56" presetID="22" presetClass="entr" presetSubtype="8"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500"/>
                                        <p:tgtEl>
                                          <p:spTgt spid="1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left)">
                                      <p:cBhvr>
                                        <p:cTn id="83" dur="500"/>
                                        <p:tgtEl>
                                          <p:spTgt spid="1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 presetClass="exit" presetSubtype="16" fill="hold" grpId="1" nodeType="clickEffect">
                                  <p:stCondLst>
                                    <p:cond delay="0"/>
                                  </p:stCondLst>
                                  <p:childTnLst>
                                    <p:animEffect transition="out" filter="box(in)">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par>
                                <p:cTn id="89" presetID="22" presetClass="entr" presetSubtype="8" fill="hold"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left)">
                                      <p:cBhvr>
                                        <p:cTn id="91" dur="500"/>
                                        <p:tgtEl>
                                          <p:spTgt spid="1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left)">
                                      <p:cBhvr>
                                        <p:cTn id="96" dur="500"/>
                                        <p:tgtEl>
                                          <p:spTgt spid="11"/>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nodeType="click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ipe(left)">
                                      <p:cBhvr>
                                        <p:cTn id="101" dur="500"/>
                                        <p:tgtEl>
                                          <p:spTgt spid="10"/>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nodeType="clickEffect">
                                  <p:stCondLst>
                                    <p:cond delay="0"/>
                                  </p:stCondLst>
                                  <p:childTnLst>
                                    <p:set>
                                      <p:cBhvr>
                                        <p:cTn id="105" dur="1" fill="hold">
                                          <p:stCondLst>
                                            <p:cond delay="0"/>
                                          </p:stCondLst>
                                        </p:cTn>
                                        <p:tgtEl>
                                          <p:spTgt spid="15"/>
                                        </p:tgtEl>
                                        <p:attrNameLst>
                                          <p:attrName>style.visibility</p:attrName>
                                        </p:attrNameLst>
                                      </p:cBhvr>
                                      <p:to>
                                        <p:strVal val="visible"/>
                                      </p:to>
                                    </p:set>
                                    <p:animEffect transition="in" filter="wipe(left)">
                                      <p:cBhvr>
                                        <p:cTn id="106" dur="500"/>
                                        <p:tgtEl>
                                          <p:spTgt spid="15"/>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nodeType="click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childTnLst>
                                    <p:set>
                                      <p:cBhvr>
                                        <p:cTn id="115" dur="1" fill="hold">
                                          <p:stCondLst>
                                            <p:cond delay="0"/>
                                          </p:stCondLst>
                                        </p:cTn>
                                        <p:tgtEl>
                                          <p:spTgt spid="13"/>
                                        </p:tgtEl>
                                        <p:attrNameLst>
                                          <p:attrName>style.visibility</p:attrName>
                                        </p:attrNameLst>
                                      </p:cBhvr>
                                      <p:to>
                                        <p:strVal val="visible"/>
                                      </p:to>
                                    </p:set>
                                    <p:animEffect transition="in" filter="wipe(left)">
                                      <p:cBhvr>
                                        <p:cTn id="1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11" descr="weatherwoman_without_map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60850"/>
            <a:ext cx="14859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3"/>
          <p:cNvSpPr>
            <a:spLocks noChangeArrowheads="1"/>
          </p:cNvSpPr>
          <p:nvPr/>
        </p:nvSpPr>
        <p:spPr bwMode="auto">
          <a:xfrm>
            <a:off x="1752600" y="533400"/>
            <a:ext cx="5943600" cy="765175"/>
          </a:xfrm>
          <a:prstGeom prst="rect">
            <a:avLst/>
          </a:prstGeom>
          <a:noFill/>
          <a:ln w="76200" cmpd="tri">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lnSpc>
                <a:spcPct val="140000"/>
              </a:lnSpc>
              <a:spcBef>
                <a:spcPct val="0"/>
              </a:spcBef>
              <a:buClrTx/>
              <a:buSzTx/>
              <a:buFontTx/>
              <a:buNone/>
            </a:pPr>
            <a:r>
              <a:rPr lang="en-US" altLang="en-US" sz="2900" b="1">
                <a:solidFill>
                  <a:srgbClr val="FF0000"/>
                </a:solidFill>
                <a:latin typeface="Times New Roman" panose="02020603050405020304" pitchFamily="18" charset="0"/>
                <a:cs typeface="Times New Roman" panose="02020603050405020304" pitchFamily="18" charset="0"/>
              </a:rPr>
              <a:t>HƯỚNG DẪN Ở NHÀ</a:t>
            </a:r>
          </a:p>
        </p:txBody>
      </p:sp>
      <p:sp>
        <p:nvSpPr>
          <p:cNvPr id="40964" name="Text Box 4"/>
          <p:cNvSpPr txBox="1">
            <a:spLocks noChangeArrowheads="1"/>
          </p:cNvSpPr>
          <p:nvPr/>
        </p:nvSpPr>
        <p:spPr bwMode="auto">
          <a:xfrm>
            <a:off x="609600" y="2286000"/>
            <a:ext cx="85344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b="1">
                <a:latin typeface="Arial" panose="020B0604020202020204" pitchFamily="34" charset="0"/>
              </a:rPr>
              <a:t>-  Ôn tập lại những kiến thức đã học hôm nay.</a:t>
            </a:r>
          </a:p>
          <a:p>
            <a:pPr eaLnBrk="1" hangingPunct="1">
              <a:spcBef>
                <a:spcPct val="50000"/>
              </a:spcBef>
              <a:buClrTx/>
              <a:buSzTx/>
              <a:buFontTx/>
              <a:buChar char="-"/>
            </a:pPr>
            <a:r>
              <a:rPr lang="en-US" altLang="en-US" b="1">
                <a:latin typeface="Arial" panose="020B0604020202020204" pitchFamily="34" charset="0"/>
              </a:rPr>
              <a:t>Làm bài tập 1, 2 sách giáo khoa trang 104.</a:t>
            </a:r>
          </a:p>
          <a:p>
            <a:pPr eaLnBrk="1" hangingPunct="1">
              <a:spcBef>
                <a:spcPct val="50000"/>
              </a:spcBef>
              <a:buClrTx/>
              <a:buSzTx/>
              <a:buFontTx/>
              <a:buChar char="-"/>
            </a:pPr>
            <a:r>
              <a:rPr lang="en-US" altLang="en-US" b="1">
                <a:latin typeface="Arial" panose="020B0604020202020204" pitchFamily="34" charset="0"/>
              </a:rPr>
              <a:t>Xem phần tiếp theo:</a:t>
            </a:r>
          </a:p>
          <a:p>
            <a:pPr eaLnBrk="1" hangingPunct="1">
              <a:spcBef>
                <a:spcPct val="50000"/>
              </a:spcBef>
              <a:buClrTx/>
              <a:buSzTx/>
              <a:buFontTx/>
              <a:buNone/>
            </a:pPr>
            <a:r>
              <a:rPr lang="en-US" altLang="en-US" b="1">
                <a:solidFill>
                  <a:srgbClr val="FF0000"/>
                </a:solidFill>
                <a:latin typeface="Arial" panose="020B0604020202020204" pitchFamily="34" charset="0"/>
              </a:rPr>
              <a:t>	+ Phần 2c. Thay đổi thứ tự của hình ảnh.</a:t>
            </a:r>
          </a:p>
          <a:p>
            <a:pPr eaLnBrk="1" hangingPunct="1">
              <a:spcBef>
                <a:spcPct val="50000"/>
              </a:spcBef>
              <a:buClrTx/>
              <a:buSzTx/>
              <a:buFontTx/>
              <a:buNone/>
            </a:pPr>
            <a:r>
              <a:rPr lang="en-US" altLang="en-US" b="1">
                <a:solidFill>
                  <a:srgbClr val="FF0000"/>
                </a:solidFill>
                <a:latin typeface="Arial" panose="020B0604020202020204" pitchFamily="34" charset="0"/>
              </a:rPr>
              <a:t>	+ Phần 3. Sao chép và di chuyển trang chiếu.</a:t>
            </a:r>
          </a:p>
        </p:txBody>
      </p:sp>
      <p:pic>
        <p:nvPicPr>
          <p:cNvPr id="33798" name="Picture 5" descr="440729zwjlrfs491">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570663"/>
            <a:ext cx="91440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6"/>
          <p:cNvSpPr txBox="1">
            <a:spLocks noChangeArrowheads="1"/>
          </p:cNvSpPr>
          <p:nvPr/>
        </p:nvSpPr>
        <p:spPr bwMode="auto">
          <a:xfrm>
            <a:off x="609600" y="1671638"/>
            <a:ext cx="8153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b="1">
                <a:latin typeface="Arial" panose="020B0604020202020204" pitchFamily="34" charset="0"/>
              </a:rPr>
              <a:t>-  Học bài.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checkerboard(across)">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checkerboard(across)">
                                      <p:cBhvr>
                                        <p:cTn id="12"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Frames PPT 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79" name="Picture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209800"/>
            <a:ext cx="5572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80" name="Picture 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417888"/>
            <a:ext cx="49053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81" name="Picture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572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82" name="Picture 9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5815013"/>
            <a:ext cx="5334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990600" y="5715000"/>
            <a:ext cx="7010400" cy="838200"/>
            <a:chOff x="504" y="1008"/>
            <a:chExt cx="4416" cy="765"/>
          </a:xfrm>
        </p:grpSpPr>
        <p:sp>
          <p:nvSpPr>
            <p:cNvPr id="7256" name="AutoShape 6"/>
            <p:cNvSpPr>
              <a:spLocks noChangeArrowheads="1"/>
            </p:cNvSpPr>
            <p:nvPr/>
          </p:nvSpPr>
          <p:spPr bwMode="gray">
            <a:xfrm>
              <a:off x="504" y="1008"/>
              <a:ext cx="4416" cy="765"/>
            </a:xfrm>
            <a:prstGeom prst="roundRect">
              <a:avLst>
                <a:gd name="adj" fmla="val 10889"/>
              </a:avLst>
            </a:prstGeom>
            <a:noFill/>
            <a:ln>
              <a:noFill/>
            </a:ln>
            <a:effectLst>
              <a:outerShdw dist="135003" dir="2928844"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7257" name="Text Box 7"/>
            <p:cNvSpPr txBox="1">
              <a:spLocks noChangeArrowheads="1"/>
            </p:cNvSpPr>
            <p:nvPr/>
          </p:nvSpPr>
          <p:spPr bwMode="gray">
            <a:xfrm>
              <a:off x="801" y="1012"/>
              <a:ext cx="397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 typeface="Wingdings" panose="05000000000000000000" pitchFamily="2" charset="2"/>
                <a:buNone/>
              </a:pPr>
              <a:r>
                <a:rPr lang="en-US" altLang="en-US" sz="27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Nút lệnh                             </a:t>
              </a:r>
              <a:endParaRPr lang="en-US" altLang="en-US" sz="2700" b="1">
                <a:solidFill>
                  <a:srgbClr val="0000FF"/>
                </a:solidFill>
                <a:latin typeface="Times New Roman" panose="02020603050405020304" pitchFamily="18" charset="0"/>
                <a:cs typeface="Times New Roman" panose="02020603050405020304" pitchFamily="18" charset="0"/>
                <a:sym typeface="Wingdings" panose="05000000000000000000" pitchFamily="2" charset="2"/>
              </a:endParaRPr>
            </a:p>
          </p:txBody>
        </p:sp>
      </p:grpSp>
      <p:grpSp>
        <p:nvGrpSpPr>
          <p:cNvPr id="3" name="Group 8"/>
          <p:cNvGrpSpPr>
            <a:grpSpLocks/>
          </p:cNvGrpSpPr>
          <p:nvPr/>
        </p:nvGrpSpPr>
        <p:grpSpPr bwMode="auto">
          <a:xfrm>
            <a:off x="914400" y="4648200"/>
            <a:ext cx="7010400" cy="909638"/>
            <a:chOff x="504" y="1008"/>
            <a:chExt cx="4416" cy="765"/>
          </a:xfrm>
        </p:grpSpPr>
        <p:sp>
          <p:nvSpPr>
            <p:cNvPr id="7254" name="AutoShape 9"/>
            <p:cNvSpPr>
              <a:spLocks noChangeArrowheads="1"/>
            </p:cNvSpPr>
            <p:nvPr/>
          </p:nvSpPr>
          <p:spPr bwMode="gray">
            <a:xfrm>
              <a:off x="504" y="1008"/>
              <a:ext cx="4416" cy="765"/>
            </a:xfrm>
            <a:prstGeom prst="roundRect">
              <a:avLst>
                <a:gd name="adj" fmla="val 10889"/>
              </a:avLst>
            </a:prstGeom>
            <a:noFill/>
            <a:ln>
              <a:noFill/>
            </a:ln>
            <a:effectLst>
              <a:outerShdw dist="135003" dir="2928844"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7255" name="Text Box 10"/>
            <p:cNvSpPr txBox="1">
              <a:spLocks noChangeArrowheads="1"/>
            </p:cNvSpPr>
            <p:nvPr/>
          </p:nvSpPr>
          <p:spPr bwMode="gray">
            <a:xfrm>
              <a:off x="848" y="1012"/>
              <a:ext cx="3976"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27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Nút lệnh                                   </a:t>
              </a:r>
              <a:endParaRPr lang="en-US" altLang="en-US" sz="2700">
                <a:latin typeface="Times New Roman" panose="02020603050405020304" pitchFamily="18" charset="0"/>
                <a:sym typeface="Wingdings" panose="05000000000000000000" pitchFamily="2" charset="2"/>
              </a:endParaRPr>
            </a:p>
          </p:txBody>
        </p:sp>
      </p:grpSp>
      <p:grpSp>
        <p:nvGrpSpPr>
          <p:cNvPr id="4" name="Group 11"/>
          <p:cNvGrpSpPr>
            <a:grpSpLocks/>
          </p:cNvGrpSpPr>
          <p:nvPr/>
        </p:nvGrpSpPr>
        <p:grpSpPr bwMode="auto">
          <a:xfrm>
            <a:off x="990600" y="3276600"/>
            <a:ext cx="7010400" cy="862013"/>
            <a:chOff x="504" y="1008"/>
            <a:chExt cx="4416" cy="765"/>
          </a:xfrm>
        </p:grpSpPr>
        <p:sp>
          <p:nvSpPr>
            <p:cNvPr id="7252" name="AutoShape 12"/>
            <p:cNvSpPr>
              <a:spLocks noChangeArrowheads="1"/>
            </p:cNvSpPr>
            <p:nvPr/>
          </p:nvSpPr>
          <p:spPr bwMode="gray">
            <a:xfrm>
              <a:off x="504" y="1008"/>
              <a:ext cx="4416" cy="765"/>
            </a:xfrm>
            <a:prstGeom prst="roundRect">
              <a:avLst>
                <a:gd name="adj" fmla="val 10889"/>
              </a:avLst>
            </a:prstGeom>
            <a:noFill/>
            <a:ln>
              <a:noFill/>
            </a:ln>
            <a:effectLst>
              <a:outerShdw dist="135003" dir="2928844"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7253" name="Text Box 13"/>
            <p:cNvSpPr txBox="1">
              <a:spLocks noChangeArrowheads="1"/>
            </p:cNvSpPr>
            <p:nvPr/>
          </p:nvSpPr>
          <p:spPr bwMode="gray">
            <a:xfrm>
              <a:off x="752" y="1102"/>
              <a:ext cx="3976"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27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 Nút lệnh                                  </a:t>
              </a:r>
              <a:endParaRPr lang="en-US" altLang="en-US" sz="2700" b="1">
                <a:solidFill>
                  <a:srgbClr val="0000FF"/>
                </a:solidFill>
                <a:latin typeface="Arial" panose="020B0604020202020204" pitchFamily="34" charset="0"/>
                <a:sym typeface="Wingdings" panose="05000000000000000000" pitchFamily="2" charset="2"/>
              </a:endParaRPr>
            </a:p>
          </p:txBody>
        </p:sp>
      </p:grpSp>
      <p:grpSp>
        <p:nvGrpSpPr>
          <p:cNvPr id="5" name="Group 14"/>
          <p:cNvGrpSpPr>
            <a:grpSpLocks/>
          </p:cNvGrpSpPr>
          <p:nvPr/>
        </p:nvGrpSpPr>
        <p:grpSpPr bwMode="auto">
          <a:xfrm rot="5400000">
            <a:off x="228600" y="4533900"/>
            <a:ext cx="1371600" cy="152400"/>
            <a:chOff x="0" y="1896"/>
            <a:chExt cx="5760" cy="120"/>
          </a:xfrm>
        </p:grpSpPr>
        <p:sp>
          <p:nvSpPr>
            <p:cNvPr id="7250" name="Rectangle 1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7251" name="Rectangle 1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grpSp>
        <p:nvGrpSpPr>
          <p:cNvPr id="6" name="Group 17"/>
          <p:cNvGrpSpPr>
            <a:grpSpLocks/>
          </p:cNvGrpSpPr>
          <p:nvPr/>
        </p:nvGrpSpPr>
        <p:grpSpPr bwMode="auto">
          <a:xfrm rot="5400000">
            <a:off x="295275" y="3457575"/>
            <a:ext cx="1238250" cy="152400"/>
            <a:chOff x="0" y="1896"/>
            <a:chExt cx="5760" cy="120"/>
          </a:xfrm>
        </p:grpSpPr>
        <p:sp>
          <p:nvSpPr>
            <p:cNvPr id="7248" name="Rectangle 1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7249" name="Rectangle 1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grpSp>
        <p:nvGrpSpPr>
          <p:cNvPr id="7" name="Group 20"/>
          <p:cNvGrpSpPr>
            <a:grpSpLocks/>
          </p:cNvGrpSpPr>
          <p:nvPr/>
        </p:nvGrpSpPr>
        <p:grpSpPr bwMode="auto">
          <a:xfrm rot="5400000">
            <a:off x="228600" y="5702300"/>
            <a:ext cx="1371600" cy="152400"/>
            <a:chOff x="0" y="1896"/>
            <a:chExt cx="5760" cy="120"/>
          </a:xfrm>
        </p:grpSpPr>
        <p:sp>
          <p:nvSpPr>
            <p:cNvPr id="7246" name="Rectangle 2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7247" name="Rectangle 2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grpSp>
        <p:nvGrpSpPr>
          <p:cNvPr id="8" name="Group 23"/>
          <p:cNvGrpSpPr>
            <a:grpSpLocks/>
          </p:cNvGrpSpPr>
          <p:nvPr/>
        </p:nvGrpSpPr>
        <p:grpSpPr bwMode="auto">
          <a:xfrm rot="5400000">
            <a:off x="371475" y="2009775"/>
            <a:ext cx="1085850" cy="152400"/>
            <a:chOff x="0" y="1896"/>
            <a:chExt cx="5760" cy="120"/>
          </a:xfrm>
        </p:grpSpPr>
        <p:sp>
          <p:nvSpPr>
            <p:cNvPr id="7244" name="Rectangle 2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7245" name="Rectangle 2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grpSp>
        <p:nvGrpSpPr>
          <p:cNvPr id="9" name="Group 26"/>
          <p:cNvGrpSpPr>
            <a:grpSpLocks/>
          </p:cNvGrpSpPr>
          <p:nvPr/>
        </p:nvGrpSpPr>
        <p:grpSpPr bwMode="auto">
          <a:xfrm>
            <a:off x="990600" y="2133600"/>
            <a:ext cx="7010400" cy="795338"/>
            <a:chOff x="504" y="1008"/>
            <a:chExt cx="4416" cy="765"/>
          </a:xfrm>
        </p:grpSpPr>
        <p:sp>
          <p:nvSpPr>
            <p:cNvPr id="7242" name="AutoShape 27"/>
            <p:cNvSpPr>
              <a:spLocks noChangeArrowheads="1"/>
            </p:cNvSpPr>
            <p:nvPr/>
          </p:nvSpPr>
          <p:spPr bwMode="gray">
            <a:xfrm>
              <a:off x="504" y="1008"/>
              <a:ext cx="4416" cy="765"/>
            </a:xfrm>
            <a:prstGeom prst="roundRect">
              <a:avLst>
                <a:gd name="adj" fmla="val 10889"/>
              </a:avLst>
            </a:prstGeom>
            <a:noFill/>
            <a:ln>
              <a:noFill/>
            </a:ln>
            <a:effectLst>
              <a:outerShdw dist="135003" dir="2928844"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7243" name="Text Box 28"/>
            <p:cNvSpPr txBox="1">
              <a:spLocks noChangeArrowheads="1"/>
            </p:cNvSpPr>
            <p:nvPr/>
          </p:nvSpPr>
          <p:spPr bwMode="gray">
            <a:xfrm>
              <a:off x="801" y="1013"/>
              <a:ext cx="3976"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Nút lệnh                                    </a:t>
              </a:r>
              <a:endParaRPr lang="en-US" altLang="en-US" sz="2700" b="1">
                <a:solidFill>
                  <a:srgbClr val="0000FF"/>
                </a:solidFill>
                <a:latin typeface="Times New Roman" panose="02020603050405020304" pitchFamily="18" charset="0"/>
                <a:cs typeface="Times New Roman" panose="02020603050405020304" pitchFamily="18" charset="0"/>
                <a:sym typeface="Wingdings" panose="05000000000000000000" pitchFamily="2" charset="2"/>
              </a:endParaRPr>
            </a:p>
          </p:txBody>
        </p:sp>
      </p:grpSp>
      <p:grpSp>
        <p:nvGrpSpPr>
          <p:cNvPr id="10" name="Group 29"/>
          <p:cNvGrpSpPr>
            <a:grpSpLocks/>
          </p:cNvGrpSpPr>
          <p:nvPr/>
        </p:nvGrpSpPr>
        <p:grpSpPr bwMode="auto">
          <a:xfrm>
            <a:off x="381000" y="1981200"/>
            <a:ext cx="931863" cy="992188"/>
            <a:chOff x="144" y="1176"/>
            <a:chExt cx="586" cy="625"/>
          </a:xfrm>
        </p:grpSpPr>
        <p:grpSp>
          <p:nvGrpSpPr>
            <p:cNvPr id="7231" name="Group 30"/>
            <p:cNvGrpSpPr>
              <a:grpSpLocks/>
            </p:cNvGrpSpPr>
            <p:nvPr/>
          </p:nvGrpSpPr>
          <p:grpSpPr bwMode="auto">
            <a:xfrm rot="5400000">
              <a:off x="124" y="1196"/>
              <a:ext cx="625" cy="586"/>
              <a:chOff x="1872" y="1824"/>
              <a:chExt cx="2014" cy="1821"/>
            </a:xfrm>
          </p:grpSpPr>
          <p:sp>
            <p:nvSpPr>
              <p:cNvPr id="136223" name="AutoShape 31"/>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1" hangingPunct="1">
                  <a:defRPr/>
                </a:pPr>
                <a:endParaRPr lang="en-US">
                  <a:latin typeface="Arial" charset="0"/>
                  <a:cs typeface="Arial" charset="0"/>
                </a:endParaRPr>
              </a:p>
            </p:txBody>
          </p:sp>
          <p:sp>
            <p:nvSpPr>
              <p:cNvPr id="136224" name="AutoShape 32"/>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1" hangingPunct="1">
                  <a:defRPr/>
                </a:pPr>
                <a:endParaRPr lang="en-US">
                  <a:latin typeface="Arial" charset="0"/>
                  <a:cs typeface="Arial" charset="0"/>
                </a:endParaRPr>
              </a:p>
            </p:txBody>
          </p:sp>
          <p:sp>
            <p:nvSpPr>
              <p:cNvPr id="136225" name="AutoShape 33"/>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1" hangingPunct="1">
                  <a:defRPr/>
                </a:pPr>
                <a:endParaRPr lang="en-US">
                  <a:latin typeface="Arial" charset="0"/>
                  <a:cs typeface="Arial" charset="0"/>
                </a:endParaRPr>
              </a:p>
            </p:txBody>
          </p:sp>
          <p:sp>
            <p:nvSpPr>
              <p:cNvPr id="7236" name="Oval 3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7237" name="Oval 3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36228" name="Oval 36"/>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en-US">
                  <a:latin typeface="Arial" charset="0"/>
                  <a:cs typeface="Arial" charset="0"/>
                </a:endParaRPr>
              </a:p>
            </p:txBody>
          </p:sp>
          <p:sp>
            <p:nvSpPr>
              <p:cNvPr id="7239" name="Oval 37"/>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36230" name="Oval 38"/>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en-US">
                  <a:latin typeface="Arial" charset="0"/>
                  <a:cs typeface="Arial" charset="0"/>
                </a:endParaRPr>
              </a:p>
            </p:txBody>
          </p:sp>
          <p:sp>
            <p:nvSpPr>
              <p:cNvPr id="7241" name="Oval 39"/>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sp>
          <p:nvSpPr>
            <p:cNvPr id="136232" name="Text Box 40"/>
            <p:cNvSpPr txBox="1">
              <a:spLocks noChangeArrowheads="1"/>
            </p:cNvSpPr>
            <p:nvPr/>
          </p:nvSpPr>
          <p:spPr bwMode="gray">
            <a:xfrm>
              <a:off x="336" y="1296"/>
              <a:ext cx="293" cy="328"/>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sz="2800" b="1">
                  <a:solidFill>
                    <a:srgbClr val="FF0000"/>
                  </a:solidFill>
                  <a:effectLst>
                    <a:outerShdw blurRad="38100" dist="38100" dir="2700000" algn="tl">
                      <a:srgbClr val="C0C0C0"/>
                    </a:outerShdw>
                  </a:effectLst>
                  <a:latin typeface="Arial" charset="0"/>
                  <a:cs typeface="Arial" charset="0"/>
                </a:rPr>
                <a:t>A</a:t>
              </a:r>
            </a:p>
          </p:txBody>
        </p:sp>
      </p:grpSp>
      <p:grpSp>
        <p:nvGrpSpPr>
          <p:cNvPr id="12" name="Group 41"/>
          <p:cNvGrpSpPr>
            <a:grpSpLocks/>
          </p:cNvGrpSpPr>
          <p:nvPr/>
        </p:nvGrpSpPr>
        <p:grpSpPr bwMode="auto">
          <a:xfrm>
            <a:off x="381000" y="3122613"/>
            <a:ext cx="931863" cy="992187"/>
            <a:chOff x="144" y="1176"/>
            <a:chExt cx="586" cy="625"/>
          </a:xfrm>
        </p:grpSpPr>
        <p:grpSp>
          <p:nvGrpSpPr>
            <p:cNvPr id="7220" name="Group 42"/>
            <p:cNvGrpSpPr>
              <a:grpSpLocks/>
            </p:cNvGrpSpPr>
            <p:nvPr/>
          </p:nvGrpSpPr>
          <p:grpSpPr bwMode="auto">
            <a:xfrm rot="5400000">
              <a:off x="124" y="1196"/>
              <a:ext cx="625" cy="586"/>
              <a:chOff x="1872" y="1824"/>
              <a:chExt cx="2014" cy="1821"/>
            </a:xfrm>
          </p:grpSpPr>
          <p:sp>
            <p:nvSpPr>
              <p:cNvPr id="136235" name="AutoShape 43"/>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1" hangingPunct="1">
                  <a:defRPr/>
                </a:pPr>
                <a:endParaRPr lang="en-US">
                  <a:latin typeface="Arial" charset="0"/>
                  <a:cs typeface="Arial" charset="0"/>
                </a:endParaRPr>
              </a:p>
            </p:txBody>
          </p:sp>
          <p:sp>
            <p:nvSpPr>
              <p:cNvPr id="136236" name="AutoShape 44"/>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1" hangingPunct="1">
                  <a:defRPr/>
                </a:pPr>
                <a:endParaRPr lang="en-US">
                  <a:latin typeface="Arial" charset="0"/>
                  <a:cs typeface="Arial" charset="0"/>
                </a:endParaRPr>
              </a:p>
            </p:txBody>
          </p:sp>
          <p:sp>
            <p:nvSpPr>
              <p:cNvPr id="136237" name="AutoShape 45"/>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1" hangingPunct="1">
                  <a:defRPr/>
                </a:pPr>
                <a:endParaRPr lang="en-US">
                  <a:latin typeface="Arial" charset="0"/>
                  <a:cs typeface="Arial" charset="0"/>
                </a:endParaRPr>
              </a:p>
            </p:txBody>
          </p:sp>
          <p:sp>
            <p:nvSpPr>
              <p:cNvPr id="7225" name="Oval 4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7226" name="Oval 4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36240" name="Oval 48"/>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en-US">
                  <a:latin typeface="Arial" charset="0"/>
                  <a:cs typeface="Arial" charset="0"/>
                </a:endParaRPr>
              </a:p>
            </p:txBody>
          </p:sp>
          <p:sp>
            <p:nvSpPr>
              <p:cNvPr id="7228" name="Oval 4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36242" name="Oval 50"/>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en-US">
                  <a:latin typeface="Arial" charset="0"/>
                  <a:cs typeface="Arial" charset="0"/>
                </a:endParaRPr>
              </a:p>
            </p:txBody>
          </p:sp>
          <p:sp>
            <p:nvSpPr>
              <p:cNvPr id="7230" name="Oval 5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sp>
          <p:nvSpPr>
            <p:cNvPr id="136244" name="Text Box 52"/>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sz="2800" b="1" dirty="0">
                  <a:solidFill>
                    <a:srgbClr val="FF0000"/>
                  </a:solidFill>
                  <a:effectLst>
                    <a:outerShdw blurRad="38100" dist="38100" dir="2700000" algn="tl">
                      <a:srgbClr val="C0C0C0"/>
                    </a:outerShdw>
                  </a:effectLst>
                  <a:latin typeface="Arial" charset="0"/>
                  <a:cs typeface="Arial" charset="0"/>
                </a:rPr>
                <a:t>B</a:t>
              </a:r>
            </a:p>
          </p:txBody>
        </p:sp>
      </p:grpSp>
      <p:grpSp>
        <p:nvGrpSpPr>
          <p:cNvPr id="14" name="Group 53"/>
          <p:cNvGrpSpPr>
            <a:grpSpLocks/>
          </p:cNvGrpSpPr>
          <p:nvPr/>
        </p:nvGrpSpPr>
        <p:grpSpPr bwMode="auto">
          <a:xfrm>
            <a:off x="381000" y="4418013"/>
            <a:ext cx="931863" cy="992187"/>
            <a:chOff x="144" y="1176"/>
            <a:chExt cx="586" cy="625"/>
          </a:xfrm>
        </p:grpSpPr>
        <p:grpSp>
          <p:nvGrpSpPr>
            <p:cNvPr id="7209" name="Group 54"/>
            <p:cNvGrpSpPr>
              <a:grpSpLocks/>
            </p:cNvGrpSpPr>
            <p:nvPr/>
          </p:nvGrpSpPr>
          <p:grpSpPr bwMode="auto">
            <a:xfrm rot="5400000">
              <a:off x="124" y="1196"/>
              <a:ext cx="625" cy="586"/>
              <a:chOff x="1872" y="1824"/>
              <a:chExt cx="2014" cy="1821"/>
            </a:xfrm>
          </p:grpSpPr>
          <p:sp>
            <p:nvSpPr>
              <p:cNvPr id="136247" name="AutoShape 55"/>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1" hangingPunct="1">
                  <a:defRPr/>
                </a:pPr>
                <a:endParaRPr lang="en-US">
                  <a:latin typeface="Arial" charset="0"/>
                  <a:cs typeface="Arial" charset="0"/>
                </a:endParaRPr>
              </a:p>
            </p:txBody>
          </p:sp>
          <p:sp>
            <p:nvSpPr>
              <p:cNvPr id="136248" name="AutoShape 56"/>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1" hangingPunct="1">
                  <a:defRPr/>
                </a:pPr>
                <a:endParaRPr lang="en-US">
                  <a:latin typeface="Arial" charset="0"/>
                  <a:cs typeface="Arial" charset="0"/>
                </a:endParaRPr>
              </a:p>
            </p:txBody>
          </p:sp>
          <p:sp>
            <p:nvSpPr>
              <p:cNvPr id="136249" name="AutoShape 57"/>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1" hangingPunct="1">
                  <a:defRPr/>
                </a:pPr>
                <a:endParaRPr lang="en-US">
                  <a:latin typeface="Arial" charset="0"/>
                  <a:cs typeface="Arial" charset="0"/>
                </a:endParaRPr>
              </a:p>
            </p:txBody>
          </p:sp>
          <p:sp>
            <p:nvSpPr>
              <p:cNvPr id="7214" name="Oval 5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7215" name="Oval 5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36252" name="Oval 60"/>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en-US">
                  <a:latin typeface="Arial" charset="0"/>
                  <a:cs typeface="Arial" charset="0"/>
                </a:endParaRPr>
              </a:p>
            </p:txBody>
          </p:sp>
          <p:sp>
            <p:nvSpPr>
              <p:cNvPr id="7217" name="Oval 6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36254" name="Oval 62"/>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en-US">
                  <a:latin typeface="Arial" charset="0"/>
                  <a:cs typeface="Arial" charset="0"/>
                </a:endParaRPr>
              </a:p>
            </p:txBody>
          </p:sp>
          <p:sp>
            <p:nvSpPr>
              <p:cNvPr id="7219" name="Oval 6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sp>
          <p:nvSpPr>
            <p:cNvPr id="136256" name="Text Box 64"/>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sz="2800" b="1">
                  <a:solidFill>
                    <a:srgbClr val="FF0000"/>
                  </a:solidFill>
                  <a:effectLst>
                    <a:outerShdw blurRad="38100" dist="38100" dir="2700000" algn="tl">
                      <a:srgbClr val="C0C0C0"/>
                    </a:outerShdw>
                  </a:effectLst>
                  <a:latin typeface="Arial" charset="0"/>
                  <a:cs typeface="Arial" charset="0"/>
                </a:rPr>
                <a:t>C</a:t>
              </a:r>
            </a:p>
          </p:txBody>
        </p:sp>
      </p:grpSp>
      <p:grpSp>
        <p:nvGrpSpPr>
          <p:cNvPr id="16" name="Group 65"/>
          <p:cNvGrpSpPr>
            <a:grpSpLocks/>
          </p:cNvGrpSpPr>
          <p:nvPr/>
        </p:nvGrpSpPr>
        <p:grpSpPr bwMode="auto">
          <a:xfrm>
            <a:off x="400050" y="5624513"/>
            <a:ext cx="931863" cy="992187"/>
            <a:chOff x="144" y="1176"/>
            <a:chExt cx="586" cy="625"/>
          </a:xfrm>
        </p:grpSpPr>
        <p:grpSp>
          <p:nvGrpSpPr>
            <p:cNvPr id="7198" name="Group 66"/>
            <p:cNvGrpSpPr>
              <a:grpSpLocks/>
            </p:cNvGrpSpPr>
            <p:nvPr/>
          </p:nvGrpSpPr>
          <p:grpSpPr bwMode="auto">
            <a:xfrm rot="5400000">
              <a:off x="124" y="1196"/>
              <a:ext cx="625" cy="586"/>
              <a:chOff x="1872" y="1824"/>
              <a:chExt cx="2014" cy="1821"/>
            </a:xfrm>
          </p:grpSpPr>
          <p:sp>
            <p:nvSpPr>
              <p:cNvPr id="136259" name="AutoShape 67"/>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1" hangingPunct="1">
                  <a:defRPr/>
                </a:pPr>
                <a:endParaRPr lang="en-US">
                  <a:latin typeface="Arial" charset="0"/>
                  <a:cs typeface="Arial" charset="0"/>
                </a:endParaRPr>
              </a:p>
            </p:txBody>
          </p:sp>
          <p:sp>
            <p:nvSpPr>
              <p:cNvPr id="136260" name="AutoShape 68"/>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1" hangingPunct="1">
                  <a:defRPr/>
                </a:pPr>
                <a:endParaRPr lang="en-US">
                  <a:latin typeface="Arial" charset="0"/>
                  <a:cs typeface="Arial" charset="0"/>
                </a:endParaRPr>
              </a:p>
            </p:txBody>
          </p:sp>
          <p:sp>
            <p:nvSpPr>
              <p:cNvPr id="136261" name="AutoShape 69"/>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1" hangingPunct="1">
                  <a:defRPr/>
                </a:pPr>
                <a:endParaRPr lang="en-US">
                  <a:latin typeface="Arial" charset="0"/>
                  <a:cs typeface="Arial" charset="0"/>
                </a:endParaRPr>
              </a:p>
            </p:txBody>
          </p:sp>
          <p:sp>
            <p:nvSpPr>
              <p:cNvPr id="7203" name="Oval 7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7204" name="Oval 7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36264" name="Oval 72"/>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en-US">
                  <a:latin typeface="Arial" charset="0"/>
                  <a:cs typeface="Arial" charset="0"/>
                </a:endParaRPr>
              </a:p>
            </p:txBody>
          </p:sp>
          <p:sp>
            <p:nvSpPr>
              <p:cNvPr id="7206" name="Oval 73"/>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36266" name="Oval 74"/>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en-US">
                  <a:latin typeface="Arial" charset="0"/>
                  <a:cs typeface="Arial" charset="0"/>
                </a:endParaRPr>
              </a:p>
            </p:txBody>
          </p:sp>
          <p:sp>
            <p:nvSpPr>
              <p:cNvPr id="7208" name="Oval 75"/>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sp>
          <p:nvSpPr>
            <p:cNvPr id="136268" name="Text Box 76"/>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sz="2800" b="1">
                  <a:solidFill>
                    <a:srgbClr val="FF0000"/>
                  </a:solidFill>
                  <a:effectLst>
                    <a:outerShdw blurRad="38100" dist="38100" dir="2700000" algn="tl">
                      <a:srgbClr val="C0C0C0"/>
                    </a:outerShdw>
                  </a:effectLst>
                  <a:latin typeface="Arial" charset="0"/>
                  <a:cs typeface="Arial" charset="0"/>
                </a:rPr>
                <a:t>D</a:t>
              </a:r>
            </a:p>
          </p:txBody>
        </p:sp>
      </p:grpSp>
      <p:grpSp>
        <p:nvGrpSpPr>
          <p:cNvPr id="18" name="Group 77"/>
          <p:cNvGrpSpPr>
            <a:grpSpLocks/>
          </p:cNvGrpSpPr>
          <p:nvPr/>
        </p:nvGrpSpPr>
        <p:grpSpPr bwMode="auto">
          <a:xfrm>
            <a:off x="1041400" y="1066800"/>
            <a:ext cx="7721600" cy="1066800"/>
            <a:chOff x="156" y="192"/>
            <a:chExt cx="5460" cy="528"/>
          </a:xfrm>
        </p:grpSpPr>
        <p:sp>
          <p:nvSpPr>
            <p:cNvPr id="7194" name="AutoShape 78" descr="Recycled paper"/>
            <p:cNvSpPr>
              <a:spLocks noChangeArrowheads="1"/>
            </p:cNvSpPr>
            <p:nvPr/>
          </p:nvSpPr>
          <p:spPr bwMode="gray">
            <a:xfrm>
              <a:off x="156" y="192"/>
              <a:ext cx="5460" cy="480"/>
            </a:xfrm>
            <a:prstGeom prst="roundRect">
              <a:avLst>
                <a:gd name="adj" fmla="val 50000"/>
              </a:avLst>
            </a:prstGeom>
            <a:noFill/>
            <a:ln w="38100" algn="ctr">
              <a:solidFill>
                <a:srgbClr val="FFFFFF"/>
              </a:solidFill>
              <a:round/>
              <a:headEnd/>
              <a:tailEnd/>
            </a:ln>
            <a:effectLst>
              <a:outerShdw dist="63500" dir="3187806" algn="ctr" rotWithShape="0">
                <a:srgbClr val="001D3A"/>
              </a:outer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4000" b="1">
                  <a:solidFill>
                    <a:srgbClr val="0000FF"/>
                  </a:solidFill>
                  <a:latin typeface="Arial" panose="020B0604020202020204" pitchFamily="34" charset="0"/>
                </a:rPr>
                <a:t> </a:t>
              </a:r>
            </a:p>
          </p:txBody>
        </p:sp>
        <p:grpSp>
          <p:nvGrpSpPr>
            <p:cNvPr id="7195" name="Group 79"/>
            <p:cNvGrpSpPr>
              <a:grpSpLocks/>
            </p:cNvGrpSpPr>
            <p:nvPr/>
          </p:nvGrpSpPr>
          <p:grpSpPr bwMode="auto">
            <a:xfrm rot="5400000">
              <a:off x="216" y="408"/>
              <a:ext cx="528" cy="96"/>
              <a:chOff x="0" y="1896"/>
              <a:chExt cx="5760" cy="120"/>
            </a:xfrm>
          </p:grpSpPr>
          <p:sp>
            <p:nvSpPr>
              <p:cNvPr id="7196" name="Rectangle 80"/>
              <p:cNvSpPr>
                <a:spLocks noChangeArrowheads="1"/>
              </p:cNvSpPr>
              <p:nvPr/>
            </p:nvSpPr>
            <p:spPr bwMode="gray">
              <a:xfrm>
                <a:off x="0" y="1896"/>
                <a:ext cx="576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7197" name="Rectangle 81"/>
              <p:cNvSpPr>
                <a:spLocks noChangeArrowheads="1"/>
              </p:cNvSpPr>
              <p:nvPr/>
            </p:nvSpPr>
            <p:spPr bwMode="gray">
              <a:xfrm>
                <a:off x="0" y="1942"/>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grpSp>
      <p:sp>
        <p:nvSpPr>
          <p:cNvPr id="136274" name="Text Box 82">
            <a:hlinkClick r:id="rId9" action="ppaction://hlinksldjump"/>
          </p:cNvPr>
          <p:cNvSpPr txBox="1">
            <a:spLocks noChangeArrowheads="1"/>
          </p:cNvSpPr>
          <p:nvPr/>
        </p:nvSpPr>
        <p:spPr bwMode="auto">
          <a:xfrm>
            <a:off x="1219200" y="1066800"/>
            <a:ext cx="7467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eaLnBrk="1" hangingPunct="1">
              <a:spcBef>
                <a:spcPct val="0"/>
              </a:spcBef>
              <a:buClrTx/>
              <a:buSzTx/>
              <a:buFontTx/>
              <a:buNone/>
            </a:pPr>
            <a:r>
              <a:rPr lang="en-US" altLang="en-US" sz="3200" b="1">
                <a:solidFill>
                  <a:srgbClr val="000099"/>
                </a:solidFill>
                <a:latin typeface="Times New Roman" panose="02020603050405020304" pitchFamily="18" charset="0"/>
                <a:cs typeface="Times New Roman" panose="02020603050405020304" pitchFamily="18" charset="0"/>
              </a:rPr>
              <a:t> </a:t>
            </a:r>
            <a:r>
              <a:rPr lang="en-US" altLang="en-US" sz="2800" b="1" u="sng">
                <a:solidFill>
                  <a:srgbClr val="FF0000"/>
                </a:solidFill>
                <a:latin typeface="Times New Roman" panose="02020603050405020304" pitchFamily="18" charset="0"/>
                <a:cs typeface="Times New Roman" panose="02020603050405020304" pitchFamily="18" charset="0"/>
              </a:rPr>
              <a:t>Câu 2:</a:t>
            </a:r>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Nút lệnh nào sau đây dùng để chọn màu chữ cho văn bản trên trang chiếu?</a:t>
            </a:r>
          </a:p>
        </p:txBody>
      </p:sp>
      <p:pic>
        <p:nvPicPr>
          <p:cNvPr id="136275" name="Picture 83" descr="614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1825" y="4572000"/>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76" name="Picture 84" descr="614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4200" y="3381375"/>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77" name="Picture 85" descr="614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4200" y="2209800"/>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78" name="Picture 86" descr="6140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0" y="5334000"/>
            <a:ext cx="11430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3" name="Rectangle 2"/>
          <p:cNvSpPr txBox="1">
            <a:spLocks/>
          </p:cNvSpPr>
          <p:nvPr/>
        </p:nvSpPr>
        <p:spPr bwMode="auto">
          <a:xfrm>
            <a:off x="0" y="762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5000" b="1">
                <a:solidFill>
                  <a:srgbClr val="FF0000"/>
                </a:solidFill>
                <a:latin typeface="Calibri" panose="020F0502020204030204" pitchFamily="34" charset="0"/>
              </a:rPr>
              <a:t>Ôn lại bài cũ</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ppt_w/2"/>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ppt_w</p:attrName>
                                        </p:attrNameLst>
                                      </p:cBhvr>
                                      <p:tavLst>
                                        <p:tav tm="0">
                                          <p:val>
                                            <p:fltVal val="0"/>
                                          </p:val>
                                        </p:tav>
                                        <p:tav tm="100000">
                                          <p:val>
                                            <p:strVal val="#ppt_w"/>
                                          </p:val>
                                        </p:tav>
                                      </p:tavLst>
                                    </p:anim>
                                    <p:anim calcmode="lin" valueType="num">
                                      <p:cBhvr>
                                        <p:cTn id="10" dur="500" fill="hold"/>
                                        <p:tgtEl>
                                          <p:spTgt spid="18"/>
                                        </p:tgtEl>
                                        <p:attrNameLst>
                                          <p:attrName>ppt_h</p:attrName>
                                        </p:attrNameLst>
                                      </p:cBhvr>
                                      <p:tavLst>
                                        <p:tav tm="0">
                                          <p:val>
                                            <p:strVal val="#ppt_h"/>
                                          </p:val>
                                        </p:tav>
                                        <p:tav tm="100000">
                                          <p:val>
                                            <p:strVal val="#ppt_h"/>
                                          </p:val>
                                        </p:tav>
                                      </p:tavLst>
                                    </p:anim>
                                  </p:childTnLst>
                                </p:cTn>
                              </p:par>
                              <p:par>
                                <p:cTn id="11" presetID="40" presetClass="entr" presetSubtype="0" fill="hold" nodeType="withEffect">
                                  <p:stCondLst>
                                    <p:cond delay="0"/>
                                  </p:stCondLst>
                                  <p:iterate type="lt">
                                    <p:tmPct val="10000"/>
                                  </p:iterate>
                                  <p:childTnLst>
                                    <p:set>
                                      <p:cBhvr>
                                        <p:cTn id="12" dur="1" fill="hold">
                                          <p:stCondLst>
                                            <p:cond delay="0"/>
                                          </p:stCondLst>
                                        </p:cTn>
                                        <p:tgtEl>
                                          <p:spTgt spid="136274">
                                            <p:txEl>
                                              <p:pRg st="0" end="0"/>
                                            </p:txEl>
                                          </p:spTgt>
                                        </p:tgtEl>
                                        <p:attrNameLst>
                                          <p:attrName>style.visibility</p:attrName>
                                        </p:attrNameLst>
                                      </p:cBhvr>
                                      <p:to>
                                        <p:strVal val="visible"/>
                                      </p:to>
                                    </p:set>
                                    <p:animEffect transition="in" filter="fade">
                                      <p:cBhvr>
                                        <p:cTn id="13" dur="500"/>
                                        <p:tgtEl>
                                          <p:spTgt spid="136274">
                                            <p:txEl>
                                              <p:pRg st="0" end="0"/>
                                            </p:txEl>
                                          </p:spTgt>
                                        </p:tgtEl>
                                      </p:cBhvr>
                                    </p:animEffect>
                                    <p:anim calcmode="lin" valueType="num">
                                      <p:cBhvr>
                                        <p:cTn id="14" dur="500" fill="hold"/>
                                        <p:tgtEl>
                                          <p:spTgt spid="136274">
                                            <p:txEl>
                                              <p:pRg st="0" end="0"/>
                                            </p:txEl>
                                          </p:spTgt>
                                        </p:tgtEl>
                                        <p:attrNameLst>
                                          <p:attrName>ppt_x</p:attrName>
                                        </p:attrNameLst>
                                      </p:cBhvr>
                                      <p:tavLst>
                                        <p:tav tm="0">
                                          <p:val>
                                            <p:strVal val="#ppt_x-.1"/>
                                          </p:val>
                                        </p:tav>
                                        <p:tav tm="100000">
                                          <p:val>
                                            <p:strVal val="#ppt_x"/>
                                          </p:val>
                                        </p:tav>
                                      </p:tavLst>
                                    </p:anim>
                                    <p:anim calcmode="lin" valueType="num">
                                      <p:cBhvr>
                                        <p:cTn id="15" dur="500" fill="hold"/>
                                        <p:tgtEl>
                                          <p:spTgt spid="136274">
                                            <p:txEl>
                                              <p:pRg st="0" end="0"/>
                                            </p:txEl>
                                          </p:spTgt>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3500"/>
                            </p:stCondLst>
                            <p:childTnLst>
                              <p:par>
                                <p:cTn id="17" presetID="1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Top)">
                                      <p:cBhvr>
                                        <p:cTn id="19" dur="500"/>
                                        <p:tgtEl>
                                          <p:spTgt spid="8"/>
                                        </p:tgtEl>
                                      </p:cBhvr>
                                    </p:animEffect>
                                  </p:childTnLst>
                                </p:cTn>
                              </p:par>
                            </p:childTnLst>
                          </p:cTn>
                        </p:par>
                        <p:par>
                          <p:cTn id="20" fill="hold" nodeType="afterGroup">
                            <p:stCondLst>
                              <p:cond delay="4000"/>
                            </p:stCondLst>
                            <p:childTnLst>
                              <p:par>
                                <p:cTn id="21" presetID="49" presetClass="entr" presetSubtype="0"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 calcmode="lin" valueType="num">
                                      <p:cBhvr>
                                        <p:cTn id="25" dur="500" fill="hold"/>
                                        <p:tgtEl>
                                          <p:spTgt spid="10"/>
                                        </p:tgtEl>
                                        <p:attrNameLst>
                                          <p:attrName>style.rotation</p:attrName>
                                        </p:attrNameLst>
                                      </p:cBhvr>
                                      <p:tavLst>
                                        <p:tav tm="0">
                                          <p:val>
                                            <p:fltVal val="360"/>
                                          </p:val>
                                        </p:tav>
                                        <p:tav tm="100000">
                                          <p:val>
                                            <p:fltVal val="0"/>
                                          </p:val>
                                        </p:tav>
                                      </p:tavLst>
                                    </p:anim>
                                    <p:animEffect transition="in" filter="fade">
                                      <p:cBhvr>
                                        <p:cTn id="26" dur="500"/>
                                        <p:tgtEl>
                                          <p:spTgt spid="10"/>
                                        </p:tgtEl>
                                      </p:cBhvr>
                                    </p:animEffect>
                                  </p:childTnLst>
                                </p:cTn>
                              </p:par>
                            </p:childTnLst>
                          </p:cTn>
                        </p:par>
                        <p:par>
                          <p:cTn id="27" fill="hold" nodeType="afterGroup">
                            <p:stCondLst>
                              <p:cond delay="4500"/>
                            </p:stCondLst>
                            <p:childTnLst>
                              <p:par>
                                <p:cTn id="28" presetID="17"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ppt_x</p:attrName>
                                        </p:attrNameLst>
                                      </p:cBhvr>
                                      <p:tavLst>
                                        <p:tav tm="0">
                                          <p:val>
                                            <p:strVal val="#ppt_x-#ppt_w/2"/>
                                          </p:val>
                                        </p:tav>
                                        <p:tav tm="100000">
                                          <p:val>
                                            <p:strVal val="#ppt_x"/>
                                          </p:val>
                                        </p:tav>
                                      </p:tavLst>
                                    </p:anim>
                                    <p:anim calcmode="lin" valueType="num">
                                      <p:cBhvr>
                                        <p:cTn id="31" dur="500" fill="hold"/>
                                        <p:tgtEl>
                                          <p:spTgt spid="9"/>
                                        </p:tgtEl>
                                        <p:attrNameLst>
                                          <p:attrName>ppt_y</p:attrName>
                                        </p:attrNameLst>
                                      </p:cBhvr>
                                      <p:tavLst>
                                        <p:tav tm="0">
                                          <p:val>
                                            <p:strVal val="#ppt_y"/>
                                          </p:val>
                                        </p:tav>
                                        <p:tav tm="100000">
                                          <p:val>
                                            <p:strVal val="#ppt_y"/>
                                          </p:val>
                                        </p:tav>
                                      </p:tavLst>
                                    </p:anim>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strVal val="#ppt_h"/>
                                          </p:val>
                                        </p:tav>
                                        <p:tav tm="100000">
                                          <p:val>
                                            <p:strVal val="#ppt_h"/>
                                          </p:val>
                                        </p:tav>
                                      </p:tavLst>
                                    </p:anim>
                                  </p:childTnLst>
                                </p:cTn>
                              </p:par>
                              <p:par>
                                <p:cTn id="34" presetID="4" presetClass="entr" presetSubtype="16" fill="hold" nodeType="withEffect">
                                  <p:stCondLst>
                                    <p:cond delay="0"/>
                                  </p:stCondLst>
                                  <p:childTnLst>
                                    <p:set>
                                      <p:cBhvr>
                                        <p:cTn id="35" dur="1" fill="hold">
                                          <p:stCondLst>
                                            <p:cond delay="0"/>
                                          </p:stCondLst>
                                        </p:cTn>
                                        <p:tgtEl>
                                          <p:spTgt spid="136279"/>
                                        </p:tgtEl>
                                        <p:attrNameLst>
                                          <p:attrName>style.visibility</p:attrName>
                                        </p:attrNameLst>
                                      </p:cBhvr>
                                      <p:to>
                                        <p:strVal val="visible"/>
                                      </p:to>
                                    </p:set>
                                    <p:animEffect transition="in" filter="box(in)">
                                      <p:cBhvr>
                                        <p:cTn id="36" dur="500"/>
                                        <p:tgtEl>
                                          <p:spTgt spid="136279"/>
                                        </p:tgtEl>
                                      </p:cBhvr>
                                    </p:animEffect>
                                  </p:childTnLst>
                                </p:cTn>
                              </p:par>
                            </p:childTnLst>
                          </p:cTn>
                        </p:par>
                        <p:par>
                          <p:cTn id="37" fill="hold" nodeType="afterGroup">
                            <p:stCondLst>
                              <p:cond delay="5000"/>
                            </p:stCondLst>
                            <p:childTnLst>
                              <p:par>
                                <p:cTn id="38" presetID="12" presetClass="entr" presetSubtype="1"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slide(fromTop)">
                                      <p:cBhvr>
                                        <p:cTn id="40" dur="500"/>
                                        <p:tgtEl>
                                          <p:spTgt spid="6"/>
                                        </p:tgtEl>
                                      </p:cBhvr>
                                    </p:animEffect>
                                  </p:childTnLst>
                                </p:cTn>
                              </p:par>
                            </p:childTnLst>
                          </p:cTn>
                        </p:par>
                        <p:par>
                          <p:cTn id="41" fill="hold" nodeType="afterGroup">
                            <p:stCondLst>
                              <p:cond delay="5500"/>
                            </p:stCondLst>
                            <p:childTnLst>
                              <p:par>
                                <p:cTn id="42" presetID="49" presetClass="entr" presetSubtype="0" decel="10000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360"/>
                                          </p:val>
                                        </p:tav>
                                        <p:tav tm="100000">
                                          <p:val>
                                            <p:fltVal val="0"/>
                                          </p:val>
                                        </p:tav>
                                      </p:tavLst>
                                    </p:anim>
                                    <p:animEffect transition="in" filter="fade">
                                      <p:cBhvr>
                                        <p:cTn id="47" dur="500"/>
                                        <p:tgtEl>
                                          <p:spTgt spid="12"/>
                                        </p:tgtEl>
                                      </p:cBhvr>
                                    </p:animEffect>
                                  </p:childTnLst>
                                </p:cTn>
                              </p:par>
                            </p:childTnLst>
                          </p:cTn>
                        </p:par>
                        <p:par>
                          <p:cTn id="48" fill="hold" nodeType="afterGroup">
                            <p:stCondLst>
                              <p:cond delay="6000"/>
                            </p:stCondLst>
                            <p:childTnLst>
                              <p:par>
                                <p:cTn id="49" presetID="17" presetClass="entr" presetSubtype="8"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ppt_x</p:attrName>
                                        </p:attrNameLst>
                                      </p:cBhvr>
                                      <p:tavLst>
                                        <p:tav tm="0">
                                          <p:val>
                                            <p:strVal val="#ppt_x-#ppt_w/2"/>
                                          </p:val>
                                        </p:tav>
                                        <p:tav tm="100000">
                                          <p:val>
                                            <p:strVal val="#ppt_x"/>
                                          </p:val>
                                        </p:tav>
                                      </p:tavLst>
                                    </p:anim>
                                    <p:anim calcmode="lin" valueType="num">
                                      <p:cBhvr>
                                        <p:cTn id="52" dur="500" fill="hold"/>
                                        <p:tgtEl>
                                          <p:spTgt spid="4"/>
                                        </p:tgtEl>
                                        <p:attrNameLst>
                                          <p:attrName>ppt_y</p:attrName>
                                        </p:attrNameLst>
                                      </p:cBhvr>
                                      <p:tavLst>
                                        <p:tav tm="0">
                                          <p:val>
                                            <p:strVal val="#ppt_y"/>
                                          </p:val>
                                        </p:tav>
                                        <p:tav tm="100000">
                                          <p:val>
                                            <p:strVal val="#ppt_y"/>
                                          </p:val>
                                        </p:tav>
                                      </p:tavLst>
                                    </p:anim>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strVal val="#ppt_h"/>
                                          </p:val>
                                        </p:tav>
                                        <p:tav tm="100000">
                                          <p:val>
                                            <p:strVal val="#ppt_h"/>
                                          </p:val>
                                        </p:tav>
                                      </p:tavLst>
                                    </p:anim>
                                  </p:childTnLst>
                                </p:cTn>
                              </p:par>
                              <p:par>
                                <p:cTn id="55" presetID="4" presetClass="entr" presetSubtype="16" fill="hold" nodeType="withEffect">
                                  <p:stCondLst>
                                    <p:cond delay="0"/>
                                  </p:stCondLst>
                                  <p:childTnLst>
                                    <p:set>
                                      <p:cBhvr>
                                        <p:cTn id="56" dur="1" fill="hold">
                                          <p:stCondLst>
                                            <p:cond delay="0"/>
                                          </p:stCondLst>
                                        </p:cTn>
                                        <p:tgtEl>
                                          <p:spTgt spid="136280"/>
                                        </p:tgtEl>
                                        <p:attrNameLst>
                                          <p:attrName>style.visibility</p:attrName>
                                        </p:attrNameLst>
                                      </p:cBhvr>
                                      <p:to>
                                        <p:strVal val="visible"/>
                                      </p:to>
                                    </p:set>
                                    <p:animEffect transition="in" filter="box(in)">
                                      <p:cBhvr>
                                        <p:cTn id="57" dur="500"/>
                                        <p:tgtEl>
                                          <p:spTgt spid="136280"/>
                                        </p:tgtEl>
                                      </p:cBhvr>
                                    </p:animEffect>
                                  </p:childTnLst>
                                </p:cTn>
                              </p:par>
                            </p:childTnLst>
                          </p:cTn>
                        </p:par>
                        <p:par>
                          <p:cTn id="58" fill="hold" nodeType="afterGroup">
                            <p:stCondLst>
                              <p:cond delay="6500"/>
                            </p:stCondLst>
                            <p:childTnLst>
                              <p:par>
                                <p:cTn id="59" presetID="12" presetClass="entr" presetSubtype="1"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slide(fromTop)">
                                      <p:cBhvr>
                                        <p:cTn id="61" dur="500"/>
                                        <p:tgtEl>
                                          <p:spTgt spid="5"/>
                                        </p:tgtEl>
                                      </p:cBhvr>
                                    </p:animEffect>
                                  </p:childTnLst>
                                </p:cTn>
                              </p:par>
                            </p:childTnLst>
                          </p:cTn>
                        </p:par>
                        <p:par>
                          <p:cTn id="62" fill="hold" nodeType="afterGroup">
                            <p:stCondLst>
                              <p:cond delay="7000"/>
                            </p:stCondLst>
                            <p:childTnLst>
                              <p:par>
                                <p:cTn id="63" presetID="49" presetClass="entr" presetSubtype="0" decel="100000"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 calcmode="lin" valueType="num">
                                      <p:cBhvr>
                                        <p:cTn id="67" dur="500" fill="hold"/>
                                        <p:tgtEl>
                                          <p:spTgt spid="14"/>
                                        </p:tgtEl>
                                        <p:attrNameLst>
                                          <p:attrName>style.rotation</p:attrName>
                                        </p:attrNameLst>
                                      </p:cBhvr>
                                      <p:tavLst>
                                        <p:tav tm="0">
                                          <p:val>
                                            <p:fltVal val="360"/>
                                          </p:val>
                                        </p:tav>
                                        <p:tav tm="100000">
                                          <p:val>
                                            <p:fltVal val="0"/>
                                          </p:val>
                                        </p:tav>
                                      </p:tavLst>
                                    </p:anim>
                                    <p:animEffect transition="in" filter="fade">
                                      <p:cBhvr>
                                        <p:cTn id="68" dur="500"/>
                                        <p:tgtEl>
                                          <p:spTgt spid="14"/>
                                        </p:tgtEl>
                                      </p:cBhvr>
                                    </p:animEffect>
                                  </p:childTnLst>
                                </p:cTn>
                              </p:par>
                            </p:childTnLst>
                          </p:cTn>
                        </p:par>
                        <p:par>
                          <p:cTn id="69" fill="hold" nodeType="afterGroup">
                            <p:stCondLst>
                              <p:cond delay="7500"/>
                            </p:stCondLst>
                            <p:childTnLst>
                              <p:par>
                                <p:cTn id="70" presetID="17" presetClass="entr" presetSubtype="8"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p:cTn id="72" dur="500" fill="hold"/>
                                        <p:tgtEl>
                                          <p:spTgt spid="3"/>
                                        </p:tgtEl>
                                        <p:attrNameLst>
                                          <p:attrName>ppt_x</p:attrName>
                                        </p:attrNameLst>
                                      </p:cBhvr>
                                      <p:tavLst>
                                        <p:tav tm="0">
                                          <p:val>
                                            <p:strVal val="#ppt_x-#ppt_w/2"/>
                                          </p:val>
                                        </p:tav>
                                        <p:tav tm="100000">
                                          <p:val>
                                            <p:strVal val="#ppt_x"/>
                                          </p:val>
                                        </p:tav>
                                      </p:tavLst>
                                    </p:anim>
                                    <p:anim calcmode="lin" valueType="num">
                                      <p:cBhvr>
                                        <p:cTn id="73" dur="500" fill="hold"/>
                                        <p:tgtEl>
                                          <p:spTgt spid="3"/>
                                        </p:tgtEl>
                                        <p:attrNameLst>
                                          <p:attrName>ppt_y</p:attrName>
                                        </p:attrNameLst>
                                      </p:cBhvr>
                                      <p:tavLst>
                                        <p:tav tm="0">
                                          <p:val>
                                            <p:strVal val="#ppt_y"/>
                                          </p:val>
                                        </p:tav>
                                        <p:tav tm="100000">
                                          <p:val>
                                            <p:strVal val="#ppt_y"/>
                                          </p:val>
                                        </p:tav>
                                      </p:tavLst>
                                    </p:anim>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strVal val="#ppt_h"/>
                                          </p:val>
                                        </p:tav>
                                        <p:tav tm="100000">
                                          <p:val>
                                            <p:strVal val="#ppt_h"/>
                                          </p:val>
                                        </p:tav>
                                      </p:tavLst>
                                    </p:anim>
                                  </p:childTnLst>
                                </p:cTn>
                              </p:par>
                              <p:par>
                                <p:cTn id="76" presetID="4" presetClass="entr" presetSubtype="16" fill="hold" nodeType="withEffect">
                                  <p:stCondLst>
                                    <p:cond delay="0"/>
                                  </p:stCondLst>
                                  <p:childTnLst>
                                    <p:set>
                                      <p:cBhvr>
                                        <p:cTn id="77" dur="1" fill="hold">
                                          <p:stCondLst>
                                            <p:cond delay="0"/>
                                          </p:stCondLst>
                                        </p:cTn>
                                        <p:tgtEl>
                                          <p:spTgt spid="136281"/>
                                        </p:tgtEl>
                                        <p:attrNameLst>
                                          <p:attrName>style.visibility</p:attrName>
                                        </p:attrNameLst>
                                      </p:cBhvr>
                                      <p:to>
                                        <p:strVal val="visible"/>
                                      </p:to>
                                    </p:set>
                                    <p:animEffect transition="in" filter="box(in)">
                                      <p:cBhvr>
                                        <p:cTn id="78" dur="500"/>
                                        <p:tgtEl>
                                          <p:spTgt spid="136281"/>
                                        </p:tgtEl>
                                      </p:cBhvr>
                                    </p:animEffect>
                                  </p:childTnLst>
                                </p:cTn>
                              </p:par>
                            </p:childTnLst>
                          </p:cTn>
                        </p:par>
                        <p:par>
                          <p:cTn id="79" fill="hold" nodeType="afterGroup">
                            <p:stCondLst>
                              <p:cond delay="8000"/>
                            </p:stCondLst>
                            <p:childTnLst>
                              <p:par>
                                <p:cTn id="80" presetID="12" presetClass="entr" presetSubtype="1" fill="hold"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slide(fromTop)">
                                      <p:cBhvr>
                                        <p:cTn id="82" dur="500"/>
                                        <p:tgtEl>
                                          <p:spTgt spid="7"/>
                                        </p:tgtEl>
                                      </p:cBhvr>
                                    </p:animEffect>
                                  </p:childTnLst>
                                </p:cTn>
                              </p:par>
                            </p:childTnLst>
                          </p:cTn>
                        </p:par>
                        <p:par>
                          <p:cTn id="83" fill="hold" nodeType="afterGroup">
                            <p:stCondLst>
                              <p:cond delay="8500"/>
                            </p:stCondLst>
                            <p:childTnLst>
                              <p:par>
                                <p:cTn id="84" presetID="49" presetClass="entr" presetSubtype="0" decel="100000" fill="hold" nodeType="after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360"/>
                                          </p:val>
                                        </p:tav>
                                        <p:tav tm="100000">
                                          <p:val>
                                            <p:fltVal val="0"/>
                                          </p:val>
                                        </p:tav>
                                      </p:tavLst>
                                    </p:anim>
                                    <p:animEffect transition="in" filter="fade">
                                      <p:cBhvr>
                                        <p:cTn id="89" dur="500"/>
                                        <p:tgtEl>
                                          <p:spTgt spid="16"/>
                                        </p:tgtEl>
                                      </p:cBhvr>
                                    </p:animEffect>
                                  </p:childTnLst>
                                </p:cTn>
                              </p:par>
                            </p:childTnLst>
                          </p:cTn>
                        </p:par>
                        <p:par>
                          <p:cTn id="90" fill="hold" nodeType="afterGroup">
                            <p:stCondLst>
                              <p:cond delay="9000"/>
                            </p:stCondLst>
                            <p:childTnLst>
                              <p:par>
                                <p:cTn id="91" presetID="17" presetClass="entr" presetSubtype="8" fill="hold" nodeType="afterEffect">
                                  <p:stCondLst>
                                    <p:cond delay="0"/>
                                  </p:stCondLst>
                                  <p:childTnLst>
                                    <p:set>
                                      <p:cBhvr>
                                        <p:cTn id="92" dur="1" fill="hold">
                                          <p:stCondLst>
                                            <p:cond delay="0"/>
                                          </p:stCondLst>
                                        </p:cTn>
                                        <p:tgtEl>
                                          <p:spTgt spid="2"/>
                                        </p:tgtEl>
                                        <p:attrNameLst>
                                          <p:attrName>style.visibility</p:attrName>
                                        </p:attrNameLst>
                                      </p:cBhvr>
                                      <p:to>
                                        <p:strVal val="visible"/>
                                      </p:to>
                                    </p:set>
                                    <p:anim calcmode="lin" valueType="num">
                                      <p:cBhvr>
                                        <p:cTn id="93" dur="500" fill="hold"/>
                                        <p:tgtEl>
                                          <p:spTgt spid="2"/>
                                        </p:tgtEl>
                                        <p:attrNameLst>
                                          <p:attrName>ppt_x</p:attrName>
                                        </p:attrNameLst>
                                      </p:cBhvr>
                                      <p:tavLst>
                                        <p:tav tm="0">
                                          <p:val>
                                            <p:strVal val="#ppt_x-#ppt_w/2"/>
                                          </p:val>
                                        </p:tav>
                                        <p:tav tm="100000">
                                          <p:val>
                                            <p:strVal val="#ppt_x"/>
                                          </p:val>
                                        </p:tav>
                                      </p:tavLst>
                                    </p:anim>
                                    <p:anim calcmode="lin" valueType="num">
                                      <p:cBhvr>
                                        <p:cTn id="94" dur="500" fill="hold"/>
                                        <p:tgtEl>
                                          <p:spTgt spid="2"/>
                                        </p:tgtEl>
                                        <p:attrNameLst>
                                          <p:attrName>ppt_y</p:attrName>
                                        </p:attrNameLst>
                                      </p:cBhvr>
                                      <p:tavLst>
                                        <p:tav tm="0">
                                          <p:val>
                                            <p:strVal val="#ppt_y"/>
                                          </p:val>
                                        </p:tav>
                                        <p:tav tm="100000">
                                          <p:val>
                                            <p:strVal val="#ppt_y"/>
                                          </p:val>
                                        </p:tav>
                                      </p:tavLst>
                                    </p:anim>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strVal val="#ppt_h"/>
                                          </p:val>
                                        </p:tav>
                                        <p:tav tm="100000">
                                          <p:val>
                                            <p:strVal val="#ppt_h"/>
                                          </p:val>
                                        </p:tav>
                                      </p:tavLst>
                                    </p:anim>
                                  </p:childTnLst>
                                </p:cTn>
                              </p:par>
                              <p:par>
                                <p:cTn id="97" presetID="3" presetClass="entr" presetSubtype="10" fill="hold" nodeType="withEffect">
                                  <p:stCondLst>
                                    <p:cond delay="0"/>
                                  </p:stCondLst>
                                  <p:childTnLst>
                                    <p:set>
                                      <p:cBhvr>
                                        <p:cTn id="98" dur="1" fill="hold">
                                          <p:stCondLst>
                                            <p:cond delay="0"/>
                                          </p:stCondLst>
                                        </p:cTn>
                                        <p:tgtEl>
                                          <p:spTgt spid="136282"/>
                                        </p:tgtEl>
                                        <p:attrNameLst>
                                          <p:attrName>style.visibility</p:attrName>
                                        </p:attrNameLst>
                                      </p:cBhvr>
                                      <p:to>
                                        <p:strVal val="visible"/>
                                      </p:to>
                                    </p:set>
                                    <p:animEffect transition="in" filter="blinds(horizontal)">
                                      <p:cBhvr>
                                        <p:cTn id="99" dur="500"/>
                                        <p:tgtEl>
                                          <p:spTgt spid="13628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0" restart="whenNotActive" fill="hold" evtFilter="cancelBubble" nodeType="interactiveSeq">
                <p:stCondLst>
                  <p:cond evt="onClick" delay="0">
                    <p:tgtEl>
                      <p:spTgt spid="9"/>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23" presetClass="entr" presetSubtype="16" fill="hold" nodeType="clickEffect">
                                  <p:stCondLst>
                                    <p:cond delay="0"/>
                                  </p:stCondLst>
                                  <p:childTnLst>
                                    <p:set>
                                      <p:cBhvr>
                                        <p:cTn id="104" dur="1" fill="hold">
                                          <p:stCondLst>
                                            <p:cond delay="0"/>
                                          </p:stCondLst>
                                        </p:cTn>
                                        <p:tgtEl>
                                          <p:spTgt spid="136277"/>
                                        </p:tgtEl>
                                        <p:attrNameLst>
                                          <p:attrName>style.visibility</p:attrName>
                                        </p:attrNameLst>
                                      </p:cBhvr>
                                      <p:to>
                                        <p:strVal val="visible"/>
                                      </p:to>
                                    </p:set>
                                    <p:anim calcmode="lin" valueType="num">
                                      <p:cBhvr>
                                        <p:cTn id="105" dur="500" fill="hold"/>
                                        <p:tgtEl>
                                          <p:spTgt spid="136277"/>
                                        </p:tgtEl>
                                        <p:attrNameLst>
                                          <p:attrName>ppt_w</p:attrName>
                                        </p:attrNameLst>
                                      </p:cBhvr>
                                      <p:tavLst>
                                        <p:tav tm="0">
                                          <p:val>
                                            <p:fltVal val="0"/>
                                          </p:val>
                                        </p:tav>
                                        <p:tav tm="100000">
                                          <p:val>
                                            <p:strVal val="#ppt_w"/>
                                          </p:val>
                                        </p:tav>
                                      </p:tavLst>
                                    </p:anim>
                                    <p:anim calcmode="lin" valueType="num">
                                      <p:cBhvr>
                                        <p:cTn id="106" dur="500" fill="hold"/>
                                        <p:tgtEl>
                                          <p:spTgt spid="13627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3"/>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9"/>
                  </p:tgtEl>
                </p:cond>
              </p:nextCondLst>
            </p:seq>
            <p:seq concurrent="1" nextAc="seek">
              <p:cTn id="107" restart="whenNotActive" fill="hold" evtFilter="cancelBubble" nodeType="interactiveSeq">
                <p:stCondLst>
                  <p:cond evt="onClick" delay="0">
                    <p:tgtEl>
                      <p:spTgt spid="4"/>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23" presetClass="entr" presetSubtype="16" fill="hold" nodeType="clickEffect">
                                  <p:stCondLst>
                                    <p:cond delay="0"/>
                                  </p:stCondLst>
                                  <p:childTnLst>
                                    <p:set>
                                      <p:cBhvr>
                                        <p:cTn id="111" dur="1" fill="hold">
                                          <p:stCondLst>
                                            <p:cond delay="0"/>
                                          </p:stCondLst>
                                        </p:cTn>
                                        <p:tgtEl>
                                          <p:spTgt spid="136276"/>
                                        </p:tgtEl>
                                        <p:attrNameLst>
                                          <p:attrName>style.visibility</p:attrName>
                                        </p:attrNameLst>
                                      </p:cBhvr>
                                      <p:to>
                                        <p:strVal val="visible"/>
                                      </p:to>
                                    </p:set>
                                    <p:anim calcmode="lin" valueType="num">
                                      <p:cBhvr>
                                        <p:cTn id="112" dur="500" fill="hold"/>
                                        <p:tgtEl>
                                          <p:spTgt spid="136276"/>
                                        </p:tgtEl>
                                        <p:attrNameLst>
                                          <p:attrName>ppt_w</p:attrName>
                                        </p:attrNameLst>
                                      </p:cBhvr>
                                      <p:tavLst>
                                        <p:tav tm="0">
                                          <p:val>
                                            <p:fltVal val="0"/>
                                          </p:val>
                                        </p:tav>
                                        <p:tav tm="100000">
                                          <p:val>
                                            <p:strVal val="#ppt_w"/>
                                          </p:val>
                                        </p:tav>
                                      </p:tavLst>
                                    </p:anim>
                                    <p:anim calcmode="lin" valueType="num">
                                      <p:cBhvr>
                                        <p:cTn id="113" dur="500" fill="hold"/>
                                        <p:tgtEl>
                                          <p:spTgt spid="13627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4"/>
                  </p:tgtEl>
                </p:cond>
              </p:nextCondLst>
            </p:seq>
            <p:seq concurrent="1" nextAc="seek">
              <p:cTn id="114" restart="whenNotActive" fill="hold" evtFilter="cancelBubble" nodeType="interactiveSeq">
                <p:stCondLst>
                  <p:cond evt="onClick" delay="0">
                    <p:tgtEl>
                      <p:spTgt spid="3"/>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23" presetClass="entr" presetSubtype="16" fill="hold" nodeType="clickEffect">
                                  <p:stCondLst>
                                    <p:cond delay="0"/>
                                  </p:stCondLst>
                                  <p:childTnLst>
                                    <p:set>
                                      <p:cBhvr>
                                        <p:cTn id="118" dur="1" fill="hold">
                                          <p:stCondLst>
                                            <p:cond delay="0"/>
                                          </p:stCondLst>
                                        </p:cTn>
                                        <p:tgtEl>
                                          <p:spTgt spid="136275"/>
                                        </p:tgtEl>
                                        <p:attrNameLst>
                                          <p:attrName>style.visibility</p:attrName>
                                        </p:attrNameLst>
                                      </p:cBhvr>
                                      <p:to>
                                        <p:strVal val="visible"/>
                                      </p:to>
                                    </p:set>
                                    <p:anim calcmode="lin" valueType="num">
                                      <p:cBhvr>
                                        <p:cTn id="119" dur="500" fill="hold"/>
                                        <p:tgtEl>
                                          <p:spTgt spid="136275"/>
                                        </p:tgtEl>
                                        <p:attrNameLst>
                                          <p:attrName>ppt_w</p:attrName>
                                        </p:attrNameLst>
                                      </p:cBhvr>
                                      <p:tavLst>
                                        <p:tav tm="0">
                                          <p:val>
                                            <p:fltVal val="0"/>
                                          </p:val>
                                        </p:tav>
                                        <p:tav tm="100000">
                                          <p:val>
                                            <p:strVal val="#ppt_w"/>
                                          </p:val>
                                        </p:tav>
                                      </p:tavLst>
                                    </p:anim>
                                    <p:anim calcmode="lin" valueType="num">
                                      <p:cBhvr>
                                        <p:cTn id="120" dur="500" fill="hold"/>
                                        <p:tgtEl>
                                          <p:spTgt spid="136275"/>
                                        </p:tgtEl>
                                        <p:attrNameLst>
                                          <p:attrName>ppt_h</p:attrName>
                                        </p:attrNameLst>
                                      </p:cBhvr>
                                      <p:tavLst>
                                        <p:tav tm="0">
                                          <p:val>
                                            <p:fltVal val="0"/>
                                          </p:val>
                                        </p:tav>
                                        <p:tav tm="100000">
                                          <p:val>
                                            <p:strVal val="#ppt_h"/>
                                          </p:val>
                                        </p:tav>
                                      </p:tavLst>
                                    </p:anim>
                                  </p:childTnLst>
                                  <p:subTnLst>
                                    <p:audio>
                                      <p:cMediaNode vol="89000">
                                        <p:cTn display="0" masterRel="sameClick">
                                          <p:stCondLst>
                                            <p:cond evt="begin" delay="0">
                                              <p:tn val="117"/>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
                  </p:tgtEl>
                </p:cond>
              </p:nextCondLst>
            </p:seq>
            <p:seq concurrent="1" nextAc="seek">
              <p:cTn id="121" restart="whenNotActive" fill="hold" evtFilter="cancelBubble" nodeType="interactiveSeq">
                <p:stCondLst>
                  <p:cond evt="onClick" delay="0">
                    <p:tgtEl>
                      <p:spTgt spid="2"/>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23" presetClass="entr" presetSubtype="16" repeatCount="3000" fill="hold" nodeType="clickEffect">
                                  <p:stCondLst>
                                    <p:cond delay="0"/>
                                  </p:stCondLst>
                                  <p:childTnLst>
                                    <p:set>
                                      <p:cBhvr>
                                        <p:cTn id="125" dur="1" fill="hold">
                                          <p:stCondLst>
                                            <p:cond delay="0"/>
                                          </p:stCondLst>
                                        </p:cTn>
                                        <p:tgtEl>
                                          <p:spTgt spid="136278"/>
                                        </p:tgtEl>
                                        <p:attrNameLst>
                                          <p:attrName>style.visibility</p:attrName>
                                        </p:attrNameLst>
                                      </p:cBhvr>
                                      <p:to>
                                        <p:strVal val="visible"/>
                                      </p:to>
                                    </p:set>
                                    <p:anim calcmode="lin" valueType="num">
                                      <p:cBhvr>
                                        <p:cTn id="126" dur="500" fill="hold"/>
                                        <p:tgtEl>
                                          <p:spTgt spid="136278"/>
                                        </p:tgtEl>
                                        <p:attrNameLst>
                                          <p:attrName>ppt_w</p:attrName>
                                        </p:attrNameLst>
                                      </p:cBhvr>
                                      <p:tavLst>
                                        <p:tav tm="0">
                                          <p:val>
                                            <p:fltVal val="0"/>
                                          </p:val>
                                        </p:tav>
                                        <p:tav tm="100000">
                                          <p:val>
                                            <p:strVal val="#ppt_w"/>
                                          </p:val>
                                        </p:tav>
                                      </p:tavLst>
                                    </p:anim>
                                    <p:anim calcmode="lin" valueType="num">
                                      <p:cBhvr>
                                        <p:cTn id="127" dur="500" fill="hold"/>
                                        <p:tgtEl>
                                          <p:spTgt spid="136278"/>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12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70561" y="314754"/>
            <a:ext cx="8402877" cy="86177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5000" b="1" dirty="0">
                <a:ln w="11430"/>
                <a:solidFill>
                  <a:srgbClr val="0000CC"/>
                </a:solidFill>
                <a:effectLst>
                  <a:outerShdw blurRad="50800" dist="39000" dir="5460000" algn="tl">
                    <a:srgbClr val="000000">
                      <a:alpha val="38000"/>
                    </a:srgbClr>
                  </a:outerShdw>
                </a:effectLst>
                <a:latin typeface="Arial" charset="0"/>
                <a:cs typeface="Arial" charset="0"/>
              </a:rPr>
              <a:t>CHÀO THÂN ÁI</a:t>
            </a:r>
          </a:p>
        </p:txBody>
      </p:sp>
      <p:pic>
        <p:nvPicPr>
          <p:cNvPr id="7" name="116.  ngay tet que em - phi nhung2.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9" descr="HÌNH ĐỘNG VỀ LỜI CHÚC SỨC KHOẺ ( Get well soon animations) - Blog ..."/>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552575"/>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1" presetClass="mediacall" presetSubtype="0" fill="hold" nodeType="afterEffect">
                                  <p:stCondLst>
                                    <p:cond delay="0"/>
                                  </p:stCondLst>
                                  <p:childTnLst>
                                    <p:cmd type="call" cmd="playFrom(0.0)">
                                      <p:cBhvr>
                                        <p:cTn id="11"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3434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40386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2" name="Text Box 6"/>
          <p:cNvSpPr txBox="1">
            <a:spLocks noChangeArrowheads="1"/>
          </p:cNvSpPr>
          <p:nvPr/>
        </p:nvSpPr>
        <p:spPr bwMode="auto">
          <a:xfrm>
            <a:off x="0" y="0"/>
            <a:ext cx="9144000" cy="5191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800" b="1">
                <a:latin typeface="Arial" panose="020B0604020202020204" pitchFamily="34" charset="0"/>
              </a:rPr>
              <a:t>Quan sát 2 trang chiếu sau: </a:t>
            </a:r>
          </a:p>
        </p:txBody>
      </p:sp>
      <p:sp>
        <p:nvSpPr>
          <p:cNvPr id="137223" name="Text Box 7"/>
          <p:cNvSpPr txBox="1">
            <a:spLocks noChangeArrowheads="1"/>
          </p:cNvSpPr>
          <p:nvPr/>
        </p:nvSpPr>
        <p:spPr bwMode="auto">
          <a:xfrm>
            <a:off x="1981200" y="51054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b="1">
                <a:latin typeface="Arial" panose="020B0604020202020204" pitchFamily="34" charset="0"/>
              </a:rPr>
              <a:t>Hình 1</a:t>
            </a:r>
          </a:p>
        </p:txBody>
      </p:sp>
      <p:sp>
        <p:nvSpPr>
          <p:cNvPr id="137224" name="Text Box 8"/>
          <p:cNvSpPr txBox="1">
            <a:spLocks noChangeArrowheads="1"/>
          </p:cNvSpPr>
          <p:nvPr/>
        </p:nvSpPr>
        <p:spPr bwMode="auto">
          <a:xfrm>
            <a:off x="6172200" y="51054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b="1">
                <a:latin typeface="Arial" panose="020B0604020202020204" pitchFamily="34" charset="0"/>
              </a:rPr>
              <a:t>Hình 2 </a:t>
            </a:r>
          </a:p>
        </p:txBody>
      </p:sp>
      <p:sp>
        <p:nvSpPr>
          <p:cNvPr id="137225" name="AutoShape 9"/>
          <p:cNvSpPr>
            <a:spLocks noChangeArrowheads="1"/>
          </p:cNvSpPr>
          <p:nvPr/>
        </p:nvSpPr>
        <p:spPr bwMode="auto">
          <a:xfrm>
            <a:off x="3962400" y="304800"/>
            <a:ext cx="5181600" cy="1371600"/>
          </a:xfrm>
          <a:prstGeom prst="cloudCallout">
            <a:avLst>
              <a:gd name="adj1" fmla="val -4579"/>
              <a:gd name="adj2" fmla="val 43139"/>
            </a:avLst>
          </a:prstGeom>
          <a:gradFill rotWithShape="1">
            <a:gsLst>
              <a:gs pos="0">
                <a:schemeClr val="bg1"/>
              </a:gs>
              <a:gs pos="100000">
                <a:srgbClr val="8B4BA7"/>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spcBef>
                <a:spcPct val="50000"/>
              </a:spcBef>
              <a:buClrTx/>
              <a:buSzTx/>
              <a:buFontTx/>
              <a:buNone/>
            </a:pPr>
            <a:r>
              <a:rPr lang="en-US" altLang="en-US" sz="2000" b="1">
                <a:latin typeface="Arial" panose="020B0604020202020204" pitchFamily="34" charset="0"/>
              </a:rPr>
              <a:t>Các em hãy so sánh và cho nhận xét, trang chiếu ở hình 1 và hình 2?</a:t>
            </a:r>
          </a:p>
          <a:p>
            <a:pPr algn="ctr">
              <a:spcBef>
                <a:spcPct val="0"/>
              </a:spcBef>
              <a:buClrTx/>
              <a:buSzTx/>
              <a:buFontTx/>
              <a:buNone/>
            </a:pPr>
            <a:endParaRPr lang="en-US" altLang="en-US" sz="2000" b="1">
              <a:solidFill>
                <a:srgbClr val="0000FF"/>
              </a:solidFill>
              <a:latin typeface="Times New Roman" panose="02020603050405020304" pitchFamily="18" charset="0"/>
            </a:endParaRPr>
          </a:p>
        </p:txBody>
      </p:sp>
      <p:pic>
        <p:nvPicPr>
          <p:cNvPr id="49171" name="Picture 19"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533400"/>
            <a:ext cx="1252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7" name="Text Box 11"/>
          <p:cNvSpPr txBox="1">
            <a:spLocks noChangeArrowheads="1"/>
          </p:cNvSpPr>
          <p:nvPr/>
        </p:nvSpPr>
        <p:spPr bwMode="auto">
          <a:xfrm>
            <a:off x="762000" y="5562600"/>
            <a:ext cx="7924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50000"/>
              </a:spcBef>
              <a:buClrTx/>
              <a:buSzTx/>
              <a:buFontTx/>
              <a:buNone/>
            </a:pPr>
            <a:r>
              <a:rPr lang="en-US" altLang="en-US" sz="2000" b="1">
                <a:solidFill>
                  <a:srgbClr val="FF0000"/>
                </a:solidFill>
                <a:latin typeface="Arial" panose="020B0604020202020204" pitchFamily="34" charset="0"/>
              </a:rPr>
              <a:t>*</a:t>
            </a:r>
            <a:r>
              <a:rPr lang="en-US" altLang="en-US" sz="2000" b="1">
                <a:solidFill>
                  <a:srgbClr val="000099"/>
                </a:solidFill>
                <a:latin typeface="Arial" panose="020B0604020202020204" pitchFamily="34" charset="0"/>
              </a:rPr>
              <a:t> </a:t>
            </a:r>
            <a:r>
              <a:rPr lang="en-US" altLang="en-US" sz="2000" b="1">
                <a:solidFill>
                  <a:srgbClr val="FF3300"/>
                </a:solidFill>
                <a:latin typeface="Arial" panose="020B0604020202020204" pitchFamily="34" charset="0"/>
              </a:rPr>
              <a:t>Giống nhau</a:t>
            </a:r>
            <a:r>
              <a:rPr lang="en-US" altLang="en-US" sz="2000" b="1">
                <a:solidFill>
                  <a:srgbClr val="FF0000"/>
                </a:solidFill>
                <a:latin typeface="Arial" panose="020B0604020202020204" pitchFamily="34" charset="0"/>
              </a:rPr>
              <a:t>:</a:t>
            </a:r>
            <a:r>
              <a:rPr lang="en-US" altLang="en-US" sz="2000" b="1">
                <a:solidFill>
                  <a:srgbClr val="000099"/>
                </a:solidFill>
                <a:latin typeface="Arial" panose="020B0604020202020204" pitchFamily="34" charset="0"/>
              </a:rPr>
              <a:t> cả 2 trang chiếu đều cùng có nội dung như nhau.</a:t>
            </a:r>
          </a:p>
          <a:p>
            <a:pPr>
              <a:spcBef>
                <a:spcPct val="50000"/>
              </a:spcBef>
              <a:buClrTx/>
              <a:buSzTx/>
              <a:buFontTx/>
              <a:buNone/>
            </a:pPr>
            <a:r>
              <a:rPr lang="en-US" altLang="en-US" sz="2000" b="1">
                <a:solidFill>
                  <a:srgbClr val="FF0000"/>
                </a:solidFill>
                <a:latin typeface="Arial" panose="020B0604020202020204" pitchFamily="34" charset="0"/>
              </a:rPr>
              <a:t>* </a:t>
            </a:r>
            <a:r>
              <a:rPr lang="en-US" altLang="en-US" sz="2000" b="1">
                <a:solidFill>
                  <a:srgbClr val="FF3300"/>
                </a:solidFill>
                <a:latin typeface="Arial" panose="020B0604020202020204" pitchFamily="34" charset="0"/>
              </a:rPr>
              <a:t>Khác nhau</a:t>
            </a:r>
            <a:r>
              <a:rPr lang="en-US" altLang="en-US" sz="2000" b="1">
                <a:solidFill>
                  <a:srgbClr val="FF0000"/>
                </a:solidFill>
                <a:latin typeface="Arial" panose="020B0604020202020204" pitchFamily="34" charset="0"/>
              </a:rPr>
              <a:t>:</a:t>
            </a:r>
            <a:r>
              <a:rPr lang="en-US" altLang="en-US" sz="2000" b="1">
                <a:solidFill>
                  <a:srgbClr val="000099"/>
                </a:solidFill>
                <a:latin typeface="Arial" panose="020B0604020202020204" pitchFamily="34" charset="0"/>
              </a:rPr>
              <a:t> trang chiếu  ở hình 2 có thêm hình ảnh minh họa.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2"/>
                                        </p:tgtEl>
                                        <p:attrNameLst>
                                          <p:attrName>style.visibility</p:attrName>
                                        </p:attrNameLst>
                                      </p:cBhvr>
                                      <p:to>
                                        <p:strVal val="visible"/>
                                      </p:to>
                                    </p:set>
                                    <p:animEffect transition="in" filter="blinds(horizontal)">
                                      <p:cBhvr>
                                        <p:cTn id="7" dur="500"/>
                                        <p:tgtEl>
                                          <p:spTgt spid="137222"/>
                                        </p:tgtEl>
                                      </p:cBhvr>
                                    </p:animEffect>
                                  </p:childTnLst>
                                </p:cTn>
                              </p:par>
                              <p:par>
                                <p:cTn id="8" presetID="3" presetClass="entr" presetSubtype="10" fill="hold" nodeType="withEffect">
                                  <p:stCondLst>
                                    <p:cond delay="0"/>
                                  </p:stCondLst>
                                  <p:childTnLst>
                                    <p:set>
                                      <p:cBhvr>
                                        <p:cTn id="9" dur="1" fill="hold">
                                          <p:stCondLst>
                                            <p:cond delay="0"/>
                                          </p:stCondLst>
                                        </p:cTn>
                                        <p:tgtEl>
                                          <p:spTgt spid="137221"/>
                                        </p:tgtEl>
                                        <p:attrNameLst>
                                          <p:attrName>style.visibility</p:attrName>
                                        </p:attrNameLst>
                                      </p:cBhvr>
                                      <p:to>
                                        <p:strVal val="visible"/>
                                      </p:to>
                                    </p:set>
                                    <p:animEffect transition="in" filter="blinds(horizontal)">
                                      <p:cBhvr>
                                        <p:cTn id="10" dur="500"/>
                                        <p:tgtEl>
                                          <p:spTgt spid="137221"/>
                                        </p:tgtEl>
                                      </p:cBhvr>
                                    </p:animEffect>
                                  </p:childTnLst>
                                </p:cTn>
                              </p:par>
                              <p:par>
                                <p:cTn id="11" presetID="3" presetClass="entr" presetSubtype="10" fill="hold" nodeType="withEffect">
                                  <p:stCondLst>
                                    <p:cond delay="0"/>
                                  </p:stCondLst>
                                  <p:childTnLst>
                                    <p:set>
                                      <p:cBhvr>
                                        <p:cTn id="12" dur="1" fill="hold">
                                          <p:stCondLst>
                                            <p:cond delay="0"/>
                                          </p:stCondLst>
                                        </p:cTn>
                                        <p:tgtEl>
                                          <p:spTgt spid="137220"/>
                                        </p:tgtEl>
                                        <p:attrNameLst>
                                          <p:attrName>style.visibility</p:attrName>
                                        </p:attrNameLst>
                                      </p:cBhvr>
                                      <p:to>
                                        <p:strVal val="visible"/>
                                      </p:to>
                                    </p:set>
                                    <p:animEffect transition="in" filter="blinds(horizontal)">
                                      <p:cBhvr>
                                        <p:cTn id="13" dur="500"/>
                                        <p:tgtEl>
                                          <p:spTgt spid="13722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7223"/>
                                        </p:tgtEl>
                                        <p:attrNameLst>
                                          <p:attrName>style.visibility</p:attrName>
                                        </p:attrNameLst>
                                      </p:cBhvr>
                                      <p:to>
                                        <p:strVal val="visible"/>
                                      </p:to>
                                    </p:set>
                                    <p:animEffect transition="in" filter="blinds(horizontal)">
                                      <p:cBhvr>
                                        <p:cTn id="16" dur="500"/>
                                        <p:tgtEl>
                                          <p:spTgt spid="1372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37224"/>
                                        </p:tgtEl>
                                        <p:attrNameLst>
                                          <p:attrName>style.visibility</p:attrName>
                                        </p:attrNameLst>
                                      </p:cBhvr>
                                      <p:to>
                                        <p:strVal val="visible"/>
                                      </p:to>
                                    </p:set>
                                    <p:animEffect transition="in" filter="blinds(horizontal)">
                                      <p:cBhvr>
                                        <p:cTn id="19" dur="500"/>
                                        <p:tgtEl>
                                          <p:spTgt spid="1372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nodeType="clickEffect">
                                  <p:stCondLst>
                                    <p:cond delay="0"/>
                                  </p:stCondLst>
                                  <p:childTnLst>
                                    <p:set>
                                      <p:cBhvr>
                                        <p:cTn id="23" dur="1" fill="hold">
                                          <p:stCondLst>
                                            <p:cond delay="0"/>
                                          </p:stCondLst>
                                        </p:cTn>
                                        <p:tgtEl>
                                          <p:spTgt spid="49171"/>
                                        </p:tgtEl>
                                        <p:attrNameLst>
                                          <p:attrName>style.visibility</p:attrName>
                                        </p:attrNameLst>
                                      </p:cBhvr>
                                      <p:to>
                                        <p:strVal val="visible"/>
                                      </p:to>
                                    </p:set>
                                    <p:anim calcmode="lin" valueType="num">
                                      <p:cBhvr>
                                        <p:cTn id="24" dur="500" fill="hold"/>
                                        <p:tgtEl>
                                          <p:spTgt spid="49171"/>
                                        </p:tgtEl>
                                        <p:attrNameLst>
                                          <p:attrName>ppt_w</p:attrName>
                                        </p:attrNameLst>
                                      </p:cBhvr>
                                      <p:tavLst>
                                        <p:tav tm="0">
                                          <p:val>
                                            <p:fltVal val="0"/>
                                          </p:val>
                                        </p:tav>
                                        <p:tav tm="100000">
                                          <p:val>
                                            <p:strVal val="#ppt_w"/>
                                          </p:val>
                                        </p:tav>
                                      </p:tavLst>
                                    </p:anim>
                                    <p:anim calcmode="lin" valueType="num">
                                      <p:cBhvr>
                                        <p:cTn id="25" dur="500" fill="hold"/>
                                        <p:tgtEl>
                                          <p:spTgt spid="49171"/>
                                        </p:tgtEl>
                                        <p:attrNameLst>
                                          <p:attrName>ppt_h</p:attrName>
                                        </p:attrNameLst>
                                      </p:cBhvr>
                                      <p:tavLst>
                                        <p:tav tm="0">
                                          <p:val>
                                            <p:fltVal val="0"/>
                                          </p:val>
                                        </p:tav>
                                        <p:tav tm="100000">
                                          <p:val>
                                            <p:strVal val="#ppt_h"/>
                                          </p:val>
                                        </p:tav>
                                      </p:tavLst>
                                    </p:anim>
                                  </p:childTnLst>
                                </p:cTn>
                              </p:par>
                              <p:par>
                                <p:cTn id="26" presetID="27" presetClass="entr" presetSubtype="0" fill="hold" nodeType="withEffect">
                                  <p:stCondLst>
                                    <p:cond delay="0"/>
                                  </p:stCondLst>
                                  <p:iterate type="lt">
                                    <p:tmPct val="50000"/>
                                  </p:iterate>
                                  <p:childTnLst>
                                    <p:set>
                                      <p:cBhvr>
                                        <p:cTn id="27" dur="1" fill="hold">
                                          <p:stCondLst>
                                            <p:cond delay="0"/>
                                          </p:stCondLst>
                                        </p:cTn>
                                        <p:tgtEl>
                                          <p:spTgt spid="137225"/>
                                        </p:tgtEl>
                                        <p:attrNameLst>
                                          <p:attrName>style.visibility</p:attrName>
                                        </p:attrNameLst>
                                      </p:cBhvr>
                                      <p:to>
                                        <p:strVal val="visible"/>
                                      </p:to>
                                    </p:set>
                                    <p:anim calcmode="discrete" valueType="clr">
                                      <p:cBhvr override="childStyle">
                                        <p:cTn id="28" dur="80"/>
                                        <p:tgtEl>
                                          <p:spTgt spid="13722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7225"/>
                                        </p:tgtEl>
                                        <p:attrNameLst>
                                          <p:attrName>fillcolor</p:attrName>
                                        </p:attrNameLst>
                                      </p:cBhvr>
                                      <p:tavLst>
                                        <p:tav tm="0">
                                          <p:val>
                                            <p:clrVal>
                                              <a:schemeClr val="accent2"/>
                                            </p:clrVal>
                                          </p:val>
                                        </p:tav>
                                        <p:tav tm="50000">
                                          <p:val>
                                            <p:clrVal>
                                              <a:schemeClr val="hlink"/>
                                            </p:clrVal>
                                          </p:val>
                                        </p:tav>
                                      </p:tavLst>
                                    </p:anim>
                                    <p:set>
                                      <p:cBhvr>
                                        <p:cTn id="30" dur="80"/>
                                        <p:tgtEl>
                                          <p:spTgt spid="137225"/>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37227">
                                            <p:txEl>
                                              <p:pRg st="0" end="0"/>
                                            </p:txEl>
                                          </p:spTgt>
                                        </p:tgtEl>
                                        <p:attrNameLst>
                                          <p:attrName>style.visibility</p:attrName>
                                        </p:attrNameLst>
                                      </p:cBhvr>
                                      <p:to>
                                        <p:strVal val="visible"/>
                                      </p:to>
                                    </p:set>
                                    <p:animEffect transition="in" filter="blinds(horizontal)">
                                      <p:cBhvr>
                                        <p:cTn id="35" dur="500"/>
                                        <p:tgtEl>
                                          <p:spTgt spid="13722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37227">
                                            <p:txEl>
                                              <p:pRg st="1" end="1"/>
                                            </p:txEl>
                                          </p:spTgt>
                                        </p:tgtEl>
                                        <p:attrNameLst>
                                          <p:attrName>style.visibility</p:attrName>
                                        </p:attrNameLst>
                                      </p:cBhvr>
                                      <p:to>
                                        <p:strVal val="visible"/>
                                      </p:to>
                                    </p:set>
                                    <p:animEffect transition="in" filter="blinds(horizontal)">
                                      <p:cBhvr>
                                        <p:cTn id="40" dur="500"/>
                                        <p:tgtEl>
                                          <p:spTgt spid="137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animBg="1"/>
      <p:bldP spid="137223" grpId="0"/>
      <p:bldP spid="1372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19"/>
          <p:cNvSpPr txBox="1">
            <a:spLocks noChangeArrowheads="1"/>
          </p:cNvSpPr>
          <p:nvPr/>
        </p:nvSpPr>
        <p:spPr bwMode="auto">
          <a:xfrm>
            <a:off x="1981200" y="465138"/>
            <a:ext cx="4876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4800" b="1">
                <a:solidFill>
                  <a:srgbClr val="FF0066"/>
                </a:solidFill>
                <a:latin typeface="Arial" panose="020B0604020202020204" pitchFamily="34" charset="0"/>
              </a:rPr>
              <a:t>Tiết 43 - Bài 10</a:t>
            </a:r>
          </a:p>
        </p:txBody>
      </p:sp>
      <p:sp>
        <p:nvSpPr>
          <p:cNvPr id="17" name="Rectangle 16"/>
          <p:cNvSpPr/>
          <p:nvPr/>
        </p:nvSpPr>
        <p:spPr>
          <a:xfrm>
            <a:off x="457200" y="1750874"/>
            <a:ext cx="8153400" cy="1754326"/>
          </a:xfrm>
          <a:prstGeom prst="rect">
            <a:avLst/>
          </a:prstGeom>
          <a:noFill/>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5400" b="1" dirty="0">
                <a:ln w="11430">
                  <a:noFill/>
                </a:ln>
                <a:solidFill>
                  <a:srgbClr val="0000CC"/>
                </a:solidFill>
                <a:effectLst>
                  <a:outerShdw blurRad="50800" dist="39000" dir="5460000" algn="tl">
                    <a:srgbClr val="000000">
                      <a:alpha val="38000"/>
                    </a:srgbClr>
                  </a:outerShdw>
                </a:effectLst>
                <a:latin typeface="Times New Roman" pitchFamily="18" charset="0"/>
                <a:cs typeface="Times New Roman" pitchFamily="18" charset="0"/>
              </a:rPr>
              <a:t>THÊM HÌNH ẢNH</a:t>
            </a:r>
          </a:p>
          <a:p>
            <a:pPr algn="ctr" eaLnBrk="1" hangingPunct="1">
              <a:defRPr/>
            </a:pPr>
            <a:r>
              <a:rPr lang="en-US" sz="5400" b="1" dirty="0">
                <a:ln w="11430">
                  <a:noFill/>
                </a:ln>
                <a:solidFill>
                  <a:srgbClr val="0000CC"/>
                </a:solidFill>
                <a:effectLst>
                  <a:outerShdw blurRad="50800" dist="39000" dir="5460000" algn="tl">
                    <a:srgbClr val="000000">
                      <a:alpha val="38000"/>
                    </a:srgbClr>
                  </a:outerShdw>
                </a:effectLst>
                <a:latin typeface="Times New Roman" pitchFamily="18" charset="0"/>
                <a:cs typeface="Times New Roman" pitchFamily="18" charset="0"/>
              </a:rPr>
              <a:t>VÀO TRANG CHIẾU</a:t>
            </a:r>
          </a:p>
        </p:txBody>
      </p:sp>
      <p:pic>
        <p:nvPicPr>
          <p:cNvPr id="9221" name="Picture 5" descr="Hình ảnh có liên qu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86200"/>
            <a:ext cx="3048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32" descr="a032aae0665f18e58e215ea6275c84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05200"/>
            <a:ext cx="28575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Frames PPT 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AutoShape 27"/>
          <p:cNvSpPr>
            <a:spLocks noChangeArrowheads="1"/>
          </p:cNvSpPr>
          <p:nvPr/>
        </p:nvSpPr>
        <p:spPr bwMode="gray">
          <a:xfrm>
            <a:off x="2967038" y="1704975"/>
            <a:ext cx="6176962" cy="833438"/>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000" b="1">
                <a:solidFill>
                  <a:srgbClr val="000099"/>
                </a:solidFill>
                <a:latin typeface="Arial" panose="020B0604020202020204" pitchFamily="34" charset="0"/>
              </a:rPr>
              <a:t>Hình ảnh và các đối tượng khác trên trang chiếu</a:t>
            </a:r>
          </a:p>
        </p:txBody>
      </p:sp>
      <p:sp>
        <p:nvSpPr>
          <p:cNvPr id="2" name="AutoShape 27" descr="Bouquet">
            <a:hlinkClick r:id="rId6" action="ppaction://hlinksldjump"/>
          </p:cNvPr>
          <p:cNvSpPr>
            <a:spLocks noChangeArrowheads="1"/>
          </p:cNvSpPr>
          <p:nvPr/>
        </p:nvSpPr>
        <p:spPr bwMode="gray">
          <a:xfrm>
            <a:off x="2971800" y="1676400"/>
            <a:ext cx="6172200" cy="833438"/>
          </a:xfrm>
          <a:prstGeom prst="roundRect">
            <a:avLst>
              <a:gd name="adj" fmla="val 50000"/>
            </a:avLst>
          </a:prstGeom>
          <a:blipFill dpi="0" rotWithShape="1">
            <a:blip r:embed="rId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000" b="1">
                <a:solidFill>
                  <a:srgbClr val="0000FF"/>
                </a:solidFill>
                <a:latin typeface="Arial" panose="020B0604020202020204" pitchFamily="34" charset="0"/>
              </a:rPr>
              <a:t>Hình ảnh và các đối tượng khác trên trang chiếu</a:t>
            </a:r>
          </a:p>
        </p:txBody>
      </p:sp>
      <p:sp>
        <p:nvSpPr>
          <p:cNvPr id="6200" name="AutoShape 56"/>
          <p:cNvSpPr>
            <a:spLocks noChangeArrowheads="1"/>
          </p:cNvSpPr>
          <p:nvPr/>
        </p:nvSpPr>
        <p:spPr bwMode="gray">
          <a:xfrm>
            <a:off x="2924175" y="4464050"/>
            <a:ext cx="6219825" cy="827088"/>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200" b="1">
                <a:solidFill>
                  <a:srgbClr val="000099"/>
                </a:solidFill>
                <a:latin typeface="Arial" panose="020B0604020202020204" pitchFamily="34" charset="0"/>
              </a:rPr>
              <a:t>Sao chép và di chuyển trang chiếu</a:t>
            </a:r>
          </a:p>
        </p:txBody>
      </p:sp>
      <p:sp>
        <p:nvSpPr>
          <p:cNvPr id="6187" name="AutoShape 43" descr="Bouquet">
            <a:hlinkClick r:id="rId8" action="ppaction://hlinksldjump"/>
          </p:cNvPr>
          <p:cNvSpPr>
            <a:spLocks noChangeArrowheads="1"/>
          </p:cNvSpPr>
          <p:nvPr/>
        </p:nvSpPr>
        <p:spPr bwMode="gray">
          <a:xfrm>
            <a:off x="2895600" y="4495800"/>
            <a:ext cx="6248400" cy="838200"/>
          </a:xfrm>
          <a:prstGeom prst="roundRect">
            <a:avLst>
              <a:gd name="adj" fmla="val 50000"/>
            </a:avLst>
          </a:prstGeom>
          <a:blipFill dpi="0" rotWithShape="1">
            <a:blip r:embed="rId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200" b="1">
                <a:solidFill>
                  <a:srgbClr val="0000FF"/>
                </a:solidFill>
                <a:latin typeface="Arial" panose="020B0604020202020204" pitchFamily="34" charset="0"/>
              </a:rPr>
              <a:t>Sao chép và di chuyển trang chiếu</a:t>
            </a:r>
          </a:p>
        </p:txBody>
      </p:sp>
      <p:sp>
        <p:nvSpPr>
          <p:cNvPr id="3" name="AutoShape 43"/>
          <p:cNvSpPr>
            <a:spLocks noChangeArrowheads="1"/>
          </p:cNvSpPr>
          <p:nvPr/>
        </p:nvSpPr>
        <p:spPr bwMode="gray">
          <a:xfrm>
            <a:off x="2909888" y="3095625"/>
            <a:ext cx="6234112" cy="8382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000" b="1">
                <a:solidFill>
                  <a:srgbClr val="000099"/>
                </a:solidFill>
                <a:latin typeface="Arial" panose="020B0604020202020204" pitchFamily="34" charset="0"/>
              </a:rPr>
              <a:t>Thay đổi vị trí và kích thước hình ảnh</a:t>
            </a:r>
          </a:p>
        </p:txBody>
      </p:sp>
      <p:sp>
        <p:nvSpPr>
          <p:cNvPr id="6" name="AutoShape 43" descr="Bouquet">
            <a:hlinkClick r:id="rId9" action="ppaction://hlinksldjump"/>
          </p:cNvPr>
          <p:cNvSpPr>
            <a:spLocks noChangeArrowheads="1"/>
          </p:cNvSpPr>
          <p:nvPr/>
        </p:nvSpPr>
        <p:spPr bwMode="gray">
          <a:xfrm>
            <a:off x="2913063" y="3125788"/>
            <a:ext cx="6230937" cy="838200"/>
          </a:xfrm>
          <a:prstGeom prst="roundRect">
            <a:avLst>
              <a:gd name="adj" fmla="val 50000"/>
            </a:avLst>
          </a:prstGeom>
          <a:blipFill dpi="0" rotWithShape="1">
            <a:blip r:embed="rId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000" b="1">
                <a:solidFill>
                  <a:srgbClr val="0000FF"/>
                </a:solidFill>
                <a:latin typeface="Arial" panose="020B0604020202020204" pitchFamily="34" charset="0"/>
              </a:rPr>
              <a:t>Thay đổi vị trí và kích thước hình ảnh</a:t>
            </a:r>
            <a:endParaRPr lang="en-US" altLang="en-US" sz="2000" b="1">
              <a:solidFill>
                <a:srgbClr val="000099"/>
              </a:solidFill>
              <a:latin typeface="Arial" panose="020B0604020202020204" pitchFamily="34" charset="0"/>
            </a:endParaRPr>
          </a:p>
        </p:txBody>
      </p:sp>
      <p:sp>
        <p:nvSpPr>
          <p:cNvPr id="10249" name="AutoShape 17" descr="Pink tissue paper"/>
          <p:cNvSpPr>
            <a:spLocks noChangeArrowheads="1"/>
          </p:cNvSpPr>
          <p:nvPr/>
        </p:nvSpPr>
        <p:spPr bwMode="auto">
          <a:xfrm>
            <a:off x="1295400" y="400050"/>
            <a:ext cx="7772400" cy="819150"/>
          </a:xfrm>
          <a:prstGeom prst="roundRect">
            <a:avLst>
              <a:gd name="adj" fmla="val 50000"/>
            </a:avLst>
          </a:prstGeom>
          <a:blipFill dpi="0" rotWithShape="1">
            <a:blip r:embed="rId10"/>
            <a:srcRect/>
            <a:tile tx="0" ty="0" sx="100000" sy="100000" flip="none" algn="tl"/>
          </a:blipFill>
          <a:ln w="38100" algn="ctr">
            <a:solidFill>
              <a:srgbClr val="74A731"/>
            </a:solidFill>
            <a:round/>
            <a:headEnd/>
            <a:tailEnd/>
          </a:ln>
        </p:spPr>
        <p:txBody>
          <a:bodyPr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rtl="1" eaLnBrk="1" hangingPunct="1">
              <a:spcBef>
                <a:spcPct val="0"/>
              </a:spcBef>
              <a:buClrTx/>
              <a:buSzTx/>
              <a:buFontTx/>
              <a:buNone/>
            </a:pPr>
            <a:endParaRPr lang="en-US" altLang="en-US" sz="1800">
              <a:latin typeface="Arial" panose="020B0604020202020204" pitchFamily="34" charset="0"/>
            </a:endParaRPr>
          </a:p>
        </p:txBody>
      </p:sp>
      <p:grpSp>
        <p:nvGrpSpPr>
          <p:cNvPr id="4" name="Group 7"/>
          <p:cNvGrpSpPr>
            <a:grpSpLocks/>
          </p:cNvGrpSpPr>
          <p:nvPr/>
        </p:nvGrpSpPr>
        <p:grpSpPr bwMode="auto">
          <a:xfrm>
            <a:off x="1060450" y="2003425"/>
            <a:ext cx="1563688" cy="203200"/>
            <a:chOff x="0" y="1896"/>
            <a:chExt cx="5760" cy="120"/>
          </a:xfrm>
        </p:grpSpPr>
        <p:sp>
          <p:nvSpPr>
            <p:cNvPr id="10317"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318"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grpSp>
        <p:nvGrpSpPr>
          <p:cNvPr id="5" name="Group 10"/>
          <p:cNvGrpSpPr>
            <a:grpSpLocks/>
          </p:cNvGrpSpPr>
          <p:nvPr/>
        </p:nvGrpSpPr>
        <p:grpSpPr bwMode="auto">
          <a:xfrm>
            <a:off x="381000" y="1295400"/>
            <a:ext cx="720725" cy="1219200"/>
            <a:chOff x="1474" y="2341"/>
            <a:chExt cx="454" cy="679"/>
          </a:xfrm>
        </p:grpSpPr>
        <p:grpSp>
          <p:nvGrpSpPr>
            <p:cNvPr id="10304" name="Group 11"/>
            <p:cNvGrpSpPr>
              <a:grpSpLocks/>
            </p:cNvGrpSpPr>
            <p:nvPr/>
          </p:nvGrpSpPr>
          <p:grpSpPr bwMode="auto">
            <a:xfrm rot="5400000">
              <a:off x="1456" y="2517"/>
              <a:ext cx="537" cy="185"/>
              <a:chOff x="0" y="1896"/>
              <a:chExt cx="5760" cy="120"/>
            </a:xfrm>
          </p:grpSpPr>
          <p:sp>
            <p:nvSpPr>
              <p:cNvPr id="10315"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316"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grpSp>
          <p:nvGrpSpPr>
            <p:cNvPr id="10305" name="Group 14"/>
            <p:cNvGrpSpPr>
              <a:grpSpLocks/>
            </p:cNvGrpSpPr>
            <p:nvPr/>
          </p:nvGrpSpPr>
          <p:grpSpPr bwMode="auto">
            <a:xfrm rot="5400000">
              <a:off x="1474" y="2567"/>
              <a:ext cx="453" cy="454"/>
              <a:chOff x="1845" y="1824"/>
              <a:chExt cx="2016" cy="1823"/>
            </a:xfrm>
          </p:grpSpPr>
          <p:sp>
            <p:nvSpPr>
              <p:cNvPr id="6159" name="AutoShape 15"/>
              <p:cNvSpPr>
                <a:spLocks noChangeArrowheads="1"/>
              </p:cNvSpPr>
              <p:nvPr/>
            </p:nvSpPr>
            <p:spPr bwMode="gray">
              <a:xfrm rot="16200000" flipH="1">
                <a:off x="1792" y="259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charset="0"/>
                  <a:cs typeface="Arial" charset="0"/>
                </a:endParaRPr>
              </a:p>
            </p:txBody>
          </p:sp>
          <p:sp>
            <p:nvSpPr>
              <p:cNvPr id="10307" name="AutoShape 16"/>
              <p:cNvSpPr>
                <a:spLocks noChangeArrowheads="1"/>
              </p:cNvSpPr>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308" name="AutoShape 17"/>
              <p:cNvSpPr>
                <a:spLocks noChangeArrowheads="1"/>
              </p:cNvSpPr>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309"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310"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6164" name="Oval 20"/>
              <p:cNvSpPr>
                <a:spLocks noChangeArrowheads="1"/>
              </p:cNvSpPr>
              <p:nvPr/>
            </p:nvSpPr>
            <p:spPr bwMode="gray">
              <a:xfrm>
                <a:off x="2151" y="2882"/>
                <a:ext cx="1413" cy="245"/>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a:defRPr/>
                </a:pPr>
                <a:endParaRPr lang="en-US">
                  <a:latin typeface="Arial" charset="0"/>
                  <a:cs typeface="Arial" charset="0"/>
                </a:endParaRPr>
              </a:p>
            </p:txBody>
          </p:sp>
          <p:sp>
            <p:nvSpPr>
              <p:cNvPr id="10312" name="Oval 21"/>
              <p:cNvSpPr>
                <a:spLocks noChangeArrowheads="1"/>
              </p:cNvSpPr>
              <p:nvPr/>
            </p:nvSpPr>
            <p:spPr bwMode="gray">
              <a:xfrm>
                <a:off x="2176" y="2888"/>
                <a:ext cx="1421" cy="23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6166" name="Oval 22"/>
              <p:cNvSpPr>
                <a:spLocks noChangeArrowheads="1"/>
              </p:cNvSpPr>
              <p:nvPr/>
            </p:nvSpPr>
            <p:spPr bwMode="gray">
              <a:xfrm>
                <a:off x="2151" y="2111"/>
                <a:ext cx="1413" cy="1096"/>
              </a:xfrm>
              <a:prstGeom prst="ellipse">
                <a:avLst/>
              </a:prstGeom>
              <a:gradFill rotWithShape="1">
                <a:gsLst>
                  <a:gs pos="0">
                    <a:srgbClr val="7A7400"/>
                  </a:gs>
                  <a:gs pos="50000">
                    <a:schemeClr val="hlink"/>
                  </a:gs>
                  <a:gs pos="100000">
                    <a:srgbClr val="7A7400"/>
                  </a:gs>
                </a:gsLst>
                <a:lin ang="18900000" scaled="1"/>
              </a:gradFill>
              <a:ln w="38100" algn="ctr">
                <a:noFill/>
                <a:round/>
                <a:headEnd/>
                <a:tailEnd/>
              </a:ln>
            </p:spPr>
            <p:txBody>
              <a:bodyPr rot="10800000" vert="eaVert" anchor="ctr">
                <a:spAutoFit/>
              </a:bodyPr>
              <a:lstStyle/>
              <a:p>
                <a:pPr>
                  <a:defRPr/>
                </a:pPr>
                <a:endParaRPr lang="en-US">
                  <a:latin typeface="Arial" charset="0"/>
                  <a:cs typeface="Arial" charset="0"/>
                </a:endParaRPr>
              </a:p>
            </p:txBody>
          </p:sp>
          <p:sp>
            <p:nvSpPr>
              <p:cNvPr id="10314" name="Oval 23" descr="Pink tissue paper"/>
              <p:cNvSpPr>
                <a:spLocks noChangeArrowheads="1"/>
              </p:cNvSpPr>
              <p:nvPr/>
            </p:nvSpPr>
            <p:spPr bwMode="gray">
              <a:xfrm>
                <a:off x="2178" y="2085"/>
                <a:ext cx="1417" cy="1095"/>
              </a:xfrm>
              <a:prstGeom prst="ellipse">
                <a:avLst/>
              </a:prstGeom>
              <a:blipFill dpi="0" rotWithShape="1">
                <a:blip r:embed="rId10"/>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grpSp>
      <p:grpSp>
        <p:nvGrpSpPr>
          <p:cNvPr id="9" name="Group 24"/>
          <p:cNvGrpSpPr>
            <a:grpSpLocks/>
          </p:cNvGrpSpPr>
          <p:nvPr/>
        </p:nvGrpSpPr>
        <p:grpSpPr bwMode="auto">
          <a:xfrm rot="5400000">
            <a:off x="1917700" y="2460625"/>
            <a:ext cx="1173163" cy="144463"/>
            <a:chOff x="0" y="1896"/>
            <a:chExt cx="5760" cy="120"/>
          </a:xfrm>
        </p:grpSpPr>
        <p:sp>
          <p:nvSpPr>
            <p:cNvPr id="10302" name="Rectangle 2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303" name="Rectangle 2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grpSp>
        <p:nvGrpSpPr>
          <p:cNvPr id="10" name="Group 28"/>
          <p:cNvGrpSpPr>
            <a:grpSpLocks/>
          </p:cNvGrpSpPr>
          <p:nvPr/>
        </p:nvGrpSpPr>
        <p:grpSpPr bwMode="auto">
          <a:xfrm>
            <a:off x="1905000" y="1600200"/>
            <a:ext cx="1066800" cy="989013"/>
            <a:chOff x="3257" y="860"/>
            <a:chExt cx="581" cy="623"/>
          </a:xfrm>
        </p:grpSpPr>
        <p:grpSp>
          <p:nvGrpSpPr>
            <p:cNvPr id="10291" name="Group 29"/>
            <p:cNvGrpSpPr>
              <a:grpSpLocks/>
            </p:cNvGrpSpPr>
            <p:nvPr/>
          </p:nvGrpSpPr>
          <p:grpSpPr bwMode="auto">
            <a:xfrm rot="5400000">
              <a:off x="3236" y="881"/>
              <a:ext cx="623" cy="581"/>
              <a:chOff x="1871" y="1824"/>
              <a:chExt cx="2007" cy="1807"/>
            </a:xfrm>
          </p:grpSpPr>
          <p:sp>
            <p:nvSpPr>
              <p:cNvPr id="10293" name="AutoShape 30" descr="Bouquet"/>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7"/>
                <a:srcRect/>
                <a:tile tx="0" ty="0" sx="100000" sy="100000" flip="none" algn="tl"/>
              </a:blipFill>
              <a:ln w="9525" algn="ctr">
                <a:solidFill>
                  <a:srgbClr val="009900"/>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94" name="AutoShape 31" descr="Bouquet"/>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7"/>
                <a:srcRect/>
                <a:tile tx="0" ty="0" sx="100000" sy="100000" flip="none" algn="tl"/>
              </a:blipFill>
              <a:ln w="9525" algn="ctr">
                <a:solidFill>
                  <a:srgbClr val="009900"/>
                </a:solidFill>
                <a:miter lim="800000"/>
                <a:headEnd/>
                <a:tailEnd/>
              </a:ln>
            </p:spPr>
            <p:txBody>
              <a:bodyPr rot="10800000"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95" name="AutoShape 32" descr="Bouquet"/>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7"/>
                <a:srcRect/>
                <a:tile tx="0" ty="0" sx="100000" sy="100000" flip="none" algn="tl"/>
              </a:blipFill>
              <a:ln w="9525" algn="ctr">
                <a:solidFill>
                  <a:srgbClr val="009900"/>
                </a:solidFill>
                <a:miter lim="800000"/>
                <a:headEnd/>
                <a:tailEnd/>
              </a:ln>
            </p:spPr>
            <p:txBody>
              <a:bodyPr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96" name="Oval 33" descr="Bouquet"/>
              <p:cNvSpPr>
                <a:spLocks noChangeArrowheads="1"/>
              </p:cNvSpPr>
              <p:nvPr/>
            </p:nvSpPr>
            <p:spPr bwMode="gray">
              <a:xfrm>
                <a:off x="2078" y="1824"/>
                <a:ext cx="1615" cy="1615"/>
              </a:xfrm>
              <a:prstGeom prst="ellipse">
                <a:avLst/>
              </a:prstGeom>
              <a:blipFill dpi="0" rotWithShape="1">
                <a:blip r:embed="rId7"/>
                <a:srcRect/>
                <a:tile tx="0" ty="0" sx="100000" sy="100000" flip="none" algn="tl"/>
              </a:blipFill>
              <a:ln w="57150" algn="ctr">
                <a:solidFill>
                  <a:srgbClr val="009900"/>
                </a:solidFill>
                <a:round/>
                <a:headEnd/>
                <a:tailEnd/>
              </a:ln>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97" name="Oval 34" descr="Bouquet">
                <a:hlinkClick r:id="rId11" action="ppaction://hlinkpres?slideindex=1&amp;slidetitle="/>
              </p:cNvPr>
              <p:cNvSpPr>
                <a:spLocks noChangeArrowheads="1"/>
              </p:cNvSpPr>
              <p:nvPr/>
            </p:nvSpPr>
            <p:spPr bwMode="gray">
              <a:xfrm>
                <a:off x="2170" y="1915"/>
                <a:ext cx="1430" cy="1430"/>
              </a:xfrm>
              <a:prstGeom prst="ellipse">
                <a:avLst/>
              </a:prstGeom>
              <a:blipFill dpi="0" rotWithShape="1">
                <a:blip r:embed="rId7"/>
                <a:srcRect/>
                <a:tile tx="0" ty="0" sx="100000" sy="100000" flip="none" algn="tl"/>
              </a:blipFill>
              <a:ln w="9525" algn="ctr">
                <a:solidFill>
                  <a:srgbClr val="009900"/>
                </a:solidFill>
                <a:round/>
                <a:headEnd/>
                <a:tailEnd/>
              </a:ln>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98" name="Oval 35" descr="Bouquet"/>
              <p:cNvSpPr>
                <a:spLocks noChangeArrowheads="1"/>
              </p:cNvSpPr>
              <p:nvPr/>
            </p:nvSpPr>
            <p:spPr bwMode="gray">
              <a:xfrm>
                <a:off x="2280" y="2916"/>
                <a:ext cx="1240" cy="220"/>
              </a:xfrm>
              <a:prstGeom prst="ellipse">
                <a:avLst/>
              </a:prstGeom>
              <a:blipFill dpi="0" rotWithShape="1">
                <a:blip r:embed="rId7"/>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99" name="Oval 36" descr="Bouquet"/>
              <p:cNvSpPr>
                <a:spLocks noChangeArrowheads="1"/>
              </p:cNvSpPr>
              <p:nvPr/>
            </p:nvSpPr>
            <p:spPr bwMode="gray">
              <a:xfrm>
                <a:off x="2280" y="2916"/>
                <a:ext cx="1240" cy="220"/>
              </a:xfrm>
              <a:prstGeom prst="ellipse">
                <a:avLst/>
              </a:prstGeom>
              <a:blipFill dpi="0" rotWithShape="1">
                <a:blip r:embed="rId7"/>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300" name="Oval 37" descr="Bouquet"/>
              <p:cNvSpPr>
                <a:spLocks noChangeArrowheads="1"/>
              </p:cNvSpPr>
              <p:nvPr/>
            </p:nvSpPr>
            <p:spPr bwMode="gray">
              <a:xfrm>
                <a:off x="2267" y="2066"/>
                <a:ext cx="1241" cy="1102"/>
              </a:xfrm>
              <a:prstGeom prst="ellipse">
                <a:avLst/>
              </a:prstGeom>
              <a:blipFill dpi="0" rotWithShape="1">
                <a:blip r:embed="rId7"/>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301" name="Oval 38" descr="Bouquet"/>
              <p:cNvSpPr>
                <a:spLocks noChangeArrowheads="1"/>
              </p:cNvSpPr>
              <p:nvPr/>
            </p:nvSpPr>
            <p:spPr bwMode="gray">
              <a:xfrm>
                <a:off x="2270" y="2082"/>
                <a:ext cx="1241" cy="1100"/>
              </a:xfrm>
              <a:prstGeom prst="ellipse">
                <a:avLst/>
              </a:prstGeom>
              <a:blipFill dpi="0" rotWithShape="1">
                <a:blip r:embed="rId7"/>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sp>
          <p:nvSpPr>
            <p:cNvPr id="10292" name="WordArt 39">
              <a:hlinkClick r:id="rId11" action="ppaction://hlinkpres?slideindex=1&amp;slidetitle="/>
            </p:cNvPr>
            <p:cNvSpPr>
              <a:spLocks noChangeArrowheads="1" noChangeShapeType="1" noTextEdit="1"/>
            </p:cNvSpPr>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1</a:t>
              </a:r>
            </a:p>
          </p:txBody>
        </p:sp>
      </p:grpSp>
      <p:grpSp>
        <p:nvGrpSpPr>
          <p:cNvPr id="12" name="Group 40"/>
          <p:cNvGrpSpPr>
            <a:grpSpLocks/>
          </p:cNvGrpSpPr>
          <p:nvPr/>
        </p:nvGrpSpPr>
        <p:grpSpPr bwMode="auto">
          <a:xfrm rot="5400000">
            <a:off x="1930400" y="4060825"/>
            <a:ext cx="1173163" cy="144463"/>
            <a:chOff x="0" y="1896"/>
            <a:chExt cx="5760" cy="120"/>
          </a:xfrm>
        </p:grpSpPr>
        <p:sp>
          <p:nvSpPr>
            <p:cNvPr id="10289" name="Rectangle 4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90" name="Rectangle 4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grpSp>
        <p:nvGrpSpPr>
          <p:cNvPr id="13" name="Group 44"/>
          <p:cNvGrpSpPr>
            <a:grpSpLocks/>
          </p:cNvGrpSpPr>
          <p:nvPr/>
        </p:nvGrpSpPr>
        <p:grpSpPr bwMode="auto">
          <a:xfrm>
            <a:off x="2006600" y="2981325"/>
            <a:ext cx="908050" cy="989013"/>
            <a:chOff x="3260" y="1700"/>
            <a:chExt cx="581" cy="623"/>
          </a:xfrm>
        </p:grpSpPr>
        <p:grpSp>
          <p:nvGrpSpPr>
            <p:cNvPr id="10278" name="Group 45"/>
            <p:cNvGrpSpPr>
              <a:grpSpLocks/>
            </p:cNvGrpSpPr>
            <p:nvPr/>
          </p:nvGrpSpPr>
          <p:grpSpPr bwMode="auto">
            <a:xfrm rot="5400000">
              <a:off x="3239" y="1721"/>
              <a:ext cx="623" cy="581"/>
              <a:chOff x="1871" y="1824"/>
              <a:chExt cx="2007" cy="1807"/>
            </a:xfrm>
          </p:grpSpPr>
          <p:sp>
            <p:nvSpPr>
              <p:cNvPr id="10280" name="AutoShape 46" descr="Bouquet"/>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7"/>
                <a:srcRect/>
                <a:tile tx="0" ty="0" sx="100000" sy="100000" flip="none" algn="tl"/>
              </a:blipFill>
              <a:ln w="9525" algn="ctr">
                <a:solidFill>
                  <a:srgbClr val="009900"/>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81" name="AutoShape 47" descr="Bouquet"/>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7"/>
                <a:srcRect/>
                <a:tile tx="0" ty="0" sx="100000" sy="100000" flip="none" algn="tl"/>
              </a:blipFill>
              <a:ln w="9525" algn="ctr">
                <a:solidFill>
                  <a:srgbClr val="009900"/>
                </a:solidFill>
                <a:miter lim="800000"/>
                <a:headEnd/>
                <a:tailEnd/>
              </a:ln>
            </p:spPr>
            <p:txBody>
              <a:bodyPr rot="10800000"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82" name="AutoShape 48" descr="Bouquet"/>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7"/>
                <a:srcRect/>
                <a:tile tx="0" ty="0" sx="100000" sy="100000" flip="none" algn="tl"/>
              </a:blipFill>
              <a:ln w="9525" algn="ctr">
                <a:solidFill>
                  <a:srgbClr val="009900"/>
                </a:solidFill>
                <a:miter lim="800000"/>
                <a:headEnd/>
                <a:tailEnd/>
              </a:ln>
            </p:spPr>
            <p:txBody>
              <a:bodyPr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83" name="Oval 49" descr="Bouquet"/>
              <p:cNvSpPr>
                <a:spLocks noChangeArrowheads="1"/>
              </p:cNvSpPr>
              <p:nvPr/>
            </p:nvSpPr>
            <p:spPr bwMode="gray">
              <a:xfrm>
                <a:off x="2078" y="1824"/>
                <a:ext cx="1615" cy="1615"/>
              </a:xfrm>
              <a:prstGeom prst="ellipse">
                <a:avLst/>
              </a:prstGeom>
              <a:blipFill dpi="0" rotWithShape="1">
                <a:blip r:embed="rId7"/>
                <a:srcRect/>
                <a:tile tx="0" ty="0" sx="100000" sy="100000" flip="none" algn="tl"/>
              </a:blipFill>
              <a:ln w="57150" algn="ctr">
                <a:solidFill>
                  <a:srgbClr val="009900"/>
                </a:solidFill>
                <a:round/>
                <a:headEnd/>
                <a:tailEnd/>
              </a:ln>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84" name="Oval 50" descr="Bouquet"/>
              <p:cNvSpPr>
                <a:spLocks noChangeArrowheads="1"/>
              </p:cNvSpPr>
              <p:nvPr/>
            </p:nvSpPr>
            <p:spPr bwMode="gray">
              <a:xfrm>
                <a:off x="2170" y="1915"/>
                <a:ext cx="1430" cy="1430"/>
              </a:xfrm>
              <a:prstGeom prst="ellipse">
                <a:avLst/>
              </a:prstGeom>
              <a:blipFill dpi="0" rotWithShape="1">
                <a:blip r:embed="rId7"/>
                <a:srcRect/>
                <a:tile tx="0" ty="0" sx="100000" sy="100000" flip="none" algn="tl"/>
              </a:blipFill>
              <a:ln w="9525" algn="ctr">
                <a:solidFill>
                  <a:srgbClr val="009900"/>
                </a:solidFill>
                <a:round/>
                <a:headEnd/>
                <a:tailEnd/>
              </a:ln>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85" name="Oval 51" descr="Bouquet"/>
              <p:cNvSpPr>
                <a:spLocks noChangeArrowheads="1"/>
              </p:cNvSpPr>
              <p:nvPr/>
            </p:nvSpPr>
            <p:spPr bwMode="gray">
              <a:xfrm>
                <a:off x="2274" y="2885"/>
                <a:ext cx="1240" cy="260"/>
              </a:xfrm>
              <a:prstGeom prst="ellipse">
                <a:avLst/>
              </a:prstGeom>
              <a:blipFill dpi="0" rotWithShape="1">
                <a:blip r:embed="rId7"/>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86" name="Oval 52" descr="Bouquet">
                <a:hlinkClick r:id="rId12" action="ppaction://hlinkpres?slideindex=1&amp;slidetitle="/>
              </p:cNvPr>
              <p:cNvSpPr>
                <a:spLocks noChangeArrowheads="1"/>
              </p:cNvSpPr>
              <p:nvPr/>
            </p:nvSpPr>
            <p:spPr bwMode="gray">
              <a:xfrm>
                <a:off x="2274" y="2885"/>
                <a:ext cx="1240" cy="260"/>
              </a:xfrm>
              <a:prstGeom prst="ellipse">
                <a:avLst/>
              </a:prstGeom>
              <a:blipFill dpi="0" rotWithShape="1">
                <a:blip r:embed="rId7"/>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87" name="Oval 53" descr="Bouquet"/>
              <p:cNvSpPr>
                <a:spLocks noChangeArrowheads="1"/>
              </p:cNvSpPr>
              <p:nvPr/>
            </p:nvSpPr>
            <p:spPr bwMode="gray">
              <a:xfrm>
                <a:off x="2267" y="2067"/>
                <a:ext cx="1241" cy="1100"/>
              </a:xfrm>
              <a:prstGeom prst="ellipse">
                <a:avLst/>
              </a:prstGeom>
              <a:blipFill dpi="0" rotWithShape="1">
                <a:blip r:embed="rId7"/>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88" name="Oval 54" descr="Bouquet"/>
              <p:cNvSpPr>
                <a:spLocks noChangeArrowheads="1"/>
              </p:cNvSpPr>
              <p:nvPr/>
            </p:nvSpPr>
            <p:spPr bwMode="gray">
              <a:xfrm>
                <a:off x="2270" y="2083"/>
                <a:ext cx="1241" cy="1099"/>
              </a:xfrm>
              <a:prstGeom prst="ellipse">
                <a:avLst/>
              </a:prstGeom>
              <a:blipFill dpi="0" rotWithShape="1">
                <a:blip r:embed="rId7"/>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sp>
          <p:nvSpPr>
            <p:cNvPr id="10279" name="WordArt 55">
              <a:hlinkClick r:id="rId12" action="ppaction://hlinkpres?slideindex=1&amp;slidetitle="/>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2</a:t>
              </a:r>
            </a:p>
          </p:txBody>
        </p:sp>
      </p:grpSp>
      <p:grpSp>
        <p:nvGrpSpPr>
          <p:cNvPr id="15" name="Group 57"/>
          <p:cNvGrpSpPr>
            <a:grpSpLocks/>
          </p:cNvGrpSpPr>
          <p:nvPr/>
        </p:nvGrpSpPr>
        <p:grpSpPr bwMode="auto">
          <a:xfrm>
            <a:off x="2003425" y="4340225"/>
            <a:ext cx="922338" cy="989013"/>
            <a:chOff x="3247" y="2515"/>
            <a:chExt cx="581" cy="623"/>
          </a:xfrm>
        </p:grpSpPr>
        <p:grpSp>
          <p:nvGrpSpPr>
            <p:cNvPr id="10267" name="Group 58"/>
            <p:cNvGrpSpPr>
              <a:grpSpLocks/>
            </p:cNvGrpSpPr>
            <p:nvPr/>
          </p:nvGrpSpPr>
          <p:grpSpPr bwMode="auto">
            <a:xfrm rot="5400000">
              <a:off x="3226" y="2536"/>
              <a:ext cx="623" cy="581"/>
              <a:chOff x="1871" y="1824"/>
              <a:chExt cx="2007" cy="1807"/>
            </a:xfrm>
          </p:grpSpPr>
          <p:sp>
            <p:nvSpPr>
              <p:cNvPr id="10269" name="AutoShape 59"/>
              <p:cNvSpPr>
                <a:spLocks noChangeArrowheads="1"/>
              </p:cNvSpPr>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70" name="AutoShape 60"/>
              <p:cNvSpPr>
                <a:spLocks noChangeArrowheads="1"/>
              </p:cNvSpPr>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71" name="AutoShape 61"/>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72" name="Oval 6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73" name="Oval 63" descr="Bouquet"/>
              <p:cNvSpPr>
                <a:spLocks noChangeArrowheads="1"/>
              </p:cNvSpPr>
              <p:nvPr/>
            </p:nvSpPr>
            <p:spPr bwMode="gray">
              <a:xfrm>
                <a:off x="2170" y="1915"/>
                <a:ext cx="1430" cy="1430"/>
              </a:xfrm>
              <a:prstGeom prst="ellipse">
                <a:avLst/>
              </a:prstGeom>
              <a:blipFill dpi="0" rotWithShape="1">
                <a:blip r:embed="rId7"/>
                <a:srcRect/>
                <a:tile tx="0" ty="0" sx="100000" sy="100000" flip="none" algn="tl"/>
              </a:blipFill>
              <a:ln w="9525" algn="ctr">
                <a:solidFill>
                  <a:srgbClr val="009900"/>
                </a:solidFill>
                <a:round/>
                <a:headEnd/>
                <a:tailEnd/>
              </a:ln>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6208" name="Oval 64"/>
              <p:cNvSpPr>
                <a:spLocks noChangeArrowheads="1"/>
              </p:cNvSpPr>
              <p:nvPr/>
            </p:nvSpPr>
            <p:spPr bwMode="gray">
              <a:xfrm>
                <a:off x="2274" y="2838"/>
                <a:ext cx="1240"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latin typeface="Arial" charset="0"/>
                  <a:cs typeface="Arial" charset="0"/>
                </a:endParaRPr>
              </a:p>
            </p:txBody>
          </p:sp>
          <p:sp>
            <p:nvSpPr>
              <p:cNvPr id="10275" name="Oval 65">
                <a:hlinkClick r:id="rId13" action="ppaction://hlinkpres?slideindex=1&amp;slidetitle="/>
              </p:cNvPr>
              <p:cNvSpPr>
                <a:spLocks noChangeArrowheads="1"/>
              </p:cNvSpPr>
              <p:nvPr/>
            </p:nvSpPr>
            <p:spPr bwMode="gray">
              <a:xfrm>
                <a:off x="2274" y="2888"/>
                <a:ext cx="1240"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6210" name="Oval 66"/>
              <p:cNvSpPr>
                <a:spLocks noChangeArrowheads="1"/>
              </p:cNvSpPr>
              <p:nvPr/>
            </p:nvSpPr>
            <p:spPr bwMode="gray">
              <a:xfrm>
                <a:off x="2267" y="2017"/>
                <a:ext cx="1240"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latin typeface="Arial" charset="0"/>
                  <a:cs typeface="Arial" charset="0"/>
                </a:endParaRPr>
              </a:p>
            </p:txBody>
          </p:sp>
          <p:sp>
            <p:nvSpPr>
              <p:cNvPr id="10277" name="Oval 67" descr="Bouquet"/>
              <p:cNvSpPr>
                <a:spLocks noChangeArrowheads="1"/>
              </p:cNvSpPr>
              <p:nvPr/>
            </p:nvSpPr>
            <p:spPr bwMode="gray">
              <a:xfrm>
                <a:off x="2270" y="2082"/>
                <a:ext cx="1241" cy="1101"/>
              </a:xfrm>
              <a:prstGeom prst="ellipse">
                <a:avLst/>
              </a:prstGeom>
              <a:blipFill dpi="0" rotWithShape="1">
                <a:blip r:embed="rId7"/>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sp>
          <p:nvSpPr>
            <p:cNvPr id="10268" name="WordArt 68">
              <a:hlinkClick r:id="rId14" action="ppaction://hlinkpres?slideindex=1&amp;slidetitle="/>
            </p:cNvPr>
            <p:cNvSpPr>
              <a:spLocks noChangeArrowheads="1" noChangeShapeType="1" noTextEdit="1"/>
            </p:cNvSpPr>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3</a:t>
              </a:r>
            </a:p>
          </p:txBody>
        </p:sp>
      </p:grpSp>
      <p:grpSp>
        <p:nvGrpSpPr>
          <p:cNvPr id="17" name="Group 69"/>
          <p:cNvGrpSpPr>
            <a:grpSpLocks/>
          </p:cNvGrpSpPr>
          <p:nvPr/>
        </p:nvGrpSpPr>
        <p:grpSpPr bwMode="auto">
          <a:xfrm>
            <a:off x="152400" y="171450"/>
            <a:ext cx="1143000" cy="1219200"/>
            <a:chOff x="196" y="292"/>
            <a:chExt cx="616" cy="507"/>
          </a:xfrm>
        </p:grpSpPr>
        <p:grpSp>
          <p:nvGrpSpPr>
            <p:cNvPr id="10261" name="Group 70"/>
            <p:cNvGrpSpPr>
              <a:grpSpLocks/>
            </p:cNvGrpSpPr>
            <p:nvPr/>
          </p:nvGrpSpPr>
          <p:grpSpPr bwMode="auto">
            <a:xfrm>
              <a:off x="204" y="300"/>
              <a:ext cx="608" cy="499"/>
              <a:chOff x="204" y="300"/>
              <a:chExt cx="608" cy="499"/>
            </a:xfrm>
          </p:grpSpPr>
          <p:sp>
            <p:nvSpPr>
              <p:cNvPr id="10265" name="Oval 19" descr="Oak"/>
              <p:cNvSpPr>
                <a:spLocks noChangeArrowheads="1"/>
              </p:cNvSpPr>
              <p:nvPr/>
            </p:nvSpPr>
            <p:spPr bwMode="auto">
              <a:xfrm rot="1758052">
                <a:off x="204" y="300"/>
                <a:ext cx="592" cy="482"/>
              </a:xfrm>
              <a:prstGeom prst="ellipse">
                <a:avLst/>
              </a:prstGeom>
              <a:blipFill dpi="0" rotWithShape="1">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rtl="1" eaLnBrk="1" hangingPunct="1">
                  <a:spcBef>
                    <a:spcPct val="0"/>
                  </a:spcBef>
                  <a:buClrTx/>
                  <a:buSzTx/>
                  <a:buFontTx/>
                  <a:buNone/>
                </a:pPr>
                <a:endParaRPr lang="en-US" altLang="en-US" sz="1800">
                  <a:latin typeface="Arial" panose="020B0604020202020204" pitchFamily="34" charset="0"/>
                </a:endParaRPr>
              </a:p>
            </p:txBody>
          </p:sp>
          <p:sp>
            <p:nvSpPr>
              <p:cNvPr id="10266" name="Oval 24" descr="Oak"/>
              <p:cNvSpPr>
                <a:spLocks noChangeArrowheads="1"/>
              </p:cNvSpPr>
              <p:nvPr/>
            </p:nvSpPr>
            <p:spPr bwMode="gray">
              <a:xfrm rot="1758052">
                <a:off x="220" y="317"/>
                <a:ext cx="592" cy="482"/>
              </a:xfrm>
              <a:prstGeom prst="ellipse">
                <a:avLst/>
              </a:prstGeom>
              <a:blipFill dpi="0" rotWithShape="1">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rtl="1" eaLnBrk="1" hangingPunct="1">
                  <a:spcBef>
                    <a:spcPct val="0"/>
                  </a:spcBef>
                  <a:buClrTx/>
                  <a:buSzTx/>
                  <a:buFontTx/>
                  <a:buNone/>
                </a:pPr>
                <a:endParaRPr lang="en-US" altLang="en-US" sz="1800">
                  <a:latin typeface="Arial" panose="020B0604020202020204" pitchFamily="34" charset="0"/>
                </a:endParaRPr>
              </a:p>
            </p:txBody>
          </p:sp>
        </p:grpSp>
        <p:grpSp>
          <p:nvGrpSpPr>
            <p:cNvPr id="10262" name="Group 73"/>
            <p:cNvGrpSpPr>
              <a:grpSpLocks/>
            </p:cNvGrpSpPr>
            <p:nvPr/>
          </p:nvGrpSpPr>
          <p:grpSpPr bwMode="auto">
            <a:xfrm>
              <a:off x="196" y="292"/>
              <a:ext cx="592" cy="482"/>
              <a:chOff x="204" y="300"/>
              <a:chExt cx="592" cy="482"/>
            </a:xfrm>
          </p:grpSpPr>
          <p:sp>
            <p:nvSpPr>
              <p:cNvPr id="10263" name="Oval 25" descr="Oak"/>
              <p:cNvSpPr>
                <a:spLocks noChangeArrowheads="1"/>
              </p:cNvSpPr>
              <p:nvPr/>
            </p:nvSpPr>
            <p:spPr bwMode="gray">
              <a:xfrm rot="1758052">
                <a:off x="204" y="300"/>
                <a:ext cx="592" cy="482"/>
              </a:xfrm>
              <a:prstGeom prst="ellipse">
                <a:avLst/>
              </a:prstGeom>
              <a:blipFill dpi="0" rotWithShape="1">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rtl="1" eaLnBrk="1" hangingPunct="1">
                  <a:spcBef>
                    <a:spcPct val="0"/>
                  </a:spcBef>
                  <a:buClrTx/>
                  <a:buSzTx/>
                  <a:buFontTx/>
                  <a:buNone/>
                </a:pPr>
                <a:endParaRPr lang="en-US" altLang="en-US" sz="1800">
                  <a:latin typeface="Arial" panose="020B0604020202020204" pitchFamily="34" charset="0"/>
                </a:endParaRPr>
              </a:p>
            </p:txBody>
          </p:sp>
          <p:pic>
            <p:nvPicPr>
              <p:cNvPr id="10264" name="Picture 27" descr="Picture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10258" name="Object 6"/>
          <p:cNvGraphicFramePr>
            <a:graphicFrameLocks noChangeAspect="1"/>
          </p:cNvGraphicFramePr>
          <p:nvPr/>
        </p:nvGraphicFramePr>
        <p:xfrm>
          <a:off x="0" y="5181600"/>
          <a:ext cx="1171575" cy="1676400"/>
        </p:xfrm>
        <a:graphic>
          <a:graphicData uri="http://schemas.openxmlformats.org/presentationml/2006/ole">
            <mc:AlternateContent xmlns:mc="http://schemas.openxmlformats.org/markup-compatibility/2006">
              <mc:Choice xmlns:v="urn:schemas-microsoft-com:vml" Requires="v">
                <p:oleObj spid="_x0000_s10319" name="Clip" r:id="rId17" imgW="3535680" imgH="4450080" progId="">
                  <p:embed/>
                </p:oleObj>
              </mc:Choice>
              <mc:Fallback>
                <p:oleObj name="Clip" r:id="rId17" imgW="3535680" imgH="4450080" progId="">
                  <p:embed/>
                  <p:pic>
                    <p:nvPicPr>
                      <p:cNvPr id="0" name="Object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5181600"/>
                        <a:ext cx="11715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6"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19"/>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10260" name="Text Box 26" descr="White marble"/>
          <p:cNvSpPr txBox="1">
            <a:spLocks noChangeArrowheads="1"/>
          </p:cNvSpPr>
          <p:nvPr/>
        </p:nvSpPr>
        <p:spPr bwMode="gray">
          <a:xfrm>
            <a:off x="1547813" y="547688"/>
            <a:ext cx="6834187" cy="457200"/>
          </a:xfrm>
          <a:prstGeom prst="rect">
            <a:avLst/>
          </a:prstGeom>
          <a:blipFill dpi="0" rotWithShape="1">
            <a:blip r:embed="rId19"/>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400" b="1">
                <a:solidFill>
                  <a:srgbClr val="FF0000"/>
                </a:solidFill>
                <a:latin typeface="Arial" panose="020B0604020202020204" pitchFamily="34" charset="0"/>
              </a:rPr>
              <a:t>BÀI 10. THÊM HÌNH ẢNH VÀO TRANG CHIẾU</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4"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171"/>
                                        </p:tgtEl>
                                        <p:attrNameLst>
                                          <p:attrName>style.visibility</p:attrName>
                                        </p:attrNameLst>
                                      </p:cBhvr>
                                      <p:to>
                                        <p:strVal val="visible"/>
                                      </p:to>
                                    </p:set>
                                    <p:animEffect transition="in" filter="wipe(left)">
                                      <p:cBhvr>
                                        <p:cTn id="21" dur="500"/>
                                        <p:tgtEl>
                                          <p:spTgt spid="6171"/>
                                        </p:tgtEl>
                                      </p:cBhvr>
                                    </p:animEffect>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childTnLst>
                          </p:cTn>
                        </p:par>
                        <p:par>
                          <p:cTn id="22" fill="hold" nodeType="afterGroup">
                            <p:stCondLst>
                              <p:cond delay="15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nodeType="afterGroup">
                            <p:stCondLst>
                              <p:cond delay="2000"/>
                            </p:stCondLst>
                            <p:childTnLst>
                              <p:par>
                                <p:cTn id="27" presetID="22" presetClass="entr" presetSubtype="1"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par>
                          <p:cTn id="30" fill="hold" nodeType="afterGroup">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subTnLs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nodeType="afterGroup">
                            <p:stCondLst>
                              <p:cond delay="3500"/>
                            </p:stCondLst>
                            <p:childTnLst>
                              <p:par>
                                <p:cTn id="39" presetID="22" presetClass="entr" presetSubtype="1"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par>
                                <p:cTn id="42" presetID="22" presetClass="entr" presetSubtype="8" fill="hold" nodeType="withEffect">
                                  <p:stCondLst>
                                    <p:cond delay="0"/>
                                  </p:stCondLst>
                                  <p:childTnLst>
                                    <p:set>
                                      <p:cBhvr>
                                        <p:cTn id="43" dur="1" fill="hold">
                                          <p:stCondLst>
                                            <p:cond delay="0"/>
                                          </p:stCondLst>
                                        </p:cTn>
                                        <p:tgtEl>
                                          <p:spTgt spid="6200"/>
                                        </p:tgtEl>
                                        <p:attrNameLst>
                                          <p:attrName>style.visibility</p:attrName>
                                        </p:attrNameLst>
                                      </p:cBhvr>
                                      <p:to>
                                        <p:strVal val="visible"/>
                                      </p:to>
                                    </p:set>
                                    <p:animEffect transition="in" filter="wipe(left)">
                                      <p:cBhvr>
                                        <p:cTn id="44" dur="500"/>
                                        <p:tgtEl>
                                          <p:spTgt spid="6200"/>
                                        </p:tgtEl>
                                      </p:cBhvr>
                                    </p:animEffect>
                                  </p:childTnLst>
                                  <p:subTnLst>
                                    <p:audio>
                                      <p:cMediaNode>
                                        <p:cTn display="0" masterRel="sameClick">
                                          <p:stCondLst>
                                            <p:cond evt="begin" delay="0">
                                              <p:tn val="42"/>
                                            </p:cond>
                                          </p:stCondLst>
                                          <p:endCondLst>
                                            <p:cond evt="onStopAudio" delay="0">
                                              <p:tgtEl>
                                                <p:sldTgt/>
                                              </p:tgtEl>
                                            </p:cond>
                                          </p:endCondLst>
                                        </p:cTn>
                                        <p:tgtEl>
                                          <p:sndTgt r:embed="rId4" name="CHIMES.WAV"/>
                                        </p:tgtEl>
                                      </p:cMediaNode>
                                    </p:audio>
                                  </p:subTnLst>
                                </p:cTn>
                              </p:par>
                            </p:childTnLst>
                          </p:cTn>
                        </p:par>
                        <p:par>
                          <p:cTn id="45" fill="hold" nodeType="afterGroup">
                            <p:stCondLst>
                              <p:cond delay="4000"/>
                            </p:stCondLst>
                            <p:childTnLst>
                              <p:par>
                                <p:cTn id="46" presetID="4" presetClass="entr" presetSubtype="16"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ox(in)">
                                      <p:cBhvr>
                                        <p:cTn id="48" dur="500"/>
                                        <p:tgtEl>
                                          <p:spTgt spid="2"/>
                                        </p:tgtEl>
                                      </p:cBhvr>
                                    </p:animEffect>
                                  </p:childTnLst>
                                </p:cTn>
                              </p:par>
                            </p:childTnLst>
                          </p:cTn>
                        </p:par>
                        <p:par>
                          <p:cTn id="49" fill="hold" nodeType="afterGroup">
                            <p:stCondLst>
                              <p:cond delay="4500"/>
                            </p:stCondLst>
                            <p:childTnLst>
                              <p:par>
                                <p:cTn id="50" presetID="8" presetClass="entr" presetSubtype="16"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diamond(in)">
                                      <p:cBhvr>
                                        <p:cTn id="52" dur="1000"/>
                                        <p:tgtEl>
                                          <p:spTgt spid="6"/>
                                        </p:tgtEl>
                                      </p:cBhvr>
                                    </p:animEffect>
                                  </p:childTnLst>
                                </p:cTn>
                              </p:par>
                            </p:childTnLst>
                          </p:cTn>
                        </p:par>
                        <p:par>
                          <p:cTn id="53" fill="hold" nodeType="afterGroup">
                            <p:stCondLst>
                              <p:cond delay="5500"/>
                            </p:stCondLst>
                            <p:childTnLst>
                              <p:par>
                                <p:cTn id="54" presetID="18" presetClass="entr" presetSubtype="12" fill="hold" grpId="0" nodeType="afterEffect">
                                  <p:stCondLst>
                                    <p:cond delay="0"/>
                                  </p:stCondLst>
                                  <p:childTnLst>
                                    <p:set>
                                      <p:cBhvr>
                                        <p:cTn id="55" dur="1" fill="hold">
                                          <p:stCondLst>
                                            <p:cond delay="0"/>
                                          </p:stCondLst>
                                        </p:cTn>
                                        <p:tgtEl>
                                          <p:spTgt spid="6187"/>
                                        </p:tgtEl>
                                        <p:attrNameLst>
                                          <p:attrName>style.visibility</p:attrName>
                                        </p:attrNameLst>
                                      </p:cBhvr>
                                      <p:to>
                                        <p:strVal val="visible"/>
                                      </p:to>
                                    </p:set>
                                    <p:animEffect transition="in" filter="strips(downLeft)">
                                      <p:cBhvr>
                                        <p:cTn id="56" dur="500"/>
                                        <p:tgtEl>
                                          <p:spTgt spid="6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1" grpId="0" animBg="1"/>
      <p:bldP spid="2" grpId="0" animBg="1"/>
      <p:bldP spid="6187" grpId="0" animBg="1"/>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AutoShape 27"/>
          <p:cNvSpPr>
            <a:spLocks noChangeArrowheads="1"/>
          </p:cNvSpPr>
          <p:nvPr/>
        </p:nvSpPr>
        <p:spPr bwMode="gray">
          <a:xfrm>
            <a:off x="2967038" y="1704975"/>
            <a:ext cx="6176962" cy="833438"/>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000" b="1">
                <a:solidFill>
                  <a:srgbClr val="000099"/>
                </a:solidFill>
                <a:latin typeface="Arial" panose="020B0604020202020204" pitchFamily="34" charset="0"/>
              </a:rPr>
              <a:t>Hình ảnh và các đối tượng khác trên trang chiếu</a:t>
            </a:r>
          </a:p>
        </p:txBody>
      </p:sp>
      <p:sp>
        <p:nvSpPr>
          <p:cNvPr id="11268" name="AutoShape 27" descr="Bouquet">
            <a:hlinkClick r:id="rId4" action="ppaction://hlinksldjump"/>
          </p:cNvPr>
          <p:cNvSpPr>
            <a:spLocks noChangeArrowheads="1"/>
          </p:cNvSpPr>
          <p:nvPr/>
        </p:nvSpPr>
        <p:spPr bwMode="gray">
          <a:xfrm>
            <a:off x="2971800" y="1676400"/>
            <a:ext cx="6172200" cy="833438"/>
          </a:xfrm>
          <a:prstGeom prst="roundRect">
            <a:avLst>
              <a:gd name="adj" fmla="val 50000"/>
            </a:avLst>
          </a:prstGeom>
          <a:blipFill dpi="0" rotWithShape="1">
            <a:blip r:embed="rId5"/>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000" b="1">
                <a:solidFill>
                  <a:srgbClr val="0000FF"/>
                </a:solidFill>
                <a:latin typeface="Arial" panose="020B0604020202020204" pitchFamily="34" charset="0"/>
              </a:rPr>
              <a:t>Hình ảnh và các đối tượng khác trên trang chiếu</a:t>
            </a:r>
          </a:p>
        </p:txBody>
      </p:sp>
      <p:sp>
        <p:nvSpPr>
          <p:cNvPr id="11269" name="AutoShape 56"/>
          <p:cNvSpPr>
            <a:spLocks noChangeArrowheads="1"/>
          </p:cNvSpPr>
          <p:nvPr/>
        </p:nvSpPr>
        <p:spPr bwMode="gray">
          <a:xfrm>
            <a:off x="2924175" y="4464050"/>
            <a:ext cx="6219825" cy="827088"/>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200" b="1">
                <a:solidFill>
                  <a:srgbClr val="000099"/>
                </a:solidFill>
                <a:latin typeface="Arial" panose="020B0604020202020204" pitchFamily="34" charset="0"/>
              </a:rPr>
              <a:t>Sao chép và di chuyển trang chiếu</a:t>
            </a:r>
          </a:p>
        </p:txBody>
      </p:sp>
      <p:sp>
        <p:nvSpPr>
          <p:cNvPr id="6187" name="AutoShape 43" descr="Bouquet">
            <a:hlinkClick r:id="rId6" action="ppaction://hlinksldjump"/>
          </p:cNvPr>
          <p:cNvSpPr>
            <a:spLocks noChangeArrowheads="1"/>
          </p:cNvSpPr>
          <p:nvPr/>
        </p:nvSpPr>
        <p:spPr bwMode="gray">
          <a:xfrm>
            <a:off x="2895600" y="4495800"/>
            <a:ext cx="6248400" cy="838200"/>
          </a:xfrm>
          <a:prstGeom prst="roundRect">
            <a:avLst>
              <a:gd name="adj" fmla="val 50000"/>
            </a:avLst>
          </a:prstGeom>
          <a:blipFill dpi="0" rotWithShape="1">
            <a:blip r:embed="rId5"/>
            <a:srcRect/>
            <a:tile tx="0" ty="0" sx="100000" sy="100000" flip="none" algn="tl"/>
          </a:blipFill>
          <a:ln w="28575" algn="ctr">
            <a:solidFill>
              <a:schemeClr val="bg1">
                <a:lumMod val="75000"/>
              </a:schemeClr>
            </a:solidFill>
            <a:round/>
            <a:headEnd/>
            <a:tailEnd/>
          </a:ln>
          <a:effectLst>
            <a:outerShdw dist="107763" dir="18900000" algn="ctr" rotWithShape="0">
              <a:schemeClr val="bg2">
                <a:alpha val="50000"/>
              </a:schemeClr>
            </a:outerShdw>
          </a:effectLst>
        </p:spPr>
        <p:txBody>
          <a:bodyPr wrap="none" anchor="ctr"/>
          <a:lstStyle/>
          <a:p>
            <a:pPr algn="ctr">
              <a:defRPr/>
            </a:pPr>
            <a:r>
              <a:rPr lang="en-US" sz="2200" b="1" dirty="0">
                <a:solidFill>
                  <a:schemeClr val="bg1">
                    <a:lumMod val="65000"/>
                  </a:schemeClr>
                </a:solidFill>
                <a:latin typeface="Arial" charset="0"/>
                <a:cs typeface="Arial" charset="0"/>
              </a:rPr>
              <a:t>Sao </a:t>
            </a:r>
            <a:r>
              <a:rPr lang="en-US" sz="2200" b="1" dirty="0" err="1">
                <a:solidFill>
                  <a:schemeClr val="bg1">
                    <a:lumMod val="65000"/>
                  </a:schemeClr>
                </a:solidFill>
                <a:latin typeface="Arial" charset="0"/>
                <a:cs typeface="Arial" charset="0"/>
              </a:rPr>
              <a:t>chép</a:t>
            </a:r>
            <a:r>
              <a:rPr lang="en-US" sz="2200" b="1" dirty="0">
                <a:solidFill>
                  <a:schemeClr val="bg1">
                    <a:lumMod val="65000"/>
                  </a:schemeClr>
                </a:solidFill>
                <a:latin typeface="Arial" charset="0"/>
                <a:cs typeface="Arial" charset="0"/>
              </a:rPr>
              <a:t> </a:t>
            </a:r>
            <a:r>
              <a:rPr lang="en-US" sz="2200" b="1" dirty="0" err="1">
                <a:solidFill>
                  <a:schemeClr val="bg1">
                    <a:lumMod val="65000"/>
                  </a:schemeClr>
                </a:solidFill>
                <a:latin typeface="Arial" charset="0"/>
                <a:cs typeface="Arial" charset="0"/>
              </a:rPr>
              <a:t>và</a:t>
            </a:r>
            <a:r>
              <a:rPr lang="en-US" sz="2200" b="1" dirty="0">
                <a:solidFill>
                  <a:schemeClr val="bg1">
                    <a:lumMod val="65000"/>
                  </a:schemeClr>
                </a:solidFill>
                <a:latin typeface="Arial" charset="0"/>
                <a:cs typeface="Arial" charset="0"/>
              </a:rPr>
              <a:t> </a:t>
            </a:r>
            <a:r>
              <a:rPr lang="en-US" sz="2200" b="1" dirty="0" err="1">
                <a:solidFill>
                  <a:schemeClr val="bg1">
                    <a:lumMod val="65000"/>
                  </a:schemeClr>
                </a:solidFill>
                <a:latin typeface="Arial" charset="0"/>
                <a:cs typeface="Arial" charset="0"/>
              </a:rPr>
              <a:t>di</a:t>
            </a:r>
            <a:r>
              <a:rPr lang="en-US" sz="2200" b="1" dirty="0">
                <a:solidFill>
                  <a:schemeClr val="bg1">
                    <a:lumMod val="65000"/>
                  </a:schemeClr>
                </a:solidFill>
                <a:latin typeface="Arial" charset="0"/>
                <a:cs typeface="Arial" charset="0"/>
              </a:rPr>
              <a:t> </a:t>
            </a:r>
            <a:r>
              <a:rPr lang="en-US" sz="2200" b="1" dirty="0" err="1">
                <a:solidFill>
                  <a:schemeClr val="bg1">
                    <a:lumMod val="65000"/>
                  </a:schemeClr>
                </a:solidFill>
                <a:latin typeface="Arial" charset="0"/>
                <a:cs typeface="Arial" charset="0"/>
              </a:rPr>
              <a:t>chuyển</a:t>
            </a:r>
            <a:r>
              <a:rPr lang="en-US" sz="2200" b="1" dirty="0">
                <a:solidFill>
                  <a:schemeClr val="bg1">
                    <a:lumMod val="65000"/>
                  </a:schemeClr>
                </a:solidFill>
                <a:latin typeface="Arial" charset="0"/>
                <a:cs typeface="Arial" charset="0"/>
              </a:rPr>
              <a:t> </a:t>
            </a:r>
            <a:r>
              <a:rPr lang="en-US" sz="2200" b="1" dirty="0" err="1">
                <a:solidFill>
                  <a:schemeClr val="bg1">
                    <a:lumMod val="65000"/>
                  </a:schemeClr>
                </a:solidFill>
                <a:latin typeface="Arial" charset="0"/>
                <a:cs typeface="Arial" charset="0"/>
              </a:rPr>
              <a:t>trang</a:t>
            </a:r>
            <a:r>
              <a:rPr lang="en-US" sz="2200" b="1" dirty="0">
                <a:solidFill>
                  <a:schemeClr val="bg1">
                    <a:lumMod val="65000"/>
                  </a:schemeClr>
                </a:solidFill>
                <a:latin typeface="Arial" charset="0"/>
                <a:cs typeface="Arial" charset="0"/>
              </a:rPr>
              <a:t> </a:t>
            </a:r>
            <a:r>
              <a:rPr lang="en-US" sz="2200" b="1" dirty="0" err="1">
                <a:solidFill>
                  <a:schemeClr val="bg1">
                    <a:lumMod val="65000"/>
                  </a:schemeClr>
                </a:solidFill>
                <a:latin typeface="Arial" charset="0"/>
                <a:cs typeface="Arial" charset="0"/>
              </a:rPr>
              <a:t>chiếu</a:t>
            </a:r>
            <a:endParaRPr lang="en-US" sz="2200" b="1" dirty="0">
              <a:solidFill>
                <a:schemeClr val="bg1">
                  <a:lumMod val="65000"/>
                </a:schemeClr>
              </a:solidFill>
              <a:latin typeface="Arial" charset="0"/>
              <a:cs typeface="Arial" charset="0"/>
            </a:endParaRPr>
          </a:p>
        </p:txBody>
      </p:sp>
      <p:sp>
        <p:nvSpPr>
          <p:cNvPr id="11271" name="AutoShape 43"/>
          <p:cNvSpPr>
            <a:spLocks noChangeArrowheads="1"/>
          </p:cNvSpPr>
          <p:nvPr/>
        </p:nvSpPr>
        <p:spPr bwMode="gray">
          <a:xfrm>
            <a:off x="2909888" y="3095625"/>
            <a:ext cx="6234112" cy="8382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000" b="1">
                <a:solidFill>
                  <a:srgbClr val="000099"/>
                </a:solidFill>
                <a:latin typeface="Arial" panose="020B0604020202020204" pitchFamily="34" charset="0"/>
              </a:rPr>
              <a:t>Thay đổi vị trí và kích thước hình ảnh</a:t>
            </a:r>
          </a:p>
        </p:txBody>
      </p:sp>
      <p:sp>
        <p:nvSpPr>
          <p:cNvPr id="11272" name="AutoShape 43" descr="Bouquet">
            <a:hlinkClick r:id="rId7" action="ppaction://hlinksldjump"/>
          </p:cNvPr>
          <p:cNvSpPr>
            <a:spLocks noChangeArrowheads="1"/>
          </p:cNvSpPr>
          <p:nvPr/>
        </p:nvSpPr>
        <p:spPr bwMode="gray">
          <a:xfrm>
            <a:off x="2913063" y="3125788"/>
            <a:ext cx="6230937" cy="838200"/>
          </a:xfrm>
          <a:prstGeom prst="roundRect">
            <a:avLst>
              <a:gd name="adj" fmla="val 50000"/>
            </a:avLst>
          </a:prstGeom>
          <a:blipFill dpi="0" rotWithShape="1">
            <a:blip r:embed="rId5"/>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000" b="1">
                <a:solidFill>
                  <a:srgbClr val="0000FF"/>
                </a:solidFill>
                <a:latin typeface="Arial" panose="020B0604020202020204" pitchFamily="34" charset="0"/>
              </a:rPr>
              <a:t>Thay đổi vị trí và kích thước hình ảnh</a:t>
            </a:r>
            <a:endParaRPr lang="en-US" altLang="en-US" sz="2000" b="1">
              <a:solidFill>
                <a:srgbClr val="000099"/>
              </a:solidFill>
              <a:latin typeface="Arial" panose="020B0604020202020204" pitchFamily="34" charset="0"/>
            </a:endParaRPr>
          </a:p>
        </p:txBody>
      </p:sp>
      <p:sp>
        <p:nvSpPr>
          <p:cNvPr id="11273" name="AutoShape 17" descr="Pink tissue paper"/>
          <p:cNvSpPr>
            <a:spLocks noChangeArrowheads="1"/>
          </p:cNvSpPr>
          <p:nvPr/>
        </p:nvSpPr>
        <p:spPr bwMode="auto">
          <a:xfrm>
            <a:off x="1295400" y="400050"/>
            <a:ext cx="7772400" cy="819150"/>
          </a:xfrm>
          <a:prstGeom prst="roundRect">
            <a:avLst>
              <a:gd name="adj" fmla="val 50000"/>
            </a:avLst>
          </a:prstGeom>
          <a:blipFill dpi="0" rotWithShape="1">
            <a:blip r:embed="rId8"/>
            <a:srcRect/>
            <a:tile tx="0" ty="0" sx="100000" sy="100000" flip="none" algn="tl"/>
          </a:blipFill>
          <a:ln w="38100" algn="ctr">
            <a:solidFill>
              <a:srgbClr val="74A731"/>
            </a:solidFill>
            <a:round/>
            <a:headEnd/>
            <a:tailEnd/>
          </a:ln>
        </p:spPr>
        <p:txBody>
          <a:bodyPr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rtl="1" eaLnBrk="1" hangingPunct="1">
              <a:spcBef>
                <a:spcPct val="0"/>
              </a:spcBef>
              <a:buClrTx/>
              <a:buSzTx/>
              <a:buFontTx/>
              <a:buNone/>
            </a:pPr>
            <a:endParaRPr lang="en-US" altLang="en-US" sz="1800">
              <a:latin typeface="Arial" panose="020B0604020202020204" pitchFamily="34" charset="0"/>
            </a:endParaRPr>
          </a:p>
        </p:txBody>
      </p:sp>
      <p:grpSp>
        <p:nvGrpSpPr>
          <p:cNvPr id="11274" name="Group 7"/>
          <p:cNvGrpSpPr>
            <a:grpSpLocks/>
          </p:cNvGrpSpPr>
          <p:nvPr/>
        </p:nvGrpSpPr>
        <p:grpSpPr bwMode="auto">
          <a:xfrm>
            <a:off x="1060450" y="2003425"/>
            <a:ext cx="1563688" cy="203200"/>
            <a:chOff x="0" y="1896"/>
            <a:chExt cx="5760" cy="120"/>
          </a:xfrm>
        </p:grpSpPr>
        <p:sp>
          <p:nvSpPr>
            <p:cNvPr id="11341"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42"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grpSp>
        <p:nvGrpSpPr>
          <p:cNvPr id="11275" name="Group 10"/>
          <p:cNvGrpSpPr>
            <a:grpSpLocks/>
          </p:cNvGrpSpPr>
          <p:nvPr/>
        </p:nvGrpSpPr>
        <p:grpSpPr bwMode="auto">
          <a:xfrm>
            <a:off x="381000" y="1295400"/>
            <a:ext cx="720725" cy="1219200"/>
            <a:chOff x="1474" y="2341"/>
            <a:chExt cx="454" cy="679"/>
          </a:xfrm>
        </p:grpSpPr>
        <p:grpSp>
          <p:nvGrpSpPr>
            <p:cNvPr id="11328" name="Group 11"/>
            <p:cNvGrpSpPr>
              <a:grpSpLocks/>
            </p:cNvGrpSpPr>
            <p:nvPr/>
          </p:nvGrpSpPr>
          <p:grpSpPr bwMode="auto">
            <a:xfrm rot="5400000">
              <a:off x="1456" y="2517"/>
              <a:ext cx="537" cy="185"/>
              <a:chOff x="0" y="1896"/>
              <a:chExt cx="5760" cy="120"/>
            </a:xfrm>
          </p:grpSpPr>
          <p:sp>
            <p:nvSpPr>
              <p:cNvPr id="11339"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40"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grpSp>
          <p:nvGrpSpPr>
            <p:cNvPr id="11329" name="Group 14"/>
            <p:cNvGrpSpPr>
              <a:grpSpLocks/>
            </p:cNvGrpSpPr>
            <p:nvPr/>
          </p:nvGrpSpPr>
          <p:grpSpPr bwMode="auto">
            <a:xfrm rot="5400000">
              <a:off x="1474" y="2567"/>
              <a:ext cx="453" cy="454"/>
              <a:chOff x="1845" y="1824"/>
              <a:chExt cx="2016" cy="1823"/>
            </a:xfrm>
          </p:grpSpPr>
          <p:sp>
            <p:nvSpPr>
              <p:cNvPr id="6159" name="AutoShape 15"/>
              <p:cNvSpPr>
                <a:spLocks noChangeArrowheads="1"/>
              </p:cNvSpPr>
              <p:nvPr/>
            </p:nvSpPr>
            <p:spPr bwMode="gray">
              <a:xfrm rot="16200000" flipH="1">
                <a:off x="1792" y="259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charset="0"/>
                  <a:cs typeface="Arial" charset="0"/>
                </a:endParaRPr>
              </a:p>
            </p:txBody>
          </p:sp>
          <p:sp>
            <p:nvSpPr>
              <p:cNvPr id="11331" name="AutoShape 16"/>
              <p:cNvSpPr>
                <a:spLocks noChangeArrowheads="1"/>
              </p:cNvSpPr>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32" name="AutoShape 17"/>
              <p:cNvSpPr>
                <a:spLocks noChangeArrowheads="1"/>
              </p:cNvSpPr>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33"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34"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6164" name="Oval 20"/>
              <p:cNvSpPr>
                <a:spLocks noChangeArrowheads="1"/>
              </p:cNvSpPr>
              <p:nvPr/>
            </p:nvSpPr>
            <p:spPr bwMode="gray">
              <a:xfrm>
                <a:off x="2151" y="2882"/>
                <a:ext cx="1413" cy="245"/>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a:defRPr/>
                </a:pPr>
                <a:endParaRPr lang="en-US">
                  <a:latin typeface="Arial" charset="0"/>
                  <a:cs typeface="Arial" charset="0"/>
                </a:endParaRPr>
              </a:p>
            </p:txBody>
          </p:sp>
          <p:sp>
            <p:nvSpPr>
              <p:cNvPr id="11336" name="Oval 21"/>
              <p:cNvSpPr>
                <a:spLocks noChangeArrowheads="1"/>
              </p:cNvSpPr>
              <p:nvPr/>
            </p:nvSpPr>
            <p:spPr bwMode="gray">
              <a:xfrm>
                <a:off x="2176" y="2888"/>
                <a:ext cx="1421" cy="23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6166" name="Oval 22"/>
              <p:cNvSpPr>
                <a:spLocks noChangeArrowheads="1"/>
              </p:cNvSpPr>
              <p:nvPr/>
            </p:nvSpPr>
            <p:spPr bwMode="gray">
              <a:xfrm>
                <a:off x="2151" y="2111"/>
                <a:ext cx="1413" cy="1096"/>
              </a:xfrm>
              <a:prstGeom prst="ellipse">
                <a:avLst/>
              </a:prstGeom>
              <a:gradFill rotWithShape="1">
                <a:gsLst>
                  <a:gs pos="0">
                    <a:srgbClr val="7A7400"/>
                  </a:gs>
                  <a:gs pos="50000">
                    <a:schemeClr val="hlink"/>
                  </a:gs>
                  <a:gs pos="100000">
                    <a:srgbClr val="7A7400"/>
                  </a:gs>
                </a:gsLst>
                <a:lin ang="18900000" scaled="1"/>
              </a:gradFill>
              <a:ln w="38100" algn="ctr">
                <a:noFill/>
                <a:round/>
                <a:headEnd/>
                <a:tailEnd/>
              </a:ln>
            </p:spPr>
            <p:txBody>
              <a:bodyPr rot="10800000" vert="eaVert" anchor="ctr">
                <a:spAutoFit/>
              </a:bodyPr>
              <a:lstStyle/>
              <a:p>
                <a:pPr>
                  <a:defRPr/>
                </a:pPr>
                <a:endParaRPr lang="en-US">
                  <a:latin typeface="Arial" charset="0"/>
                  <a:cs typeface="Arial" charset="0"/>
                </a:endParaRPr>
              </a:p>
            </p:txBody>
          </p:sp>
          <p:sp>
            <p:nvSpPr>
              <p:cNvPr id="11338" name="Oval 23" descr="Pink tissue paper"/>
              <p:cNvSpPr>
                <a:spLocks noChangeArrowheads="1"/>
              </p:cNvSpPr>
              <p:nvPr/>
            </p:nvSpPr>
            <p:spPr bwMode="gray">
              <a:xfrm>
                <a:off x="2178" y="2085"/>
                <a:ext cx="1417" cy="1095"/>
              </a:xfrm>
              <a:prstGeom prst="ellipse">
                <a:avLst/>
              </a:prstGeom>
              <a:blipFill dpi="0" rotWithShape="1">
                <a:blip r:embed="rId8"/>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grpSp>
      <p:grpSp>
        <p:nvGrpSpPr>
          <p:cNvPr id="11276" name="Group 24"/>
          <p:cNvGrpSpPr>
            <a:grpSpLocks/>
          </p:cNvGrpSpPr>
          <p:nvPr/>
        </p:nvGrpSpPr>
        <p:grpSpPr bwMode="auto">
          <a:xfrm rot="5400000">
            <a:off x="1917700" y="2460625"/>
            <a:ext cx="1173163" cy="144463"/>
            <a:chOff x="0" y="1896"/>
            <a:chExt cx="5760" cy="120"/>
          </a:xfrm>
        </p:grpSpPr>
        <p:sp>
          <p:nvSpPr>
            <p:cNvPr id="11326" name="Rectangle 2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27" name="Rectangle 2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grpSp>
        <p:nvGrpSpPr>
          <p:cNvPr id="11277" name="Group 28"/>
          <p:cNvGrpSpPr>
            <a:grpSpLocks/>
          </p:cNvGrpSpPr>
          <p:nvPr/>
        </p:nvGrpSpPr>
        <p:grpSpPr bwMode="auto">
          <a:xfrm>
            <a:off x="1905000" y="1600200"/>
            <a:ext cx="1066800" cy="989013"/>
            <a:chOff x="3257" y="860"/>
            <a:chExt cx="581" cy="623"/>
          </a:xfrm>
        </p:grpSpPr>
        <p:grpSp>
          <p:nvGrpSpPr>
            <p:cNvPr id="11315" name="Group 29"/>
            <p:cNvGrpSpPr>
              <a:grpSpLocks/>
            </p:cNvGrpSpPr>
            <p:nvPr/>
          </p:nvGrpSpPr>
          <p:grpSpPr bwMode="auto">
            <a:xfrm rot="5400000">
              <a:off x="3236" y="881"/>
              <a:ext cx="623" cy="581"/>
              <a:chOff x="1871" y="1824"/>
              <a:chExt cx="2007" cy="1807"/>
            </a:xfrm>
          </p:grpSpPr>
          <p:sp>
            <p:nvSpPr>
              <p:cNvPr id="11317" name="AutoShape 30" descr="Bouquet"/>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5"/>
                <a:srcRect/>
                <a:tile tx="0" ty="0" sx="100000" sy="100000" flip="none" algn="tl"/>
              </a:blipFill>
              <a:ln w="9525" algn="ctr">
                <a:solidFill>
                  <a:srgbClr val="009900"/>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18" name="AutoShape 31" descr="Bouquet"/>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5"/>
                <a:srcRect/>
                <a:tile tx="0" ty="0" sx="100000" sy="100000" flip="none" algn="tl"/>
              </a:blipFill>
              <a:ln w="9525" algn="ctr">
                <a:solidFill>
                  <a:srgbClr val="009900"/>
                </a:solidFill>
                <a:miter lim="800000"/>
                <a:headEnd/>
                <a:tailEnd/>
              </a:ln>
            </p:spPr>
            <p:txBody>
              <a:bodyPr rot="10800000"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19" name="AutoShape 32" descr="Bouquet"/>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5"/>
                <a:srcRect/>
                <a:tile tx="0" ty="0" sx="100000" sy="100000" flip="none" algn="tl"/>
              </a:blipFill>
              <a:ln w="9525" algn="ctr">
                <a:solidFill>
                  <a:srgbClr val="009900"/>
                </a:solidFill>
                <a:miter lim="800000"/>
                <a:headEnd/>
                <a:tailEnd/>
              </a:ln>
            </p:spPr>
            <p:txBody>
              <a:bodyPr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20" name="Oval 33" descr="Bouquet"/>
              <p:cNvSpPr>
                <a:spLocks noChangeArrowheads="1"/>
              </p:cNvSpPr>
              <p:nvPr/>
            </p:nvSpPr>
            <p:spPr bwMode="gray">
              <a:xfrm>
                <a:off x="2078" y="1824"/>
                <a:ext cx="1615" cy="1615"/>
              </a:xfrm>
              <a:prstGeom prst="ellipse">
                <a:avLst/>
              </a:prstGeom>
              <a:blipFill dpi="0" rotWithShape="1">
                <a:blip r:embed="rId5"/>
                <a:srcRect/>
                <a:tile tx="0" ty="0" sx="100000" sy="100000" flip="none" algn="tl"/>
              </a:blipFill>
              <a:ln w="57150" algn="ctr">
                <a:solidFill>
                  <a:srgbClr val="009900"/>
                </a:solidFill>
                <a:round/>
                <a:headEnd/>
                <a:tailEnd/>
              </a:ln>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21" name="Oval 34" descr="Bouquet">
                <a:hlinkClick r:id="rId9" action="ppaction://hlinkpres?slideindex=1&amp;slidetitle="/>
              </p:cNvPr>
              <p:cNvSpPr>
                <a:spLocks noChangeArrowheads="1"/>
              </p:cNvSpPr>
              <p:nvPr/>
            </p:nvSpPr>
            <p:spPr bwMode="gray">
              <a:xfrm>
                <a:off x="2170" y="1915"/>
                <a:ext cx="1430" cy="1430"/>
              </a:xfrm>
              <a:prstGeom prst="ellipse">
                <a:avLst/>
              </a:prstGeom>
              <a:blipFill dpi="0" rotWithShape="1">
                <a:blip r:embed="rId5"/>
                <a:srcRect/>
                <a:tile tx="0" ty="0" sx="100000" sy="100000" flip="none" algn="tl"/>
              </a:blipFill>
              <a:ln w="9525" algn="ctr">
                <a:solidFill>
                  <a:srgbClr val="009900"/>
                </a:solidFill>
                <a:round/>
                <a:headEnd/>
                <a:tailEnd/>
              </a:ln>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22" name="Oval 35" descr="Bouquet"/>
              <p:cNvSpPr>
                <a:spLocks noChangeArrowheads="1"/>
              </p:cNvSpPr>
              <p:nvPr/>
            </p:nvSpPr>
            <p:spPr bwMode="gray">
              <a:xfrm>
                <a:off x="2280" y="2916"/>
                <a:ext cx="1240" cy="220"/>
              </a:xfrm>
              <a:prstGeom prst="ellipse">
                <a:avLst/>
              </a:prstGeom>
              <a:blipFill dpi="0" rotWithShape="1">
                <a:blip r:embed="rId5"/>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23" name="Oval 36" descr="Bouquet"/>
              <p:cNvSpPr>
                <a:spLocks noChangeArrowheads="1"/>
              </p:cNvSpPr>
              <p:nvPr/>
            </p:nvSpPr>
            <p:spPr bwMode="gray">
              <a:xfrm>
                <a:off x="2280" y="2916"/>
                <a:ext cx="1240" cy="220"/>
              </a:xfrm>
              <a:prstGeom prst="ellipse">
                <a:avLst/>
              </a:prstGeom>
              <a:blipFill dpi="0" rotWithShape="1">
                <a:blip r:embed="rId5"/>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24" name="Oval 37" descr="Bouquet"/>
              <p:cNvSpPr>
                <a:spLocks noChangeArrowheads="1"/>
              </p:cNvSpPr>
              <p:nvPr/>
            </p:nvSpPr>
            <p:spPr bwMode="gray">
              <a:xfrm>
                <a:off x="2267" y="2066"/>
                <a:ext cx="1241" cy="1102"/>
              </a:xfrm>
              <a:prstGeom prst="ellipse">
                <a:avLst/>
              </a:prstGeom>
              <a:blipFill dpi="0" rotWithShape="1">
                <a:blip r:embed="rId5"/>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25" name="Oval 38" descr="Bouquet"/>
              <p:cNvSpPr>
                <a:spLocks noChangeArrowheads="1"/>
              </p:cNvSpPr>
              <p:nvPr/>
            </p:nvSpPr>
            <p:spPr bwMode="gray">
              <a:xfrm>
                <a:off x="2270" y="2082"/>
                <a:ext cx="1241" cy="1100"/>
              </a:xfrm>
              <a:prstGeom prst="ellipse">
                <a:avLst/>
              </a:prstGeom>
              <a:blipFill dpi="0" rotWithShape="1">
                <a:blip r:embed="rId5"/>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sp>
          <p:nvSpPr>
            <p:cNvPr id="11316" name="WordArt 39">
              <a:hlinkClick r:id="rId9" action="ppaction://hlinkpres?slideindex=1&amp;slidetitle="/>
            </p:cNvPr>
            <p:cNvSpPr>
              <a:spLocks noChangeArrowheads="1" noChangeShapeType="1" noTextEdit="1"/>
            </p:cNvSpPr>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1</a:t>
              </a:r>
            </a:p>
          </p:txBody>
        </p:sp>
      </p:grpSp>
      <p:grpSp>
        <p:nvGrpSpPr>
          <p:cNvPr id="11278" name="Group 40"/>
          <p:cNvGrpSpPr>
            <a:grpSpLocks/>
          </p:cNvGrpSpPr>
          <p:nvPr/>
        </p:nvGrpSpPr>
        <p:grpSpPr bwMode="auto">
          <a:xfrm rot="5400000">
            <a:off x="1930400" y="4060825"/>
            <a:ext cx="1173163" cy="144463"/>
            <a:chOff x="0" y="1896"/>
            <a:chExt cx="5760" cy="120"/>
          </a:xfrm>
        </p:grpSpPr>
        <p:sp>
          <p:nvSpPr>
            <p:cNvPr id="11313" name="Rectangle 4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14" name="Rectangle 4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grpSp>
        <p:nvGrpSpPr>
          <p:cNvPr id="11279" name="Group 44"/>
          <p:cNvGrpSpPr>
            <a:grpSpLocks/>
          </p:cNvGrpSpPr>
          <p:nvPr/>
        </p:nvGrpSpPr>
        <p:grpSpPr bwMode="auto">
          <a:xfrm>
            <a:off x="2006600" y="2981325"/>
            <a:ext cx="908050" cy="989013"/>
            <a:chOff x="3260" y="1700"/>
            <a:chExt cx="581" cy="623"/>
          </a:xfrm>
        </p:grpSpPr>
        <p:grpSp>
          <p:nvGrpSpPr>
            <p:cNvPr id="11302" name="Group 45"/>
            <p:cNvGrpSpPr>
              <a:grpSpLocks/>
            </p:cNvGrpSpPr>
            <p:nvPr/>
          </p:nvGrpSpPr>
          <p:grpSpPr bwMode="auto">
            <a:xfrm rot="5400000">
              <a:off x="3239" y="1721"/>
              <a:ext cx="623" cy="581"/>
              <a:chOff x="1871" y="1824"/>
              <a:chExt cx="2007" cy="1807"/>
            </a:xfrm>
          </p:grpSpPr>
          <p:sp>
            <p:nvSpPr>
              <p:cNvPr id="11304" name="AutoShape 46" descr="Bouquet"/>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5"/>
                <a:srcRect/>
                <a:tile tx="0" ty="0" sx="100000" sy="100000" flip="none" algn="tl"/>
              </a:blipFill>
              <a:ln w="9525" algn="ctr">
                <a:solidFill>
                  <a:srgbClr val="009900"/>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05" name="AutoShape 47" descr="Bouquet"/>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5"/>
                <a:srcRect/>
                <a:tile tx="0" ty="0" sx="100000" sy="100000" flip="none" algn="tl"/>
              </a:blipFill>
              <a:ln w="9525" algn="ctr">
                <a:solidFill>
                  <a:srgbClr val="009900"/>
                </a:solidFill>
                <a:miter lim="800000"/>
                <a:headEnd/>
                <a:tailEnd/>
              </a:ln>
            </p:spPr>
            <p:txBody>
              <a:bodyPr rot="10800000"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06" name="AutoShape 48" descr="Bouquet"/>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5"/>
                <a:srcRect/>
                <a:tile tx="0" ty="0" sx="100000" sy="100000" flip="none" algn="tl"/>
              </a:blipFill>
              <a:ln w="9525" algn="ctr">
                <a:solidFill>
                  <a:srgbClr val="009900"/>
                </a:solidFill>
                <a:miter lim="800000"/>
                <a:headEnd/>
                <a:tailEnd/>
              </a:ln>
            </p:spPr>
            <p:txBody>
              <a:bodyPr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07" name="Oval 49" descr="Bouquet"/>
              <p:cNvSpPr>
                <a:spLocks noChangeArrowheads="1"/>
              </p:cNvSpPr>
              <p:nvPr/>
            </p:nvSpPr>
            <p:spPr bwMode="gray">
              <a:xfrm>
                <a:off x="2078" y="1824"/>
                <a:ext cx="1615" cy="1615"/>
              </a:xfrm>
              <a:prstGeom prst="ellipse">
                <a:avLst/>
              </a:prstGeom>
              <a:blipFill dpi="0" rotWithShape="1">
                <a:blip r:embed="rId5"/>
                <a:srcRect/>
                <a:tile tx="0" ty="0" sx="100000" sy="100000" flip="none" algn="tl"/>
              </a:blipFill>
              <a:ln w="57150" algn="ctr">
                <a:solidFill>
                  <a:srgbClr val="009900"/>
                </a:solidFill>
                <a:round/>
                <a:headEnd/>
                <a:tailEnd/>
              </a:ln>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08" name="Oval 50" descr="Bouquet"/>
              <p:cNvSpPr>
                <a:spLocks noChangeArrowheads="1"/>
              </p:cNvSpPr>
              <p:nvPr/>
            </p:nvSpPr>
            <p:spPr bwMode="gray">
              <a:xfrm>
                <a:off x="2170" y="1915"/>
                <a:ext cx="1430" cy="1430"/>
              </a:xfrm>
              <a:prstGeom prst="ellipse">
                <a:avLst/>
              </a:prstGeom>
              <a:blipFill dpi="0" rotWithShape="1">
                <a:blip r:embed="rId5"/>
                <a:srcRect/>
                <a:tile tx="0" ty="0" sx="100000" sy="100000" flip="none" algn="tl"/>
              </a:blipFill>
              <a:ln w="9525" algn="ctr">
                <a:solidFill>
                  <a:srgbClr val="009900"/>
                </a:solidFill>
                <a:round/>
                <a:headEnd/>
                <a:tailEnd/>
              </a:ln>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09" name="Oval 51" descr="Bouquet"/>
              <p:cNvSpPr>
                <a:spLocks noChangeArrowheads="1"/>
              </p:cNvSpPr>
              <p:nvPr/>
            </p:nvSpPr>
            <p:spPr bwMode="gray">
              <a:xfrm>
                <a:off x="2274" y="2885"/>
                <a:ext cx="1240" cy="260"/>
              </a:xfrm>
              <a:prstGeom prst="ellipse">
                <a:avLst/>
              </a:prstGeom>
              <a:blipFill dpi="0" rotWithShape="1">
                <a:blip r:embed="rId5"/>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10" name="Oval 52" descr="Bouquet">
                <a:hlinkClick r:id="rId10" action="ppaction://hlinkpres?slideindex=1&amp;slidetitle="/>
              </p:cNvPr>
              <p:cNvSpPr>
                <a:spLocks noChangeArrowheads="1"/>
              </p:cNvSpPr>
              <p:nvPr/>
            </p:nvSpPr>
            <p:spPr bwMode="gray">
              <a:xfrm>
                <a:off x="2274" y="2885"/>
                <a:ext cx="1240" cy="260"/>
              </a:xfrm>
              <a:prstGeom prst="ellipse">
                <a:avLst/>
              </a:prstGeom>
              <a:blipFill dpi="0" rotWithShape="1">
                <a:blip r:embed="rId5"/>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11" name="Oval 53" descr="Bouquet"/>
              <p:cNvSpPr>
                <a:spLocks noChangeArrowheads="1"/>
              </p:cNvSpPr>
              <p:nvPr/>
            </p:nvSpPr>
            <p:spPr bwMode="gray">
              <a:xfrm>
                <a:off x="2267" y="2067"/>
                <a:ext cx="1241" cy="1100"/>
              </a:xfrm>
              <a:prstGeom prst="ellipse">
                <a:avLst/>
              </a:prstGeom>
              <a:blipFill dpi="0" rotWithShape="1">
                <a:blip r:embed="rId5"/>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312" name="Oval 54" descr="Bouquet"/>
              <p:cNvSpPr>
                <a:spLocks noChangeArrowheads="1"/>
              </p:cNvSpPr>
              <p:nvPr/>
            </p:nvSpPr>
            <p:spPr bwMode="gray">
              <a:xfrm>
                <a:off x="2270" y="2083"/>
                <a:ext cx="1241" cy="1099"/>
              </a:xfrm>
              <a:prstGeom prst="ellipse">
                <a:avLst/>
              </a:prstGeom>
              <a:blipFill dpi="0" rotWithShape="1">
                <a:blip r:embed="rId5"/>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sp>
          <p:nvSpPr>
            <p:cNvPr id="11303" name="WordArt 55">
              <a:hlinkClick r:id="rId10" action="ppaction://hlinkpres?slideindex=1&amp;slidetitle="/>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2</a:t>
              </a:r>
            </a:p>
          </p:txBody>
        </p:sp>
      </p:grpSp>
      <p:grpSp>
        <p:nvGrpSpPr>
          <p:cNvPr id="11280" name="Group 57"/>
          <p:cNvGrpSpPr>
            <a:grpSpLocks/>
          </p:cNvGrpSpPr>
          <p:nvPr/>
        </p:nvGrpSpPr>
        <p:grpSpPr bwMode="auto">
          <a:xfrm>
            <a:off x="2003425" y="4340225"/>
            <a:ext cx="922338" cy="989013"/>
            <a:chOff x="3247" y="2515"/>
            <a:chExt cx="581" cy="623"/>
          </a:xfrm>
        </p:grpSpPr>
        <p:grpSp>
          <p:nvGrpSpPr>
            <p:cNvPr id="11291" name="Group 58"/>
            <p:cNvGrpSpPr>
              <a:grpSpLocks/>
            </p:cNvGrpSpPr>
            <p:nvPr/>
          </p:nvGrpSpPr>
          <p:grpSpPr bwMode="auto">
            <a:xfrm rot="5400000">
              <a:off x="3226" y="2536"/>
              <a:ext cx="623" cy="581"/>
              <a:chOff x="1871" y="1824"/>
              <a:chExt cx="2007" cy="1807"/>
            </a:xfrm>
          </p:grpSpPr>
          <p:sp>
            <p:nvSpPr>
              <p:cNvPr id="11293" name="AutoShape 59"/>
              <p:cNvSpPr>
                <a:spLocks noChangeArrowheads="1"/>
              </p:cNvSpPr>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294" name="AutoShape 60"/>
              <p:cNvSpPr>
                <a:spLocks noChangeArrowheads="1"/>
              </p:cNvSpPr>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295" name="AutoShape 61"/>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296" name="Oval 6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1297" name="Oval 63" descr="Bouquet"/>
              <p:cNvSpPr>
                <a:spLocks noChangeArrowheads="1"/>
              </p:cNvSpPr>
              <p:nvPr/>
            </p:nvSpPr>
            <p:spPr bwMode="gray">
              <a:xfrm>
                <a:off x="2170" y="1915"/>
                <a:ext cx="1430" cy="1430"/>
              </a:xfrm>
              <a:prstGeom prst="ellipse">
                <a:avLst/>
              </a:prstGeom>
              <a:blipFill dpi="0" rotWithShape="1">
                <a:blip r:embed="rId5"/>
                <a:srcRect/>
                <a:tile tx="0" ty="0" sx="100000" sy="100000" flip="none" algn="tl"/>
              </a:blipFill>
              <a:ln w="9525" algn="ctr">
                <a:solidFill>
                  <a:srgbClr val="009900"/>
                </a:solidFill>
                <a:round/>
                <a:headEnd/>
                <a:tailEnd/>
              </a:ln>
            </p:spPr>
            <p:txBody>
              <a:bodyPr rot="10800000" vert="eaVert"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6208" name="Oval 64"/>
              <p:cNvSpPr>
                <a:spLocks noChangeArrowheads="1"/>
              </p:cNvSpPr>
              <p:nvPr/>
            </p:nvSpPr>
            <p:spPr bwMode="gray">
              <a:xfrm>
                <a:off x="2274" y="2838"/>
                <a:ext cx="1240"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latin typeface="Arial" charset="0"/>
                  <a:cs typeface="Arial" charset="0"/>
                </a:endParaRPr>
              </a:p>
            </p:txBody>
          </p:sp>
          <p:sp>
            <p:nvSpPr>
              <p:cNvPr id="11299" name="Oval 65">
                <a:hlinkClick r:id="rId11" action="ppaction://hlinkpres?slideindex=1&amp;slidetitle="/>
              </p:cNvPr>
              <p:cNvSpPr>
                <a:spLocks noChangeArrowheads="1"/>
              </p:cNvSpPr>
              <p:nvPr/>
            </p:nvSpPr>
            <p:spPr bwMode="gray">
              <a:xfrm>
                <a:off x="2274" y="2888"/>
                <a:ext cx="1240"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6210" name="Oval 66"/>
              <p:cNvSpPr>
                <a:spLocks noChangeArrowheads="1"/>
              </p:cNvSpPr>
              <p:nvPr/>
            </p:nvSpPr>
            <p:spPr bwMode="gray">
              <a:xfrm>
                <a:off x="2267" y="2017"/>
                <a:ext cx="1240"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latin typeface="Arial" charset="0"/>
                  <a:cs typeface="Arial" charset="0"/>
                </a:endParaRPr>
              </a:p>
            </p:txBody>
          </p:sp>
          <p:sp>
            <p:nvSpPr>
              <p:cNvPr id="11301" name="Oval 67" descr="Bouquet"/>
              <p:cNvSpPr>
                <a:spLocks noChangeArrowheads="1"/>
              </p:cNvSpPr>
              <p:nvPr/>
            </p:nvSpPr>
            <p:spPr bwMode="gray">
              <a:xfrm>
                <a:off x="2270" y="2082"/>
                <a:ext cx="1241" cy="1101"/>
              </a:xfrm>
              <a:prstGeom prst="ellipse">
                <a:avLst/>
              </a:prstGeom>
              <a:blipFill dpi="0" rotWithShape="1">
                <a:blip r:embed="rId5"/>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sp>
          <p:nvSpPr>
            <p:cNvPr id="11292" name="WordArt 68">
              <a:hlinkClick r:id="rId12" action="ppaction://hlinkpres?slideindex=1&amp;slidetitle="/>
            </p:cNvPr>
            <p:cNvSpPr>
              <a:spLocks noChangeArrowheads="1" noChangeShapeType="1" noTextEdit="1"/>
            </p:cNvSpPr>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3</a:t>
              </a:r>
            </a:p>
          </p:txBody>
        </p:sp>
      </p:grpSp>
      <p:grpSp>
        <p:nvGrpSpPr>
          <p:cNvPr id="11281" name="Group 69"/>
          <p:cNvGrpSpPr>
            <a:grpSpLocks/>
          </p:cNvGrpSpPr>
          <p:nvPr/>
        </p:nvGrpSpPr>
        <p:grpSpPr bwMode="auto">
          <a:xfrm>
            <a:off x="152400" y="171450"/>
            <a:ext cx="1143000" cy="1219200"/>
            <a:chOff x="196" y="292"/>
            <a:chExt cx="616" cy="507"/>
          </a:xfrm>
        </p:grpSpPr>
        <p:grpSp>
          <p:nvGrpSpPr>
            <p:cNvPr id="11285" name="Group 70"/>
            <p:cNvGrpSpPr>
              <a:grpSpLocks/>
            </p:cNvGrpSpPr>
            <p:nvPr/>
          </p:nvGrpSpPr>
          <p:grpSpPr bwMode="auto">
            <a:xfrm>
              <a:off x="204" y="300"/>
              <a:ext cx="608" cy="499"/>
              <a:chOff x="204" y="300"/>
              <a:chExt cx="608" cy="499"/>
            </a:xfrm>
          </p:grpSpPr>
          <p:sp>
            <p:nvSpPr>
              <p:cNvPr id="11289" name="Oval 19" descr="Oak"/>
              <p:cNvSpPr>
                <a:spLocks noChangeArrowheads="1"/>
              </p:cNvSpPr>
              <p:nvPr/>
            </p:nvSpPr>
            <p:spPr bwMode="auto">
              <a:xfrm rot="1758052">
                <a:off x="204" y="300"/>
                <a:ext cx="592" cy="482"/>
              </a:xfrm>
              <a:prstGeom prst="ellipse">
                <a:avLst/>
              </a:prstGeom>
              <a:blipFill dpi="0" rotWithShape="1">
                <a:blip r:embed="rId1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rtl="1" eaLnBrk="1" hangingPunct="1">
                  <a:spcBef>
                    <a:spcPct val="0"/>
                  </a:spcBef>
                  <a:buClrTx/>
                  <a:buSzTx/>
                  <a:buFontTx/>
                  <a:buNone/>
                </a:pPr>
                <a:endParaRPr lang="en-US" altLang="en-US" sz="1800">
                  <a:latin typeface="Arial" panose="020B0604020202020204" pitchFamily="34" charset="0"/>
                </a:endParaRPr>
              </a:p>
            </p:txBody>
          </p:sp>
          <p:sp>
            <p:nvSpPr>
              <p:cNvPr id="11290" name="Oval 24" descr="Oak"/>
              <p:cNvSpPr>
                <a:spLocks noChangeArrowheads="1"/>
              </p:cNvSpPr>
              <p:nvPr/>
            </p:nvSpPr>
            <p:spPr bwMode="gray">
              <a:xfrm rot="1758052">
                <a:off x="220" y="317"/>
                <a:ext cx="592" cy="482"/>
              </a:xfrm>
              <a:prstGeom prst="ellipse">
                <a:avLst/>
              </a:prstGeom>
              <a:blipFill dpi="0" rotWithShape="1">
                <a:blip r:embed="rId1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rtl="1" eaLnBrk="1" hangingPunct="1">
                  <a:spcBef>
                    <a:spcPct val="0"/>
                  </a:spcBef>
                  <a:buClrTx/>
                  <a:buSzTx/>
                  <a:buFontTx/>
                  <a:buNone/>
                </a:pPr>
                <a:endParaRPr lang="en-US" altLang="en-US" sz="1800">
                  <a:latin typeface="Arial" panose="020B0604020202020204" pitchFamily="34" charset="0"/>
                </a:endParaRPr>
              </a:p>
            </p:txBody>
          </p:sp>
        </p:grpSp>
        <p:grpSp>
          <p:nvGrpSpPr>
            <p:cNvPr id="11286" name="Group 73"/>
            <p:cNvGrpSpPr>
              <a:grpSpLocks/>
            </p:cNvGrpSpPr>
            <p:nvPr/>
          </p:nvGrpSpPr>
          <p:grpSpPr bwMode="auto">
            <a:xfrm>
              <a:off x="196" y="292"/>
              <a:ext cx="592" cy="482"/>
              <a:chOff x="204" y="300"/>
              <a:chExt cx="592" cy="482"/>
            </a:xfrm>
          </p:grpSpPr>
          <p:sp>
            <p:nvSpPr>
              <p:cNvPr id="11287" name="Oval 25" descr="Oak"/>
              <p:cNvSpPr>
                <a:spLocks noChangeArrowheads="1"/>
              </p:cNvSpPr>
              <p:nvPr/>
            </p:nvSpPr>
            <p:spPr bwMode="gray">
              <a:xfrm rot="1758052">
                <a:off x="204" y="300"/>
                <a:ext cx="592" cy="482"/>
              </a:xfrm>
              <a:prstGeom prst="ellipse">
                <a:avLst/>
              </a:prstGeom>
              <a:blipFill dpi="0" rotWithShape="1">
                <a:blip r:embed="rId1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rtl="1" eaLnBrk="1" hangingPunct="1">
                  <a:spcBef>
                    <a:spcPct val="0"/>
                  </a:spcBef>
                  <a:buClrTx/>
                  <a:buSzTx/>
                  <a:buFontTx/>
                  <a:buNone/>
                </a:pPr>
                <a:endParaRPr lang="en-US" altLang="en-US" sz="1800">
                  <a:latin typeface="Arial" panose="020B0604020202020204" pitchFamily="34" charset="0"/>
                </a:endParaRPr>
              </a:p>
            </p:txBody>
          </p:sp>
          <p:pic>
            <p:nvPicPr>
              <p:cNvPr id="11288" name="Picture 27" descr="Picture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11282" name="Object 6"/>
          <p:cNvGraphicFramePr>
            <a:graphicFrameLocks noChangeAspect="1"/>
          </p:cNvGraphicFramePr>
          <p:nvPr/>
        </p:nvGraphicFramePr>
        <p:xfrm>
          <a:off x="0" y="5181600"/>
          <a:ext cx="1171575" cy="1676400"/>
        </p:xfrm>
        <a:graphic>
          <a:graphicData uri="http://schemas.openxmlformats.org/presentationml/2006/ole">
            <mc:AlternateContent xmlns:mc="http://schemas.openxmlformats.org/markup-compatibility/2006">
              <mc:Choice xmlns:v="urn:schemas-microsoft-com:vml" Requires="v">
                <p:oleObj spid="_x0000_s11343" name="Clip" r:id="rId15" imgW="3535680" imgH="4450080" progId="">
                  <p:embed/>
                </p:oleObj>
              </mc:Choice>
              <mc:Fallback>
                <p:oleObj name="Clip" r:id="rId15" imgW="3535680" imgH="4450080" progId="">
                  <p:embed/>
                  <p:pic>
                    <p:nvPicPr>
                      <p:cNvPr id="0"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181600"/>
                        <a:ext cx="11715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6"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17"/>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11284" name="Text Box 26" descr="White marble"/>
          <p:cNvSpPr txBox="1">
            <a:spLocks noChangeArrowheads="1"/>
          </p:cNvSpPr>
          <p:nvPr/>
        </p:nvSpPr>
        <p:spPr bwMode="gray">
          <a:xfrm>
            <a:off x="1547813" y="547688"/>
            <a:ext cx="6834187" cy="457200"/>
          </a:xfrm>
          <a:prstGeom prst="rect">
            <a:avLst/>
          </a:prstGeom>
          <a:blipFill dpi="0" rotWithShape="1">
            <a:blip r:embed="rId17"/>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400" b="1">
                <a:solidFill>
                  <a:srgbClr val="FF0000"/>
                </a:solidFill>
                <a:latin typeface="Arial" panose="020B0604020202020204" pitchFamily="34" charset="0"/>
              </a:rPr>
              <a:t>BÀI 10. THÊM HÌNH ẢNH VÀO TRANG CHIẾU</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1"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2307"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Content Placeholder 2"/>
          <p:cNvSpPr>
            <a:spLocks/>
          </p:cNvSpPr>
          <p:nvPr/>
        </p:nvSpPr>
        <p:spPr bwMode="auto">
          <a:xfrm>
            <a:off x="304800" y="11430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sz="2400" b="1">
                <a:solidFill>
                  <a:srgbClr val="FF0000"/>
                </a:solidFill>
                <a:latin typeface="Times New Roman" panose="02020603050405020304" pitchFamily="18" charset="0"/>
                <a:cs typeface="Times New Roman" panose="02020603050405020304" pitchFamily="18" charset="0"/>
              </a:rPr>
              <a:t>1. </a:t>
            </a:r>
            <a:r>
              <a:rPr lang="en-US" altLang="en-US" sz="2400" b="1" u="sng">
                <a:solidFill>
                  <a:srgbClr val="FF0000"/>
                </a:solidFill>
                <a:latin typeface="Times New Roman" panose="02020603050405020304" pitchFamily="18" charset="0"/>
                <a:cs typeface="Times New Roman" panose="02020603050405020304" pitchFamily="18" charset="0"/>
              </a:rPr>
              <a:t>Hình ảnh và các đối tượng khác trên trang chiếu:</a:t>
            </a:r>
          </a:p>
        </p:txBody>
      </p:sp>
      <p:graphicFrame>
        <p:nvGraphicFramePr>
          <p:cNvPr id="12293" name="Object 3"/>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2308" name="Clip" r:id="rId6" imgW="3535680" imgH="4450080" progId="">
                  <p:embed/>
                </p:oleObj>
              </mc:Choice>
              <mc:Fallback>
                <p:oleObj name="Clip" r:id="rId6" imgW="3535680" imgH="445008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22" name="Text Box 38"/>
          <p:cNvSpPr txBox="1">
            <a:spLocks noChangeArrowheads="1"/>
          </p:cNvSpPr>
          <p:nvPr/>
        </p:nvSpPr>
        <p:spPr bwMode="auto">
          <a:xfrm>
            <a:off x="762000" y="165735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000" b="1">
                <a:latin typeface="Arial" panose="020B0604020202020204" pitchFamily="34" charset="0"/>
              </a:rPr>
              <a:t>- Hình ảnh là dạng thông tin trực quan và dễ gây ấn tượng nhất.</a:t>
            </a:r>
          </a:p>
        </p:txBody>
      </p:sp>
      <p:pic>
        <p:nvPicPr>
          <p:cNvPr id="49171" name="Picture 19" descr="Pictur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524000"/>
            <a:ext cx="990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6" name="Group 15"/>
          <p:cNvGrpSpPr>
            <a:grpSpLocks/>
          </p:cNvGrpSpPr>
          <p:nvPr/>
        </p:nvGrpSpPr>
        <p:grpSpPr bwMode="auto">
          <a:xfrm>
            <a:off x="762000" y="304800"/>
            <a:ext cx="7772400" cy="838200"/>
            <a:chOff x="1295400" y="381000"/>
            <a:chExt cx="7772400" cy="838200"/>
          </a:xfrm>
        </p:grpSpPr>
        <p:sp>
          <p:nvSpPr>
            <p:cNvPr id="14"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8"/>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12306" name="Text Box 26" descr="White marble"/>
            <p:cNvSpPr txBox="1">
              <a:spLocks noChangeArrowheads="1"/>
            </p:cNvSpPr>
            <p:nvPr/>
          </p:nvSpPr>
          <p:spPr bwMode="gray">
            <a:xfrm>
              <a:off x="1524001" y="547688"/>
              <a:ext cx="7315200" cy="492443"/>
            </a:xfrm>
            <a:prstGeom prst="rect">
              <a:avLst/>
            </a:prstGeom>
            <a:blipFill dpi="0" rotWithShape="1">
              <a:blip r:embed="rId8"/>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pic>
        <p:nvPicPr>
          <p:cNvPr id="3085" name="Picture 13" descr="D:\Dulieu\GIAO AN - KHANH\lop 9\giaoan\GADT\thao giang nghien cuu bai hoc\hinh anh\truong s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057400"/>
            <a:ext cx="3352800"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descr="D:\Dulieu\GIAO AN - KHANH\lop 9\giaoan\GADT\thao giang nghien cuu bai hoc\hinh anh\dv hoang d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0125" y="2057400"/>
            <a:ext cx="3505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4" name="AutoShape 40"/>
          <p:cNvSpPr>
            <a:spLocks noChangeArrowheads="1"/>
          </p:cNvSpPr>
          <p:nvPr/>
        </p:nvSpPr>
        <p:spPr bwMode="auto">
          <a:xfrm>
            <a:off x="2209800" y="2286000"/>
            <a:ext cx="4343400" cy="1219200"/>
          </a:xfrm>
          <a:prstGeom prst="cloudCallout">
            <a:avLst>
              <a:gd name="adj1" fmla="val -50833"/>
              <a:gd name="adj2" fmla="val 25380"/>
            </a:avLst>
          </a:prstGeom>
          <a:gradFill rotWithShape="1">
            <a:gsLst>
              <a:gs pos="0">
                <a:schemeClr val="bg1"/>
              </a:gs>
              <a:gs pos="100000">
                <a:srgbClr val="8B4BA7"/>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50000"/>
              </a:spcBef>
              <a:buClrTx/>
              <a:buSzTx/>
              <a:buFontTx/>
              <a:buNone/>
            </a:pPr>
            <a:r>
              <a:rPr lang="en-US" altLang="en-US" sz="2000" b="1">
                <a:latin typeface="Arial" panose="020B0604020202020204" pitchFamily="34" charset="0"/>
              </a:rPr>
              <a:t>Hình ảnh là dạng thông tin gì ?</a:t>
            </a:r>
            <a:endParaRPr lang="en-US" altLang="en-US" sz="2000" b="1">
              <a:solidFill>
                <a:srgbClr val="0000FF"/>
              </a:solidFill>
              <a:latin typeface="Times New Roman" panose="02020603050405020304" pitchFamily="18" charset="0"/>
            </a:endParaRPr>
          </a:p>
        </p:txBody>
      </p:sp>
      <p:sp>
        <p:nvSpPr>
          <p:cNvPr id="19" name="Text Box 38"/>
          <p:cNvSpPr txBox="1">
            <a:spLocks noChangeArrowheads="1"/>
          </p:cNvSpPr>
          <p:nvPr/>
        </p:nvSpPr>
        <p:spPr bwMode="auto">
          <a:xfrm>
            <a:off x="990600" y="165735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000" b="1">
                <a:solidFill>
                  <a:srgbClr val="0000CC"/>
                </a:solidFill>
                <a:latin typeface="Arial" panose="020B0604020202020204" pitchFamily="34" charset="0"/>
              </a:rPr>
              <a:t>Các em hãy quan sát 2 hình bên dưới và cho biết ý nghĩa?</a:t>
            </a:r>
          </a:p>
        </p:txBody>
      </p:sp>
      <p:pic>
        <p:nvPicPr>
          <p:cNvPr id="20" name="Picture 19" descr="Pictur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514600"/>
            <a:ext cx="105092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2057400" y="61706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800" b="1">
                <a:solidFill>
                  <a:srgbClr val="FF0000"/>
                </a:solidFill>
                <a:latin typeface="Arial" panose="020B0604020202020204" pitchFamily="34" charset="0"/>
              </a:rPr>
              <a:t>Hình 1</a:t>
            </a:r>
          </a:p>
        </p:txBody>
      </p:sp>
      <p:sp>
        <p:nvSpPr>
          <p:cNvPr id="22" name="TextBox 21"/>
          <p:cNvSpPr txBox="1">
            <a:spLocks noChangeArrowheads="1"/>
          </p:cNvSpPr>
          <p:nvPr/>
        </p:nvSpPr>
        <p:spPr bwMode="auto">
          <a:xfrm>
            <a:off x="6019800" y="61071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800" b="1">
                <a:solidFill>
                  <a:srgbClr val="FF0000"/>
                </a:solidFill>
                <a:latin typeface="Arial" panose="020B0604020202020204" pitchFamily="34" charset="0"/>
              </a:rPr>
              <a:t>Hình 2</a:t>
            </a:r>
          </a:p>
        </p:txBody>
      </p:sp>
      <p:sp>
        <p:nvSpPr>
          <p:cNvPr id="23" name="Rectangle 22"/>
          <p:cNvSpPr>
            <a:spLocks noChangeArrowheads="1"/>
          </p:cNvSpPr>
          <p:nvPr/>
        </p:nvSpPr>
        <p:spPr bwMode="auto">
          <a:xfrm>
            <a:off x="228600" y="1447800"/>
            <a:ext cx="60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600" b="1">
                <a:latin typeface="Times New Roman" panose="02020603050405020304" pitchFamily="18" charset="0"/>
                <a:cs typeface="Times New Roman" panose="02020603050405020304" pitchFamily="18" charset="0"/>
                <a:sym typeface="Wingdings" panose="05000000000000000000" pitchFamily="2" charset="2"/>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9171"/>
                                        </p:tgtEl>
                                        <p:attrNameLst>
                                          <p:attrName>style.visibility</p:attrName>
                                        </p:attrNameLst>
                                      </p:cBhvr>
                                      <p:to>
                                        <p:strVal val="visible"/>
                                      </p:to>
                                    </p:set>
                                    <p:anim calcmode="lin" valueType="num">
                                      <p:cBhvr>
                                        <p:cTn id="7" dur="500" fill="hold"/>
                                        <p:tgtEl>
                                          <p:spTgt spid="49171"/>
                                        </p:tgtEl>
                                        <p:attrNameLst>
                                          <p:attrName>ppt_w</p:attrName>
                                        </p:attrNameLst>
                                      </p:cBhvr>
                                      <p:tavLst>
                                        <p:tav tm="0">
                                          <p:val>
                                            <p:fltVal val="0"/>
                                          </p:val>
                                        </p:tav>
                                        <p:tav tm="100000">
                                          <p:val>
                                            <p:strVal val="#ppt_w"/>
                                          </p:val>
                                        </p:tav>
                                      </p:tavLst>
                                    </p:anim>
                                    <p:anim calcmode="lin" valueType="num">
                                      <p:cBhvr>
                                        <p:cTn id="8" dur="500" fill="hold"/>
                                        <p:tgtEl>
                                          <p:spTgt spid="49171"/>
                                        </p:tgtEl>
                                        <p:attrNameLst>
                                          <p:attrName>ppt_h</p:attrName>
                                        </p:attrNameLst>
                                      </p:cBhvr>
                                      <p:tavLst>
                                        <p:tav tm="0">
                                          <p:val>
                                            <p:fltVal val="0"/>
                                          </p:val>
                                        </p:tav>
                                        <p:tav tm="100000">
                                          <p:val>
                                            <p:strVal val="#ppt_h"/>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ox(in)">
                                      <p:cBhvr>
                                        <p:cTn id="11" dur="500"/>
                                        <p:tgtEl>
                                          <p:spTgt spid="19"/>
                                        </p:tgtEl>
                                      </p:cBhvr>
                                    </p:animEffect>
                                  </p:childTnLst>
                                </p:cTn>
                              </p:par>
                              <p:par>
                                <p:cTn id="12" presetID="35" presetClass="entr" presetSubtype="0" fill="hold" nodeType="withEffect">
                                  <p:stCondLst>
                                    <p:cond delay="0"/>
                                  </p:stCondLst>
                                  <p:childTnLst>
                                    <p:set>
                                      <p:cBhvr>
                                        <p:cTn id="13" dur="1" fill="hold">
                                          <p:stCondLst>
                                            <p:cond delay="0"/>
                                          </p:stCondLst>
                                        </p:cTn>
                                        <p:tgtEl>
                                          <p:spTgt spid="3085"/>
                                        </p:tgtEl>
                                        <p:attrNameLst>
                                          <p:attrName>style.visibility</p:attrName>
                                        </p:attrNameLst>
                                      </p:cBhvr>
                                      <p:to>
                                        <p:strVal val="visible"/>
                                      </p:to>
                                    </p:set>
                                    <p:animEffect transition="in" filter="fade">
                                      <p:cBhvr>
                                        <p:cTn id="14" dur="2000"/>
                                        <p:tgtEl>
                                          <p:spTgt spid="3085"/>
                                        </p:tgtEl>
                                      </p:cBhvr>
                                    </p:animEffect>
                                    <p:anim calcmode="lin" valueType="num">
                                      <p:cBhvr>
                                        <p:cTn id="15" dur="2000" fill="hold"/>
                                        <p:tgtEl>
                                          <p:spTgt spid="3085"/>
                                        </p:tgtEl>
                                        <p:attrNameLst>
                                          <p:attrName>style.rotation</p:attrName>
                                        </p:attrNameLst>
                                      </p:cBhvr>
                                      <p:tavLst>
                                        <p:tav tm="0">
                                          <p:val>
                                            <p:fltVal val="720"/>
                                          </p:val>
                                        </p:tav>
                                        <p:tav tm="100000">
                                          <p:val>
                                            <p:fltVal val="0"/>
                                          </p:val>
                                        </p:tav>
                                      </p:tavLst>
                                    </p:anim>
                                    <p:anim calcmode="lin" valueType="num">
                                      <p:cBhvr>
                                        <p:cTn id="16" dur="2000" fill="hold"/>
                                        <p:tgtEl>
                                          <p:spTgt spid="3085"/>
                                        </p:tgtEl>
                                        <p:attrNameLst>
                                          <p:attrName>ppt_h</p:attrName>
                                        </p:attrNameLst>
                                      </p:cBhvr>
                                      <p:tavLst>
                                        <p:tav tm="0">
                                          <p:val>
                                            <p:fltVal val="0"/>
                                          </p:val>
                                        </p:tav>
                                        <p:tav tm="100000">
                                          <p:val>
                                            <p:strVal val="#ppt_h"/>
                                          </p:val>
                                        </p:tav>
                                      </p:tavLst>
                                    </p:anim>
                                    <p:anim calcmode="lin" valueType="num">
                                      <p:cBhvr>
                                        <p:cTn id="17" dur="2000" fill="hold"/>
                                        <p:tgtEl>
                                          <p:spTgt spid="3085"/>
                                        </p:tgtEl>
                                        <p:attrNameLst>
                                          <p:attrName>ppt_w</p:attrName>
                                        </p:attrNameLst>
                                      </p:cBhvr>
                                      <p:tavLst>
                                        <p:tav tm="0">
                                          <p:val>
                                            <p:fltVal val="0"/>
                                          </p:val>
                                        </p:tav>
                                        <p:tav tm="100000">
                                          <p:val>
                                            <p:strVal val="#ppt_w"/>
                                          </p:val>
                                        </p:tav>
                                      </p:tavLst>
                                    </p:anim>
                                  </p:childTnLst>
                                </p:cTn>
                              </p:par>
                              <p:par>
                                <p:cTn id="18" presetID="35"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000"/>
                                        <p:tgtEl>
                                          <p:spTgt spid="21"/>
                                        </p:tgtEl>
                                      </p:cBhvr>
                                    </p:animEffect>
                                    <p:anim calcmode="lin" valueType="num">
                                      <p:cBhvr>
                                        <p:cTn id="21" dur="2000" fill="hold"/>
                                        <p:tgtEl>
                                          <p:spTgt spid="21"/>
                                        </p:tgtEl>
                                        <p:attrNameLst>
                                          <p:attrName>style.rotation</p:attrName>
                                        </p:attrNameLst>
                                      </p:cBhvr>
                                      <p:tavLst>
                                        <p:tav tm="0">
                                          <p:val>
                                            <p:fltVal val="720"/>
                                          </p:val>
                                        </p:tav>
                                        <p:tav tm="100000">
                                          <p:val>
                                            <p:fltVal val="0"/>
                                          </p:val>
                                        </p:tav>
                                      </p:tavLst>
                                    </p:anim>
                                    <p:anim calcmode="lin" valueType="num">
                                      <p:cBhvr>
                                        <p:cTn id="22" dur="2000" fill="hold"/>
                                        <p:tgtEl>
                                          <p:spTgt spid="21"/>
                                        </p:tgtEl>
                                        <p:attrNameLst>
                                          <p:attrName>ppt_h</p:attrName>
                                        </p:attrNameLst>
                                      </p:cBhvr>
                                      <p:tavLst>
                                        <p:tav tm="0">
                                          <p:val>
                                            <p:fltVal val="0"/>
                                          </p:val>
                                        </p:tav>
                                        <p:tav tm="100000">
                                          <p:val>
                                            <p:strVal val="#ppt_h"/>
                                          </p:val>
                                        </p:tav>
                                      </p:tavLst>
                                    </p:anim>
                                    <p:anim calcmode="lin" valueType="num">
                                      <p:cBhvr>
                                        <p:cTn id="23" dur="2000" fill="hold"/>
                                        <p:tgtEl>
                                          <p:spTgt spid="21"/>
                                        </p:tgtEl>
                                        <p:attrNameLst>
                                          <p:attrName>ppt_w</p:attrName>
                                        </p:attrNameLst>
                                      </p:cBhvr>
                                      <p:tavLst>
                                        <p:tav tm="0">
                                          <p:val>
                                            <p:fltVal val="0"/>
                                          </p:val>
                                        </p:tav>
                                        <p:tav tm="100000">
                                          <p:val>
                                            <p:strVal val="#ppt_w"/>
                                          </p:val>
                                        </p:tav>
                                      </p:tavLst>
                                    </p:anim>
                                  </p:childTnLst>
                                </p:cTn>
                              </p:par>
                              <p:par>
                                <p:cTn id="24" presetID="35" presetClass="entr" presetSubtype="0" fill="hold" nodeType="withEffect">
                                  <p:stCondLst>
                                    <p:cond delay="0"/>
                                  </p:stCondLst>
                                  <p:childTnLst>
                                    <p:set>
                                      <p:cBhvr>
                                        <p:cTn id="25" dur="1" fill="hold">
                                          <p:stCondLst>
                                            <p:cond delay="0"/>
                                          </p:stCondLst>
                                        </p:cTn>
                                        <p:tgtEl>
                                          <p:spTgt spid="3086"/>
                                        </p:tgtEl>
                                        <p:attrNameLst>
                                          <p:attrName>style.visibility</p:attrName>
                                        </p:attrNameLst>
                                      </p:cBhvr>
                                      <p:to>
                                        <p:strVal val="visible"/>
                                      </p:to>
                                    </p:set>
                                    <p:animEffect transition="in" filter="fade">
                                      <p:cBhvr>
                                        <p:cTn id="26" dur="2000"/>
                                        <p:tgtEl>
                                          <p:spTgt spid="3086"/>
                                        </p:tgtEl>
                                      </p:cBhvr>
                                    </p:animEffect>
                                    <p:anim calcmode="lin" valueType="num">
                                      <p:cBhvr>
                                        <p:cTn id="27" dur="2000" fill="hold"/>
                                        <p:tgtEl>
                                          <p:spTgt spid="3086"/>
                                        </p:tgtEl>
                                        <p:attrNameLst>
                                          <p:attrName>style.rotation</p:attrName>
                                        </p:attrNameLst>
                                      </p:cBhvr>
                                      <p:tavLst>
                                        <p:tav tm="0">
                                          <p:val>
                                            <p:fltVal val="720"/>
                                          </p:val>
                                        </p:tav>
                                        <p:tav tm="100000">
                                          <p:val>
                                            <p:fltVal val="0"/>
                                          </p:val>
                                        </p:tav>
                                      </p:tavLst>
                                    </p:anim>
                                    <p:anim calcmode="lin" valueType="num">
                                      <p:cBhvr>
                                        <p:cTn id="28" dur="2000" fill="hold"/>
                                        <p:tgtEl>
                                          <p:spTgt spid="3086"/>
                                        </p:tgtEl>
                                        <p:attrNameLst>
                                          <p:attrName>ppt_h</p:attrName>
                                        </p:attrNameLst>
                                      </p:cBhvr>
                                      <p:tavLst>
                                        <p:tav tm="0">
                                          <p:val>
                                            <p:fltVal val="0"/>
                                          </p:val>
                                        </p:tav>
                                        <p:tav tm="100000">
                                          <p:val>
                                            <p:strVal val="#ppt_h"/>
                                          </p:val>
                                        </p:tav>
                                      </p:tavLst>
                                    </p:anim>
                                    <p:anim calcmode="lin" valueType="num">
                                      <p:cBhvr>
                                        <p:cTn id="29" dur="2000" fill="hold"/>
                                        <p:tgtEl>
                                          <p:spTgt spid="3086"/>
                                        </p:tgtEl>
                                        <p:attrNameLst>
                                          <p:attrName>ppt_w</p:attrName>
                                        </p:attrNameLst>
                                      </p:cBhvr>
                                      <p:tavLst>
                                        <p:tav tm="0">
                                          <p:val>
                                            <p:fltVal val="0"/>
                                          </p:val>
                                        </p:tav>
                                        <p:tav tm="100000">
                                          <p:val>
                                            <p:strVal val="#ppt_w"/>
                                          </p:val>
                                        </p:tav>
                                      </p:tavLst>
                                    </p:anim>
                                  </p:childTnLst>
                                </p:cTn>
                              </p:par>
                              <p:par>
                                <p:cTn id="30" presetID="35"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000"/>
                                        <p:tgtEl>
                                          <p:spTgt spid="22"/>
                                        </p:tgtEl>
                                      </p:cBhvr>
                                    </p:animEffect>
                                    <p:anim calcmode="lin" valueType="num">
                                      <p:cBhvr>
                                        <p:cTn id="33" dur="2000" fill="hold"/>
                                        <p:tgtEl>
                                          <p:spTgt spid="22"/>
                                        </p:tgtEl>
                                        <p:attrNameLst>
                                          <p:attrName>style.rotation</p:attrName>
                                        </p:attrNameLst>
                                      </p:cBhvr>
                                      <p:tavLst>
                                        <p:tav tm="0">
                                          <p:val>
                                            <p:fltVal val="720"/>
                                          </p:val>
                                        </p:tav>
                                        <p:tav tm="100000">
                                          <p:val>
                                            <p:fltVal val="0"/>
                                          </p:val>
                                        </p:tav>
                                      </p:tavLst>
                                    </p:anim>
                                    <p:anim calcmode="lin" valueType="num">
                                      <p:cBhvr>
                                        <p:cTn id="34" dur="2000" fill="hold"/>
                                        <p:tgtEl>
                                          <p:spTgt spid="22"/>
                                        </p:tgtEl>
                                        <p:attrNameLst>
                                          <p:attrName>ppt_h</p:attrName>
                                        </p:attrNameLst>
                                      </p:cBhvr>
                                      <p:tavLst>
                                        <p:tav tm="0">
                                          <p:val>
                                            <p:fltVal val="0"/>
                                          </p:val>
                                        </p:tav>
                                        <p:tav tm="100000">
                                          <p:val>
                                            <p:strVal val="#ppt_h"/>
                                          </p:val>
                                        </p:tav>
                                      </p:tavLst>
                                    </p:anim>
                                    <p:anim calcmode="lin" valueType="num">
                                      <p:cBhvr>
                                        <p:cTn id="35" dur="2000" fill="hold"/>
                                        <p:tgtEl>
                                          <p:spTgt spid="22"/>
                                        </p:tgtEl>
                                        <p:attrNameLst>
                                          <p:attrName>ppt_w</p:attrName>
                                        </p:attrNameLst>
                                      </p:cBhvr>
                                      <p:tavLst>
                                        <p:tav tm="0">
                                          <p:val>
                                            <p:fltVal val="0"/>
                                          </p:val>
                                        </p:tav>
                                        <p:tav tm="100000">
                                          <p:val>
                                            <p:strVal val="#ppt_w"/>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xit" presetSubtype="16" fill="hold" grpId="1" nodeType="clickEffect">
                                  <p:stCondLst>
                                    <p:cond delay="0"/>
                                  </p:stCondLst>
                                  <p:childTnLst>
                                    <p:animEffect transition="out" filter="diamond(in)">
                                      <p:cBhvr>
                                        <p:cTn id="39" dur="2000"/>
                                        <p:tgtEl>
                                          <p:spTgt spid="19"/>
                                        </p:tgtEl>
                                      </p:cBhvr>
                                    </p:animEffect>
                                    <p:set>
                                      <p:cBhvr>
                                        <p:cTn id="40" dur="1" fill="hold">
                                          <p:stCondLst>
                                            <p:cond delay="1999"/>
                                          </p:stCondLst>
                                        </p:cTn>
                                        <p:tgtEl>
                                          <p:spTgt spid="19"/>
                                        </p:tgtEl>
                                        <p:attrNameLst>
                                          <p:attrName>style.visibility</p:attrName>
                                        </p:attrNameLst>
                                      </p:cBhvr>
                                      <p:to>
                                        <p:strVal val="hidden"/>
                                      </p:to>
                                    </p:set>
                                  </p:childTnLst>
                                </p:cTn>
                              </p:par>
                              <p:par>
                                <p:cTn id="41" presetID="4" presetClass="exit" presetSubtype="16" fill="hold" nodeType="withEffect">
                                  <p:stCondLst>
                                    <p:cond delay="0"/>
                                  </p:stCondLst>
                                  <p:childTnLst>
                                    <p:animEffect transition="out" filter="box(in)">
                                      <p:cBhvr>
                                        <p:cTn id="42" dur="500"/>
                                        <p:tgtEl>
                                          <p:spTgt spid="49171"/>
                                        </p:tgtEl>
                                      </p:cBhvr>
                                    </p:animEffect>
                                    <p:set>
                                      <p:cBhvr>
                                        <p:cTn id="43" dur="1" fill="hold">
                                          <p:stCondLst>
                                            <p:cond delay="499"/>
                                          </p:stCondLst>
                                        </p:cTn>
                                        <p:tgtEl>
                                          <p:spTgt spid="49171"/>
                                        </p:tgtEl>
                                        <p:attrNameLst>
                                          <p:attrName>style.visibility</p:attrName>
                                        </p:attrNameLst>
                                      </p:cBhvr>
                                      <p:to>
                                        <p:strVal val="hidden"/>
                                      </p:to>
                                    </p:set>
                                  </p:childTnLst>
                                </p:cTn>
                              </p:par>
                              <p:par>
                                <p:cTn id="44" presetID="2" presetClass="exit" presetSubtype="4" fill="hold" nodeType="withEffect">
                                  <p:stCondLst>
                                    <p:cond delay="0"/>
                                  </p:stCondLst>
                                  <p:childTnLst>
                                    <p:anim calcmode="lin" valueType="num">
                                      <p:cBhvr additive="base">
                                        <p:cTn id="45" dur="500"/>
                                        <p:tgtEl>
                                          <p:spTgt spid="3085"/>
                                        </p:tgtEl>
                                        <p:attrNameLst>
                                          <p:attrName>ppt_x</p:attrName>
                                        </p:attrNameLst>
                                      </p:cBhvr>
                                      <p:tavLst>
                                        <p:tav tm="0">
                                          <p:val>
                                            <p:strVal val="ppt_x"/>
                                          </p:val>
                                        </p:tav>
                                        <p:tav tm="100000">
                                          <p:val>
                                            <p:strVal val="ppt_x"/>
                                          </p:val>
                                        </p:tav>
                                      </p:tavLst>
                                    </p:anim>
                                    <p:anim calcmode="lin" valueType="num">
                                      <p:cBhvr additive="base">
                                        <p:cTn id="46" dur="500"/>
                                        <p:tgtEl>
                                          <p:spTgt spid="3085"/>
                                        </p:tgtEl>
                                        <p:attrNameLst>
                                          <p:attrName>ppt_y</p:attrName>
                                        </p:attrNameLst>
                                      </p:cBhvr>
                                      <p:tavLst>
                                        <p:tav tm="0">
                                          <p:val>
                                            <p:strVal val="ppt_y"/>
                                          </p:val>
                                        </p:tav>
                                        <p:tav tm="100000">
                                          <p:val>
                                            <p:strVal val="1+ppt_h/2"/>
                                          </p:val>
                                        </p:tav>
                                      </p:tavLst>
                                    </p:anim>
                                    <p:set>
                                      <p:cBhvr>
                                        <p:cTn id="47" dur="1" fill="hold">
                                          <p:stCondLst>
                                            <p:cond delay="499"/>
                                          </p:stCondLst>
                                        </p:cTn>
                                        <p:tgtEl>
                                          <p:spTgt spid="3085"/>
                                        </p:tgtEl>
                                        <p:attrNameLst>
                                          <p:attrName>style.visibility</p:attrName>
                                        </p:attrNameLst>
                                      </p:cBhvr>
                                      <p:to>
                                        <p:strVal val="hidden"/>
                                      </p:to>
                                    </p:set>
                                  </p:childTnLst>
                                </p:cTn>
                              </p:par>
                              <p:par>
                                <p:cTn id="48" presetID="2" presetClass="exit" presetSubtype="4" fill="hold" grpId="1" nodeType="withEffect">
                                  <p:stCondLst>
                                    <p:cond delay="0"/>
                                  </p:stCondLst>
                                  <p:childTnLst>
                                    <p:anim calcmode="lin" valueType="num">
                                      <p:cBhvr additive="base">
                                        <p:cTn id="49" dur="500"/>
                                        <p:tgtEl>
                                          <p:spTgt spid="21"/>
                                        </p:tgtEl>
                                        <p:attrNameLst>
                                          <p:attrName>ppt_x</p:attrName>
                                        </p:attrNameLst>
                                      </p:cBhvr>
                                      <p:tavLst>
                                        <p:tav tm="0">
                                          <p:val>
                                            <p:strVal val="ppt_x"/>
                                          </p:val>
                                        </p:tav>
                                        <p:tav tm="100000">
                                          <p:val>
                                            <p:strVal val="ppt_x"/>
                                          </p:val>
                                        </p:tav>
                                      </p:tavLst>
                                    </p:anim>
                                    <p:anim calcmode="lin" valueType="num">
                                      <p:cBhvr additive="base">
                                        <p:cTn id="50" dur="500"/>
                                        <p:tgtEl>
                                          <p:spTgt spid="21"/>
                                        </p:tgtEl>
                                        <p:attrNameLst>
                                          <p:attrName>ppt_y</p:attrName>
                                        </p:attrNameLst>
                                      </p:cBhvr>
                                      <p:tavLst>
                                        <p:tav tm="0">
                                          <p:val>
                                            <p:strVal val="ppt_y"/>
                                          </p:val>
                                        </p:tav>
                                        <p:tav tm="100000">
                                          <p:val>
                                            <p:strVal val="1+ppt_h/2"/>
                                          </p:val>
                                        </p:tav>
                                      </p:tavLst>
                                    </p:anim>
                                    <p:set>
                                      <p:cBhvr>
                                        <p:cTn id="51" dur="1" fill="hold">
                                          <p:stCondLst>
                                            <p:cond delay="499"/>
                                          </p:stCondLst>
                                        </p:cTn>
                                        <p:tgtEl>
                                          <p:spTgt spid="21"/>
                                        </p:tgtEl>
                                        <p:attrNameLst>
                                          <p:attrName>style.visibility</p:attrName>
                                        </p:attrNameLst>
                                      </p:cBhvr>
                                      <p:to>
                                        <p:strVal val="hidden"/>
                                      </p:to>
                                    </p:set>
                                  </p:childTnLst>
                                </p:cTn>
                              </p:par>
                              <p:par>
                                <p:cTn id="52" presetID="2" presetClass="exit" presetSubtype="4" fill="hold" nodeType="withEffect">
                                  <p:stCondLst>
                                    <p:cond delay="0"/>
                                  </p:stCondLst>
                                  <p:childTnLst>
                                    <p:anim calcmode="lin" valueType="num">
                                      <p:cBhvr additive="base">
                                        <p:cTn id="53" dur="500"/>
                                        <p:tgtEl>
                                          <p:spTgt spid="3086"/>
                                        </p:tgtEl>
                                        <p:attrNameLst>
                                          <p:attrName>ppt_x</p:attrName>
                                        </p:attrNameLst>
                                      </p:cBhvr>
                                      <p:tavLst>
                                        <p:tav tm="0">
                                          <p:val>
                                            <p:strVal val="ppt_x"/>
                                          </p:val>
                                        </p:tav>
                                        <p:tav tm="100000">
                                          <p:val>
                                            <p:strVal val="ppt_x"/>
                                          </p:val>
                                        </p:tav>
                                      </p:tavLst>
                                    </p:anim>
                                    <p:anim calcmode="lin" valueType="num">
                                      <p:cBhvr additive="base">
                                        <p:cTn id="54" dur="500"/>
                                        <p:tgtEl>
                                          <p:spTgt spid="3086"/>
                                        </p:tgtEl>
                                        <p:attrNameLst>
                                          <p:attrName>ppt_y</p:attrName>
                                        </p:attrNameLst>
                                      </p:cBhvr>
                                      <p:tavLst>
                                        <p:tav tm="0">
                                          <p:val>
                                            <p:strVal val="ppt_y"/>
                                          </p:val>
                                        </p:tav>
                                        <p:tav tm="100000">
                                          <p:val>
                                            <p:strVal val="1+ppt_h/2"/>
                                          </p:val>
                                        </p:tav>
                                      </p:tavLst>
                                    </p:anim>
                                    <p:set>
                                      <p:cBhvr>
                                        <p:cTn id="55" dur="1" fill="hold">
                                          <p:stCondLst>
                                            <p:cond delay="499"/>
                                          </p:stCondLst>
                                        </p:cTn>
                                        <p:tgtEl>
                                          <p:spTgt spid="3086"/>
                                        </p:tgtEl>
                                        <p:attrNameLst>
                                          <p:attrName>style.visibility</p:attrName>
                                        </p:attrNameLst>
                                      </p:cBhvr>
                                      <p:to>
                                        <p:strVal val="hidden"/>
                                      </p:to>
                                    </p:set>
                                  </p:childTnLst>
                                </p:cTn>
                              </p:par>
                              <p:par>
                                <p:cTn id="56" presetID="2" presetClass="exit" presetSubtype="4" fill="hold" grpId="1" nodeType="withEffect">
                                  <p:stCondLst>
                                    <p:cond delay="0"/>
                                  </p:stCondLst>
                                  <p:childTnLst>
                                    <p:anim calcmode="lin" valueType="num">
                                      <p:cBhvr additive="base">
                                        <p:cTn id="57" dur="500"/>
                                        <p:tgtEl>
                                          <p:spTgt spid="22"/>
                                        </p:tgtEl>
                                        <p:attrNameLst>
                                          <p:attrName>ppt_x</p:attrName>
                                        </p:attrNameLst>
                                      </p:cBhvr>
                                      <p:tavLst>
                                        <p:tav tm="0">
                                          <p:val>
                                            <p:strVal val="ppt_x"/>
                                          </p:val>
                                        </p:tav>
                                        <p:tav tm="100000">
                                          <p:val>
                                            <p:strVal val="ppt_x"/>
                                          </p:val>
                                        </p:tav>
                                      </p:tavLst>
                                    </p:anim>
                                    <p:anim calcmode="lin" valueType="num">
                                      <p:cBhvr additive="base">
                                        <p:cTn id="58" dur="500"/>
                                        <p:tgtEl>
                                          <p:spTgt spid="22"/>
                                        </p:tgtEl>
                                        <p:attrNameLst>
                                          <p:attrName>ppt_y</p:attrName>
                                        </p:attrNameLst>
                                      </p:cBhvr>
                                      <p:tavLst>
                                        <p:tav tm="0">
                                          <p:val>
                                            <p:strVal val="ppt_y"/>
                                          </p:val>
                                        </p:tav>
                                        <p:tav tm="100000">
                                          <p:val>
                                            <p:strVal val="1+ppt_h/2"/>
                                          </p:val>
                                        </p:tav>
                                      </p:tavLst>
                                    </p:anim>
                                    <p:set>
                                      <p:cBhvr>
                                        <p:cTn id="59" dur="1" fill="hold">
                                          <p:stCondLst>
                                            <p:cond delay="499"/>
                                          </p:stCondLst>
                                        </p:cTn>
                                        <p:tgtEl>
                                          <p:spTgt spid="22"/>
                                        </p:tgtEl>
                                        <p:attrNameLst>
                                          <p:attrName>style.visibility</p:attrName>
                                        </p:attrNameLst>
                                      </p:cBhvr>
                                      <p:to>
                                        <p:strVal val="hidden"/>
                                      </p:to>
                                    </p:set>
                                  </p:childTnLst>
                                </p:cTn>
                              </p:par>
                              <p:par>
                                <p:cTn id="60" presetID="23" presetClass="entr" presetSubtype="16"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childTnLst>
                                </p:cTn>
                              </p:par>
                              <p:par>
                                <p:cTn id="64" presetID="27" presetClass="entr" presetSubtype="0" fill="hold" nodeType="withEffect">
                                  <p:stCondLst>
                                    <p:cond delay="0"/>
                                  </p:stCondLst>
                                  <p:iterate type="lt">
                                    <p:tmPct val="50000"/>
                                  </p:iterate>
                                  <p:childTnLst>
                                    <p:set>
                                      <p:cBhvr>
                                        <p:cTn id="65" dur="1" fill="hold">
                                          <p:stCondLst>
                                            <p:cond delay="0"/>
                                          </p:stCondLst>
                                        </p:cTn>
                                        <p:tgtEl>
                                          <p:spTgt spid="93224"/>
                                        </p:tgtEl>
                                        <p:attrNameLst>
                                          <p:attrName>style.visibility</p:attrName>
                                        </p:attrNameLst>
                                      </p:cBhvr>
                                      <p:to>
                                        <p:strVal val="visible"/>
                                      </p:to>
                                    </p:set>
                                    <p:anim calcmode="discrete" valueType="clr">
                                      <p:cBhvr override="childStyle">
                                        <p:cTn id="66" dur="80"/>
                                        <p:tgtEl>
                                          <p:spTgt spid="93224"/>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93224"/>
                                        </p:tgtEl>
                                        <p:attrNameLst>
                                          <p:attrName>fillcolor</p:attrName>
                                        </p:attrNameLst>
                                      </p:cBhvr>
                                      <p:tavLst>
                                        <p:tav tm="0">
                                          <p:val>
                                            <p:clrVal>
                                              <a:schemeClr val="accent2"/>
                                            </p:clrVal>
                                          </p:val>
                                        </p:tav>
                                        <p:tav tm="50000">
                                          <p:val>
                                            <p:clrVal>
                                              <a:schemeClr val="hlink"/>
                                            </p:clrVal>
                                          </p:val>
                                        </p:tav>
                                      </p:tavLst>
                                    </p:anim>
                                    <p:set>
                                      <p:cBhvr>
                                        <p:cTn id="68" dur="80"/>
                                        <p:tgtEl>
                                          <p:spTgt spid="93224"/>
                                        </p:tgtEl>
                                        <p:attrNameLst>
                                          <p:attrName>fill.type</p:attrName>
                                        </p:attrNameLst>
                                      </p:cBhvr>
                                      <p:to>
                                        <p:strVal val="solid"/>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xit" presetSubtype="16" fill="hold" grpId="0" nodeType="clickEffect">
                                  <p:stCondLst>
                                    <p:cond delay="0"/>
                                  </p:stCondLst>
                                  <p:iterate type="lt">
                                    <p:tmPct val="0"/>
                                  </p:iterate>
                                  <p:childTnLst>
                                    <p:animEffect transition="out" filter="box(in)">
                                      <p:cBhvr>
                                        <p:cTn id="72" dur="500"/>
                                        <p:tgtEl>
                                          <p:spTgt spid="93224"/>
                                        </p:tgtEl>
                                      </p:cBhvr>
                                    </p:animEffect>
                                    <p:set>
                                      <p:cBhvr>
                                        <p:cTn id="73" dur="1" fill="hold">
                                          <p:stCondLst>
                                            <p:cond delay="499"/>
                                          </p:stCondLst>
                                        </p:cTn>
                                        <p:tgtEl>
                                          <p:spTgt spid="93224"/>
                                        </p:tgtEl>
                                        <p:attrNameLst>
                                          <p:attrName>style.visibility</p:attrName>
                                        </p:attrNameLst>
                                      </p:cBhvr>
                                      <p:to>
                                        <p:strVal val="hidden"/>
                                      </p:to>
                                    </p:set>
                                  </p:childTnLst>
                                </p:cTn>
                              </p:par>
                              <p:par>
                                <p:cTn id="74" presetID="4" presetClass="exit" presetSubtype="16" fill="hold" nodeType="withEffect">
                                  <p:stCondLst>
                                    <p:cond delay="0"/>
                                  </p:stCondLst>
                                  <p:childTnLst>
                                    <p:animEffect transition="out" filter="box(in)">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par>
                                <p:cTn id="77" presetID="4" presetClass="entr" presetSubtype="16" fill="hold" grpId="0" nodeType="withEffect">
                                  <p:stCondLst>
                                    <p:cond delay="0"/>
                                  </p:stCondLst>
                                  <p:childTnLst>
                                    <p:set>
                                      <p:cBhvr>
                                        <p:cTn id="78" dur="1" fill="hold">
                                          <p:stCondLst>
                                            <p:cond delay="0"/>
                                          </p:stCondLst>
                                        </p:cTn>
                                        <p:tgtEl>
                                          <p:spTgt spid="93222"/>
                                        </p:tgtEl>
                                        <p:attrNameLst>
                                          <p:attrName>style.visibility</p:attrName>
                                        </p:attrNameLst>
                                      </p:cBhvr>
                                      <p:to>
                                        <p:strVal val="visible"/>
                                      </p:to>
                                    </p:set>
                                    <p:animEffect transition="in" filter="box(in)">
                                      <p:cBhvr>
                                        <p:cTn id="79" dur="500"/>
                                        <p:tgtEl>
                                          <p:spTgt spid="93222"/>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down)">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22" grpId="0"/>
      <p:bldP spid="93224" grpId="0" animBg="1"/>
      <p:bldP spid="19" grpId="0"/>
      <p:bldP spid="19" grpId="1"/>
      <p:bldP spid="21" grpId="0"/>
      <p:bldP spid="21" grpId="1"/>
      <p:bldP spid="22" grpId="0"/>
      <p:bldP spid="22" grpId="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Content Placeholder 2"/>
          <p:cNvSpPr>
            <a:spLocks noGrp="1"/>
          </p:cNvSpPr>
          <p:nvPr>
            <p:ph idx="4294967295"/>
          </p:nvPr>
        </p:nvSpPr>
        <p:spPr>
          <a:xfrm>
            <a:off x="228600" y="1066800"/>
            <a:ext cx="8305800" cy="685800"/>
          </a:xfrm>
        </p:spPr>
        <p:txBody>
          <a:bodyPr/>
          <a:lstStyle/>
          <a:p>
            <a:pPr eaLnBrk="1" hangingPunct="1">
              <a:buFont typeface="Wingdings 2" panose="05020102010507070707" pitchFamily="18" charset="2"/>
              <a:buNone/>
            </a:pPr>
            <a:r>
              <a:rPr lang="en-US" altLang="en-US" sz="2400" b="1" smtClean="0">
                <a:solidFill>
                  <a:srgbClr val="FF0000"/>
                </a:solidFill>
                <a:latin typeface="Times New Roman" panose="02020603050405020304" pitchFamily="18" charset="0"/>
                <a:cs typeface="Times New Roman" panose="02020603050405020304" pitchFamily="18" charset="0"/>
              </a:rPr>
              <a:t>1. </a:t>
            </a:r>
            <a:r>
              <a:rPr lang="en-US" altLang="en-US" sz="2400" b="1" u="sng" smtClean="0">
                <a:solidFill>
                  <a:srgbClr val="FF0000"/>
                </a:solidFill>
                <a:latin typeface="Times New Roman" panose="02020603050405020304" pitchFamily="18" charset="0"/>
                <a:cs typeface="Times New Roman" panose="02020603050405020304" pitchFamily="18" charset="0"/>
              </a:rPr>
              <a:t>Hình ảnh và các đối tượng khác trên trang chiếu</a:t>
            </a:r>
          </a:p>
        </p:txBody>
      </p:sp>
      <p:graphicFrame>
        <p:nvGraphicFramePr>
          <p:cNvPr id="13316"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3329"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276600"/>
            <a:ext cx="3581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200400"/>
            <a:ext cx="3505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8" name="AutoShape 10"/>
          <p:cNvSpPr>
            <a:spLocks noChangeArrowheads="1"/>
          </p:cNvSpPr>
          <p:nvPr/>
        </p:nvSpPr>
        <p:spPr bwMode="auto">
          <a:xfrm>
            <a:off x="3429000" y="1676400"/>
            <a:ext cx="5486400" cy="1295400"/>
          </a:xfrm>
          <a:prstGeom prst="cloudCallout">
            <a:avLst>
              <a:gd name="adj1" fmla="val -17681"/>
              <a:gd name="adj2" fmla="val -8088"/>
            </a:avLst>
          </a:prstGeom>
          <a:gradFill rotWithShape="1">
            <a:gsLst>
              <a:gs pos="0">
                <a:schemeClr val="bg1"/>
              </a:gs>
              <a:gs pos="100000">
                <a:srgbClr val="45D0F1"/>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000" b="1">
                <a:latin typeface="Arial" panose="020B0604020202020204" pitchFamily="34" charset="0"/>
              </a:rPr>
              <a:t> Chèn hình ảnh vào trang chiếu có mục đích gì?</a:t>
            </a:r>
          </a:p>
        </p:txBody>
      </p:sp>
      <p:pic>
        <p:nvPicPr>
          <p:cNvPr id="49171" name="Picture 19" descr="Picture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774950" y="1524000"/>
            <a:ext cx="730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0" name="Text Box 12"/>
          <p:cNvSpPr txBox="1">
            <a:spLocks noChangeArrowheads="1"/>
          </p:cNvSpPr>
          <p:nvPr/>
        </p:nvSpPr>
        <p:spPr bwMode="auto">
          <a:xfrm>
            <a:off x="1295400" y="2205038"/>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a:latin typeface="Times New Roman" panose="02020603050405020304" pitchFamily="18" charset="0"/>
                <a:cs typeface="Times New Roman" panose="02020603050405020304" pitchFamily="18" charset="0"/>
              </a:rPr>
              <a:t>- Dùng để minh họa cho nội dung văn bản.</a:t>
            </a:r>
          </a:p>
        </p:txBody>
      </p:sp>
      <p:sp>
        <p:nvSpPr>
          <p:cNvPr id="94221" name="Text Box 13"/>
          <p:cNvSpPr txBox="1">
            <a:spLocks noChangeArrowheads="1"/>
          </p:cNvSpPr>
          <p:nvPr/>
        </p:nvSpPr>
        <p:spPr bwMode="auto">
          <a:xfrm>
            <a:off x="1300163" y="25908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a:latin typeface="Times New Roman" panose="02020603050405020304" pitchFamily="18" charset="0"/>
                <a:cs typeface="Times New Roman" panose="02020603050405020304" pitchFamily="18" charset="0"/>
              </a:rPr>
              <a:t>- Làm cho bài trình chiếu hấp dẫn và sinh động.</a:t>
            </a:r>
          </a:p>
        </p:txBody>
      </p:sp>
      <p:sp>
        <p:nvSpPr>
          <p:cNvPr id="94223" name="Text Box 15"/>
          <p:cNvSpPr txBox="1">
            <a:spLocks noChangeArrowheads="1"/>
          </p:cNvSpPr>
          <p:nvPr/>
        </p:nvSpPr>
        <p:spPr bwMode="auto">
          <a:xfrm>
            <a:off x="533400" y="1676400"/>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b="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b="1">
                <a:solidFill>
                  <a:srgbClr val="0000FF"/>
                </a:solidFill>
                <a:latin typeface="Times New Roman" panose="02020603050405020304" pitchFamily="18" charset="0"/>
                <a:cs typeface="Times New Roman" panose="02020603050405020304" pitchFamily="18" charset="0"/>
              </a:rPr>
              <a:t>  Mục đích của  chèn hình ảnh:</a:t>
            </a:r>
          </a:p>
        </p:txBody>
      </p:sp>
      <p:sp>
        <p:nvSpPr>
          <p:cNvPr id="4108" name="Text Box 16"/>
          <p:cNvSpPr txBox="1">
            <a:spLocks noChangeArrowheads="1"/>
          </p:cNvSpPr>
          <p:nvPr/>
        </p:nvSpPr>
        <p:spPr bwMode="auto">
          <a:xfrm>
            <a:off x="6172200" y="59436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b="1">
                <a:latin typeface="Arial" panose="020B0604020202020204" pitchFamily="34" charset="0"/>
              </a:rPr>
              <a:t>Hình 2 </a:t>
            </a:r>
          </a:p>
        </p:txBody>
      </p:sp>
      <p:sp>
        <p:nvSpPr>
          <p:cNvPr id="4109" name="Text Box 17"/>
          <p:cNvSpPr txBox="1">
            <a:spLocks noChangeArrowheads="1"/>
          </p:cNvSpPr>
          <p:nvPr/>
        </p:nvSpPr>
        <p:spPr bwMode="auto">
          <a:xfrm>
            <a:off x="1981200" y="59436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b="1">
                <a:latin typeface="Arial" panose="020B0604020202020204" pitchFamily="34" charset="0"/>
              </a:rPr>
              <a:t>Hình 1</a:t>
            </a:r>
          </a:p>
        </p:txBody>
      </p:sp>
      <p:grpSp>
        <p:nvGrpSpPr>
          <p:cNvPr id="13326" name="Group 14"/>
          <p:cNvGrpSpPr>
            <a:grpSpLocks/>
          </p:cNvGrpSpPr>
          <p:nvPr/>
        </p:nvGrpSpPr>
        <p:grpSpPr bwMode="auto">
          <a:xfrm>
            <a:off x="762000" y="228600"/>
            <a:ext cx="7772400" cy="838200"/>
            <a:chOff x="1295400" y="381000"/>
            <a:chExt cx="7772400" cy="838200"/>
          </a:xfrm>
        </p:grpSpPr>
        <p:sp>
          <p:nvSpPr>
            <p:cNvPr id="16"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9"/>
              <a:srcRect/>
              <a:tile tx="0" ty="0" sx="100000" sy="100000" flip="none" algn="tl"/>
            </a:blipFill>
            <a:ln w="38100" algn="ctr">
              <a:solidFill>
                <a:schemeClr val="accent3">
                  <a:lumMod val="50000"/>
                </a:schemeClr>
              </a:solidFill>
              <a:round/>
              <a:headEnd/>
              <a:tailEnd/>
            </a:ln>
          </p:spPr>
          <p:txBody>
            <a:bodyPr vert="eaVert" wrap="none" anchor="ctr"/>
            <a:lstStyle/>
            <a:p>
              <a:pPr algn="r" rtl="1" eaLnBrk="1" hangingPunct="1">
                <a:defRPr/>
              </a:pPr>
              <a:endParaRPr lang="en-US">
                <a:solidFill>
                  <a:schemeClr val="bg1"/>
                </a:solidFill>
                <a:latin typeface="Arial" charset="0"/>
                <a:cs typeface="Arial" charset="0"/>
              </a:endParaRPr>
            </a:p>
          </p:txBody>
        </p:sp>
        <p:sp>
          <p:nvSpPr>
            <p:cNvPr id="13328" name="Text Box 26" descr="White marble"/>
            <p:cNvSpPr txBox="1">
              <a:spLocks noChangeArrowheads="1"/>
            </p:cNvSpPr>
            <p:nvPr/>
          </p:nvSpPr>
          <p:spPr bwMode="gray">
            <a:xfrm>
              <a:off x="1524001" y="547688"/>
              <a:ext cx="7315200" cy="492443"/>
            </a:xfrm>
            <a:prstGeom prst="rect">
              <a:avLst/>
            </a:prstGeom>
            <a:blipFill dpi="0" rotWithShape="1">
              <a:blip r:embed="rId9"/>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2000"/>
                                        <p:tgtEl>
                                          <p:spTgt spid="4102"/>
                                        </p:tgtEl>
                                      </p:cBhvr>
                                    </p:animEffect>
                                    <p:anim calcmode="lin" valueType="num">
                                      <p:cBhvr>
                                        <p:cTn id="8" dur="2000" fill="hold"/>
                                        <p:tgtEl>
                                          <p:spTgt spid="4102"/>
                                        </p:tgtEl>
                                        <p:attrNameLst>
                                          <p:attrName>style.rotation</p:attrName>
                                        </p:attrNameLst>
                                      </p:cBhvr>
                                      <p:tavLst>
                                        <p:tav tm="0">
                                          <p:val>
                                            <p:fltVal val="720"/>
                                          </p:val>
                                        </p:tav>
                                        <p:tav tm="100000">
                                          <p:val>
                                            <p:fltVal val="0"/>
                                          </p:val>
                                        </p:tav>
                                      </p:tavLst>
                                    </p:anim>
                                    <p:anim calcmode="lin" valueType="num">
                                      <p:cBhvr>
                                        <p:cTn id="9" dur="2000" fill="hold"/>
                                        <p:tgtEl>
                                          <p:spTgt spid="4102"/>
                                        </p:tgtEl>
                                        <p:attrNameLst>
                                          <p:attrName>ppt_h</p:attrName>
                                        </p:attrNameLst>
                                      </p:cBhvr>
                                      <p:tavLst>
                                        <p:tav tm="0">
                                          <p:val>
                                            <p:fltVal val="0"/>
                                          </p:val>
                                        </p:tav>
                                        <p:tav tm="100000">
                                          <p:val>
                                            <p:strVal val="#ppt_h"/>
                                          </p:val>
                                        </p:tav>
                                      </p:tavLst>
                                    </p:anim>
                                    <p:anim calcmode="lin" valueType="num">
                                      <p:cBhvr>
                                        <p:cTn id="10" dur="2000" fill="hold"/>
                                        <p:tgtEl>
                                          <p:spTgt spid="410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4109"/>
                                        </p:tgtEl>
                                        <p:attrNameLst>
                                          <p:attrName>style.visibility</p:attrName>
                                        </p:attrNameLst>
                                      </p:cBhvr>
                                      <p:to>
                                        <p:strVal val="visible"/>
                                      </p:to>
                                    </p:set>
                                    <p:animEffect transition="in" filter="fade">
                                      <p:cBhvr>
                                        <p:cTn id="13" dur="2000"/>
                                        <p:tgtEl>
                                          <p:spTgt spid="4109"/>
                                        </p:tgtEl>
                                      </p:cBhvr>
                                    </p:animEffect>
                                    <p:anim calcmode="lin" valueType="num">
                                      <p:cBhvr>
                                        <p:cTn id="14" dur="2000" fill="hold"/>
                                        <p:tgtEl>
                                          <p:spTgt spid="4109"/>
                                        </p:tgtEl>
                                        <p:attrNameLst>
                                          <p:attrName>style.rotation</p:attrName>
                                        </p:attrNameLst>
                                      </p:cBhvr>
                                      <p:tavLst>
                                        <p:tav tm="0">
                                          <p:val>
                                            <p:fltVal val="720"/>
                                          </p:val>
                                        </p:tav>
                                        <p:tav tm="100000">
                                          <p:val>
                                            <p:fltVal val="0"/>
                                          </p:val>
                                        </p:tav>
                                      </p:tavLst>
                                    </p:anim>
                                    <p:anim calcmode="lin" valueType="num">
                                      <p:cBhvr>
                                        <p:cTn id="15" dur="2000" fill="hold"/>
                                        <p:tgtEl>
                                          <p:spTgt spid="4109"/>
                                        </p:tgtEl>
                                        <p:attrNameLst>
                                          <p:attrName>ppt_h</p:attrName>
                                        </p:attrNameLst>
                                      </p:cBhvr>
                                      <p:tavLst>
                                        <p:tav tm="0">
                                          <p:val>
                                            <p:fltVal val="0"/>
                                          </p:val>
                                        </p:tav>
                                        <p:tav tm="100000">
                                          <p:val>
                                            <p:strVal val="#ppt_h"/>
                                          </p:val>
                                        </p:tav>
                                      </p:tavLst>
                                    </p:anim>
                                    <p:anim calcmode="lin" valueType="num">
                                      <p:cBhvr>
                                        <p:cTn id="16" dur="2000" fill="hold"/>
                                        <p:tgtEl>
                                          <p:spTgt spid="4109"/>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fade">
                                      <p:cBhvr>
                                        <p:cTn id="19" dur="2000"/>
                                        <p:tgtEl>
                                          <p:spTgt spid="4101"/>
                                        </p:tgtEl>
                                      </p:cBhvr>
                                    </p:animEffect>
                                    <p:anim calcmode="lin" valueType="num">
                                      <p:cBhvr>
                                        <p:cTn id="20" dur="2000" fill="hold"/>
                                        <p:tgtEl>
                                          <p:spTgt spid="4101"/>
                                        </p:tgtEl>
                                        <p:attrNameLst>
                                          <p:attrName>style.rotation</p:attrName>
                                        </p:attrNameLst>
                                      </p:cBhvr>
                                      <p:tavLst>
                                        <p:tav tm="0">
                                          <p:val>
                                            <p:fltVal val="720"/>
                                          </p:val>
                                        </p:tav>
                                        <p:tav tm="100000">
                                          <p:val>
                                            <p:fltVal val="0"/>
                                          </p:val>
                                        </p:tav>
                                      </p:tavLst>
                                    </p:anim>
                                    <p:anim calcmode="lin" valueType="num">
                                      <p:cBhvr>
                                        <p:cTn id="21" dur="2000" fill="hold"/>
                                        <p:tgtEl>
                                          <p:spTgt spid="4101"/>
                                        </p:tgtEl>
                                        <p:attrNameLst>
                                          <p:attrName>ppt_h</p:attrName>
                                        </p:attrNameLst>
                                      </p:cBhvr>
                                      <p:tavLst>
                                        <p:tav tm="0">
                                          <p:val>
                                            <p:fltVal val="0"/>
                                          </p:val>
                                        </p:tav>
                                        <p:tav tm="100000">
                                          <p:val>
                                            <p:strVal val="#ppt_h"/>
                                          </p:val>
                                        </p:tav>
                                      </p:tavLst>
                                    </p:anim>
                                    <p:anim calcmode="lin" valueType="num">
                                      <p:cBhvr>
                                        <p:cTn id="22" dur="2000" fill="hold"/>
                                        <p:tgtEl>
                                          <p:spTgt spid="4101"/>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4108"/>
                                        </p:tgtEl>
                                        <p:attrNameLst>
                                          <p:attrName>style.visibility</p:attrName>
                                        </p:attrNameLst>
                                      </p:cBhvr>
                                      <p:to>
                                        <p:strVal val="visible"/>
                                      </p:to>
                                    </p:set>
                                    <p:animEffect transition="in" filter="fade">
                                      <p:cBhvr>
                                        <p:cTn id="25" dur="2000"/>
                                        <p:tgtEl>
                                          <p:spTgt spid="4108"/>
                                        </p:tgtEl>
                                      </p:cBhvr>
                                    </p:animEffect>
                                    <p:anim calcmode="lin" valueType="num">
                                      <p:cBhvr>
                                        <p:cTn id="26" dur="2000" fill="hold"/>
                                        <p:tgtEl>
                                          <p:spTgt spid="4108"/>
                                        </p:tgtEl>
                                        <p:attrNameLst>
                                          <p:attrName>style.rotation</p:attrName>
                                        </p:attrNameLst>
                                      </p:cBhvr>
                                      <p:tavLst>
                                        <p:tav tm="0">
                                          <p:val>
                                            <p:fltVal val="720"/>
                                          </p:val>
                                        </p:tav>
                                        <p:tav tm="100000">
                                          <p:val>
                                            <p:fltVal val="0"/>
                                          </p:val>
                                        </p:tav>
                                      </p:tavLst>
                                    </p:anim>
                                    <p:anim calcmode="lin" valueType="num">
                                      <p:cBhvr>
                                        <p:cTn id="27" dur="2000" fill="hold"/>
                                        <p:tgtEl>
                                          <p:spTgt spid="4108"/>
                                        </p:tgtEl>
                                        <p:attrNameLst>
                                          <p:attrName>ppt_h</p:attrName>
                                        </p:attrNameLst>
                                      </p:cBhvr>
                                      <p:tavLst>
                                        <p:tav tm="0">
                                          <p:val>
                                            <p:fltVal val="0"/>
                                          </p:val>
                                        </p:tav>
                                        <p:tav tm="100000">
                                          <p:val>
                                            <p:strVal val="#ppt_h"/>
                                          </p:val>
                                        </p:tav>
                                      </p:tavLst>
                                    </p:anim>
                                    <p:anim calcmode="lin" valueType="num">
                                      <p:cBhvr>
                                        <p:cTn id="28" dur="2000" fill="hold"/>
                                        <p:tgtEl>
                                          <p:spTgt spid="4108"/>
                                        </p:tgtEl>
                                        <p:attrNameLst>
                                          <p:attrName>ppt_w</p:attrName>
                                        </p:attrNameLst>
                                      </p:cBhvr>
                                      <p:tavLst>
                                        <p:tav tm="0">
                                          <p:val>
                                            <p:fltVal val="0"/>
                                          </p:val>
                                        </p:tav>
                                        <p:tav tm="100000">
                                          <p:val>
                                            <p:strVal val="#ppt_w"/>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49171"/>
                                        </p:tgtEl>
                                        <p:attrNameLst>
                                          <p:attrName>style.visibility</p:attrName>
                                        </p:attrNameLst>
                                      </p:cBhvr>
                                      <p:to>
                                        <p:strVal val="visible"/>
                                      </p:to>
                                    </p:set>
                                    <p:anim calcmode="lin" valueType="num">
                                      <p:cBhvr>
                                        <p:cTn id="33" dur="500" fill="hold"/>
                                        <p:tgtEl>
                                          <p:spTgt spid="49171"/>
                                        </p:tgtEl>
                                        <p:attrNameLst>
                                          <p:attrName>ppt_w</p:attrName>
                                        </p:attrNameLst>
                                      </p:cBhvr>
                                      <p:tavLst>
                                        <p:tav tm="0">
                                          <p:val>
                                            <p:fltVal val="0"/>
                                          </p:val>
                                        </p:tav>
                                        <p:tav tm="100000">
                                          <p:val>
                                            <p:strVal val="#ppt_w"/>
                                          </p:val>
                                        </p:tav>
                                      </p:tavLst>
                                    </p:anim>
                                    <p:anim calcmode="lin" valueType="num">
                                      <p:cBhvr>
                                        <p:cTn id="34" dur="500" fill="hold"/>
                                        <p:tgtEl>
                                          <p:spTgt spid="49171"/>
                                        </p:tgtEl>
                                        <p:attrNameLst>
                                          <p:attrName>ppt_h</p:attrName>
                                        </p:attrNameLst>
                                      </p:cBhvr>
                                      <p:tavLst>
                                        <p:tav tm="0">
                                          <p:val>
                                            <p:fltVal val="0"/>
                                          </p:val>
                                        </p:tav>
                                        <p:tav tm="100000">
                                          <p:val>
                                            <p:strVal val="#ppt_h"/>
                                          </p:val>
                                        </p:tav>
                                      </p:tavLst>
                                    </p:anim>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94218"/>
                                        </p:tgtEl>
                                        <p:attrNameLst>
                                          <p:attrName>style.visibility</p:attrName>
                                        </p:attrNameLst>
                                      </p:cBhvr>
                                      <p:to>
                                        <p:strVal val="visible"/>
                                      </p:to>
                                    </p:set>
                                    <p:anim calcmode="discrete" valueType="clr">
                                      <p:cBhvr override="childStyle">
                                        <p:cTn id="37" dur="80"/>
                                        <p:tgtEl>
                                          <p:spTgt spid="94218"/>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94218"/>
                                        </p:tgtEl>
                                        <p:attrNameLst>
                                          <p:attrName>fillcolor</p:attrName>
                                        </p:attrNameLst>
                                      </p:cBhvr>
                                      <p:tavLst>
                                        <p:tav tm="0">
                                          <p:val>
                                            <p:clrVal>
                                              <a:schemeClr val="accent2"/>
                                            </p:clrVal>
                                          </p:val>
                                        </p:tav>
                                        <p:tav tm="50000">
                                          <p:val>
                                            <p:clrVal>
                                              <a:schemeClr val="hlink"/>
                                            </p:clrVal>
                                          </p:val>
                                        </p:tav>
                                      </p:tavLst>
                                    </p:anim>
                                    <p:set>
                                      <p:cBhvr>
                                        <p:cTn id="39" dur="80"/>
                                        <p:tgtEl>
                                          <p:spTgt spid="94218"/>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xit" presetSubtype="10" fill="hold" nodeType="clickEffect">
                                  <p:stCondLst>
                                    <p:cond delay="0"/>
                                  </p:stCondLst>
                                  <p:childTnLst>
                                    <p:animEffect transition="out" filter="blinds(horizontal)">
                                      <p:cBhvr>
                                        <p:cTn id="43" dur="500"/>
                                        <p:tgtEl>
                                          <p:spTgt spid="49171"/>
                                        </p:tgtEl>
                                      </p:cBhvr>
                                    </p:animEffect>
                                    <p:set>
                                      <p:cBhvr>
                                        <p:cTn id="44" dur="1" fill="hold">
                                          <p:stCondLst>
                                            <p:cond delay="499"/>
                                          </p:stCondLst>
                                        </p:cTn>
                                        <p:tgtEl>
                                          <p:spTgt spid="49171"/>
                                        </p:tgtEl>
                                        <p:attrNameLst>
                                          <p:attrName>style.visibility</p:attrName>
                                        </p:attrNameLst>
                                      </p:cBhvr>
                                      <p:to>
                                        <p:strVal val="hidden"/>
                                      </p:to>
                                    </p:set>
                                  </p:childTnLst>
                                </p:cTn>
                              </p:par>
                              <p:par>
                                <p:cTn id="45" presetID="8" presetClass="exit" presetSubtype="16" fill="hold" grpId="1" nodeType="withEffect">
                                  <p:stCondLst>
                                    <p:cond delay="0"/>
                                  </p:stCondLst>
                                  <p:iterate type="lt">
                                    <p:tmPct val="0"/>
                                  </p:iterate>
                                  <p:childTnLst>
                                    <p:animEffect transition="out" filter="diamond(in)">
                                      <p:cBhvr>
                                        <p:cTn id="46" dur="2000"/>
                                        <p:tgtEl>
                                          <p:spTgt spid="94218"/>
                                        </p:tgtEl>
                                      </p:cBhvr>
                                    </p:animEffect>
                                    <p:set>
                                      <p:cBhvr>
                                        <p:cTn id="47" dur="1" fill="hold">
                                          <p:stCondLst>
                                            <p:cond delay="1999"/>
                                          </p:stCondLst>
                                        </p:cTn>
                                        <p:tgtEl>
                                          <p:spTgt spid="94218"/>
                                        </p:tgtEl>
                                        <p:attrNameLst>
                                          <p:attrName>style.visibility</p:attrName>
                                        </p:attrNameLst>
                                      </p:cBhvr>
                                      <p:to>
                                        <p:strVal val="hidden"/>
                                      </p:to>
                                    </p:set>
                                  </p:childTnLst>
                                </p:cTn>
                              </p:par>
                              <p:par>
                                <p:cTn id="48" presetID="3" presetClass="entr" presetSubtype="10" fill="hold" grpId="0" nodeType="withEffect">
                                  <p:stCondLst>
                                    <p:cond delay="0"/>
                                  </p:stCondLst>
                                  <p:childTnLst>
                                    <p:set>
                                      <p:cBhvr>
                                        <p:cTn id="49" dur="1" fill="hold">
                                          <p:stCondLst>
                                            <p:cond delay="0"/>
                                          </p:stCondLst>
                                        </p:cTn>
                                        <p:tgtEl>
                                          <p:spTgt spid="94223"/>
                                        </p:tgtEl>
                                        <p:attrNameLst>
                                          <p:attrName>style.visibility</p:attrName>
                                        </p:attrNameLst>
                                      </p:cBhvr>
                                      <p:to>
                                        <p:strVal val="visible"/>
                                      </p:to>
                                    </p:set>
                                    <p:animEffect transition="in" filter="blinds(horizontal)">
                                      <p:cBhvr>
                                        <p:cTn id="50" dur="500"/>
                                        <p:tgtEl>
                                          <p:spTgt spid="9422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94220"/>
                                        </p:tgtEl>
                                        <p:attrNameLst>
                                          <p:attrName>style.visibility</p:attrName>
                                        </p:attrNameLst>
                                      </p:cBhvr>
                                      <p:to>
                                        <p:strVal val="visible"/>
                                      </p:to>
                                    </p:set>
                                    <p:animEffect transition="in" filter="box(in)">
                                      <p:cBhvr>
                                        <p:cTn id="55" dur="500"/>
                                        <p:tgtEl>
                                          <p:spTgt spid="94220"/>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94221"/>
                                        </p:tgtEl>
                                        <p:attrNameLst>
                                          <p:attrName>style.visibility</p:attrName>
                                        </p:attrNameLst>
                                      </p:cBhvr>
                                      <p:to>
                                        <p:strVal val="visible"/>
                                      </p:to>
                                    </p:set>
                                    <p:animEffect transition="in" filter="box(in)">
                                      <p:cBhvr>
                                        <p:cTn id="58" dur="500"/>
                                        <p:tgtEl>
                                          <p:spTgt spid="94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8" grpId="0" animBg="1"/>
      <p:bldP spid="94218" grpId="1" animBg="1"/>
      <p:bldP spid="94220" grpId="0"/>
      <p:bldP spid="94221" grpId="0"/>
      <p:bldP spid="94223" grpId="0"/>
      <p:bldP spid="4108" grpId="0"/>
      <p:bldP spid="410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BÀI 7: TIN HỌC VÀ XÃ HỘI&amp;quot;&quot;/&gt;&lt;property id=&quot;20307&quot; value=&quot;259&quot;/&gt;&lt;/object&gt;&lt;object type=&quot;3&quot; unique_id=&quot;10287&quot;&gt;&lt;property id=&quot;20148&quot; value=&quot;5&quot;/&gt;&lt;property id=&quot;20300&quot; value=&quot;Slide 3&quot;/&gt;&lt;property id=&quot;20307&quot; value=&quot;290&quot;/&gt;&lt;/object&gt;&lt;object type=&quot;3&quot; unique_id=&quot;10414&quot;&gt;&lt;property id=&quot;20148&quot; value=&quot;5&quot;/&gt;&lt;property id=&quot;20300&quot; value=&quot;Slide 1 - &amp;quot;Kiểm tra bài cũ&amp;quot;&quot;/&gt;&lt;property id=&quot;20307&quot; value=&quot;291&quot;/&gt;&lt;/object&gt;&lt;object type=&quot;3&quot; unique_id=&quot;10415&quot;&gt;&lt;property id=&quot;20148&quot; value=&quot;5&quot;/&gt;&lt;property id=&quot;20300&quot; value=&quot;Slide 25&quot;/&gt;&lt;property id=&quot;20307&quot; value=&quot;293&quot;/&gt;&lt;/object&gt;&lt;object type=&quot;3&quot; unique_id=&quot;10485&quot;&gt;&lt;property id=&quot;20148&quot; value=&quot;5&quot;/&gt;&lt;property id=&quot;20300&quot; value=&quot;Slide 30&quot;/&gt;&lt;property id=&quot;20307&quot; value=&quot;294&quot;/&gt;&lt;/object&gt;&lt;object type=&quot;3&quot; unique_id=&quot;10604&quot;&gt;&lt;property id=&quot;20148&quot; value=&quot;5&quot;/&gt;&lt;property id=&quot;20300&quot; value=&quot;Slide 2&quot;/&gt;&lt;property id=&quot;20307&quot; value=&quot;295&quot;/&gt;&lt;/object&gt;&lt;object type=&quot;3&quot; unique_id=&quot;11923&quot;&gt;&lt;property id=&quot;20148&quot; value=&quot;5&quot;/&gt;&lt;property id=&quot;20300&quot; value=&quot;Slide 5 - &amp;quot; Tháp Eiffel(Pháp) &amp;#x0D;&amp;#x0A;Hệ thống ánh sáng và phun nước được điều khiển bằng máy tính&amp;quot;&quot;/&gt;&lt;property id=&quot;20307&quot; value=&quot;306&quot;/&gt;&lt;/object&gt;&lt;object type=&quot;3&quot; unique_id=&quot;11924&quot;&gt;&lt;property id=&quot;20148&quot; value=&quot;5&quot;/&gt;&lt;property id=&quot;20300&quot; value=&quot;Slide 6 - &amp;quot;Hệ thống phun nước tự động tại nhà máy xi măng Hoàng Thạch&amp;quot;&quot;/&gt;&lt;property id=&quot;20307&quot; value=&quot;307&quot;/&gt;&lt;/object&gt;&lt;object type=&quot;3&quot; unique_id=&quot;11980&quot;&gt;&lt;property id=&quot;20148&quot; value=&quot;5&quot;/&gt;&lt;property id=&quot;20300&quot; value=&quot;Slide 7 - &amp;quot;Nhà ga Tokyo&amp;#x0D;&amp;#x0A;Hàng trăm chuyến tàu chạy qua nhà ga được điều khiển bởi hệ thống tin học hiện đại &amp;quot;&quot;/&gt;&lt;property id=&quot;20307&quot; value=&quot;308&quot;/&gt;&lt;/object&gt;&lt;object type=&quot;3&quot; unique_id=&quot;12038&quot;&gt;&lt;property id=&quot;20148&quot; value=&quot;5&quot;/&gt;&lt;property id=&quot;20300&quot; value=&quot;Slide 8 - &amp;quot;Ánh sáng thành phố đêm&amp;#x0D;&amp;#x0A;Hệ thống đèn được điều khiển nhờ ứng dụng tin học&amp;quot;&quot;/&gt;&lt;property id=&quot;20307&quot; value=&quot;309&quot;/&gt;&lt;/object&gt;&lt;object type=&quot;3&quot; unique_id=&quot;12179&quot;&gt;&lt;property id=&quot;20148&quot; value=&quot;5&quot;/&gt;&lt;property id=&quot;20300&quot; value=&quot;Slide 11&quot;/&gt;&lt;property id=&quot;20307&quot; value=&quot;310&quot;/&gt;&lt;/object&gt;&lt;object type=&quot;3&quot; unique_id=&quot;12180&quot;&gt;&lt;property id=&quot;20148&quot; value=&quot;5&quot;/&gt;&lt;property id=&quot;20300&quot; value=&quot;Slide 12&quot;/&gt;&lt;property id=&quot;20307&quot; value=&quot;311&quot;/&gt;&lt;/object&gt;&lt;object type=&quot;3&quot; unique_id=&quot;12181&quot;&gt;&lt;property id=&quot;20148&quot; value=&quot;5&quot;/&gt;&lt;property id=&quot;20300&quot; value=&quot;Slide 13&quot;/&gt;&lt;property id=&quot;20307&quot; value=&quot;312&quot;/&gt;&lt;/object&gt;&lt;object type=&quot;3&quot; unique_id=&quot;12182&quot;&gt;&lt;property id=&quot;20148&quot; value=&quot;5&quot;/&gt;&lt;property id=&quot;20300&quot; value=&quot;Slide 9 - &amp;quot;Tạo bài trình chiếu trong học tập&amp;quot;&quot;/&gt;&lt;property id=&quot;20307&quot; value=&quot;313&quot;/&gt;&lt;/object&gt;&lt;object type=&quot;3&quot; unique_id=&quot;12253&quot;&gt;&lt;property id=&quot;20148&quot; value=&quot;5&quot;/&gt;&lt;property id=&quot;20300&quot; value=&quot;Slide 10 - &amp;quot;BÀI 7: TIN HỌC VÀ XÃ HỘI&amp;quot;&quot;/&gt;&lt;property id=&quot;20307&quot; value=&quot;314&quot;/&gt;&lt;/object&gt;&lt;object type=&quot;3&quot; unique_id=&quot;12326&quot;&gt;&lt;property id=&quot;20148&quot; value=&quot;5&quot;/&gt;&lt;property id=&quot;20300&quot; value=&quot;Slide 14 - &amp;quot;BÀI 7: TIN HỌC VÀ XÃ HỘI&amp;quot;&quot;/&gt;&lt;property id=&quot;20307&quot; value=&quot;315&quot;/&gt;&lt;/object&gt;&lt;object type=&quot;3&quot; unique_id=&quot;12452&quot;&gt;&lt;property id=&quot;20148&quot; value=&quot;5&quot;/&gt;&lt;property id=&quot;20300&quot; value=&quot;Slide 15 - &amp;quot;BÀI 7: TIN HỌC VÀ XÃ HỘI&amp;quot;&quot;/&gt;&lt;property id=&quot;20307&quot; value=&quot;316&quot;/&gt;&lt;/object&gt;&lt;object type=&quot;3&quot; unique_id=&quot;12531&quot;&gt;&lt;property id=&quot;20148&quot; value=&quot;5&quot;/&gt;&lt;property id=&quot;20300&quot; value=&quot;Slide 16 - &amp;quot;BÀI 7: TIN HỌC VÀ XÃ HỘI&amp;quot;&quot;/&gt;&lt;property id=&quot;20307&quot; value=&quot;317&quot;/&gt;&lt;/object&gt;&lt;object type=&quot;3&quot; unique_id=&quot;12667&quot;&gt;&lt;property id=&quot;20148&quot; value=&quot;5&quot;/&gt;&lt;property id=&quot;20300&quot; value=&quot;Slide 17 - &amp;quot;BÀI 7: TIN HỌC VÀ XÃ HỘI&amp;quot;&quot;/&gt;&lt;property id=&quot;20307&quot; value=&quot;318&quot;/&gt;&lt;/object&gt;&lt;object type=&quot;3&quot; unique_id=&quot;12808&quot;&gt;&lt;property id=&quot;20148&quot; value=&quot;5&quot;/&gt;&lt;property id=&quot;20300&quot; value=&quot;Slide 18 - &amp;quot;BÀI 7: TIN HỌC VÀ XÃ HỘI&amp;quot;&quot;/&gt;&lt;property id=&quot;20307&quot; value=&quot;319&quot;/&gt;&lt;/object&gt;&lt;object type=&quot;3&quot; unique_id=&quot;12882&quot;&gt;&lt;property id=&quot;20148&quot; value=&quot;5&quot;/&gt;&lt;property id=&quot;20300&quot; value=&quot;Slide 21 - &amp;quot;BÀI 7: TIN HỌC VÀ XÃ HỘI&amp;quot;&quot;/&gt;&lt;property id=&quot;20307&quot; value=&quot;320&quot;/&gt;&lt;/object&gt;&lt;object type=&quot;3&quot; unique_id=&quot;13021&quot;&gt;&lt;property id=&quot;20148&quot; value=&quot;5&quot;/&gt;&lt;property id=&quot;20300&quot; value=&quot;Slide 19&quot;/&gt;&lt;property id=&quot;20307&quot; value=&quot;321&quot;/&gt;&lt;/object&gt;&lt;object type=&quot;3&quot; unique_id=&quot;13022&quot;&gt;&lt;property id=&quot;20148&quot; value=&quot;5&quot;/&gt;&lt;property id=&quot;20300&quot; value=&quot;Slide 20&quot;/&gt;&lt;property id=&quot;20307&quot; value=&quot;322&quot;/&gt;&lt;/object&gt;&lt;object type=&quot;3&quot; unique_id=&quot;13023&quot;&gt;&lt;property id=&quot;20148&quot; value=&quot;5&quot;/&gt;&lt;property id=&quot;20300&quot; value=&quot;Slide 22 - &amp;quot;BÀI 7: TIN HỌC VÀ XÃ HỘI&amp;quot;&quot;/&gt;&lt;property id=&quot;20307&quot; value=&quot;324&quot;/&gt;&lt;/object&gt;&lt;object type=&quot;3&quot; unique_id=&quot;13102&quot;&gt;&lt;property id=&quot;20148&quot; value=&quot;5&quot;/&gt;&lt;property id=&quot;20300&quot; value=&quot;Slide 23 - &amp;quot;BÀI 7: TIN HỌC VÀ XÃ HỘI&amp;quot;&quot;/&gt;&lt;property id=&quot;20307&quot; value=&quot;325&quot;/&gt;&lt;/object&gt;&lt;object type=&quot;3&quot; unique_id=&quot;13211&quot;&gt;&lt;property id=&quot;20148&quot; value=&quot;5&quot;/&gt;&lt;property id=&quot;20300&quot; value=&quot;Slide 24 - &amp;quot;BÀI 7: TIN HỌC VÀ XÃ HỘI&amp;quot;&quot;/&gt;&lt;property id=&quot;20307&quot; value=&quot;326&quot;/&gt;&lt;/object&gt;&lt;object type=&quot;3&quot; unique_id=&quot;14000&quot;&gt;&lt;property id=&quot;20148&quot; value=&quot;5&quot;/&gt;&lt;property id=&quot;20300&quot; value=&quot;Slide 31&quot;/&gt;&lt;property id=&quot;20307&quot; value=&quot;327&quot;/&gt;&lt;/object&gt;&lt;object type=&quot;3&quot; unique_id=&quot;14001&quot;&gt;&lt;property id=&quot;20148&quot; value=&quot;5&quot;/&gt;&lt;property id=&quot;20300&quot; value=&quot;Slide 32&quot;/&gt;&lt;property id=&quot;20307&quot; value=&quot;328&quot;/&gt;&lt;/object&gt;&lt;object type=&quot;3&quot; unique_id=&quot;14223&quot;&gt;&lt;property id=&quot;20148&quot; value=&quot;5&quot;/&gt;&lt;property id=&quot;20300&quot; value=&quot;Slide 26 - &amp;quot;Câu 1: Ứng dụng tin học giúp…………………..sản xuất, cung cấp dịch vụ và quản lí.&amp;quot;&quot;/&gt;&lt;property id=&quot;20307&quot; value=&quot;329&quot;/&gt;&lt;/object&gt;&lt;object type=&quot;3&quot; unique_id=&quot;14224&quot;&gt;&lt;property id=&quot;20148&quot; value=&quot;5&quot;/&gt;&lt;property id=&quot;20300&quot; value=&quot;Slide 27 - &amp;quot;Câu 2: Tin học làm thay đổi………(1)………và cách………(2)……….các hoạt động xã hội.&amp;quot;&quot;/&gt;&lt;property id=&quot;20307&quot; value=&quot;330&quot;/&gt;&lt;/object&gt;&lt;object type=&quot;3&quot; unique_id=&quot;14321&quot;&gt;&lt;property id=&quot;20148&quot; value=&quot;5&quot;/&gt;&lt;property id=&quot;20300&quot; value=&quot;Slide 28 - &amp;quot;Câu 2: Tin học làm thay đổi………………và cách……………….các hoạt động xã hội.&amp;quot;&quot;/&gt;&lt;property id=&quot;20307&quot; value=&quot;331&quot;/&gt;&lt;/object&gt;&lt;object type=&quot;3&quot; unique_id=&quot;14421&quot;&gt;&lt;property id=&quot;20148&quot; value=&quot;5&quot;/&gt;&lt;property id=&quot;20300&quot; value=&quot;Slide 29 - &amp;quot;Câu 3: Để truy cập và trao đổi thông tin trên internet một cách an toàn, em nên thực hiện những điều gì dưới đây?&amp;quot;&quot;/&gt;&lt;property id=&quot;20307&quot; value=&quot;332&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1.4|39.7|7.1|1.7|2.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3161</TotalTime>
  <Words>1780</Words>
  <Application>Microsoft Office PowerPoint</Application>
  <PresentationFormat>On-screen Show (4:3)</PresentationFormat>
  <Paragraphs>211</Paragraphs>
  <Slides>30</Slides>
  <Notes>0</Notes>
  <HiddenSlides>0</HiddenSlides>
  <MMClips>4</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40" baseType="lpstr">
      <vt:lpstr>Arial</vt:lpstr>
      <vt:lpstr>Calibri</vt:lpstr>
      <vt:lpstr>Constantia</vt:lpstr>
      <vt:lpstr>Wingdings 2</vt:lpstr>
      <vt:lpstr>Times New Roman</vt:lpstr>
      <vt:lpstr>Symbol</vt:lpstr>
      <vt:lpstr>Wingdings</vt:lpstr>
      <vt:lpstr>Flow</vt:lpstr>
      <vt:lpstr>Clip</vt:lpstr>
      <vt:lpstr>Microsoft Graph Chart</vt:lpstr>
      <vt:lpstr>PowerPoint Presentation</vt:lpstr>
      <vt:lpstr>Ôn lại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ICT_MSD2020</cp:lastModifiedBy>
  <cp:revision>329</cp:revision>
  <dcterms:created xsi:type="dcterms:W3CDTF">2009-09-15T08:20:27Z</dcterms:created>
  <dcterms:modified xsi:type="dcterms:W3CDTF">2021-02-19T00:07:40Z</dcterms:modified>
</cp:coreProperties>
</file>