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393E-E831-4006-8005-8B78DD3B4D96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5293-CC8E-4B2C-AE63-1C6C07636C4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9752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393E-E831-4006-8005-8B78DD3B4D96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5293-CC8E-4B2C-AE63-1C6C07636C4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4782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393E-E831-4006-8005-8B78DD3B4D96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5293-CC8E-4B2C-AE63-1C6C07636C4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4998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393E-E831-4006-8005-8B78DD3B4D96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5293-CC8E-4B2C-AE63-1C6C07636C4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55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393E-E831-4006-8005-8B78DD3B4D96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5293-CC8E-4B2C-AE63-1C6C07636C4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9482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393E-E831-4006-8005-8B78DD3B4D96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5293-CC8E-4B2C-AE63-1C6C07636C4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95076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393E-E831-4006-8005-8B78DD3B4D96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5293-CC8E-4B2C-AE63-1C6C07636C4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911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393E-E831-4006-8005-8B78DD3B4D96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5293-CC8E-4B2C-AE63-1C6C07636C4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11699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393E-E831-4006-8005-8B78DD3B4D96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5293-CC8E-4B2C-AE63-1C6C07636C4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4169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393E-E831-4006-8005-8B78DD3B4D96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5293-CC8E-4B2C-AE63-1C6C07636C4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9631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393E-E831-4006-8005-8B78DD3B4D96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5293-CC8E-4B2C-AE63-1C6C07636C4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86481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2393E-E831-4006-8005-8B78DD3B4D96}" type="datetimeFigureOut">
              <a:rPr lang="vi-VN" smtClean="0"/>
              <a:t>23/11/2022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C5293-CC8E-4B2C-AE63-1C6C07636C4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6566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7" y="1464683"/>
            <a:ext cx="6858001" cy="989511"/>
          </a:xfrm>
        </p:spPr>
        <p:txBody>
          <a:bodyPr>
            <a:noAutofit/>
          </a:bodyPr>
          <a:lstStyle/>
          <a:p>
            <a:pPr algn="l"/>
            <a:r>
              <a:rPr lang="en-US" sz="3300">
                <a:latin typeface="Times New Roman" panose="02020603050405020304" pitchFamily="18" charset="0"/>
                <a:cs typeface="Times New Roman" panose="02020603050405020304" pitchFamily="18" charset="0"/>
              </a:rPr>
              <a:t>Tiết 19, 20 Ôn tập tổng kết, bài tập tổng hợp điện học.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8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Bài 2: Một mạch điện có hiệu điện thế không đổi 12V, có điện trở R</a:t>
            </a:r>
            <a:r>
              <a:rPr lang="en-U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=10 Ω mắc song song R</a:t>
            </a:r>
            <a:r>
              <a:rPr lang="en-U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=20 Ω. Tính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a/ Điện trở tương đương của mạch điện.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b/ Cường độ dòng điện qua mỗi điện trở và qua mạch chính?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c/ Công suất tiêu thụ của mạch điện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d/ Nhiệt lượng tỏa ra ở điện trở R</a:t>
            </a:r>
            <a:r>
              <a:rPr lang="en-U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trong 2 phút.</a:t>
            </a:r>
          </a:p>
        </p:txBody>
      </p:sp>
    </p:spTree>
    <p:extLst>
      <p:ext uri="{BB962C8B-B14F-4D97-AF65-F5344CB8AC3E}">
        <p14:creationId xmlns:p14="http://schemas.microsoft.com/office/powerpoint/2010/main" val="269215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655" y="1261838"/>
            <a:ext cx="7965077" cy="3017520"/>
          </a:xfrm>
        </p:spPr>
        <p:txBody>
          <a:bodyPr>
            <a:no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Bài 3: Một ấm điện (220V-800W) sử dụng ở hiệu điện thế 220V, mỗi ngày dùng ấm 30 phút.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a/ Nêu ý nghĩa số Vôn, số Watt trên.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b/ Tính công của dòng điện (điện năng) mà bếp tiêu thụ trong 1 ngày.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Bài 4: Một dây dẫn có chiều dài 15m, tiết diện 0,3mm</a:t>
            </a:r>
            <a:r>
              <a:rPr lang="en-US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có điện trở suất 1,1.10</a:t>
            </a:r>
            <a:r>
              <a:rPr lang="en-US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-6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Ωm. Tính điện trở của dây dẫn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Bài 5: Một mạch điện có điện trở R</a:t>
            </a:r>
            <a:r>
              <a:rPr lang="en-U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=10 Ω mắc nối tiếp R</a:t>
            </a:r>
            <a:r>
              <a:rPr lang="en-U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=30 Ω, cường độ dòng điện qua mạch là 0,8A. Tính hiệu điện thế của mạch điện</a:t>
            </a:r>
          </a:p>
        </p:txBody>
      </p:sp>
    </p:spTree>
    <p:extLst>
      <p:ext uri="{BB962C8B-B14F-4D97-AF65-F5344CB8AC3E}">
        <p14:creationId xmlns:p14="http://schemas.microsoft.com/office/powerpoint/2010/main" val="420470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Phần lý thuyết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 1:</a:t>
            </a:r>
          </a:p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 Phát biểu định luật Ôm:</a:t>
            </a:r>
          </a:p>
          <a:p>
            <a:pPr>
              <a:buFontTx/>
              <a:buChar char="-"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Cường độ dòng điện qua dây dẫn tỉ lệ thuận với hiệu điện thế U, tỉ lệ nghịch với điện trở R.</a:t>
            </a:r>
          </a:p>
          <a:p>
            <a:pPr marL="0" indent="0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b/ Công thức định luật Ôm</a:t>
            </a:r>
          </a:p>
          <a:p>
            <a:pPr marL="0" indent="0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I=U/R</a:t>
            </a:r>
          </a:p>
          <a:p>
            <a:pPr marL="0" indent="0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 đó:</a:t>
            </a:r>
          </a:p>
          <a:p>
            <a:pPr marL="0" indent="0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là CDDD, đơn vị Ampe (A)</a:t>
            </a:r>
          </a:p>
          <a:p>
            <a:pPr marL="0" indent="0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là hiệu điện thế, đơn vị Vôn (V)</a:t>
            </a:r>
          </a:p>
          <a:p>
            <a:pPr marL="0" indent="0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là điện trở, đơn vị là Ohm (Ω)</a:t>
            </a:r>
          </a:p>
        </p:txBody>
      </p:sp>
    </p:spTree>
    <p:extLst>
      <p:ext uri="{BB962C8B-B14F-4D97-AF65-F5344CB8AC3E}">
        <p14:creationId xmlns:p14="http://schemas.microsoft.com/office/powerpoint/2010/main" val="92858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 2</a:t>
            </a:r>
          </a:p>
          <a:p>
            <a:pPr marL="0" indent="0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 Điện trở dây dẫn tỉ lệ thuận với chiều dài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ℓ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tỉ lệ nghịch với tiết diện S và phụ thuộc vào chất liệu làm dây</a:t>
            </a:r>
          </a:p>
          <a:p>
            <a:pPr marL="0" indent="0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b/ Công thức: </a:t>
            </a:r>
          </a:p>
          <a:p>
            <a:pPr marL="0" indent="0"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 đó: R là điện trở, đơn vị Ω, ℓ là chiều dài (m), S là tiết diện (m</a:t>
            </a:r>
            <a:r>
              <a:rPr lang="en-US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l-G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là điện trở suất (Ωm)</a:t>
            </a:r>
          </a:p>
          <a:p>
            <a:pPr marL="0" indent="0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lang="en-US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10</a:t>
            </a:r>
            <a:r>
              <a:rPr lang="en-US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8988" y="3272438"/>
            <a:ext cx="1026659" cy="841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43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Câu 3: Mạch nối tiếp, mạch song song</a:t>
            </a:r>
          </a:p>
          <a:p>
            <a:pPr marL="0" indent="0">
              <a:buNone/>
            </a:pP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Mạch nối tiếp</a:t>
            </a:r>
          </a:p>
          <a:p>
            <a:pPr marL="0" indent="0">
              <a:buNone/>
            </a:pP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I=I</a:t>
            </a:r>
            <a:r>
              <a:rPr lang="en-US" sz="1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=I</a:t>
            </a:r>
            <a:r>
              <a:rPr lang="en-US" sz="1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buNone/>
            </a:pP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U=U</a:t>
            </a:r>
            <a:r>
              <a:rPr lang="en-US" sz="1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+U</a:t>
            </a:r>
            <a:r>
              <a:rPr lang="en-US" sz="1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buNone/>
            </a:pP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td</a:t>
            </a: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=R</a:t>
            </a:r>
            <a:r>
              <a:rPr lang="en-US" sz="1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+R</a:t>
            </a:r>
            <a:r>
              <a:rPr lang="en-US" sz="1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buNone/>
            </a:pP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Mạch song song</a:t>
            </a:r>
          </a:p>
          <a:p>
            <a:pPr marL="0" indent="0">
              <a:buNone/>
            </a:pP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I=I</a:t>
            </a:r>
            <a:r>
              <a:rPr lang="en-US" sz="1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+I</a:t>
            </a:r>
            <a:r>
              <a:rPr lang="en-US" sz="1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buNone/>
            </a:pP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U=U</a:t>
            </a:r>
            <a:r>
              <a:rPr lang="en-US" sz="1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=U</a:t>
            </a:r>
            <a:r>
              <a:rPr lang="en-US" sz="1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buNone/>
            </a:pP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td</a:t>
            </a: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=(R</a:t>
            </a:r>
            <a:r>
              <a:rPr lang="en-US" sz="1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.R</a:t>
            </a:r>
            <a:r>
              <a:rPr lang="en-US" sz="1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) / (R</a:t>
            </a:r>
            <a:r>
              <a:rPr lang="en-US" sz="1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+R</a:t>
            </a:r>
            <a:r>
              <a:rPr lang="en-US" sz="1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800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03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Câu 4: </a:t>
            </a:r>
          </a:p>
          <a:p>
            <a:pPr marL="0" indent="0">
              <a:buNone/>
            </a:pP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a/ Biến trở là điện trở có thể thay đổi trị số</a:t>
            </a:r>
          </a:p>
          <a:p>
            <a:pPr marL="0" indent="0">
              <a:buNone/>
            </a:pP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b/ Kí hiệu biến trở </a:t>
            </a:r>
          </a:p>
          <a:p>
            <a:pPr marL="0" indent="0">
              <a:buNone/>
            </a:pP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c/ Công dụng của biến trở dùng để điều chỉnh cường độ dòng điện trong mạch</a:t>
            </a:r>
          </a:p>
          <a:p>
            <a:pPr marL="0" indent="0">
              <a:buNone/>
            </a:pPr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d/ Biến trở được mắc nối tiếp</a:t>
            </a:r>
          </a:p>
          <a:p>
            <a:pPr marL="0" indent="0">
              <a:buNone/>
            </a:pPr>
            <a:endParaRPr 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2403" y="2937817"/>
            <a:ext cx="964406" cy="33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26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7771" y="2163173"/>
            <a:ext cx="7543800" cy="3017520"/>
          </a:xfrm>
        </p:spPr>
        <p:txBody>
          <a:bodyPr>
            <a:no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Câu 5: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a/ Công của dòng điện là số đo lượng điện năng chuyển hóa thành các dạng năng lượng khác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b/ Công thức tính công của dòng điện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A=P.t ; A=U.I.t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Trong đó: 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 là công (J) , P công suất (W), t thời gian (s)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Công (điện năng) được đo bằng dụng cụ Công tơ điện, 1 số = 1Kwh= 3.600.000J</a:t>
            </a:r>
          </a:p>
        </p:txBody>
      </p:sp>
    </p:spTree>
    <p:extLst>
      <p:ext uri="{BB962C8B-B14F-4D97-AF65-F5344CB8AC3E}">
        <p14:creationId xmlns:p14="http://schemas.microsoft.com/office/powerpoint/2010/main" val="123071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Câu 6: 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a/ Số vôn là hiệu điện thế định mức; Số W là công suất định mức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Công suất càng lớn, dụng cụ điện hoạt động càng mạnh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b/ Công thức tính công suất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P=U.I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 công suất (W)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U hiệu điện thế (V)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 cường độ dòng điện (A)</a:t>
            </a:r>
          </a:p>
        </p:txBody>
      </p:sp>
    </p:spTree>
    <p:extLst>
      <p:ext uri="{BB962C8B-B14F-4D97-AF65-F5344CB8AC3E}">
        <p14:creationId xmlns:p14="http://schemas.microsoft.com/office/powerpoint/2010/main" val="187343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Câu 7: Phát biểu định luật Jun-lenz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- Nhiệt lượngQ tỏa ra dây dẫn tỉ lệ thuận với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bình phương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cường độ dòng điện, với điện trở R và thời gian t dòng điện qua dây.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Công thức tính nhiệt lượng: Q=I</a:t>
            </a:r>
            <a:r>
              <a:rPr lang="en-US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.R.t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Trong đó: Q là nhiệt lượng (J), R là điện trở (Ω), I là cường độ dòng điện( A), t là thời gian (s).</a:t>
            </a:r>
          </a:p>
        </p:txBody>
      </p:sp>
    </p:spTree>
    <p:extLst>
      <p:ext uri="{BB962C8B-B14F-4D97-AF65-F5344CB8AC3E}">
        <p14:creationId xmlns:p14="http://schemas.microsoft.com/office/powerpoint/2010/main" val="392970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Bài tập tổng hợp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Bài 1: Một mạch điện có hiệu điện thế không đổi 12V, có điện trở R</a:t>
            </a:r>
            <a:r>
              <a:rPr lang="en-U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=6 Ω mắc nối tiếp R</a:t>
            </a:r>
            <a:r>
              <a:rPr lang="en-U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=18 Ω. Tính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a/ Điện trở tương đương của mạch điện.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b/ Cường độ dòng điện qua mạch.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c/ Hiệu điện thế của mỗi điện trở?</a:t>
            </a:r>
          </a:p>
        </p:txBody>
      </p:sp>
    </p:spTree>
    <p:extLst>
      <p:ext uri="{BB962C8B-B14F-4D97-AF65-F5344CB8AC3E}">
        <p14:creationId xmlns:p14="http://schemas.microsoft.com/office/powerpoint/2010/main" val="1061638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718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Tiết 19, 20 Ôn tập tổng kết, bài tập tổng hợp điện học.</vt:lpstr>
      <vt:lpstr>I. Phần lý thuyết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tập tổng hợp</vt:lpstr>
      <vt:lpstr>PowerPoint Presentation</vt:lpstr>
      <vt:lpstr>PowerPoint Presentation</vt:lpstr>
    </vt:vector>
  </TitlesOfParts>
  <Company>00000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19, 20 Ôn tập tổng kết, bài tập tổng hợp điện học.</dc:title>
  <dc:creator>MAYTINH</dc:creator>
  <cp:lastModifiedBy>MAYTINH</cp:lastModifiedBy>
  <cp:revision>1</cp:revision>
  <dcterms:created xsi:type="dcterms:W3CDTF">2022-11-23T09:07:06Z</dcterms:created>
  <dcterms:modified xsi:type="dcterms:W3CDTF">2022-11-23T09:07:23Z</dcterms:modified>
</cp:coreProperties>
</file>