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71" r:id="rId6"/>
    <p:sldId id="272" r:id="rId7"/>
    <p:sldId id="259" r:id="rId8"/>
    <p:sldId id="261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B35DB-D4C4-4EB3-A9CE-172F78120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C30B0A-6277-4271-867E-19B224F97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34794-B04F-48E6-ADF5-24AD970A1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943F-4F44-4C31-84BD-AB3242ED69BD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292D3-8A5E-4258-8B9A-464D5111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2055B-59FC-4279-A4A2-80B3D4EB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E39E9-D691-4565-A5A1-823E0C6E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68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7895D-6F54-488E-BC31-3D3EA894F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A44B4B-2736-42EE-9297-5F11BD74F4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6632B-2888-4B99-9B3B-0C30E887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943F-4F44-4C31-84BD-AB3242ED69BD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17614-CE1F-4678-9D83-572741B24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817E4-35BE-4FCB-A8CE-CA8FF4025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E39E9-D691-4565-A5A1-823E0C6E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00ABB3-8FCB-4AF1-9FB3-C9544CB5B0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0A39AC-FA62-4BED-A896-C9C18268F5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E0420-BA5E-4882-B6E1-C3569AB91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943F-4F44-4C31-84BD-AB3242ED69BD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25696-1461-434C-9600-2F0968DDA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98118-B7F7-4BA3-83F1-1D3066F50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E39E9-D691-4565-A5A1-823E0C6E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0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75455-7098-4013-A890-D4CD56682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E357F-1059-4A40-B80A-3136FAC7D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40952-F9A8-4249-8E71-AC2580545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943F-4F44-4C31-84BD-AB3242ED69BD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643F2-013E-447A-B1F5-96BC6B905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93DFD-E88F-41B5-84B8-CA456BE7B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E39E9-D691-4565-A5A1-823E0C6E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98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697D7-3BA2-4A57-81E5-980ABDAD1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DB51D-D73F-488D-A441-7CB08FE4D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BE6E5-1CB6-48B2-B98F-F4E377E9E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943F-4F44-4C31-84BD-AB3242ED69BD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2CA09-FDB8-4189-A437-C777E584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D31BE-66AA-45F8-94AB-F25703674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E39E9-D691-4565-A5A1-823E0C6E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76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DDDFA-D823-429B-8421-28FA5D5C0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445C0-2F12-4687-AA53-6DF0919605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1315D-B15E-4787-BBB9-D6184E237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3C4FE9-1B37-4169-A5EF-8E67EB8C4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943F-4F44-4C31-84BD-AB3242ED69BD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E65EFF-5F07-489B-8635-1EAB629FE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36A2E-86BA-4ACD-8F98-E233D89DE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E39E9-D691-4565-A5A1-823E0C6E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1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F2512-4555-4DED-BD47-7CC9B6362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1C2A8-DC29-4200-B3AD-1D242F4BB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26E35-964D-4E75-85A6-F64BA1116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424636-5969-4F62-A966-C508DDEE6E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E6BAF3-E855-40BF-B8A3-0C1C08A81A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66A27-0FA9-4CF7-8107-CE604977E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943F-4F44-4C31-84BD-AB3242ED69BD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D6F381-DCF7-4579-9B1C-135466D37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46E25D-EEAF-42C1-8D30-33BF5C659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E39E9-D691-4565-A5A1-823E0C6E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7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CBF-DDAE-41C5-B195-39AF9861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30A636-1AE0-462F-B371-CDFED8DFA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943F-4F44-4C31-84BD-AB3242ED69BD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FFA5A-B6D7-4C78-B991-F11996E12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6D506-3683-43DD-BE21-1FDC85639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E39E9-D691-4565-A5A1-823E0C6E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61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6C6588-512D-4796-8C36-6A8959553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943F-4F44-4C31-84BD-AB3242ED69BD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92AF77-A349-4BB7-A595-B6C85D9EB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DC3C8-6C53-4313-A660-76FBDB9F6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E39E9-D691-4565-A5A1-823E0C6E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9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061BD-EF82-4EC9-82E9-DDBB35BF2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68203-067B-4D9A-8098-D2006050A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0CA40-74B7-4E4F-A547-0CCA148878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0BDD9-4666-487E-869C-1CC1AD5BD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943F-4F44-4C31-84BD-AB3242ED69BD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D4A397-EE89-4284-844F-BD4B16424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F4A71-6E02-442F-895F-E608AD473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E39E9-D691-4565-A5A1-823E0C6E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6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38B9-1E7F-48A2-978C-FA7A39B33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0A5DA-4858-4830-9A7C-A2A5A849A9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D3E648-2830-42E9-B661-7E0D232BA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0986B-AA6F-4E47-AA6C-3DD8B5E85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943F-4F44-4C31-84BD-AB3242ED69BD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37A5B-2881-4C4C-9086-AD374CDEC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6EE55-4DBA-4F60-8984-66B7DFEE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E39E9-D691-4565-A5A1-823E0C6E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9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607E03-1B1A-4978-B6AF-12289274E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47595B-587F-4DE8-9811-3554BD3DE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0D15E-8FBB-4356-9FEF-822852FDC6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9943F-4F44-4C31-84BD-AB3242ED69BD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F1868-6D43-4739-BCB1-C42E58D48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38B9C-AF3E-4FBB-BF33-406F71F71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E39E9-D691-4565-A5A1-823E0C6E8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1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1CAF6-F3CD-4C58-AB40-8215203E5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76558"/>
          </a:xfrm>
        </p:spPr>
        <p:txBody>
          <a:bodyPr>
            <a:normAutofit fontScale="90000"/>
          </a:bodyPr>
          <a:lstStyle/>
          <a:p>
            <a:pPr algn="l"/>
            <a:r>
              <a:rPr lang="vi-VN" dirty="0">
                <a:solidFill>
                  <a:srgbClr val="FF0000"/>
                </a:solidFill>
              </a:rPr>
              <a:t>Tiết 14+15+16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E0850-5351-4D17-9640-C3C8A6A3C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4977"/>
            <a:ext cx="9144000" cy="2652823"/>
          </a:xfrm>
        </p:spPr>
        <p:txBody>
          <a:bodyPr>
            <a:noAutofit/>
          </a:bodyPr>
          <a:lstStyle/>
          <a:p>
            <a:r>
              <a:rPr lang="vi-VN" sz="5400" dirty="0">
                <a:solidFill>
                  <a:srgbClr val="002060"/>
                </a:solidFill>
              </a:rPr>
              <a:t>Bài 7: Thang nhiệt độ Celsius</a:t>
            </a:r>
          </a:p>
          <a:p>
            <a:r>
              <a:rPr lang="vi-VN" sz="5400" dirty="0">
                <a:solidFill>
                  <a:srgbClr val="002060"/>
                </a:solidFill>
              </a:rPr>
              <a:t>Đo nhiệt độ.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77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3BBDE-E5A2-438C-B4FB-356A5F3A3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5400" dirty="0">
                <a:solidFill>
                  <a:srgbClr val="FF0000"/>
                </a:solidFill>
              </a:rPr>
              <a:t>I.Nhiệt độ và nhiệt kế: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7D354-12AD-4A22-A7FD-5F5337D2E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sz="4800" dirty="0">
                <a:solidFill>
                  <a:srgbClr val="002060"/>
                </a:solidFill>
              </a:rPr>
              <a:t>1.Nhiệt độ là gì?</a:t>
            </a:r>
            <a:endParaRPr lang="en-US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39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06CD1-913F-4078-BA52-784A27FE5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z="4400" dirty="0">
                <a:solidFill>
                  <a:srgbClr val="FF0000"/>
                </a:solidFill>
              </a:rPr>
              <a:t>I.Nhiệt độ và nhiệt kế: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F6049-5669-4CFA-A539-BFF195567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64412"/>
          </a:xfrm>
        </p:spPr>
        <p:txBody>
          <a:bodyPr/>
          <a:lstStyle/>
          <a:p>
            <a:pPr marL="0" indent="0">
              <a:buNone/>
            </a:pPr>
            <a:r>
              <a:rPr lang="vi-VN" sz="2800" dirty="0">
                <a:solidFill>
                  <a:srgbClr val="002060"/>
                </a:solidFill>
              </a:rPr>
              <a:t>1.Nhiệt độ là gì?</a:t>
            </a:r>
            <a:endParaRPr lang="en-US" sz="28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8AB345-1EB2-475A-87C2-9BDBC90F6DB3}"/>
              </a:ext>
            </a:extLst>
          </p:cNvPr>
          <p:cNvSpPr txBox="1"/>
          <p:nvPr/>
        </p:nvSpPr>
        <p:spPr>
          <a:xfrm>
            <a:off x="925033" y="3285460"/>
            <a:ext cx="107601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/>
              <a:t>-Nhiệt độ là số đo độ “nóng”,“lạnh” của 1 vật.</a:t>
            </a:r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3186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9075D-66F8-49DC-AD7F-21E62A57E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693"/>
            <a:ext cx="10515600" cy="1158949"/>
          </a:xfrm>
        </p:spPr>
        <p:txBody>
          <a:bodyPr>
            <a:normAutofit fontScale="90000"/>
          </a:bodyPr>
          <a:lstStyle/>
          <a:p>
            <a:r>
              <a:rPr lang="vi-VN" dirty="0">
                <a:solidFill>
                  <a:srgbClr val="002060"/>
                </a:solidFill>
              </a:rPr>
              <a:t>2</a:t>
            </a:r>
            <a:r>
              <a:rPr lang="vi-VN" sz="4400" dirty="0">
                <a:solidFill>
                  <a:srgbClr val="002060"/>
                </a:solidFill>
              </a:rPr>
              <a:t>.Nhiệt kế là gì?</a:t>
            </a:r>
            <a:br>
              <a:rPr lang="en-US" sz="4400" dirty="0">
                <a:solidFill>
                  <a:srgbClr val="002060"/>
                </a:solidFill>
              </a:rPr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1CE91BA-C3A8-42F3-BD10-45D0E0109B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145" y="637953"/>
            <a:ext cx="3316473" cy="6124354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013C8D-277C-4F8A-9A03-B1928925B9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432" y="3317357"/>
            <a:ext cx="8066567" cy="325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4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037D993-8C69-47B5-B17E-CC517BF8A0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29" y="95693"/>
            <a:ext cx="6411431" cy="68580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95B17C6-EB0B-45CA-AA36-64057D27E2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670" y="95693"/>
            <a:ext cx="42211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90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9AAF4-B0D2-428B-8B6B-189BAF599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585"/>
            <a:ext cx="10515600" cy="1477927"/>
          </a:xfrm>
        </p:spPr>
        <p:txBody>
          <a:bodyPr>
            <a:noAutofit/>
          </a:bodyPr>
          <a:lstStyle/>
          <a:p>
            <a:r>
              <a:rPr lang="vi-VN" sz="5400" dirty="0">
                <a:solidFill>
                  <a:srgbClr val="002060"/>
                </a:solidFill>
              </a:rPr>
              <a:t>2.Nhiệt kế là gì?</a:t>
            </a:r>
            <a:br>
              <a:rPr lang="en-US" sz="5400" dirty="0">
                <a:solidFill>
                  <a:srgbClr val="002060"/>
                </a:solidFill>
              </a:rPr>
            </a:b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E40E8-2508-404B-8CFA-08E758113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1181"/>
            <a:ext cx="10515600" cy="37527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4800" dirty="0"/>
              <a:t>- Nhiệt kế là dụng cụ để đo nhiệt độ.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4335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BCC90-7486-4566-99E4-2C6865BF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>
                <a:solidFill>
                  <a:srgbClr val="002060"/>
                </a:solidFill>
              </a:rPr>
              <a:t>3.Đơn vị đo nhiệt độ:</a:t>
            </a:r>
            <a:endParaRPr lang="en-US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C8039D-6B9C-4C0C-A6A8-921F0B6317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5935" y="1825625"/>
                <a:ext cx="11578856" cy="4351338"/>
              </a:xfrm>
            </p:spPr>
            <p:txBody>
              <a:bodyPr>
                <a:normAutofit/>
              </a:bodyPr>
              <a:lstStyle/>
              <a:p>
                <a:pPr>
                  <a:buFontTx/>
                  <a:buChar char="-"/>
                </a:pPr>
                <a:r>
                  <a:rPr lang="vi-VN" sz="3200" dirty="0"/>
                  <a:t>Đơn vị đo nhiệt độ trong hệ SI là Kelvin (kí hiệu K).</a:t>
                </a:r>
              </a:p>
              <a:p>
                <a:pPr>
                  <a:buFontTx/>
                  <a:buChar char="-"/>
                </a:pPr>
                <a:r>
                  <a:rPr lang="vi-VN" sz="3200" dirty="0"/>
                  <a:t>Đơn vị đo nhiệt độ thường dùng ở Việt Nam là độ C ( </a:t>
                </a:r>
                <a14:m>
                  <m:oMath xmlns:m="http://schemas.openxmlformats.org/officeDocument/2006/math">
                    <m:r>
                      <a:rPr lang="vi-VN" sz="3200" i="1" baseline="30000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vi-VN" sz="3200" dirty="0"/>
                  <a:t>C)</a:t>
                </a:r>
              </a:p>
              <a:p>
                <a:pPr>
                  <a:buFontTx/>
                  <a:buChar char="-"/>
                </a:pPr>
                <a:endParaRPr lang="en-US" sz="3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C8039D-6B9C-4C0C-A6A8-921F0B6317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5935" y="1825625"/>
                <a:ext cx="11578856" cy="4351338"/>
              </a:xfrm>
              <a:blipFill>
                <a:blip r:embed="rId2"/>
                <a:stretch>
                  <a:fillRect l="-1211" t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692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EB374-5280-4639-9C0D-645C637DC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>
                <a:solidFill>
                  <a:srgbClr val="002060"/>
                </a:solidFill>
              </a:rPr>
              <a:t>4. Tìm hiểu về thang nhiệt độ Celsius: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5D40E-84F8-400A-ADC8-9B7B9BF72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vi-VN" sz="4400" dirty="0"/>
          </a:p>
          <a:p>
            <a:pPr marL="0" indent="0">
              <a:buNone/>
            </a:pPr>
            <a:r>
              <a:rPr lang="vi-VN" sz="4400" dirty="0"/>
              <a:t>  -Nhiệt độ đông đặc của nước 0</a:t>
            </a:r>
            <a:r>
              <a:rPr lang="vi-VN" sz="4400" baseline="30000" dirty="0"/>
              <a:t>0</a:t>
            </a:r>
            <a:r>
              <a:rPr lang="vi-VN" sz="4400" dirty="0"/>
              <a:t>C.</a:t>
            </a:r>
          </a:p>
          <a:p>
            <a:pPr marL="0" indent="0">
              <a:buNone/>
            </a:pPr>
            <a:r>
              <a:rPr lang="vi-VN" sz="4400" dirty="0"/>
              <a:t>  -Nhiệt độ sôi của nước: 100</a:t>
            </a:r>
            <a:r>
              <a:rPr lang="vi-VN" sz="4400" baseline="30000" dirty="0"/>
              <a:t>0</a:t>
            </a:r>
            <a:r>
              <a:rPr lang="vi-VN" sz="4400" dirty="0"/>
              <a:t>C.</a:t>
            </a:r>
          </a:p>
          <a:p>
            <a:pPr marL="0" indent="0">
              <a:buNone/>
            </a:pPr>
            <a:r>
              <a:rPr lang="vi-VN" sz="4400" dirty="0"/>
              <a:t>  </a:t>
            </a:r>
            <a:endParaRPr lang="en-US" sz="4400" dirty="0"/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2639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D12CF-0434-468F-BAC4-0ED3D55B4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4800" dirty="0">
                <a:solidFill>
                  <a:srgbClr val="FF0000"/>
                </a:solidFill>
              </a:rPr>
              <a:t>II.Thực hành đo nhiệt độ: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971F1-EA65-44B2-BC64-4A754043A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sz="4800" dirty="0"/>
              <a:t>-Ước lượng nhiệt độ của vật.</a:t>
            </a:r>
          </a:p>
          <a:p>
            <a:pPr marL="0" indent="0">
              <a:buNone/>
            </a:pPr>
            <a:r>
              <a:rPr lang="vi-VN" sz="4800" dirty="0"/>
              <a:t>-Chọn nhiệt kế phù hợp.</a:t>
            </a:r>
          </a:p>
          <a:p>
            <a:pPr marL="0" indent="0">
              <a:buNone/>
            </a:pPr>
            <a:r>
              <a:rPr lang="vi-VN" sz="4800" dirty="0"/>
              <a:t>-Hiệu chỉnh nhiệt kế.</a:t>
            </a:r>
          </a:p>
          <a:p>
            <a:pPr marL="0" indent="0">
              <a:buNone/>
            </a:pPr>
            <a:r>
              <a:rPr lang="vi-VN" sz="4800" dirty="0"/>
              <a:t>-Thực hiện phép đo.</a:t>
            </a:r>
          </a:p>
          <a:p>
            <a:pPr marL="0" indent="0">
              <a:buNone/>
            </a:pPr>
            <a:r>
              <a:rPr lang="vi-VN" sz="4800" dirty="0"/>
              <a:t>-Đọc và ghi kết quả đo.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0154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199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Office Theme</vt:lpstr>
      <vt:lpstr>Tiết 14+15+16</vt:lpstr>
      <vt:lpstr>I.Nhiệt độ và nhiệt kế:</vt:lpstr>
      <vt:lpstr>I.Nhiệt độ và nhiệt kế:</vt:lpstr>
      <vt:lpstr>2.Nhiệt kế là gì? </vt:lpstr>
      <vt:lpstr>PowerPoint Presentation</vt:lpstr>
      <vt:lpstr>2.Nhiệt kế là gì? </vt:lpstr>
      <vt:lpstr>3.Đơn vị đo nhiệt độ:</vt:lpstr>
      <vt:lpstr>4. Tìm hiểu về thang nhiệt độ Celsius:</vt:lpstr>
      <vt:lpstr>II.Thực hành đo nhiệt độ: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7</dc:title>
  <dc:creator>Admin</dc:creator>
  <cp:lastModifiedBy>Admin</cp:lastModifiedBy>
  <cp:revision>4</cp:revision>
  <dcterms:created xsi:type="dcterms:W3CDTF">2021-08-26T11:08:22Z</dcterms:created>
  <dcterms:modified xsi:type="dcterms:W3CDTF">2021-08-27T13:37:20Z</dcterms:modified>
</cp:coreProperties>
</file>