
<file path=[Content_Types].xml><?xml version="1.0" encoding="utf-8"?>
<Types xmlns="http://schemas.openxmlformats.org/package/2006/content-types">
  <Default Extension="jpeg" ContentType="image/jpe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3"/>
    <p:sldId id="281" r:id="rId4"/>
    <p:sldId id="280" r:id="rId5"/>
    <p:sldId id="282" r:id="rId6"/>
    <p:sldId id="283" r:id="rId7"/>
    <p:sldId id="310" r:id="rId8"/>
    <p:sldId id="285" r:id="rId9"/>
    <p:sldId id="286" r:id="rId10"/>
    <p:sldId id="287" r:id="rId12"/>
    <p:sldId id="289" r:id="rId13"/>
    <p:sldId id="290" r:id="rId14"/>
    <p:sldId id="294" r:id="rId15"/>
    <p:sldId id="292" r:id="rId16"/>
    <p:sldId id="293" r:id="rId17"/>
    <p:sldId id="314" r:id="rId18"/>
    <p:sldId id="296" r:id="rId19"/>
    <p:sldId id="297" r:id="rId20"/>
    <p:sldId id="295" r:id="rId21"/>
    <p:sldId id="330" r:id="rId22"/>
    <p:sldId id="354" r:id="rId23"/>
    <p:sldId id="300" r:id="rId24"/>
    <p:sldId id="301" r:id="rId25"/>
    <p:sldId id="302" r:id="rId26"/>
    <p:sldId id="305" r:id="rId27"/>
    <p:sldId id="306" r:id="rId28"/>
    <p:sldId id="307" r:id="rId29"/>
    <p:sldId id="308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CC00"/>
    <a:srgbClr val="CC00FF"/>
    <a:srgbClr val="FF6600"/>
    <a:srgbClr val="F9DDFF"/>
    <a:srgbClr val="F2B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3" autoAdjust="0"/>
    <p:restoredTop sz="87384" autoAdjust="0"/>
  </p:normalViewPr>
  <p:slideViewPr>
    <p:cSldViewPr snapToGrid="0">
      <p:cViewPr varScale="1">
        <p:scale>
          <a:sx n="68" d="100"/>
          <a:sy n="68" d="100"/>
        </p:scale>
        <p:origin x="62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CC168-84E7-4432-BE32-7DCA88E2D11F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31DEC-85F9-49E5-BD16-BC9259EB91B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31DEC-85F9-49E5-BD16-BC9259EB91B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31DEC-85F9-49E5-BD16-BC9259EB91B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31DEC-85F9-49E5-BD16-BC9259EB91B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31DEC-85F9-49E5-BD16-BC9259EB91B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410EED3-9861-4CA8-99DA-2002D95360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10EED3-9861-4CA8-99DA-2002D95360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10EED3-9861-4CA8-99DA-2002D95360DB}" type="slidenum">
              <a:rPr lang="en-US" smtClean="0"/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10EED3-9861-4CA8-99DA-2002D95360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10EED3-9861-4CA8-99DA-2002D95360DB}" type="slidenum">
              <a:rPr lang="en-US" smtClean="0"/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10EED3-9861-4CA8-99DA-2002D95360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10EED3-9861-4CA8-99DA-2002D95360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410EED3-9861-4CA8-99DA-2002D95360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410EED3-9861-4CA8-99DA-2002D95360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10EED3-9861-4CA8-99DA-2002D95360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8316C-7511-4921-AA1A-EDA2B0846BA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410EED3-9861-4CA8-99DA-2002D95360D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GIF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sv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agon 5"/>
          <p:cNvSpPr/>
          <p:nvPr/>
        </p:nvSpPr>
        <p:spPr>
          <a:xfrm>
            <a:off x="6096000" y="0"/>
            <a:ext cx="7955280" cy="68580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exagon 7"/>
          <p:cNvSpPr/>
          <p:nvPr/>
        </p:nvSpPr>
        <p:spPr>
          <a:xfrm>
            <a:off x="6371859" y="-185195"/>
            <a:ext cx="8384932" cy="7228390"/>
          </a:xfrm>
          <a:prstGeom prst="hexagon">
            <a:avLst/>
          </a:prstGeom>
          <a:noFill/>
          <a:ln w="28575">
            <a:gradFill>
              <a:gsLst>
                <a:gs pos="0">
                  <a:srgbClr val="C00000"/>
                </a:gs>
                <a:gs pos="51000">
                  <a:srgbClr val="8F1D62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/>
          <p:cNvSpPr/>
          <p:nvPr/>
        </p:nvSpPr>
        <p:spPr>
          <a:xfrm>
            <a:off x="8470546" y="1701480"/>
            <a:ext cx="2787112" cy="85652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C00000"/>
              </a:gs>
              <a:gs pos="51000">
                <a:srgbClr val="8F1D62"/>
              </a:gs>
              <a:gs pos="100000">
                <a:srgbClr val="7030A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92838" y="2988365"/>
            <a:ext cx="7258442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 THỊ QUÃNG ĐƯỜNG – THỜI GIAN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5773664" y="5000127"/>
            <a:ext cx="2953588" cy="2546196"/>
          </a:xfrm>
          <a:prstGeom prst="hexagon">
            <a:avLst/>
          </a:prstGeom>
          <a:solidFill>
            <a:srgbClr val="7030A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" panose="02040604050505020304" pitchFamily="18" charset="0"/>
            </a:endParaRPr>
          </a:p>
        </p:txBody>
      </p:sp>
      <p:sp>
        <p:nvSpPr>
          <p:cNvPr id="12" name="Hexagon 11"/>
          <p:cNvSpPr/>
          <p:nvPr/>
        </p:nvSpPr>
        <p:spPr>
          <a:xfrm>
            <a:off x="4283210" y="4171224"/>
            <a:ext cx="1950720" cy="1681655"/>
          </a:xfrm>
          <a:prstGeom prst="hexagon">
            <a:avLst/>
          </a:prstGeom>
          <a:solidFill>
            <a:srgbClr val="C0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" y="1339089"/>
            <a:ext cx="777765" cy="4179821"/>
            <a:chOff x="-2" y="1339089"/>
            <a:chExt cx="777765" cy="4179821"/>
          </a:xfrm>
        </p:grpSpPr>
        <p:sp>
          <p:nvSpPr>
            <p:cNvPr id="2" name="Trapezoid 1"/>
            <p:cNvSpPr/>
            <p:nvPr/>
          </p:nvSpPr>
          <p:spPr>
            <a:xfrm rot="5400000">
              <a:off x="-1701030" y="3040117"/>
              <a:ext cx="4179821" cy="777765"/>
            </a:xfrm>
            <a:prstGeom prst="trapezoid">
              <a:avLst>
                <a:gd name="adj" fmla="val 49325"/>
              </a:avLst>
            </a:prstGeom>
            <a:gradFill flip="none" rotWithShape="1">
              <a:gsLst>
                <a:gs pos="0">
                  <a:srgbClr val="7030A0"/>
                </a:gs>
                <a:gs pos="57000">
                  <a:srgbClr val="A1133E"/>
                </a:gs>
                <a:gs pos="100000">
                  <a:srgbClr val="C00000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 rot="16200000">
              <a:off x="-793267" y="3086027"/>
              <a:ext cx="23642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56035" y="262647"/>
            <a:ext cx="11102502" cy="882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ghi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đây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2268607" y="1689092"/>
          <a:ext cx="8128002" cy="830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622"/>
                <a:gridCol w="1206230"/>
                <a:gridCol w="1235413"/>
                <a:gridCol w="1196502"/>
                <a:gridCol w="1177047"/>
                <a:gridCol w="1152188"/>
              </a:tblGrid>
              <a:tr h="415499">
                <a:tc>
                  <a:txBody>
                    <a:bodyPr/>
                    <a:lstStyle/>
                    <a:p>
                      <a:pPr algn="ctr"/>
                      <a:r>
                        <a:rPr lang="vi-VN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(h)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15499">
                <a:tc>
                  <a:txBody>
                    <a:bodyPr/>
                    <a:lstStyle/>
                    <a:p>
                      <a:pPr algn="ctr"/>
                      <a:r>
                        <a:rPr lang="vi-VN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(km)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14179" y="1200297"/>
            <a:ext cx="6482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Bảng ghi số liệu quãng đường </a:t>
            </a: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thời gian </a:t>
            </a: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người đi bộ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389692" y="2672665"/>
            <a:ext cx="1412616" cy="518029"/>
            <a:chOff x="5000676" y="619760"/>
            <a:chExt cx="1897580" cy="611525"/>
          </a:xfrm>
        </p:grpSpPr>
        <p:sp>
          <p:nvSpPr>
            <p:cNvPr id="9" name="Rectangle: Rounded Corners 8"/>
            <p:cNvSpPr/>
            <p:nvPr/>
          </p:nvSpPr>
          <p:spPr>
            <a:xfrm>
              <a:off x="5000676" y="619760"/>
              <a:ext cx="1897580" cy="611525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53700">
                  <a:srgbClr val="951A56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  <a:endParaRPr 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: Rounded Corners 9"/>
            <p:cNvSpPr/>
            <p:nvPr/>
          </p:nvSpPr>
          <p:spPr>
            <a:xfrm>
              <a:off x="5090160" y="688848"/>
              <a:ext cx="1706880" cy="475488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1276480" y="2890200"/>
            <a:ext cx="5001176" cy="3887051"/>
            <a:chOff x="3751323" y="2949634"/>
            <a:chExt cx="5001176" cy="3887051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4660235" y="3127266"/>
              <a:ext cx="0" cy="3276000"/>
            </a:xfrm>
            <a:prstGeom prst="line">
              <a:avLst/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4660235" y="6423538"/>
              <a:ext cx="3600000" cy="0"/>
            </a:xfrm>
            <a:prstGeom prst="line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/>
            <p:cNvSpPr/>
            <p:nvPr/>
          </p:nvSpPr>
          <p:spPr>
            <a:xfrm>
              <a:off x="4619721" y="6379724"/>
              <a:ext cx="87630" cy="876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302727" y="6340902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083509" y="6467353"/>
              <a:ext cx="668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 </a:t>
              </a:r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(h)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751323" y="2949634"/>
              <a:ext cx="823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 </a:t>
              </a:r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(km)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5133027" y="6340902"/>
              <a:ext cx="572928" cy="495783"/>
              <a:chOff x="5133027" y="6340902"/>
              <a:chExt cx="572928" cy="495783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537591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/>
              <p:cNvSpPr txBox="1"/>
              <p:nvPr/>
            </p:nvSpPr>
            <p:spPr>
              <a:xfrm>
                <a:off x="5133027" y="6467353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5940457" y="6340902"/>
              <a:ext cx="302255" cy="495783"/>
              <a:chOff x="5940457" y="6340902"/>
              <a:chExt cx="302255" cy="495783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>
                <a:off x="609600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74"/>
              <p:cNvSpPr txBox="1"/>
              <p:nvPr/>
            </p:nvSpPr>
            <p:spPr>
              <a:xfrm>
                <a:off x="5940457" y="6467353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6572305" y="6340902"/>
              <a:ext cx="572928" cy="495783"/>
              <a:chOff x="6572305" y="6340902"/>
              <a:chExt cx="572928" cy="495783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681609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77"/>
              <p:cNvSpPr txBox="1"/>
              <p:nvPr/>
            </p:nvSpPr>
            <p:spPr>
              <a:xfrm>
                <a:off x="6572305" y="6467353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7379735" y="6340902"/>
              <a:ext cx="302255" cy="495783"/>
              <a:chOff x="7379735" y="6340902"/>
              <a:chExt cx="302255" cy="495783"/>
            </a:xfrm>
          </p:grpSpPr>
          <p:cxnSp>
            <p:nvCxnSpPr>
              <p:cNvPr id="80" name="Straight Connector 79"/>
              <p:cNvCxnSpPr/>
              <p:nvPr/>
            </p:nvCxnSpPr>
            <p:spPr>
              <a:xfrm>
                <a:off x="753618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80"/>
              <p:cNvSpPr txBox="1"/>
              <p:nvPr/>
            </p:nvSpPr>
            <p:spPr>
              <a:xfrm>
                <a:off x="7379735" y="6467353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4067839" y="5507242"/>
              <a:ext cx="675611" cy="369332"/>
              <a:chOff x="4067839" y="5507242"/>
              <a:chExt cx="675611" cy="369332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>
                <a:off x="4574502" y="569190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/>
              <p:cNvSpPr txBox="1"/>
              <p:nvPr/>
            </p:nvSpPr>
            <p:spPr>
              <a:xfrm>
                <a:off x="4067839" y="5507242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4155994" y="4786600"/>
              <a:ext cx="587456" cy="369332"/>
              <a:chOff x="4155994" y="4786600"/>
              <a:chExt cx="587456" cy="369332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4574502" y="497181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TextBox 86"/>
              <p:cNvSpPr txBox="1"/>
              <p:nvPr/>
            </p:nvSpPr>
            <p:spPr>
              <a:xfrm>
                <a:off x="4155994" y="4786600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4049959" y="4067614"/>
              <a:ext cx="693491" cy="369332"/>
              <a:chOff x="4049959" y="4067614"/>
              <a:chExt cx="693491" cy="369332"/>
            </a:xfrm>
          </p:grpSpPr>
          <p:cxnSp>
            <p:nvCxnSpPr>
              <p:cNvPr id="89" name="Straight Connector 88"/>
              <p:cNvCxnSpPr/>
              <p:nvPr/>
            </p:nvCxnSpPr>
            <p:spPr>
              <a:xfrm>
                <a:off x="4574502" y="425172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TextBox 89"/>
              <p:cNvSpPr txBox="1"/>
              <p:nvPr/>
            </p:nvSpPr>
            <p:spPr>
              <a:xfrm>
                <a:off x="4049959" y="4067614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4085116" y="3347525"/>
              <a:ext cx="658334" cy="369332"/>
              <a:chOff x="4085116" y="3347525"/>
              <a:chExt cx="658334" cy="369332"/>
            </a:xfrm>
          </p:grpSpPr>
          <p:cxnSp>
            <p:nvCxnSpPr>
              <p:cNvPr id="92" name="Straight Connector 91"/>
              <p:cNvCxnSpPr/>
              <p:nvPr/>
            </p:nvCxnSpPr>
            <p:spPr>
              <a:xfrm>
                <a:off x="4574502" y="353163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92"/>
              <p:cNvSpPr txBox="1"/>
              <p:nvPr/>
            </p:nvSpPr>
            <p:spPr>
              <a:xfrm>
                <a:off x="4085116" y="3347525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95" name="TextBox 94"/>
          <p:cNvSpPr txBox="1"/>
          <p:nvPr/>
        </p:nvSpPr>
        <p:spPr>
          <a:xfrm>
            <a:off x="6104345" y="3895369"/>
            <a:ext cx="6008309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hai trục tọa độ O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(biểu diễn độ dài quãng đường) và O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(biểu diễn thời gian) theo tỉ lệ: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buFontTx/>
              <a:buChar char="-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độ chia trên trục Ot ứng với 0,5h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buFontTx/>
              <a:buChar char="-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độ chia trên trục Os ứng với 2,5km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3" name="Straight Connector 162"/>
          <p:cNvCxnSpPr/>
          <p:nvPr/>
        </p:nvCxnSpPr>
        <p:spPr>
          <a:xfrm flipV="1">
            <a:off x="3221677" y="3545842"/>
            <a:ext cx="2757740" cy="278145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-2" y="1339089"/>
            <a:ext cx="777765" cy="4179821"/>
            <a:chOff x="-2" y="1339089"/>
            <a:chExt cx="777765" cy="4179821"/>
          </a:xfrm>
        </p:grpSpPr>
        <p:sp>
          <p:nvSpPr>
            <p:cNvPr id="2" name="Trapezoid 1"/>
            <p:cNvSpPr/>
            <p:nvPr/>
          </p:nvSpPr>
          <p:spPr>
            <a:xfrm rot="5400000">
              <a:off x="-1701030" y="3040117"/>
              <a:ext cx="4179821" cy="777765"/>
            </a:xfrm>
            <a:prstGeom prst="trapezoid">
              <a:avLst>
                <a:gd name="adj" fmla="val 49325"/>
              </a:avLst>
            </a:prstGeom>
            <a:gradFill flip="none" rotWithShape="1">
              <a:gsLst>
                <a:gs pos="0">
                  <a:srgbClr val="7030A0"/>
                </a:gs>
                <a:gs pos="57000">
                  <a:srgbClr val="A1133E"/>
                </a:gs>
                <a:gs pos="100000">
                  <a:srgbClr val="C00000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 rot="16200000">
              <a:off x="-793267" y="3086027"/>
              <a:ext cx="23642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186026" y="173904"/>
            <a:ext cx="10138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các điểm có giá trị </a:t>
            </a:r>
            <a:r>
              <a:rPr lang="vi-VN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vi-VN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 tương ứng trong bảng: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186025" y="1583111"/>
            <a:ext cx="10138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Điểm gốc O (biểu diễn nơi xuất phát của người đi bộ) có </a:t>
            </a:r>
            <a:r>
              <a:rPr lang="vi-VN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 = 0, </a:t>
            </a:r>
            <a:r>
              <a:rPr lang="vi-VN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 = 0 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186025" y="2034270"/>
            <a:ext cx="102419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Lần lượt xác định các điểm còn lại: Điểm X (t = 0,5h; s = 2,5km), điểm Y (t = 1h; s = 5km), điểm Z (t = 1,5h; s = 7,5km), điểm T (t = 2h; s = 10km),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9" name="Table 6"/>
          <p:cNvGraphicFramePr>
            <a:graphicFrameLocks noGrp="1"/>
          </p:cNvGraphicFramePr>
          <p:nvPr/>
        </p:nvGraphicFramePr>
        <p:xfrm>
          <a:off x="2018586" y="655587"/>
          <a:ext cx="8128002" cy="830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622"/>
                <a:gridCol w="1206230"/>
                <a:gridCol w="1235413"/>
                <a:gridCol w="1196502"/>
                <a:gridCol w="1177047"/>
                <a:gridCol w="1152188"/>
              </a:tblGrid>
              <a:tr h="415499">
                <a:tc>
                  <a:txBody>
                    <a:bodyPr/>
                    <a:lstStyle/>
                    <a:p>
                      <a:pPr algn="ctr"/>
                      <a:r>
                        <a:rPr lang="vi-VN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(h)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15499">
                <a:tc>
                  <a:txBody>
                    <a:bodyPr/>
                    <a:lstStyle/>
                    <a:p>
                      <a:pPr algn="ctr"/>
                      <a:r>
                        <a:rPr lang="vi-VN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(km)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</a:tr>
            </a:tbl>
          </a:graphicData>
        </a:graphic>
      </p:graphicFrame>
      <p:grpSp>
        <p:nvGrpSpPr>
          <p:cNvPr id="110" name="Group 109"/>
          <p:cNvGrpSpPr/>
          <p:nvPr/>
        </p:nvGrpSpPr>
        <p:grpSpPr>
          <a:xfrm>
            <a:off x="2254292" y="2916064"/>
            <a:ext cx="5001176" cy="3887051"/>
            <a:chOff x="3730302" y="2539730"/>
            <a:chExt cx="5001176" cy="3887051"/>
          </a:xfrm>
        </p:grpSpPr>
        <p:cxnSp>
          <p:nvCxnSpPr>
            <p:cNvPr id="111" name="Straight Connector 110"/>
            <p:cNvCxnSpPr/>
            <p:nvPr/>
          </p:nvCxnSpPr>
          <p:spPr>
            <a:xfrm>
              <a:off x="4639214" y="2717362"/>
              <a:ext cx="0" cy="3276000"/>
            </a:xfrm>
            <a:prstGeom prst="line">
              <a:avLst/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4639214" y="6013634"/>
              <a:ext cx="3600000" cy="0"/>
            </a:xfrm>
            <a:prstGeom prst="line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Oval 112"/>
            <p:cNvSpPr/>
            <p:nvPr/>
          </p:nvSpPr>
          <p:spPr>
            <a:xfrm>
              <a:off x="4598700" y="5969820"/>
              <a:ext cx="87630" cy="8763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4281706" y="5930998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8062488" y="6057449"/>
              <a:ext cx="668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 </a:t>
              </a:r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(h)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3730302" y="2539730"/>
              <a:ext cx="823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 </a:t>
              </a:r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(km)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5113437" y="5930998"/>
              <a:ext cx="572928" cy="495783"/>
              <a:chOff x="5134458" y="6340902"/>
              <a:chExt cx="572928" cy="495783"/>
            </a:xfrm>
          </p:grpSpPr>
          <p:cxnSp>
            <p:nvCxnSpPr>
              <p:cNvPr id="139" name="Straight Connector 138"/>
              <p:cNvCxnSpPr/>
              <p:nvPr/>
            </p:nvCxnSpPr>
            <p:spPr>
              <a:xfrm>
                <a:off x="537591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TextBox 139"/>
              <p:cNvSpPr txBox="1"/>
              <p:nvPr/>
            </p:nvSpPr>
            <p:spPr>
              <a:xfrm>
                <a:off x="5134458" y="6467353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5919436" y="5930998"/>
              <a:ext cx="302255" cy="495783"/>
              <a:chOff x="5940457" y="6340902"/>
              <a:chExt cx="302255" cy="495783"/>
            </a:xfrm>
          </p:grpSpPr>
          <p:cxnSp>
            <p:nvCxnSpPr>
              <p:cNvPr id="137" name="Straight Connector 136"/>
              <p:cNvCxnSpPr/>
              <p:nvPr/>
            </p:nvCxnSpPr>
            <p:spPr>
              <a:xfrm>
                <a:off x="609600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TextBox 137"/>
              <p:cNvSpPr txBox="1"/>
              <p:nvPr/>
            </p:nvSpPr>
            <p:spPr>
              <a:xfrm>
                <a:off x="5940457" y="6467353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6552715" y="5930998"/>
              <a:ext cx="529023" cy="495783"/>
              <a:chOff x="6573736" y="6340902"/>
              <a:chExt cx="529023" cy="495783"/>
            </a:xfrm>
          </p:grpSpPr>
          <p:cxnSp>
            <p:nvCxnSpPr>
              <p:cNvPr id="135" name="Straight Connector 134"/>
              <p:cNvCxnSpPr/>
              <p:nvPr/>
            </p:nvCxnSpPr>
            <p:spPr>
              <a:xfrm>
                <a:off x="681609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TextBox 135"/>
              <p:cNvSpPr txBox="1"/>
              <p:nvPr/>
            </p:nvSpPr>
            <p:spPr>
              <a:xfrm>
                <a:off x="6573736" y="6467353"/>
                <a:ext cx="5290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7358714" y="5930998"/>
              <a:ext cx="302255" cy="495783"/>
              <a:chOff x="7379735" y="6340902"/>
              <a:chExt cx="302255" cy="495783"/>
            </a:xfrm>
          </p:grpSpPr>
          <p:cxnSp>
            <p:nvCxnSpPr>
              <p:cNvPr id="133" name="Straight Connector 132"/>
              <p:cNvCxnSpPr/>
              <p:nvPr/>
            </p:nvCxnSpPr>
            <p:spPr>
              <a:xfrm>
                <a:off x="753618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TextBox 133"/>
              <p:cNvSpPr txBox="1"/>
              <p:nvPr/>
            </p:nvSpPr>
            <p:spPr>
              <a:xfrm>
                <a:off x="7379735" y="6467353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4046818" y="5097338"/>
              <a:ext cx="675611" cy="369332"/>
              <a:chOff x="4067839" y="5507242"/>
              <a:chExt cx="675611" cy="369332"/>
            </a:xfrm>
          </p:grpSpPr>
          <p:cxnSp>
            <p:nvCxnSpPr>
              <p:cNvPr id="131" name="Straight Connector 130"/>
              <p:cNvCxnSpPr/>
              <p:nvPr/>
            </p:nvCxnSpPr>
            <p:spPr>
              <a:xfrm>
                <a:off x="4574502" y="569190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TextBox 131"/>
              <p:cNvSpPr txBox="1"/>
              <p:nvPr/>
            </p:nvSpPr>
            <p:spPr>
              <a:xfrm>
                <a:off x="4067839" y="5507242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4135205" y="4377799"/>
              <a:ext cx="587224" cy="369332"/>
              <a:chOff x="4156226" y="4787703"/>
              <a:chExt cx="587224" cy="369332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>
                <a:off x="4574502" y="497181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TextBox 129"/>
              <p:cNvSpPr txBox="1"/>
              <p:nvPr/>
            </p:nvSpPr>
            <p:spPr>
              <a:xfrm>
                <a:off x="4156226" y="4787703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" name="Group 122"/>
            <p:cNvGrpSpPr/>
            <p:nvPr/>
          </p:nvGrpSpPr>
          <p:grpSpPr>
            <a:xfrm>
              <a:off x="4028938" y="3657710"/>
              <a:ext cx="693491" cy="369332"/>
              <a:chOff x="4049959" y="4067614"/>
              <a:chExt cx="693491" cy="369332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>
                <a:off x="4574502" y="425172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TextBox 127"/>
              <p:cNvSpPr txBox="1"/>
              <p:nvPr/>
            </p:nvSpPr>
            <p:spPr>
              <a:xfrm>
                <a:off x="4049959" y="4067614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4026094" y="2937896"/>
              <a:ext cx="696335" cy="369332"/>
              <a:chOff x="4047115" y="3347800"/>
              <a:chExt cx="696335" cy="369332"/>
            </a:xfrm>
          </p:grpSpPr>
          <p:cxnSp>
            <p:nvCxnSpPr>
              <p:cNvPr id="125" name="Straight Connector 124"/>
              <p:cNvCxnSpPr/>
              <p:nvPr/>
            </p:nvCxnSpPr>
            <p:spPr>
              <a:xfrm>
                <a:off x="4574502" y="353163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TextBox 125"/>
              <p:cNvSpPr txBox="1"/>
              <p:nvPr/>
            </p:nvSpPr>
            <p:spPr>
              <a:xfrm>
                <a:off x="4047115" y="3347800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141" name="Straight Connector 140"/>
          <p:cNvCxnSpPr/>
          <p:nvPr/>
        </p:nvCxnSpPr>
        <p:spPr>
          <a:xfrm flipV="1">
            <a:off x="3878879" y="5658338"/>
            <a:ext cx="0" cy="570419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>
            <a:off x="3322320" y="5658338"/>
            <a:ext cx="556559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V="1">
            <a:off x="4598969" y="4938248"/>
            <a:ext cx="0" cy="1290509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>
            <a:off x="3320080" y="4938248"/>
            <a:ext cx="1278889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V="1">
            <a:off x="5319059" y="4218158"/>
            <a:ext cx="0" cy="201060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>
            <a:off x="3320081" y="4218158"/>
            <a:ext cx="1998978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V="1">
            <a:off x="6039149" y="3498068"/>
            <a:ext cx="0" cy="273069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>
            <a:off x="3199946" y="3498068"/>
            <a:ext cx="2839203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Group 148"/>
          <p:cNvGrpSpPr/>
          <p:nvPr/>
        </p:nvGrpSpPr>
        <p:grpSpPr>
          <a:xfrm>
            <a:off x="3798820" y="5110492"/>
            <a:ext cx="520750" cy="632319"/>
            <a:chOff x="5139940" y="4650075"/>
            <a:chExt cx="520750" cy="632319"/>
          </a:xfrm>
        </p:grpSpPr>
        <p:sp>
          <p:nvSpPr>
            <p:cNvPr id="150" name="Oval 149"/>
            <p:cNvSpPr/>
            <p:nvPr/>
          </p:nvSpPr>
          <p:spPr>
            <a:xfrm>
              <a:off x="5139940" y="5113446"/>
              <a:ext cx="168948" cy="168948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5162850" y="4650075"/>
              <a:ext cx="497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sz="20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4492871" y="4465206"/>
            <a:ext cx="516009" cy="571086"/>
            <a:chOff x="5833991" y="4004789"/>
            <a:chExt cx="516009" cy="571086"/>
          </a:xfrm>
        </p:grpSpPr>
        <p:sp>
          <p:nvSpPr>
            <p:cNvPr id="153" name="Oval 152"/>
            <p:cNvSpPr/>
            <p:nvPr/>
          </p:nvSpPr>
          <p:spPr>
            <a:xfrm>
              <a:off x="5833991" y="4406927"/>
              <a:ext cx="168948" cy="168948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5852160" y="4004789"/>
              <a:ext cx="497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n-US" sz="20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5194248" y="3675910"/>
            <a:ext cx="497840" cy="623929"/>
            <a:chOff x="6535368" y="3215493"/>
            <a:chExt cx="497840" cy="623929"/>
          </a:xfrm>
        </p:grpSpPr>
        <p:sp>
          <p:nvSpPr>
            <p:cNvPr id="156" name="Oval 155"/>
            <p:cNvSpPr/>
            <p:nvPr/>
          </p:nvSpPr>
          <p:spPr>
            <a:xfrm>
              <a:off x="6564893" y="3670474"/>
              <a:ext cx="168948" cy="168948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6535368" y="3215493"/>
              <a:ext cx="497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lang="en-US" sz="20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5954675" y="2913723"/>
            <a:ext cx="497840" cy="649663"/>
            <a:chOff x="7295795" y="2453306"/>
            <a:chExt cx="497840" cy="649663"/>
          </a:xfrm>
        </p:grpSpPr>
        <p:sp>
          <p:nvSpPr>
            <p:cNvPr id="159" name="Oval 158"/>
            <p:cNvSpPr/>
            <p:nvPr/>
          </p:nvSpPr>
          <p:spPr>
            <a:xfrm>
              <a:off x="7295795" y="2934021"/>
              <a:ext cx="168948" cy="168948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7295795" y="2453306"/>
              <a:ext cx="497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US" sz="20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1" name="Oval 160"/>
          <p:cNvSpPr/>
          <p:nvPr/>
        </p:nvSpPr>
        <p:spPr>
          <a:xfrm>
            <a:off x="3077471" y="6295358"/>
            <a:ext cx="168948" cy="168948"/>
          </a:xfrm>
          <a:prstGeom prst="ellipse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6321666" y="4299839"/>
            <a:ext cx="5538291" cy="87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Nối các điểm đã vẽ sẽ được </a:t>
            </a:r>
            <a:r>
              <a:rPr lang="vi-V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thị quãng đường – thời gian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người đi bộ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07" grpId="0"/>
      <p:bldP spid="108" grpId="0"/>
      <p:bldP spid="161" grpId="0" animBg="1"/>
      <p:bldP spid="1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/>
          <p:cNvSpPr/>
          <p:nvPr/>
        </p:nvSpPr>
        <p:spPr>
          <a:xfrm>
            <a:off x="0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rrow: Chevron 2"/>
          <p:cNvSpPr/>
          <p:nvPr/>
        </p:nvSpPr>
        <p:spPr>
          <a:xfrm>
            <a:off x="66040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7480" y="270301"/>
            <a:ext cx="9237207" cy="95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2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rrow: Pentagon 4"/>
          <p:cNvSpPr/>
          <p:nvPr/>
        </p:nvSpPr>
        <p:spPr>
          <a:xfrm flipH="1">
            <a:off x="11347186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Chevron 5"/>
          <p:cNvSpPr/>
          <p:nvPr/>
        </p:nvSpPr>
        <p:spPr>
          <a:xfrm flipH="1">
            <a:off x="1076452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3882" y="1701929"/>
            <a:ext cx="112657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1094824" y="2461663"/>
            <a:ext cx="5001176" cy="3887051"/>
            <a:chOff x="2292174" y="2932916"/>
            <a:chExt cx="5001176" cy="3887051"/>
          </a:xfrm>
        </p:grpSpPr>
        <p:grpSp>
          <p:nvGrpSpPr>
            <p:cNvPr id="45" name="Group 44"/>
            <p:cNvGrpSpPr/>
            <p:nvPr/>
          </p:nvGrpSpPr>
          <p:grpSpPr>
            <a:xfrm>
              <a:off x="2292174" y="2932916"/>
              <a:ext cx="5001176" cy="3887051"/>
              <a:chOff x="3751323" y="2949634"/>
              <a:chExt cx="5001176" cy="3887051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4660235" y="3127266"/>
                <a:ext cx="0" cy="327600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660235" y="6423538"/>
                <a:ext cx="3600000" cy="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/>
              <p:cNvSpPr/>
              <p:nvPr/>
            </p:nvSpPr>
            <p:spPr>
              <a:xfrm>
                <a:off x="4619721" y="6379724"/>
                <a:ext cx="87630" cy="8763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302727" y="6340902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8083509" y="6467353"/>
                <a:ext cx="6689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vi-VN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(h)</a:t>
                </a:r>
                <a:endParaRPr lang="en-US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751323" y="2949634"/>
                <a:ext cx="823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</a:t>
                </a:r>
                <a:r>
                  <a:rPr lang="vi-VN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(km)</a:t>
                </a:r>
                <a:endParaRPr lang="en-US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5220818" y="6340902"/>
                <a:ext cx="719639" cy="495783"/>
                <a:chOff x="5220818" y="6340902"/>
                <a:chExt cx="719639" cy="495783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>
                  <a:off x="537591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/>
                <p:cNvSpPr txBox="1"/>
                <p:nvPr/>
              </p:nvSpPr>
              <p:spPr>
                <a:xfrm>
                  <a:off x="5220818" y="6467353"/>
                  <a:ext cx="7196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0.5</a:t>
                  </a:r>
                  <a:endParaRPr lang="en-US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5940457" y="6340902"/>
                <a:ext cx="302255" cy="495783"/>
                <a:chOff x="5940457" y="6340902"/>
                <a:chExt cx="302255" cy="495783"/>
              </a:xfrm>
            </p:grpSpPr>
            <p:cxnSp>
              <p:nvCxnSpPr>
                <p:cNvPr id="25" name="Straight Connector 24"/>
                <p:cNvCxnSpPr/>
                <p:nvPr/>
              </p:nvCxnSpPr>
              <p:spPr>
                <a:xfrm>
                  <a:off x="609600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/>
                <p:cNvSpPr txBox="1"/>
                <p:nvPr/>
              </p:nvSpPr>
              <p:spPr>
                <a:xfrm>
                  <a:off x="5940457" y="6467353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n-US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6660096" y="6340902"/>
                <a:ext cx="540268" cy="495783"/>
                <a:chOff x="6660096" y="6340902"/>
                <a:chExt cx="540268" cy="495783"/>
              </a:xfrm>
            </p:grpSpPr>
            <p:cxnSp>
              <p:nvCxnSpPr>
                <p:cNvPr id="28" name="Straight Connector 27"/>
                <p:cNvCxnSpPr/>
                <p:nvPr/>
              </p:nvCxnSpPr>
              <p:spPr>
                <a:xfrm>
                  <a:off x="681609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/>
                <p:cNvSpPr txBox="1"/>
                <p:nvPr/>
              </p:nvSpPr>
              <p:spPr>
                <a:xfrm>
                  <a:off x="6660096" y="6467353"/>
                  <a:ext cx="54026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1,5</a:t>
                  </a:r>
                  <a:endParaRPr lang="en-US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7379735" y="6340902"/>
                <a:ext cx="302255" cy="495783"/>
                <a:chOff x="7379735" y="6340902"/>
                <a:chExt cx="302255" cy="495783"/>
              </a:xfrm>
            </p:grpSpPr>
            <p:cxnSp>
              <p:nvCxnSpPr>
                <p:cNvPr id="31" name="Straight Connector 30"/>
                <p:cNvCxnSpPr/>
                <p:nvPr/>
              </p:nvCxnSpPr>
              <p:spPr>
                <a:xfrm>
                  <a:off x="753618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/>
                <p:cNvSpPr txBox="1"/>
                <p:nvPr/>
              </p:nvSpPr>
              <p:spPr>
                <a:xfrm>
                  <a:off x="7379735" y="6467353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US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4067839" y="5507242"/>
                <a:ext cx="675611" cy="369332"/>
                <a:chOff x="4067839" y="5507242"/>
                <a:chExt cx="675611" cy="369332"/>
              </a:xfrm>
            </p:grpSpPr>
            <p:cxnSp>
              <p:nvCxnSpPr>
                <p:cNvPr id="34" name="Straight Connector 33"/>
                <p:cNvCxnSpPr/>
                <p:nvPr/>
              </p:nvCxnSpPr>
              <p:spPr>
                <a:xfrm>
                  <a:off x="4574502" y="569190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TextBox 34"/>
                <p:cNvSpPr txBox="1"/>
                <p:nvPr/>
              </p:nvSpPr>
              <p:spPr>
                <a:xfrm>
                  <a:off x="4067839" y="5507242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4058899" y="4787428"/>
                <a:ext cx="684551" cy="369332"/>
                <a:chOff x="4058899" y="4787428"/>
                <a:chExt cx="684551" cy="369332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>
                  <a:off x="4574502" y="497181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/>
                <p:cNvSpPr txBox="1"/>
                <p:nvPr/>
              </p:nvSpPr>
              <p:spPr>
                <a:xfrm>
                  <a:off x="4058899" y="4787428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4049959" y="4067614"/>
                <a:ext cx="693491" cy="369332"/>
                <a:chOff x="4049959" y="4067614"/>
                <a:chExt cx="693491" cy="369332"/>
              </a:xfrm>
            </p:grpSpPr>
            <p:cxnSp>
              <p:nvCxnSpPr>
                <p:cNvPr id="40" name="Straight Connector 39"/>
                <p:cNvCxnSpPr/>
                <p:nvPr/>
              </p:nvCxnSpPr>
              <p:spPr>
                <a:xfrm>
                  <a:off x="4574502" y="425172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40"/>
                <p:cNvSpPr txBox="1"/>
                <p:nvPr/>
              </p:nvSpPr>
              <p:spPr>
                <a:xfrm>
                  <a:off x="4049959" y="4067614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45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4047115" y="3347800"/>
                <a:ext cx="696335" cy="369332"/>
                <a:chOff x="4047115" y="3347800"/>
                <a:chExt cx="696335" cy="369332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>
                  <a:off x="4574502" y="353163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TextBox 43"/>
                <p:cNvSpPr txBox="1"/>
                <p:nvPr/>
              </p:nvSpPr>
              <p:spPr>
                <a:xfrm>
                  <a:off x="4047115" y="3347800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50" name="Straight Connector 49"/>
            <p:cNvCxnSpPr>
              <a:endCxn id="68" idx="2"/>
            </p:cNvCxnSpPr>
            <p:nvPr/>
          </p:nvCxnSpPr>
          <p:spPr>
            <a:xfrm flipV="1">
              <a:off x="3273490" y="4930485"/>
              <a:ext cx="2713749" cy="2461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Oval 58"/>
          <p:cNvSpPr/>
          <p:nvPr/>
        </p:nvSpPr>
        <p:spPr>
          <a:xfrm>
            <a:off x="1360520" y="4292060"/>
            <a:ext cx="551591" cy="55159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2719411" y="4484123"/>
            <a:ext cx="0" cy="1323281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3435085" y="4501514"/>
            <a:ext cx="0" cy="1323281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4159591" y="4484123"/>
            <a:ext cx="0" cy="1323281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4881683" y="4482089"/>
            <a:ext cx="0" cy="1323281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2634937" y="4387066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3355027" y="4387066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4071371" y="4388826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4789889" y="4374758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Bong bóng Lời nói: Hình chữ nhật với Góc Tròn 6"/>
          <p:cNvSpPr/>
          <p:nvPr/>
        </p:nvSpPr>
        <p:spPr>
          <a:xfrm>
            <a:off x="6734453" y="2859829"/>
            <a:ext cx="5035140" cy="259307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Tại các thời điểm khác nhau, vị trí của vật không đổi.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=&gt; Vật đứng yên, không chuyển động thì đồ thị là đường thẳng nằm ngang.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3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2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7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2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7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2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9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9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9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9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0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/>
          <p:bldP spid="5" grpId="0" animBg="1"/>
          <p:bldP spid="6" grpId="0" animBg="1"/>
          <p:bldP spid="14" grpId="0"/>
          <p:bldP spid="59" grpId="0" animBg="1"/>
          <p:bldP spid="65" grpId="0" animBg="1"/>
          <p:bldP spid="66" grpId="0" animBg="1"/>
          <p:bldP spid="67" grpId="0" animBg="1"/>
          <p:bldP spid="68" grpId="0" animBg="1"/>
          <p:bldP spid="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3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2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7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2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7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2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9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9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9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9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0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/>
          <p:bldP spid="5" grpId="0" animBg="1"/>
          <p:bldP spid="6" grpId="0" animBg="1"/>
          <p:bldP spid="14" grpId="0"/>
          <p:bldP spid="59" grpId="0" animBg="1"/>
          <p:bldP spid="65" grpId="0" animBg="1"/>
          <p:bldP spid="66" grpId="0" animBg="1"/>
          <p:bldP spid="67" grpId="0" animBg="1"/>
          <p:bldP spid="68" grpId="0" animBg="1"/>
          <p:bldP spid="7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at sailing on the water&#10;&#10;Description automatically generated with low confidence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5831840"/>
            <a:ext cx="12192000" cy="1026160"/>
            <a:chOff x="0" y="5831840"/>
            <a:chExt cx="12192000" cy="1026160"/>
          </a:xfrm>
        </p:grpSpPr>
        <p:sp>
          <p:nvSpPr>
            <p:cNvPr id="5" name="Rectangle 4"/>
            <p:cNvSpPr/>
            <p:nvPr/>
          </p:nvSpPr>
          <p:spPr>
            <a:xfrm>
              <a:off x="0" y="5831840"/>
              <a:ext cx="12192000" cy="1026160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01040" y="5929421"/>
              <a:ext cx="107899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b="1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 thị quãng đường – thời gian mô tả </a:t>
              </a:r>
              <a:r>
                <a:rPr lang="vi-VN" sz="2400" b="1" i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 hệ </a:t>
              </a:r>
              <a:r>
                <a:rPr lang="vi-VN" sz="2400" b="1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 </a:t>
              </a:r>
              <a:r>
                <a:rPr lang="vi-VN" sz="2400" b="1" i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quãng đường đi được </a:t>
              </a:r>
              <a:r>
                <a:rPr lang="vi-VN" sz="2400" b="1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 vật và </a:t>
              </a:r>
              <a:r>
                <a:rPr lang="vi-VN" sz="2400" b="1" i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 gian</a:t>
              </a:r>
              <a:endParaRPr lang="en-US" sz="2400" b="1" i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9526550" y="5709920"/>
            <a:ext cx="2248996" cy="12192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51000">
                <a:srgbClr val="9E1545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00575" y="3347274"/>
            <a:ext cx="4787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 THỊ QUÃNG ĐƯỜNG – THỜI GIAN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694259" y="1087120"/>
            <a:ext cx="3117501" cy="1219200"/>
            <a:chOff x="6910419" y="1107440"/>
            <a:chExt cx="3117501" cy="1219200"/>
          </a:xfrm>
        </p:grpSpPr>
        <p:sp>
          <p:nvSpPr>
            <p:cNvPr id="5" name="Flowchart: Preparation 4"/>
            <p:cNvSpPr/>
            <p:nvPr/>
          </p:nvSpPr>
          <p:spPr>
            <a:xfrm>
              <a:off x="6910419" y="1107440"/>
              <a:ext cx="3117501" cy="1219200"/>
            </a:xfrm>
            <a:prstGeom prst="flowChartPreparation">
              <a:avLst/>
            </a:prstGeom>
            <a:gradFill flip="none" rotWithShape="1">
              <a:gsLst>
                <a:gs pos="0">
                  <a:srgbClr val="C00000"/>
                </a:gs>
                <a:gs pos="51000">
                  <a:srgbClr val="9E1545"/>
                </a:gs>
                <a:gs pos="100000">
                  <a:srgbClr val="7030A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718140" y="1255375"/>
              <a:ext cx="12464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5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02</a:t>
              </a:r>
              <a:endParaRPr lang="en-US" sz="5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 descr="A person riding a surfboard&#10;&#10;Description automatically generated with medium confidence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0"/>
          <a:stretch>
            <a:fillRect/>
          </a:stretch>
        </p:blipFill>
        <p:spPr>
          <a:xfrm flipH="1">
            <a:off x="-1290320" y="0"/>
            <a:ext cx="9631680" cy="6858000"/>
          </a:xfrm>
          <a:custGeom>
            <a:avLst/>
            <a:gdLst>
              <a:gd name="connsiteX0" fmla="*/ 8354078 w 9631680"/>
              <a:gd name="connsiteY0" fmla="*/ 0 h 6858000"/>
              <a:gd name="connsiteX1" fmla="*/ 0 w 9631680"/>
              <a:gd name="connsiteY1" fmla="*/ 0 h 6858000"/>
              <a:gd name="connsiteX2" fmla="*/ 2212322 w 9631680"/>
              <a:gd name="connsiteY2" fmla="*/ 6858000 h 6858000"/>
              <a:gd name="connsiteX3" fmla="*/ 9631680 w 9631680"/>
              <a:gd name="connsiteY3" fmla="*/ 6858000 h 6858000"/>
              <a:gd name="connsiteX4" fmla="*/ 9631680 w 9631680"/>
              <a:gd name="connsiteY4" fmla="*/ 39604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31680" h="6858000">
                <a:moveTo>
                  <a:pt x="8354078" y="0"/>
                </a:moveTo>
                <a:lnTo>
                  <a:pt x="0" y="0"/>
                </a:lnTo>
                <a:lnTo>
                  <a:pt x="2212322" y="6858000"/>
                </a:lnTo>
                <a:lnTo>
                  <a:pt x="9631680" y="6858000"/>
                </a:lnTo>
                <a:lnTo>
                  <a:pt x="9631680" y="3960452"/>
                </a:lnTo>
                <a:close/>
              </a:path>
            </a:pathLst>
          </a:custGeom>
        </p:spPr>
      </p:pic>
      <p:sp>
        <p:nvSpPr>
          <p:cNvPr id="11" name="Parallelogram 10"/>
          <p:cNvSpPr/>
          <p:nvPr/>
        </p:nvSpPr>
        <p:spPr>
          <a:xfrm>
            <a:off x="5608000" y="2158385"/>
            <a:ext cx="2032320" cy="4699615"/>
          </a:xfrm>
          <a:prstGeom prst="parallelogram">
            <a:avLst>
              <a:gd name="adj" fmla="val 73713"/>
            </a:avLst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/>
          <p:cNvSpPr/>
          <p:nvPr/>
        </p:nvSpPr>
        <p:spPr>
          <a:xfrm>
            <a:off x="0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rrow: Chevron 2"/>
          <p:cNvSpPr/>
          <p:nvPr/>
        </p:nvSpPr>
        <p:spPr>
          <a:xfrm>
            <a:off x="66040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7480" y="270301"/>
            <a:ext cx="9237207" cy="959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2000"/>
              </a:lnSpc>
            </a:pP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Tìm quãng đường (hoặc tốc độ, hay thời gian chuyển động của vật) từ đồ thị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rrow: Pentagon 4"/>
          <p:cNvSpPr/>
          <p:nvPr/>
        </p:nvSpPr>
        <p:spPr>
          <a:xfrm flipH="1">
            <a:off x="11347186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Chevron 5"/>
          <p:cNvSpPr/>
          <p:nvPr/>
        </p:nvSpPr>
        <p:spPr>
          <a:xfrm flipH="1">
            <a:off x="1076452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318603" y="1398143"/>
            <a:ext cx="10028583" cy="803599"/>
            <a:chOff x="1202635" y="1510063"/>
            <a:chExt cx="10028583" cy="803599"/>
          </a:xfrm>
        </p:grpSpPr>
        <p:sp>
          <p:nvSpPr>
            <p:cNvPr id="8" name="Rectangle 7"/>
            <p:cNvSpPr/>
            <p:nvPr/>
          </p:nvSpPr>
          <p:spPr>
            <a:xfrm>
              <a:off x="1202635" y="1510063"/>
              <a:ext cx="10028583" cy="80359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12645" y="1683963"/>
              <a:ext cx="87293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quãng đường s khi biết thời gian t (hoặc </a:t>
              </a:r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ngược lại</a:t>
              </a:r>
              <a:r>
                <a:rPr lang="vi-V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77426" y="1206917"/>
            <a:ext cx="1022456" cy="1186048"/>
            <a:chOff x="661458" y="1318837"/>
            <a:chExt cx="1022456" cy="1186048"/>
          </a:xfrm>
        </p:grpSpPr>
        <p:sp>
          <p:nvSpPr>
            <p:cNvPr id="11" name="Hexagon 10"/>
            <p:cNvSpPr/>
            <p:nvPr/>
          </p:nvSpPr>
          <p:spPr>
            <a:xfrm rot="5400000">
              <a:off x="579662" y="1400633"/>
              <a:ext cx="1186048" cy="1022456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Hexagon 6"/>
            <p:cNvSpPr/>
            <p:nvPr/>
          </p:nvSpPr>
          <p:spPr>
            <a:xfrm rot="5400000">
              <a:off x="662335" y="1474838"/>
              <a:ext cx="1020703" cy="879917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5911" y="1619474"/>
              <a:ext cx="773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01</a:t>
              </a:r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58897" y="2334975"/>
            <a:ext cx="112657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= 1h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01086" y="3259356"/>
            <a:ext cx="4730513" cy="1331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2000"/>
              </a:lnSpc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điểm t =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trên trục Ot. Từ đó, vẽ một đường thẳng đứng cắt đồ thị tại điểm B.</a:t>
            </a:r>
            <a:endParaRPr lang="vi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01086" y="4567194"/>
            <a:ext cx="4857514" cy="1331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2000"/>
              </a:lnSpc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B, vẽ một đường nằm ngang cắt trục Os, ta được s = 30km, đó là quãng đường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 được sau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</a:t>
            </a:r>
            <a:endParaRPr lang="vi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4632435" y="5036380"/>
            <a:ext cx="0" cy="1281108"/>
          </a:xfrm>
          <a:prstGeom prst="line">
            <a:avLst/>
          </a:prstGeom>
          <a:ln w="28575"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340608" y="5036380"/>
            <a:ext cx="1291827" cy="0"/>
          </a:xfrm>
          <a:prstGeom prst="line">
            <a:avLst/>
          </a:prstGeom>
          <a:ln w="28575"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-3629465" y="3024356"/>
            <a:ext cx="10922815" cy="3887051"/>
            <a:chOff x="-3629465" y="2932916"/>
            <a:chExt cx="10922815" cy="3887051"/>
          </a:xfrm>
        </p:grpSpPr>
        <p:grpSp>
          <p:nvGrpSpPr>
            <p:cNvPr id="45" name="Group 44"/>
            <p:cNvGrpSpPr/>
            <p:nvPr/>
          </p:nvGrpSpPr>
          <p:grpSpPr>
            <a:xfrm>
              <a:off x="-3629465" y="2932916"/>
              <a:ext cx="10922815" cy="3887051"/>
              <a:chOff x="-2170316" y="2949634"/>
              <a:chExt cx="10922815" cy="3887051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4660235" y="3127266"/>
                <a:ext cx="0" cy="327600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660235" y="6423538"/>
                <a:ext cx="3600000" cy="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/>
              <p:cNvSpPr/>
              <p:nvPr/>
            </p:nvSpPr>
            <p:spPr>
              <a:xfrm>
                <a:off x="4619721" y="6379724"/>
                <a:ext cx="87630" cy="8763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302727" y="6340902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8083509" y="6467353"/>
                <a:ext cx="6689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vi-VN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(h)</a:t>
                </a:r>
                <a:endPara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751323" y="2949634"/>
                <a:ext cx="823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</a:t>
                </a:r>
                <a:r>
                  <a:rPr lang="vi-VN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vi-VN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km</a:t>
                </a:r>
                <a:r>
                  <a:rPr lang="vi-VN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5220818" y="6340902"/>
                <a:ext cx="585248" cy="495783"/>
                <a:chOff x="5220818" y="6340902"/>
                <a:chExt cx="585248" cy="495783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>
                  <a:off x="537591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/>
                <p:cNvSpPr txBox="1"/>
                <p:nvPr/>
              </p:nvSpPr>
              <p:spPr>
                <a:xfrm>
                  <a:off x="5220818" y="6467353"/>
                  <a:ext cx="5852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0,5</a:t>
                  </a:r>
                  <a:endParaRPr lang="en-US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5940457" y="6340902"/>
                <a:ext cx="302255" cy="495783"/>
                <a:chOff x="5940457" y="6340902"/>
                <a:chExt cx="302255" cy="495783"/>
              </a:xfrm>
            </p:grpSpPr>
            <p:cxnSp>
              <p:nvCxnSpPr>
                <p:cNvPr id="25" name="Straight Connector 24"/>
                <p:cNvCxnSpPr/>
                <p:nvPr/>
              </p:nvCxnSpPr>
              <p:spPr>
                <a:xfrm>
                  <a:off x="609600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/>
                <p:cNvSpPr txBox="1"/>
                <p:nvPr/>
              </p:nvSpPr>
              <p:spPr>
                <a:xfrm>
                  <a:off x="5940457" y="6467353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n-US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6660096" y="6340902"/>
                <a:ext cx="719639" cy="495783"/>
                <a:chOff x="6660096" y="6340902"/>
                <a:chExt cx="719639" cy="495783"/>
              </a:xfrm>
            </p:grpSpPr>
            <p:cxnSp>
              <p:nvCxnSpPr>
                <p:cNvPr id="28" name="Straight Connector 27"/>
                <p:cNvCxnSpPr/>
                <p:nvPr/>
              </p:nvCxnSpPr>
              <p:spPr>
                <a:xfrm>
                  <a:off x="681609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/>
                <p:cNvSpPr txBox="1"/>
                <p:nvPr/>
              </p:nvSpPr>
              <p:spPr>
                <a:xfrm>
                  <a:off x="6660096" y="6467353"/>
                  <a:ext cx="7196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1,5</a:t>
                  </a:r>
                  <a:endParaRPr lang="en-US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-2170316" y="6340902"/>
                <a:ext cx="9706496" cy="495783"/>
                <a:chOff x="-2170316" y="6340902"/>
                <a:chExt cx="9706496" cy="495783"/>
              </a:xfrm>
            </p:grpSpPr>
            <p:cxnSp>
              <p:nvCxnSpPr>
                <p:cNvPr id="31" name="Straight Connector 30"/>
                <p:cNvCxnSpPr/>
                <p:nvPr/>
              </p:nvCxnSpPr>
              <p:spPr>
                <a:xfrm>
                  <a:off x="753618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/>
                <p:cNvSpPr txBox="1"/>
                <p:nvPr/>
              </p:nvSpPr>
              <p:spPr>
                <a:xfrm flipH="1">
                  <a:off x="-2170316" y="6467353"/>
                  <a:ext cx="95500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4067839" y="5507242"/>
                <a:ext cx="675611" cy="369332"/>
                <a:chOff x="4067839" y="5507242"/>
                <a:chExt cx="675611" cy="369332"/>
              </a:xfrm>
            </p:grpSpPr>
            <p:cxnSp>
              <p:nvCxnSpPr>
                <p:cNvPr id="34" name="Straight Connector 33"/>
                <p:cNvCxnSpPr/>
                <p:nvPr/>
              </p:nvCxnSpPr>
              <p:spPr>
                <a:xfrm>
                  <a:off x="4574502" y="569190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TextBox 34"/>
                <p:cNvSpPr txBox="1"/>
                <p:nvPr/>
              </p:nvSpPr>
              <p:spPr>
                <a:xfrm>
                  <a:off x="4067839" y="5507242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4058899" y="4787428"/>
                <a:ext cx="684551" cy="369332"/>
                <a:chOff x="4058899" y="4787428"/>
                <a:chExt cx="684551" cy="369332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>
                  <a:off x="4574502" y="497181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/>
                <p:cNvSpPr txBox="1"/>
                <p:nvPr/>
              </p:nvSpPr>
              <p:spPr>
                <a:xfrm>
                  <a:off x="4058899" y="4787428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4049959" y="4067614"/>
                <a:ext cx="693491" cy="369332"/>
                <a:chOff x="4049959" y="4067614"/>
                <a:chExt cx="693491" cy="369332"/>
              </a:xfrm>
            </p:grpSpPr>
            <p:cxnSp>
              <p:nvCxnSpPr>
                <p:cNvPr id="40" name="Straight Connector 39"/>
                <p:cNvCxnSpPr/>
                <p:nvPr/>
              </p:nvCxnSpPr>
              <p:spPr>
                <a:xfrm>
                  <a:off x="4574502" y="425172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40"/>
                <p:cNvSpPr txBox="1"/>
                <p:nvPr/>
              </p:nvSpPr>
              <p:spPr>
                <a:xfrm>
                  <a:off x="4049959" y="4067614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45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4047115" y="3347800"/>
                <a:ext cx="696335" cy="369332"/>
                <a:chOff x="4047115" y="3347800"/>
                <a:chExt cx="696335" cy="369332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>
                  <a:off x="4574502" y="353163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TextBox 43"/>
                <p:cNvSpPr txBox="1"/>
                <p:nvPr/>
              </p:nvSpPr>
              <p:spPr>
                <a:xfrm>
                  <a:off x="4047115" y="3347800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50" name="Straight Connector 49"/>
            <p:cNvCxnSpPr/>
            <p:nvPr/>
          </p:nvCxnSpPr>
          <p:spPr>
            <a:xfrm flipV="1">
              <a:off x="3212870" y="3514920"/>
              <a:ext cx="2883130" cy="288176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4723902" y="4913981"/>
            <a:ext cx="1196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(1;30)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2557870" y="4749021"/>
            <a:ext cx="551591" cy="55159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3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9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/>
          <p:bldP spid="5" grpId="0" animBg="1"/>
          <p:bldP spid="6" grpId="0" animBg="1"/>
          <p:bldP spid="14" grpId="0"/>
          <p:bldP spid="46" grpId="0"/>
          <p:bldP spid="47" grpId="0"/>
          <p:bldP spid="58" grpId="0"/>
          <p:bldP spid="59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3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9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/>
          <p:bldP spid="5" grpId="0" animBg="1"/>
          <p:bldP spid="6" grpId="0" animBg="1"/>
          <p:bldP spid="14" grpId="0"/>
          <p:bldP spid="46" grpId="0"/>
          <p:bldP spid="47" grpId="0"/>
          <p:bldP spid="58" grpId="0"/>
          <p:bldP spid="59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picture containing sky, boat, transport, airplane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175" y="4824494"/>
            <a:ext cx="4953000" cy="1981200"/>
          </a:xfrm>
          <a:prstGeom prst="rect">
            <a:avLst/>
          </a:prstGeom>
        </p:spPr>
      </p:pic>
      <p:sp>
        <p:nvSpPr>
          <p:cNvPr id="2" name="Arrow: Pentagon 1"/>
          <p:cNvSpPr/>
          <p:nvPr/>
        </p:nvSpPr>
        <p:spPr>
          <a:xfrm>
            <a:off x="0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Chevron 2"/>
          <p:cNvSpPr/>
          <p:nvPr/>
        </p:nvSpPr>
        <p:spPr>
          <a:xfrm>
            <a:off x="66040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7480" y="270301"/>
            <a:ext cx="9237207" cy="882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vi-VN" sz="2400" b="1" dirty="0">
                <a:latin typeface="+mj-lt"/>
              </a:rPr>
              <a:t>Tìm quãng đường (hoặc tốc độ, hay thời gian chuyển động của vật) từ đồ thị</a:t>
            </a:r>
            <a:endParaRPr lang="en-US" sz="2400" b="1" dirty="0">
              <a:latin typeface="+mj-lt"/>
            </a:endParaRPr>
          </a:p>
        </p:txBody>
      </p:sp>
      <p:sp>
        <p:nvSpPr>
          <p:cNvPr id="5" name="Arrow: Pentagon 4"/>
          <p:cNvSpPr/>
          <p:nvPr/>
        </p:nvSpPr>
        <p:spPr>
          <a:xfrm flipH="1">
            <a:off x="11347186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Chevron 5"/>
          <p:cNvSpPr/>
          <p:nvPr/>
        </p:nvSpPr>
        <p:spPr>
          <a:xfrm flipH="1">
            <a:off x="1076452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2407" y="1469167"/>
            <a:ext cx="11265711" cy="808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t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quãng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s = 30km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, ta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386672" y="2712095"/>
            <a:ext cx="5072511" cy="1180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s = 30km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trục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.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nằm</a:t>
            </a:r>
            <a:r>
              <a:rPr lang="en-US" dirty="0"/>
              <a:t> </a:t>
            </a:r>
            <a:r>
              <a:rPr lang="en-US" dirty="0" err="1"/>
              <a:t>ngang</a:t>
            </a:r>
            <a:r>
              <a:rPr lang="en-US" dirty="0"/>
              <a:t> </a:t>
            </a:r>
            <a:r>
              <a:rPr lang="en-US" dirty="0" err="1"/>
              <a:t>cắt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B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428656" y="3975341"/>
            <a:ext cx="4960514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Từ</a:t>
            </a:r>
            <a:r>
              <a:rPr lang="en-US" dirty="0"/>
              <a:t> B,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</a:t>
            </a:r>
            <a:r>
              <a:rPr lang="en-US" dirty="0" err="1"/>
              <a:t>đứng</a:t>
            </a:r>
            <a:r>
              <a:rPr lang="en-US" dirty="0"/>
              <a:t> </a:t>
            </a:r>
            <a:r>
              <a:rPr lang="en-US" dirty="0" err="1"/>
              <a:t>cắt</a:t>
            </a:r>
            <a:r>
              <a:rPr lang="en-US" dirty="0"/>
              <a:t> </a:t>
            </a:r>
            <a:r>
              <a:rPr lang="en-US" dirty="0" err="1"/>
              <a:t>trục</a:t>
            </a:r>
            <a:r>
              <a:rPr lang="en-US" dirty="0"/>
              <a:t> </a:t>
            </a:r>
            <a:r>
              <a:rPr lang="en-US" dirty="0" err="1"/>
              <a:t>Ot</a:t>
            </a:r>
            <a:r>
              <a:rPr lang="en-US" dirty="0"/>
              <a:t>, ta </a:t>
            </a:r>
            <a:r>
              <a:rPr lang="en-US" dirty="0" err="1"/>
              <a:t>được</a:t>
            </a:r>
            <a:r>
              <a:rPr lang="en-US" dirty="0"/>
              <a:t> t = 1h.</a:t>
            </a:r>
            <a:endParaRPr lang="en-US" dirty="0"/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3767741" y="4446010"/>
            <a:ext cx="0" cy="1281108"/>
          </a:xfrm>
          <a:prstGeom prst="line">
            <a:avLst/>
          </a:prstGeom>
          <a:ln w="28575">
            <a:solidFill>
              <a:srgbClr val="CC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475914" y="4446010"/>
            <a:ext cx="1291827" cy="0"/>
          </a:xfrm>
          <a:prstGeom prst="line">
            <a:avLst/>
          </a:prstGeom>
          <a:ln w="28575">
            <a:solidFill>
              <a:srgbClr val="CC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1427480" y="2423826"/>
            <a:ext cx="5001176" cy="3887051"/>
            <a:chOff x="2292174" y="2932916"/>
            <a:chExt cx="5001176" cy="3887051"/>
          </a:xfrm>
        </p:grpSpPr>
        <p:grpSp>
          <p:nvGrpSpPr>
            <p:cNvPr id="45" name="Group 44"/>
            <p:cNvGrpSpPr/>
            <p:nvPr/>
          </p:nvGrpSpPr>
          <p:grpSpPr>
            <a:xfrm>
              <a:off x="2292174" y="2932916"/>
              <a:ext cx="5001176" cy="3887051"/>
              <a:chOff x="3751323" y="2949634"/>
              <a:chExt cx="5001176" cy="3887051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4660235" y="3127266"/>
                <a:ext cx="0" cy="327600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660235" y="6423538"/>
                <a:ext cx="3600000" cy="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/>
              <p:cNvSpPr/>
              <p:nvPr/>
            </p:nvSpPr>
            <p:spPr>
              <a:xfrm>
                <a:off x="4619721" y="6379724"/>
                <a:ext cx="87630" cy="8763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302727" y="6340902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8083509" y="6467353"/>
                <a:ext cx="6689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vi-VN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(h)</a:t>
                </a:r>
                <a:endParaRPr lang="en-US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751323" y="2949634"/>
                <a:ext cx="823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</a:t>
                </a:r>
                <a:r>
                  <a:rPr lang="vi-VN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vi-VN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km</a:t>
                </a:r>
                <a:r>
                  <a:rPr lang="vi-VN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5024840" y="6340902"/>
                <a:ext cx="498233" cy="495783"/>
                <a:chOff x="5024840" y="6340902"/>
                <a:chExt cx="498233" cy="495783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>
                  <a:off x="537591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/>
                <p:cNvSpPr txBox="1"/>
                <p:nvPr/>
              </p:nvSpPr>
              <p:spPr>
                <a:xfrm>
                  <a:off x="5024840" y="6467353"/>
                  <a:ext cx="49823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0,5</a:t>
                  </a:r>
                  <a:endParaRPr lang="en-US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5940457" y="6340902"/>
                <a:ext cx="302255" cy="495783"/>
                <a:chOff x="5940457" y="6340902"/>
                <a:chExt cx="302255" cy="495783"/>
              </a:xfrm>
            </p:grpSpPr>
            <p:cxnSp>
              <p:nvCxnSpPr>
                <p:cNvPr id="25" name="Straight Connector 24"/>
                <p:cNvCxnSpPr/>
                <p:nvPr/>
              </p:nvCxnSpPr>
              <p:spPr>
                <a:xfrm>
                  <a:off x="609600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/>
                <p:cNvSpPr txBox="1"/>
                <p:nvPr/>
              </p:nvSpPr>
              <p:spPr>
                <a:xfrm>
                  <a:off x="5940457" y="6467353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n-US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6660096" y="6340902"/>
                <a:ext cx="587439" cy="495783"/>
                <a:chOff x="6660096" y="6340902"/>
                <a:chExt cx="587439" cy="495783"/>
              </a:xfrm>
            </p:grpSpPr>
            <p:cxnSp>
              <p:nvCxnSpPr>
                <p:cNvPr id="28" name="Straight Connector 27"/>
                <p:cNvCxnSpPr/>
                <p:nvPr/>
              </p:nvCxnSpPr>
              <p:spPr>
                <a:xfrm>
                  <a:off x="681609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/>
                <p:cNvSpPr txBox="1"/>
                <p:nvPr/>
              </p:nvSpPr>
              <p:spPr>
                <a:xfrm>
                  <a:off x="6660096" y="6467353"/>
                  <a:ext cx="5874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1.5</a:t>
                  </a:r>
                  <a:endParaRPr lang="en-US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7379735" y="6340902"/>
                <a:ext cx="302255" cy="495783"/>
                <a:chOff x="7379735" y="6340902"/>
                <a:chExt cx="302255" cy="495783"/>
              </a:xfrm>
            </p:grpSpPr>
            <p:cxnSp>
              <p:nvCxnSpPr>
                <p:cNvPr id="31" name="Straight Connector 30"/>
                <p:cNvCxnSpPr/>
                <p:nvPr/>
              </p:nvCxnSpPr>
              <p:spPr>
                <a:xfrm>
                  <a:off x="753618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/>
                <p:cNvSpPr txBox="1"/>
                <p:nvPr/>
              </p:nvSpPr>
              <p:spPr>
                <a:xfrm>
                  <a:off x="7379735" y="6467353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US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4067839" y="5507242"/>
                <a:ext cx="675611" cy="369332"/>
                <a:chOff x="4067839" y="5507242"/>
                <a:chExt cx="675611" cy="369332"/>
              </a:xfrm>
            </p:grpSpPr>
            <p:cxnSp>
              <p:nvCxnSpPr>
                <p:cNvPr id="34" name="Straight Connector 33"/>
                <p:cNvCxnSpPr/>
                <p:nvPr/>
              </p:nvCxnSpPr>
              <p:spPr>
                <a:xfrm>
                  <a:off x="4574502" y="569190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TextBox 34"/>
                <p:cNvSpPr txBox="1"/>
                <p:nvPr/>
              </p:nvSpPr>
              <p:spPr>
                <a:xfrm>
                  <a:off x="4067839" y="5507242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4058899" y="4787428"/>
                <a:ext cx="684551" cy="369332"/>
                <a:chOff x="4058899" y="4787428"/>
                <a:chExt cx="684551" cy="369332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>
                  <a:off x="4574502" y="497181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/>
                <p:cNvSpPr txBox="1"/>
                <p:nvPr/>
              </p:nvSpPr>
              <p:spPr>
                <a:xfrm>
                  <a:off x="4058899" y="4787428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4049959" y="4067614"/>
                <a:ext cx="693491" cy="369332"/>
                <a:chOff x="4049959" y="4067614"/>
                <a:chExt cx="693491" cy="369332"/>
              </a:xfrm>
            </p:grpSpPr>
            <p:cxnSp>
              <p:nvCxnSpPr>
                <p:cNvPr id="40" name="Straight Connector 39"/>
                <p:cNvCxnSpPr/>
                <p:nvPr/>
              </p:nvCxnSpPr>
              <p:spPr>
                <a:xfrm>
                  <a:off x="4574502" y="425172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40"/>
                <p:cNvSpPr txBox="1"/>
                <p:nvPr/>
              </p:nvSpPr>
              <p:spPr>
                <a:xfrm>
                  <a:off x="4049959" y="4067614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45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4047115" y="3347800"/>
                <a:ext cx="696335" cy="369332"/>
                <a:chOff x="4047115" y="3347800"/>
                <a:chExt cx="696335" cy="369332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>
                  <a:off x="4574502" y="353163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TextBox 43"/>
                <p:cNvSpPr txBox="1"/>
                <p:nvPr/>
              </p:nvSpPr>
              <p:spPr>
                <a:xfrm>
                  <a:off x="4047115" y="3347800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50" name="Straight Connector 49"/>
            <p:cNvCxnSpPr/>
            <p:nvPr/>
          </p:nvCxnSpPr>
          <p:spPr>
            <a:xfrm flipV="1">
              <a:off x="3212870" y="3514920"/>
              <a:ext cx="2883130" cy="288176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3859208" y="4313451"/>
            <a:ext cx="1196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(1;30)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3501117" y="5850415"/>
            <a:ext cx="551591" cy="55159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6" grpId="0"/>
      <p:bldP spid="47" grpId="0"/>
      <p:bldP spid="58" grpId="0"/>
      <p:bldP spid="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318603" y="1398143"/>
            <a:ext cx="10028583" cy="803599"/>
            <a:chOff x="1318603" y="1398143"/>
            <a:chExt cx="10028583" cy="803599"/>
          </a:xfrm>
        </p:grpSpPr>
        <p:sp>
          <p:nvSpPr>
            <p:cNvPr id="32" name="Rectangle 31"/>
            <p:cNvSpPr/>
            <p:nvPr/>
          </p:nvSpPr>
          <p:spPr>
            <a:xfrm>
              <a:off x="1318603" y="1398143"/>
              <a:ext cx="10028583" cy="80359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768312" y="1521668"/>
              <a:ext cx="45555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vi-VN" sz="2800" b="1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tốc</a:t>
              </a:r>
              <a:r>
                <a:rPr lang="en-US" sz="2800" b="1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2800" b="1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v </a:t>
              </a:r>
              <a:r>
                <a:rPr lang="en-US" sz="2800" b="1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từ</a:t>
              </a:r>
              <a:r>
                <a:rPr lang="en-US" sz="2800" b="1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đồ</a:t>
              </a:r>
              <a:r>
                <a:rPr lang="en-US" sz="2800" b="1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thị</a:t>
              </a:r>
              <a:endPara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35421" y="4626082"/>
            <a:ext cx="2722179" cy="679004"/>
            <a:chOff x="935421" y="4180312"/>
            <a:chExt cx="2722179" cy="679004"/>
          </a:xfrm>
        </p:grpSpPr>
        <p:sp>
          <p:nvSpPr>
            <p:cNvPr id="23" name="Rectangle: Rounded Corners 22"/>
            <p:cNvSpPr/>
            <p:nvPr/>
          </p:nvSpPr>
          <p:spPr>
            <a:xfrm>
              <a:off x="935421" y="4180312"/>
              <a:ext cx="2722179" cy="679004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02826" y="4208030"/>
              <a:ext cx="17660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GHI NHỚ</a:t>
              </a:r>
              <a:endPara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928647" y="2395395"/>
            <a:ext cx="8334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647" y="3007402"/>
            <a:ext cx="5517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tốc độ của ca nô bằng công thức: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198630" y="3724398"/>
            <a:ext cx="1794737" cy="947275"/>
            <a:chOff x="3498574" y="5682126"/>
            <a:chExt cx="1794737" cy="94727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ele attr="{68AA283B-1E07-44A9-B4BB-D257B778027F}"/>
                    </a:ext>
                  </a:extLst>
                </p:cNvPr>
                <p:cNvSpPr txBox="1"/>
                <p:nvPr/>
              </p:nvSpPr>
              <p:spPr>
                <a:xfrm>
                  <a:off x="3834620" y="5731821"/>
                  <a:ext cx="1279264" cy="7512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i="1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v</a:t>
                  </a:r>
                  <a:r>
                    <a:rPr lang="vi-VN" sz="2800" i="1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𝑠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</m:den>
                      </m:f>
                    </m:oMath>
                  </a14:m>
                  <a:r>
                    <a:rPr lang="vi-VN" sz="3200" i="1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800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620" y="5731821"/>
                  <a:ext cx="1279264" cy="751296"/>
                </a:xfrm>
                <a:prstGeom prst="rect">
                  <a:avLst/>
                </a:prstGeom>
                <a:blipFill rotWithShape="1">
                  <a:blip r:embed="rId1"/>
                  <a:stretch>
                    <a:fillRect l="-12381" t="-4065" b="-105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  <a:endParaRPr lang="en-US">
                    <a:noFill/>
                  </a:endParaRPr>
                </a:p>
              </p:txBody>
            </p:sp>
          </mc:Fallback>
        </mc:AlternateContent>
        <p:sp>
          <p:nvSpPr>
            <p:cNvPr id="13" name="Rectangle 12"/>
            <p:cNvSpPr/>
            <p:nvPr/>
          </p:nvSpPr>
          <p:spPr>
            <a:xfrm>
              <a:off x="3498574" y="5682126"/>
              <a:ext cx="1794737" cy="94727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35421" y="5167081"/>
            <a:ext cx="10552386" cy="1462599"/>
            <a:chOff x="935421" y="4721311"/>
            <a:chExt cx="10552386" cy="1462599"/>
          </a:xfrm>
        </p:grpSpPr>
        <p:sp>
          <p:nvSpPr>
            <p:cNvPr id="17" name="Rectangle: Rounded Corners 16"/>
            <p:cNvSpPr/>
            <p:nvPr/>
          </p:nvSpPr>
          <p:spPr>
            <a:xfrm>
              <a:off x="935421" y="4721311"/>
              <a:ext cx="10552386" cy="1462599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43985" y="5037111"/>
              <a:ext cx="9608825" cy="873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vi-VN" sz="24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 đồ thị quãng đường – thời gian cho trước, có thể tìm được quãng đường vật đi (hoặc tốc độ, hay thời gian chuyển động của vật)</a:t>
              </a:r>
              <a:endParaRPr lang="vi-VN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27985" y="4520750"/>
            <a:ext cx="1016000" cy="1016000"/>
            <a:chOff x="21585" y="3630406"/>
            <a:chExt cx="1016000" cy="1016000"/>
          </a:xfrm>
        </p:grpSpPr>
        <p:grpSp>
          <p:nvGrpSpPr>
            <p:cNvPr id="18" name="Group 17"/>
            <p:cNvGrpSpPr/>
            <p:nvPr/>
          </p:nvGrpSpPr>
          <p:grpSpPr>
            <a:xfrm>
              <a:off x="21585" y="3630406"/>
              <a:ext cx="1016000" cy="1016000"/>
              <a:chOff x="325120" y="895505"/>
              <a:chExt cx="1016000" cy="1016000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325120" y="895505"/>
                <a:ext cx="1016000" cy="1016000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47000">
                    <a:srgbClr val="9B164A"/>
                  </a:gs>
                  <a:gs pos="100000">
                    <a:srgbClr val="7030A0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01320" y="971705"/>
                <a:ext cx="863600" cy="8636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6" name="Graphic 15" descr="Brain in head with solid fill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170627" y="3794982"/>
              <a:ext cx="679004" cy="679004"/>
            </a:xfrm>
            <a:prstGeom prst="rect">
              <a:avLst/>
            </a:prstGeom>
          </p:spPr>
        </p:pic>
      </p:grpSp>
      <p:sp>
        <p:nvSpPr>
          <p:cNvPr id="26" name="Arrow: Pentagon 25"/>
          <p:cNvSpPr/>
          <p:nvPr/>
        </p:nvSpPr>
        <p:spPr>
          <a:xfrm>
            <a:off x="0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Chevron 26"/>
          <p:cNvSpPr/>
          <p:nvPr/>
        </p:nvSpPr>
        <p:spPr>
          <a:xfrm>
            <a:off x="66040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27480" y="270301"/>
            <a:ext cx="9237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hay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Arrow: Pentagon 28"/>
          <p:cNvSpPr/>
          <p:nvPr/>
        </p:nvSpPr>
        <p:spPr>
          <a:xfrm flipH="1">
            <a:off x="11347186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Chevron 29"/>
          <p:cNvSpPr/>
          <p:nvPr/>
        </p:nvSpPr>
        <p:spPr>
          <a:xfrm flipH="1">
            <a:off x="1076452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777426" y="1206917"/>
            <a:ext cx="1022456" cy="1186048"/>
            <a:chOff x="661458" y="1318837"/>
            <a:chExt cx="1022456" cy="1186048"/>
          </a:xfrm>
        </p:grpSpPr>
        <p:sp>
          <p:nvSpPr>
            <p:cNvPr id="35" name="Hexagon 34"/>
            <p:cNvSpPr/>
            <p:nvPr/>
          </p:nvSpPr>
          <p:spPr>
            <a:xfrm rot="5400000">
              <a:off x="579662" y="1400633"/>
              <a:ext cx="1186048" cy="1022456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Hexagon 35"/>
            <p:cNvSpPr/>
            <p:nvPr/>
          </p:nvSpPr>
          <p:spPr>
            <a:xfrm rot="5400000">
              <a:off x="662335" y="1474838"/>
              <a:ext cx="1020703" cy="879917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85911" y="1619474"/>
              <a:ext cx="773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02</a:t>
              </a:r>
              <a:endParaRPr lang="en-US" sz="32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Table 27"/>
          <p:cNvGraphicFramePr>
            <a:graphicFrameLocks noGrp="1"/>
          </p:cNvGraphicFramePr>
          <p:nvPr/>
        </p:nvGraphicFramePr>
        <p:xfrm>
          <a:off x="7974685" y="3146771"/>
          <a:ext cx="2878252" cy="2755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563"/>
                <a:gridCol w="719563"/>
                <a:gridCol w="719563"/>
                <a:gridCol w="719563"/>
              </a:tblGrid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-2" y="1339089"/>
            <a:ext cx="777765" cy="4179821"/>
            <a:chOff x="-2" y="1339089"/>
            <a:chExt cx="777765" cy="4179821"/>
          </a:xfrm>
        </p:grpSpPr>
        <p:sp>
          <p:nvSpPr>
            <p:cNvPr id="3" name="Trapezoid 2"/>
            <p:cNvSpPr/>
            <p:nvPr/>
          </p:nvSpPr>
          <p:spPr>
            <a:xfrm rot="5400000">
              <a:off x="-1701030" y="3040117"/>
              <a:ext cx="4179821" cy="777765"/>
            </a:xfrm>
            <a:prstGeom prst="trapezoid">
              <a:avLst>
                <a:gd name="adj" fmla="val 49325"/>
              </a:avLst>
            </a:prstGeom>
            <a:gradFill flip="none" rotWithShape="1">
              <a:gsLst>
                <a:gs pos="0">
                  <a:srgbClr val="7030A0"/>
                </a:gs>
                <a:gs pos="57000">
                  <a:srgbClr val="A1133E"/>
                </a:gs>
                <a:gs pos="100000">
                  <a:srgbClr val="C00000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 rot="16200000">
              <a:off x="-793267" y="3086027"/>
              <a:ext cx="23642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65590" y="217022"/>
            <a:ext cx="11102502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đồ thị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9.2,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0000"/>
              </a:lnSpc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0000"/>
              </a:lnSpc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8185" y="3275703"/>
            <a:ext cx="3874638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1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761905" y="2135480"/>
            <a:ext cx="1412616" cy="518029"/>
            <a:chOff x="5000676" y="619760"/>
            <a:chExt cx="1897580" cy="611525"/>
          </a:xfrm>
        </p:grpSpPr>
        <p:sp>
          <p:nvSpPr>
            <p:cNvPr id="56" name="Rectangle: Rounded Corners 55"/>
            <p:cNvSpPr/>
            <p:nvPr/>
          </p:nvSpPr>
          <p:spPr>
            <a:xfrm>
              <a:off x="5000676" y="619760"/>
              <a:ext cx="1897580" cy="611525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53700">
                  <a:srgbClr val="951A56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Rectangle: Rounded Corners 56"/>
            <p:cNvSpPr/>
            <p:nvPr/>
          </p:nvSpPr>
          <p:spPr>
            <a:xfrm>
              <a:off x="5090160" y="688848"/>
              <a:ext cx="1706880" cy="475488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933949" y="2635378"/>
            <a:ext cx="972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7999174" y="3204831"/>
            <a:ext cx="2793523" cy="268557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>
            <a:off x="7975944" y="2276526"/>
            <a:ext cx="3301" cy="3616336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7975944" y="5913134"/>
            <a:ext cx="3882520" cy="1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val 103"/>
          <p:cNvSpPr/>
          <p:nvPr/>
        </p:nvSpPr>
        <p:spPr>
          <a:xfrm>
            <a:off x="7935430" y="5869320"/>
            <a:ext cx="87630" cy="876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618436" y="5830498"/>
            <a:ext cx="30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1523969" y="6058367"/>
            <a:ext cx="66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vi-V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(h)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086637" y="2266046"/>
            <a:ext cx="82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vi-V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(km)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9256346" y="5830498"/>
            <a:ext cx="302255" cy="495783"/>
            <a:chOff x="5940457" y="6340902"/>
            <a:chExt cx="302255" cy="495783"/>
          </a:xfrm>
        </p:grpSpPr>
        <p:cxnSp>
          <p:nvCxnSpPr>
            <p:cNvPr id="109" name="Straight Connector 108"/>
            <p:cNvCxnSpPr/>
            <p:nvPr/>
          </p:nvCxnSpPr>
          <p:spPr>
            <a:xfrm>
              <a:off x="609600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5940457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9800778" y="5830498"/>
            <a:ext cx="674387" cy="495783"/>
            <a:chOff x="6470641" y="6340902"/>
            <a:chExt cx="674387" cy="495783"/>
          </a:xfrm>
        </p:grpSpPr>
        <p:cxnSp>
          <p:nvCxnSpPr>
            <p:cNvPr id="112" name="Straight Connector 111"/>
            <p:cNvCxnSpPr/>
            <p:nvPr/>
          </p:nvCxnSpPr>
          <p:spPr>
            <a:xfrm>
              <a:off x="681609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/>
            <p:cNvSpPr txBox="1"/>
            <p:nvPr/>
          </p:nvSpPr>
          <p:spPr>
            <a:xfrm>
              <a:off x="6470641" y="6467353"/>
              <a:ext cx="674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1,5</a:t>
              </a:r>
              <a:endPara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10695984" y="5830498"/>
            <a:ext cx="302255" cy="495783"/>
            <a:chOff x="7379735" y="6340902"/>
            <a:chExt cx="302255" cy="495783"/>
          </a:xfrm>
        </p:grpSpPr>
        <p:cxnSp>
          <p:nvCxnSpPr>
            <p:cNvPr id="116" name="Straight Connector 115"/>
            <p:cNvCxnSpPr/>
            <p:nvPr/>
          </p:nvCxnSpPr>
          <p:spPr>
            <a:xfrm>
              <a:off x="753618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>
              <a:off x="7379735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7383548" y="5025740"/>
            <a:ext cx="675611" cy="369332"/>
            <a:chOff x="4067839" y="5507242"/>
            <a:chExt cx="675611" cy="369332"/>
          </a:xfrm>
        </p:grpSpPr>
        <p:cxnSp>
          <p:nvCxnSpPr>
            <p:cNvPr id="119" name="Straight Connector 118"/>
            <p:cNvCxnSpPr/>
            <p:nvPr/>
          </p:nvCxnSpPr>
          <p:spPr>
            <a:xfrm>
              <a:off x="4574502" y="569190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19"/>
            <p:cNvSpPr txBox="1"/>
            <p:nvPr/>
          </p:nvSpPr>
          <p:spPr>
            <a:xfrm>
              <a:off x="4067839" y="5507242"/>
              <a:ext cx="515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7260270" y="4337581"/>
            <a:ext cx="798889" cy="369332"/>
            <a:chOff x="3944561" y="4787428"/>
            <a:chExt cx="798889" cy="369332"/>
          </a:xfrm>
        </p:grpSpPr>
        <p:cxnSp>
          <p:nvCxnSpPr>
            <p:cNvPr id="122" name="Straight Connector 121"/>
            <p:cNvCxnSpPr/>
            <p:nvPr/>
          </p:nvCxnSpPr>
          <p:spPr>
            <a:xfrm>
              <a:off x="4574502" y="497181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/>
            <p:cNvSpPr txBox="1"/>
            <p:nvPr/>
          </p:nvSpPr>
          <p:spPr>
            <a:xfrm>
              <a:off x="3944561" y="4787428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7251330" y="3649421"/>
            <a:ext cx="807829" cy="369332"/>
            <a:chOff x="3935621" y="4067614"/>
            <a:chExt cx="807829" cy="369332"/>
          </a:xfrm>
        </p:grpSpPr>
        <p:cxnSp>
          <p:nvCxnSpPr>
            <p:cNvPr id="125" name="Straight Connector 124"/>
            <p:cNvCxnSpPr/>
            <p:nvPr/>
          </p:nvCxnSpPr>
          <p:spPr>
            <a:xfrm>
              <a:off x="4574502" y="425172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/>
            <p:cNvSpPr txBox="1"/>
            <p:nvPr/>
          </p:nvSpPr>
          <p:spPr>
            <a:xfrm>
              <a:off x="3935621" y="4067614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</a:t>
              </a:r>
              <a:endPara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7260270" y="2961261"/>
            <a:ext cx="798889" cy="369332"/>
            <a:chOff x="3944561" y="3347800"/>
            <a:chExt cx="798889" cy="369332"/>
          </a:xfrm>
        </p:grpSpPr>
        <p:cxnSp>
          <p:nvCxnSpPr>
            <p:cNvPr id="128" name="Straight Connector 127"/>
            <p:cNvCxnSpPr/>
            <p:nvPr/>
          </p:nvCxnSpPr>
          <p:spPr>
            <a:xfrm>
              <a:off x="4574502" y="353163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/>
            <p:cNvSpPr txBox="1"/>
            <p:nvPr/>
          </p:nvSpPr>
          <p:spPr>
            <a:xfrm>
              <a:off x="3944561" y="3347800"/>
              <a:ext cx="618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  <a:endPara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4" name="TextBox 143"/>
          <p:cNvSpPr txBox="1"/>
          <p:nvPr/>
        </p:nvSpPr>
        <p:spPr>
          <a:xfrm>
            <a:off x="1025907" y="4334578"/>
            <a:ext cx="972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1584544" y="4251788"/>
            <a:ext cx="4354721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1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 = 2 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s = 60 km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6" name="Group 145"/>
          <p:cNvGrpSpPr/>
          <p:nvPr/>
        </p:nvGrpSpPr>
        <p:grpSpPr>
          <a:xfrm>
            <a:off x="1589835" y="5584729"/>
            <a:ext cx="4477369" cy="947275"/>
            <a:chOff x="3498574" y="5682126"/>
            <a:chExt cx="4477369" cy="94727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7" name="TextBox 146">
                  <a:extLst>
                    <a:ext uri="{FF2B5EF4-FFF2-40B4-BE49-F238E27FC236}">
                      <ele attr="{EB0926D9-0484-E6FE-BD3F-A871DE69D7B2}"/>
                    </a:ext>
                  </a:extLst>
                </p:cNvPr>
                <p:cNvSpPr txBox="1"/>
                <p:nvPr/>
              </p:nvSpPr>
              <p:spPr>
                <a:xfrm>
                  <a:off x="3834620" y="5731821"/>
                  <a:ext cx="1279264" cy="7512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v</a:t>
                  </a:r>
                  <a:r>
                    <a:rPr lang="vi-VN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t</m:t>
                          </m:r>
                        </m:den>
                      </m:f>
                    </m:oMath>
                  </a14:m>
                  <a:r>
                    <a:rPr lang="vi-VN" sz="32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8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47" name="TextBox 1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620" y="5731821"/>
                  <a:ext cx="1279264" cy="751296"/>
                </a:xfrm>
                <a:prstGeom prst="rect">
                  <a:avLst/>
                </a:prstGeom>
                <a:blipFill rotWithShape="1">
                  <a:blip r:embed="rId1"/>
                  <a:stretch>
                    <a:fillRect l="-10000" b="-48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  <a:endParaRPr lang="en-US">
                    <a:noFill/>
                  </a:endParaRP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8" name="TextBox 147">
                  <a:extLst>
                    <a:ext uri="{FF2B5EF4-FFF2-40B4-BE49-F238E27FC236}">
                      <ele attr="{BECE919F-9CDA-A665-1276-9AA1E458C0BF}"/>
                    </a:ext>
                  </a:extLst>
                </p:cNvPr>
                <p:cNvSpPr txBox="1"/>
                <p:nvPr/>
              </p:nvSpPr>
              <p:spPr>
                <a:xfrm>
                  <a:off x="4861136" y="5731821"/>
                  <a:ext cx="1279264" cy="791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  <a:sym typeface="Symbol" panose="05050102010706020507" pitchFamily="18" charset="2"/>
                            </a:rPr>
                            <m:t>6</m:t>
                          </m:r>
                          <m:r>
                            <a:rPr lang="en-US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  <a:sym typeface="Symbol" panose="05050102010706020507" pitchFamily="18" charset="2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vi-VN" sz="32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8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48" name="TextBox 1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1136" y="5731821"/>
                  <a:ext cx="1279264" cy="79137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9524" b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  <a:endParaRPr lang="en-US">
                    <a:noFill/>
                  </a:endParaRP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9" name="TextBox 148">
                  <a:extLst>
                    <a:ext uri="{FF2B5EF4-FFF2-40B4-BE49-F238E27FC236}">
                      <ele attr="{C788352C-1973-7E6D-594D-237826A5A353}"/>
                    </a:ext>
                  </a:extLst>
                </p:cNvPr>
                <p:cNvSpPr txBox="1"/>
                <p:nvPr/>
              </p:nvSpPr>
              <p:spPr>
                <a:xfrm>
                  <a:off x="5790115" y="5865896"/>
                  <a:ext cx="218582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</a:t>
                  </a:r>
                  <a:r>
                    <a:rPr lang="en-US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3</a:t>
                  </a:r>
                  <a14:m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𝟎</m:t>
                      </m:r>
                      <m:r>
                        <a:rPr lang="vi-V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vi-V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𝐤𝐦</m:t>
                      </m:r>
                      <m:r>
                        <a:rPr lang="vi-V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/</m:t>
                      </m:r>
                      <m:r>
                        <a:rPr lang="vi-V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𝐡</m:t>
                      </m:r>
                    </m:oMath>
                  </a14:m>
                  <a:endPara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49" name="TextBox 1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0115" y="5865896"/>
                  <a:ext cx="2185828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5866" t="-11628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  <a:endParaRPr lang="en-US">
                    <a:noFill/>
                  </a:endParaRPr>
                </a:p>
              </p:txBody>
            </p:sp>
          </mc:Fallback>
        </mc:AlternateContent>
        <p:sp>
          <p:nvSpPr>
            <p:cNvPr id="150" name="Rectangle 149"/>
            <p:cNvSpPr/>
            <p:nvPr/>
          </p:nvSpPr>
          <p:spPr>
            <a:xfrm>
              <a:off x="3498574" y="5682126"/>
              <a:ext cx="4194313" cy="94727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1" name="Oval 150"/>
          <p:cNvSpPr/>
          <p:nvPr/>
        </p:nvSpPr>
        <p:spPr>
          <a:xfrm>
            <a:off x="7222430" y="2877408"/>
            <a:ext cx="551591" cy="55159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2" name="Straight Connector 151"/>
          <p:cNvCxnSpPr/>
          <p:nvPr/>
        </p:nvCxnSpPr>
        <p:spPr>
          <a:xfrm flipH="1" flipV="1">
            <a:off x="10847110" y="3153203"/>
            <a:ext cx="10525" cy="2632243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8095586" y="3145929"/>
            <a:ext cx="2751524" cy="7274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1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63" grpId="0"/>
      <p:bldP spid="104" grpId="0" animBg="1"/>
      <p:bldP spid="105" grpId="0"/>
      <p:bldP spid="106" grpId="0"/>
      <p:bldP spid="107" grpId="0"/>
      <p:bldP spid="144" grpId="0"/>
      <p:bldP spid="145" grpId="0"/>
      <p:bldP spid="1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739;p72"/>
          <p:cNvSpPr/>
          <p:nvPr/>
        </p:nvSpPr>
        <p:spPr>
          <a:xfrm>
            <a:off x="2950502" y="6823395"/>
            <a:ext cx="5035513" cy="3773"/>
          </a:xfrm>
          <a:custGeom>
            <a:avLst/>
            <a:gdLst/>
            <a:ahLst/>
            <a:cxnLst/>
            <a:rect l="l" t="t" r="r" b="b"/>
            <a:pathLst>
              <a:path w="232741" h="184" extrusionOk="0">
                <a:moveTo>
                  <a:pt x="116386" y="1"/>
                </a:moveTo>
                <a:cubicBezTo>
                  <a:pt x="52099" y="1"/>
                  <a:pt x="1" y="31"/>
                  <a:pt x="1" y="92"/>
                </a:cubicBezTo>
                <a:cubicBezTo>
                  <a:pt x="1" y="153"/>
                  <a:pt x="52130" y="183"/>
                  <a:pt x="116386" y="183"/>
                </a:cubicBezTo>
                <a:cubicBezTo>
                  <a:pt x="180643" y="183"/>
                  <a:pt x="232741" y="153"/>
                  <a:pt x="232741" y="92"/>
                </a:cubicBezTo>
                <a:cubicBezTo>
                  <a:pt x="232741" y="31"/>
                  <a:pt x="180643" y="1"/>
                  <a:pt x="11638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" name="Google Shape;3740;p72"/>
          <p:cNvSpPr/>
          <p:nvPr/>
        </p:nvSpPr>
        <p:spPr>
          <a:xfrm>
            <a:off x="6159746" y="5901978"/>
            <a:ext cx="849676" cy="919569"/>
          </a:xfrm>
          <a:custGeom>
            <a:avLst/>
            <a:gdLst/>
            <a:ahLst/>
            <a:cxnLst/>
            <a:rect l="l" t="t" r="r" b="b"/>
            <a:pathLst>
              <a:path w="39272" h="44834" extrusionOk="0">
                <a:moveTo>
                  <a:pt x="5199" y="0"/>
                </a:moveTo>
                <a:cubicBezTo>
                  <a:pt x="5199" y="0"/>
                  <a:pt x="1399" y="14894"/>
                  <a:pt x="700" y="20517"/>
                </a:cubicBezTo>
                <a:cubicBezTo>
                  <a:pt x="1" y="26171"/>
                  <a:pt x="3952" y="44834"/>
                  <a:pt x="3952" y="44834"/>
                </a:cubicBezTo>
                <a:lnTo>
                  <a:pt x="21126" y="44834"/>
                </a:lnTo>
                <a:lnTo>
                  <a:pt x="20700" y="17690"/>
                </a:lnTo>
                <a:lnTo>
                  <a:pt x="23010" y="44834"/>
                </a:lnTo>
                <a:lnTo>
                  <a:pt x="35807" y="44834"/>
                </a:lnTo>
                <a:cubicBezTo>
                  <a:pt x="35807" y="44834"/>
                  <a:pt x="38452" y="25654"/>
                  <a:pt x="38877" y="20122"/>
                </a:cubicBezTo>
                <a:cubicBezTo>
                  <a:pt x="39271" y="14632"/>
                  <a:pt x="36185" y="486"/>
                  <a:pt x="35809" y="486"/>
                </a:cubicBezTo>
                <a:cubicBezTo>
                  <a:pt x="35809" y="486"/>
                  <a:pt x="35808" y="486"/>
                  <a:pt x="35807" y="487"/>
                </a:cubicBezTo>
                <a:lnTo>
                  <a:pt x="5199" y="0"/>
                </a:ln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Google Shape;3741;p72"/>
          <p:cNvSpPr/>
          <p:nvPr/>
        </p:nvSpPr>
        <p:spPr>
          <a:xfrm>
            <a:off x="6610894" y="5979282"/>
            <a:ext cx="25660" cy="275580"/>
          </a:xfrm>
          <a:custGeom>
            <a:avLst/>
            <a:gdLst/>
            <a:ahLst/>
            <a:cxnLst/>
            <a:rect l="l" t="t" r="r" b="b"/>
            <a:pathLst>
              <a:path w="1186" h="13436" extrusionOk="0">
                <a:moveTo>
                  <a:pt x="1155" y="0"/>
                </a:moveTo>
                <a:cubicBezTo>
                  <a:pt x="1095" y="152"/>
                  <a:pt x="1095" y="335"/>
                  <a:pt x="1095" y="517"/>
                </a:cubicBezTo>
                <a:cubicBezTo>
                  <a:pt x="1095" y="912"/>
                  <a:pt x="1064" y="1398"/>
                  <a:pt x="1034" y="1976"/>
                </a:cubicBezTo>
                <a:cubicBezTo>
                  <a:pt x="973" y="3192"/>
                  <a:pt x="851" y="4864"/>
                  <a:pt x="699" y="6718"/>
                </a:cubicBezTo>
                <a:cubicBezTo>
                  <a:pt x="548" y="8572"/>
                  <a:pt x="365" y="10244"/>
                  <a:pt x="213" y="11459"/>
                </a:cubicBezTo>
                <a:cubicBezTo>
                  <a:pt x="152" y="12037"/>
                  <a:pt x="92" y="12523"/>
                  <a:pt x="61" y="12888"/>
                </a:cubicBezTo>
                <a:cubicBezTo>
                  <a:pt x="31" y="13070"/>
                  <a:pt x="0" y="13253"/>
                  <a:pt x="31" y="13435"/>
                </a:cubicBezTo>
                <a:cubicBezTo>
                  <a:pt x="61" y="13253"/>
                  <a:pt x="122" y="13070"/>
                  <a:pt x="122" y="12918"/>
                </a:cubicBezTo>
                <a:cubicBezTo>
                  <a:pt x="183" y="12584"/>
                  <a:pt x="274" y="12098"/>
                  <a:pt x="365" y="11490"/>
                </a:cubicBezTo>
                <a:cubicBezTo>
                  <a:pt x="517" y="10274"/>
                  <a:pt x="760" y="8602"/>
                  <a:pt x="912" y="6748"/>
                </a:cubicBezTo>
                <a:cubicBezTo>
                  <a:pt x="1064" y="4894"/>
                  <a:pt x="1155" y="3192"/>
                  <a:pt x="1155" y="1976"/>
                </a:cubicBezTo>
                <a:lnTo>
                  <a:pt x="1155" y="517"/>
                </a:lnTo>
                <a:cubicBezTo>
                  <a:pt x="1186" y="335"/>
                  <a:pt x="1155" y="152"/>
                  <a:pt x="1155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" name="Google Shape;3742;p72"/>
          <p:cNvSpPr/>
          <p:nvPr/>
        </p:nvSpPr>
        <p:spPr>
          <a:xfrm>
            <a:off x="6660223" y="6002500"/>
            <a:ext cx="52619" cy="47235"/>
          </a:xfrm>
          <a:custGeom>
            <a:avLst/>
            <a:gdLst/>
            <a:ahLst/>
            <a:cxnLst/>
            <a:rect l="l" t="t" r="r" b="b"/>
            <a:pathLst>
              <a:path w="2432" h="2303" extrusionOk="0">
                <a:moveTo>
                  <a:pt x="1307" y="1"/>
                </a:moveTo>
                <a:cubicBezTo>
                  <a:pt x="1254" y="1"/>
                  <a:pt x="1201" y="8"/>
                  <a:pt x="1155" y="23"/>
                </a:cubicBezTo>
                <a:cubicBezTo>
                  <a:pt x="1246" y="23"/>
                  <a:pt x="1337" y="54"/>
                  <a:pt x="1429" y="54"/>
                </a:cubicBezTo>
                <a:cubicBezTo>
                  <a:pt x="1641" y="114"/>
                  <a:pt x="1854" y="266"/>
                  <a:pt x="2006" y="449"/>
                </a:cubicBezTo>
                <a:cubicBezTo>
                  <a:pt x="2219" y="722"/>
                  <a:pt x="2280" y="1118"/>
                  <a:pt x="2128" y="1422"/>
                </a:cubicBezTo>
                <a:cubicBezTo>
                  <a:pt x="1963" y="1855"/>
                  <a:pt x="1579" y="2068"/>
                  <a:pt x="1194" y="2068"/>
                </a:cubicBezTo>
                <a:cubicBezTo>
                  <a:pt x="796" y="2068"/>
                  <a:pt x="398" y="1839"/>
                  <a:pt x="243" y="1391"/>
                </a:cubicBezTo>
                <a:cubicBezTo>
                  <a:pt x="122" y="1057"/>
                  <a:pt x="182" y="692"/>
                  <a:pt x="426" y="418"/>
                </a:cubicBezTo>
                <a:cubicBezTo>
                  <a:pt x="578" y="236"/>
                  <a:pt x="790" y="114"/>
                  <a:pt x="1034" y="84"/>
                </a:cubicBezTo>
                <a:lnTo>
                  <a:pt x="1307" y="84"/>
                </a:lnTo>
                <a:cubicBezTo>
                  <a:pt x="1216" y="23"/>
                  <a:pt x="1125" y="23"/>
                  <a:pt x="1034" y="23"/>
                </a:cubicBezTo>
                <a:cubicBezTo>
                  <a:pt x="760" y="23"/>
                  <a:pt x="517" y="145"/>
                  <a:pt x="334" y="358"/>
                </a:cubicBezTo>
                <a:cubicBezTo>
                  <a:pt x="182" y="479"/>
                  <a:pt x="91" y="662"/>
                  <a:pt x="61" y="844"/>
                </a:cubicBezTo>
                <a:cubicBezTo>
                  <a:pt x="0" y="1026"/>
                  <a:pt x="0" y="1270"/>
                  <a:pt x="61" y="1482"/>
                </a:cubicBezTo>
                <a:cubicBezTo>
                  <a:pt x="243" y="1938"/>
                  <a:pt x="669" y="2303"/>
                  <a:pt x="1186" y="2303"/>
                </a:cubicBezTo>
                <a:cubicBezTo>
                  <a:pt x="1702" y="2303"/>
                  <a:pt x="2128" y="1999"/>
                  <a:pt x="2310" y="1513"/>
                </a:cubicBezTo>
                <a:cubicBezTo>
                  <a:pt x="2401" y="1300"/>
                  <a:pt x="2432" y="1087"/>
                  <a:pt x="2371" y="874"/>
                </a:cubicBezTo>
                <a:cubicBezTo>
                  <a:pt x="2310" y="692"/>
                  <a:pt x="2249" y="540"/>
                  <a:pt x="2128" y="388"/>
                </a:cubicBezTo>
                <a:cubicBezTo>
                  <a:pt x="1945" y="175"/>
                  <a:pt x="1702" y="54"/>
                  <a:pt x="1459" y="23"/>
                </a:cubicBezTo>
                <a:cubicBezTo>
                  <a:pt x="1413" y="8"/>
                  <a:pt x="1360" y="1"/>
                  <a:pt x="130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" name="Google Shape;3743;p72"/>
          <p:cNvSpPr/>
          <p:nvPr/>
        </p:nvSpPr>
        <p:spPr>
          <a:xfrm>
            <a:off x="6814097" y="5979281"/>
            <a:ext cx="161143" cy="79131"/>
          </a:xfrm>
          <a:custGeom>
            <a:avLst/>
            <a:gdLst/>
            <a:ahLst/>
            <a:cxnLst/>
            <a:rect l="l" t="t" r="r" b="b"/>
            <a:pathLst>
              <a:path w="7448" h="3858" extrusionOk="0">
                <a:moveTo>
                  <a:pt x="1" y="0"/>
                </a:moveTo>
                <a:cubicBezTo>
                  <a:pt x="1" y="91"/>
                  <a:pt x="61" y="213"/>
                  <a:pt x="122" y="335"/>
                </a:cubicBezTo>
                <a:cubicBezTo>
                  <a:pt x="244" y="608"/>
                  <a:pt x="396" y="912"/>
                  <a:pt x="578" y="1155"/>
                </a:cubicBezTo>
                <a:cubicBezTo>
                  <a:pt x="1689" y="2849"/>
                  <a:pt x="3585" y="3858"/>
                  <a:pt x="5596" y="3858"/>
                </a:cubicBezTo>
                <a:cubicBezTo>
                  <a:pt x="5787" y="3858"/>
                  <a:pt x="5979" y="3849"/>
                  <a:pt x="6171" y="3830"/>
                </a:cubicBezTo>
                <a:cubicBezTo>
                  <a:pt x="6475" y="3800"/>
                  <a:pt x="6809" y="3739"/>
                  <a:pt x="7113" y="3648"/>
                </a:cubicBezTo>
                <a:cubicBezTo>
                  <a:pt x="7235" y="3617"/>
                  <a:pt x="7356" y="3587"/>
                  <a:pt x="7448" y="3526"/>
                </a:cubicBezTo>
                <a:cubicBezTo>
                  <a:pt x="7448" y="3523"/>
                  <a:pt x="7444" y="3522"/>
                  <a:pt x="7436" y="3522"/>
                </a:cubicBezTo>
                <a:cubicBezTo>
                  <a:pt x="7357" y="3522"/>
                  <a:pt x="6887" y="3650"/>
                  <a:pt x="6141" y="3678"/>
                </a:cubicBezTo>
                <a:cubicBezTo>
                  <a:pt x="6021" y="3685"/>
                  <a:pt x="5902" y="3688"/>
                  <a:pt x="5784" y="3688"/>
                </a:cubicBezTo>
                <a:cubicBezTo>
                  <a:pt x="3784" y="3688"/>
                  <a:pt x="1876" y="2730"/>
                  <a:pt x="700" y="1095"/>
                </a:cubicBezTo>
                <a:cubicBezTo>
                  <a:pt x="213" y="456"/>
                  <a:pt x="31" y="0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" name="Google Shape;3744;p72"/>
          <p:cNvSpPr/>
          <p:nvPr/>
        </p:nvSpPr>
        <p:spPr>
          <a:xfrm>
            <a:off x="6095315" y="4655124"/>
            <a:ext cx="299892" cy="536105"/>
          </a:xfrm>
          <a:custGeom>
            <a:avLst/>
            <a:gdLst/>
            <a:ahLst/>
            <a:cxnLst/>
            <a:rect l="l" t="t" r="r" b="b"/>
            <a:pathLst>
              <a:path w="13861" h="26138" extrusionOk="0">
                <a:moveTo>
                  <a:pt x="11459" y="0"/>
                </a:moveTo>
                <a:cubicBezTo>
                  <a:pt x="10487" y="3526"/>
                  <a:pt x="9028" y="6353"/>
                  <a:pt x="7599" y="7781"/>
                </a:cubicBezTo>
                <a:cubicBezTo>
                  <a:pt x="6170" y="9180"/>
                  <a:pt x="4620" y="10851"/>
                  <a:pt x="4681" y="12857"/>
                </a:cubicBezTo>
                <a:cubicBezTo>
                  <a:pt x="4711" y="13648"/>
                  <a:pt x="4955" y="14499"/>
                  <a:pt x="4620" y="15198"/>
                </a:cubicBezTo>
                <a:cubicBezTo>
                  <a:pt x="4164" y="16140"/>
                  <a:pt x="2979" y="16353"/>
                  <a:pt x="2067" y="16839"/>
                </a:cubicBezTo>
                <a:cubicBezTo>
                  <a:pt x="760" y="17660"/>
                  <a:pt x="0" y="19119"/>
                  <a:pt x="61" y="20669"/>
                </a:cubicBezTo>
                <a:cubicBezTo>
                  <a:pt x="183" y="22189"/>
                  <a:pt x="851" y="23648"/>
                  <a:pt x="1976" y="24712"/>
                </a:cubicBezTo>
                <a:cubicBezTo>
                  <a:pt x="2769" y="25504"/>
                  <a:pt x="3912" y="26137"/>
                  <a:pt x="5014" y="26137"/>
                </a:cubicBezTo>
                <a:cubicBezTo>
                  <a:pt x="5433" y="26137"/>
                  <a:pt x="5846" y="26046"/>
                  <a:pt x="6231" y="25836"/>
                </a:cubicBezTo>
                <a:cubicBezTo>
                  <a:pt x="7052" y="25380"/>
                  <a:pt x="7538" y="24469"/>
                  <a:pt x="7964" y="23617"/>
                </a:cubicBezTo>
                <a:cubicBezTo>
                  <a:pt x="10122" y="19180"/>
                  <a:pt x="12098" y="14651"/>
                  <a:pt x="13861" y="10061"/>
                </a:cubicBezTo>
                <a:lnTo>
                  <a:pt x="11459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" name="Google Shape;3745;p72"/>
          <p:cNvSpPr/>
          <p:nvPr/>
        </p:nvSpPr>
        <p:spPr>
          <a:xfrm>
            <a:off x="6464247" y="4283449"/>
            <a:ext cx="589920" cy="969739"/>
          </a:xfrm>
          <a:custGeom>
            <a:avLst/>
            <a:gdLst/>
            <a:ahLst/>
            <a:cxnLst/>
            <a:rect l="l" t="t" r="r" b="b"/>
            <a:pathLst>
              <a:path w="27266" h="47280" extrusionOk="0">
                <a:moveTo>
                  <a:pt x="9981" y="1"/>
                </a:moveTo>
                <a:cubicBezTo>
                  <a:pt x="7607" y="1"/>
                  <a:pt x="5192" y="931"/>
                  <a:pt x="3313" y="3014"/>
                </a:cubicBezTo>
                <a:lnTo>
                  <a:pt x="942" y="33927"/>
                </a:lnTo>
                <a:cubicBezTo>
                  <a:pt x="0" y="35994"/>
                  <a:pt x="426" y="38547"/>
                  <a:pt x="1611" y="40492"/>
                </a:cubicBezTo>
                <a:cubicBezTo>
                  <a:pt x="2797" y="42438"/>
                  <a:pt x="4711" y="43897"/>
                  <a:pt x="6718" y="44991"/>
                </a:cubicBezTo>
                <a:cubicBezTo>
                  <a:pt x="9326" y="46372"/>
                  <a:pt x="12257" y="47279"/>
                  <a:pt x="15203" y="47279"/>
                </a:cubicBezTo>
                <a:cubicBezTo>
                  <a:pt x="15758" y="47279"/>
                  <a:pt x="16315" y="47247"/>
                  <a:pt x="16870" y="47179"/>
                </a:cubicBezTo>
                <a:cubicBezTo>
                  <a:pt x="20365" y="46784"/>
                  <a:pt x="23739" y="44869"/>
                  <a:pt x="25502" y="41830"/>
                </a:cubicBezTo>
                <a:cubicBezTo>
                  <a:pt x="27265" y="38760"/>
                  <a:pt x="27113" y="34595"/>
                  <a:pt x="24803" y="31951"/>
                </a:cubicBezTo>
                <a:cubicBezTo>
                  <a:pt x="23952" y="31009"/>
                  <a:pt x="22888" y="30279"/>
                  <a:pt x="21976" y="29398"/>
                </a:cubicBezTo>
                <a:cubicBezTo>
                  <a:pt x="21064" y="28547"/>
                  <a:pt x="20274" y="27422"/>
                  <a:pt x="20213" y="26146"/>
                </a:cubicBezTo>
                <a:cubicBezTo>
                  <a:pt x="20153" y="24231"/>
                  <a:pt x="21794" y="22468"/>
                  <a:pt x="21551" y="20553"/>
                </a:cubicBezTo>
                <a:cubicBezTo>
                  <a:pt x="21338" y="18881"/>
                  <a:pt x="19818" y="17726"/>
                  <a:pt x="19149" y="16206"/>
                </a:cubicBezTo>
                <a:cubicBezTo>
                  <a:pt x="18207" y="14018"/>
                  <a:pt x="19119" y="11556"/>
                  <a:pt x="19149" y="9185"/>
                </a:cubicBezTo>
                <a:cubicBezTo>
                  <a:pt x="19210" y="3634"/>
                  <a:pt x="14674" y="1"/>
                  <a:pt x="998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" name="Google Shape;3746;p72"/>
          <p:cNvSpPr/>
          <p:nvPr/>
        </p:nvSpPr>
        <p:spPr>
          <a:xfrm>
            <a:off x="6261023" y="4946249"/>
            <a:ext cx="692516" cy="1030491"/>
          </a:xfrm>
          <a:custGeom>
            <a:avLst/>
            <a:gdLst/>
            <a:ahLst/>
            <a:cxnLst/>
            <a:rect l="l" t="t" r="r" b="b"/>
            <a:pathLst>
              <a:path w="32008" h="50242" extrusionOk="0">
                <a:moveTo>
                  <a:pt x="6506" y="1"/>
                </a:moveTo>
                <a:lnTo>
                  <a:pt x="1" y="2280"/>
                </a:lnTo>
                <a:lnTo>
                  <a:pt x="1004" y="29211"/>
                </a:lnTo>
                <a:lnTo>
                  <a:pt x="1764" y="46050"/>
                </a:lnTo>
                <a:cubicBezTo>
                  <a:pt x="7574" y="48605"/>
                  <a:pt x="13237" y="50242"/>
                  <a:pt x="18643" y="50242"/>
                </a:cubicBezTo>
                <a:cubicBezTo>
                  <a:pt x="23079" y="50242"/>
                  <a:pt x="27341" y="49139"/>
                  <a:pt x="31369" y="46536"/>
                </a:cubicBezTo>
                <a:cubicBezTo>
                  <a:pt x="31187" y="43284"/>
                  <a:pt x="27205" y="36840"/>
                  <a:pt x="27205" y="36840"/>
                </a:cubicBezTo>
                <a:lnTo>
                  <a:pt x="32008" y="19576"/>
                </a:lnTo>
                <a:cubicBezTo>
                  <a:pt x="32008" y="19576"/>
                  <a:pt x="29546" y="4955"/>
                  <a:pt x="28786" y="3709"/>
                </a:cubicBezTo>
                <a:cubicBezTo>
                  <a:pt x="28026" y="2463"/>
                  <a:pt x="20123" y="122"/>
                  <a:pt x="20123" y="122"/>
                </a:cubicBezTo>
                <a:lnTo>
                  <a:pt x="6506" y="1"/>
                </a:ln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" name="Google Shape;3747;p72"/>
          <p:cNvSpPr/>
          <p:nvPr/>
        </p:nvSpPr>
        <p:spPr>
          <a:xfrm>
            <a:off x="6272879" y="5720561"/>
            <a:ext cx="613588" cy="52384"/>
          </a:xfrm>
          <a:custGeom>
            <a:avLst/>
            <a:gdLst/>
            <a:ahLst/>
            <a:cxnLst/>
            <a:rect l="l" t="t" r="r" b="b"/>
            <a:pathLst>
              <a:path w="28360" h="2554" extrusionOk="0">
                <a:moveTo>
                  <a:pt x="0" y="0"/>
                </a:moveTo>
                <a:cubicBezTo>
                  <a:pt x="91" y="31"/>
                  <a:pt x="182" y="31"/>
                  <a:pt x="274" y="61"/>
                </a:cubicBezTo>
                <a:lnTo>
                  <a:pt x="1094" y="152"/>
                </a:lnTo>
                <a:lnTo>
                  <a:pt x="4134" y="456"/>
                </a:lnTo>
                <a:lnTo>
                  <a:pt x="14164" y="1398"/>
                </a:lnTo>
                <a:lnTo>
                  <a:pt x="24195" y="2249"/>
                </a:lnTo>
                <a:lnTo>
                  <a:pt x="27235" y="2493"/>
                </a:lnTo>
                <a:lnTo>
                  <a:pt x="28055" y="2553"/>
                </a:lnTo>
                <a:lnTo>
                  <a:pt x="28359" y="2553"/>
                </a:lnTo>
                <a:cubicBezTo>
                  <a:pt x="28238" y="2523"/>
                  <a:pt x="28146" y="2523"/>
                  <a:pt x="28055" y="2523"/>
                </a:cubicBezTo>
                <a:lnTo>
                  <a:pt x="27235" y="2432"/>
                </a:lnTo>
                <a:lnTo>
                  <a:pt x="24195" y="2097"/>
                </a:lnTo>
                <a:lnTo>
                  <a:pt x="14164" y="1186"/>
                </a:lnTo>
                <a:lnTo>
                  <a:pt x="4134" y="304"/>
                </a:lnTo>
                <a:lnTo>
                  <a:pt x="1094" y="61"/>
                </a:lnTo>
                <a:lnTo>
                  <a:pt x="274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" name="Google Shape;3748;p72"/>
          <p:cNvSpPr/>
          <p:nvPr/>
        </p:nvSpPr>
        <p:spPr>
          <a:xfrm>
            <a:off x="6351135" y="5381401"/>
            <a:ext cx="334748" cy="4391"/>
          </a:xfrm>
          <a:custGeom>
            <a:avLst/>
            <a:gdLst/>
            <a:ahLst/>
            <a:cxnLst/>
            <a:rect l="l" t="t" r="r" b="b"/>
            <a:pathLst>
              <a:path w="15472" h="214" extrusionOk="0">
                <a:moveTo>
                  <a:pt x="7751" y="1"/>
                </a:moveTo>
                <a:cubicBezTo>
                  <a:pt x="3465" y="1"/>
                  <a:pt x="0" y="62"/>
                  <a:pt x="0" y="92"/>
                </a:cubicBezTo>
                <a:cubicBezTo>
                  <a:pt x="0" y="153"/>
                  <a:pt x="3465" y="214"/>
                  <a:pt x="7751" y="214"/>
                </a:cubicBezTo>
                <a:cubicBezTo>
                  <a:pt x="12006" y="214"/>
                  <a:pt x="15472" y="153"/>
                  <a:pt x="15472" y="92"/>
                </a:cubicBezTo>
                <a:cubicBezTo>
                  <a:pt x="15472" y="62"/>
                  <a:pt x="12006" y="1"/>
                  <a:pt x="775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" name="Google Shape;3749;p72"/>
          <p:cNvSpPr/>
          <p:nvPr/>
        </p:nvSpPr>
        <p:spPr>
          <a:xfrm>
            <a:off x="6573400" y="5145756"/>
            <a:ext cx="338057" cy="24961"/>
          </a:xfrm>
          <a:custGeom>
            <a:avLst/>
            <a:gdLst/>
            <a:ahLst/>
            <a:cxnLst/>
            <a:rect l="l" t="t" r="r" b="b"/>
            <a:pathLst>
              <a:path w="15625" h="1217" extrusionOk="0">
                <a:moveTo>
                  <a:pt x="14986" y="0"/>
                </a:moveTo>
                <a:cubicBezTo>
                  <a:pt x="14591" y="0"/>
                  <a:pt x="14044" y="31"/>
                  <a:pt x="13314" y="31"/>
                </a:cubicBezTo>
                <a:cubicBezTo>
                  <a:pt x="11916" y="92"/>
                  <a:pt x="9940" y="183"/>
                  <a:pt x="7782" y="335"/>
                </a:cubicBezTo>
                <a:cubicBezTo>
                  <a:pt x="5624" y="517"/>
                  <a:pt x="3679" y="699"/>
                  <a:pt x="2281" y="882"/>
                </a:cubicBezTo>
                <a:cubicBezTo>
                  <a:pt x="1581" y="973"/>
                  <a:pt x="1004" y="1034"/>
                  <a:pt x="609" y="1095"/>
                </a:cubicBezTo>
                <a:cubicBezTo>
                  <a:pt x="396" y="1125"/>
                  <a:pt x="214" y="1155"/>
                  <a:pt x="1" y="1216"/>
                </a:cubicBezTo>
                <a:cubicBezTo>
                  <a:pt x="214" y="1216"/>
                  <a:pt x="426" y="1216"/>
                  <a:pt x="609" y="1186"/>
                </a:cubicBezTo>
                <a:lnTo>
                  <a:pt x="2281" y="1034"/>
                </a:lnTo>
                <a:cubicBezTo>
                  <a:pt x="3709" y="882"/>
                  <a:pt x="5654" y="699"/>
                  <a:pt x="7813" y="548"/>
                </a:cubicBezTo>
                <a:cubicBezTo>
                  <a:pt x="9971" y="365"/>
                  <a:pt x="11916" y="274"/>
                  <a:pt x="13314" y="183"/>
                </a:cubicBezTo>
                <a:lnTo>
                  <a:pt x="14986" y="92"/>
                </a:lnTo>
                <a:cubicBezTo>
                  <a:pt x="15199" y="92"/>
                  <a:pt x="15411" y="61"/>
                  <a:pt x="15624" y="31"/>
                </a:cubicBezTo>
                <a:cubicBezTo>
                  <a:pt x="15411" y="0"/>
                  <a:pt x="15199" y="0"/>
                  <a:pt x="14986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" name="Google Shape;3750;p72"/>
          <p:cNvSpPr/>
          <p:nvPr/>
        </p:nvSpPr>
        <p:spPr>
          <a:xfrm>
            <a:off x="6883805" y="5022324"/>
            <a:ext cx="436024" cy="719161"/>
          </a:xfrm>
          <a:custGeom>
            <a:avLst/>
            <a:gdLst/>
            <a:ahLst/>
            <a:cxnLst/>
            <a:rect l="l" t="t" r="r" b="b"/>
            <a:pathLst>
              <a:path w="20153" h="35063" extrusionOk="0">
                <a:moveTo>
                  <a:pt x="1" y="0"/>
                </a:moveTo>
                <a:lnTo>
                  <a:pt x="1460" y="30031"/>
                </a:lnTo>
                <a:lnTo>
                  <a:pt x="3922" y="32736"/>
                </a:lnTo>
                <a:cubicBezTo>
                  <a:pt x="5276" y="34238"/>
                  <a:pt x="7189" y="35062"/>
                  <a:pt x="9176" y="35062"/>
                </a:cubicBezTo>
                <a:cubicBezTo>
                  <a:pt x="9641" y="35062"/>
                  <a:pt x="10111" y="35017"/>
                  <a:pt x="10578" y="34925"/>
                </a:cubicBezTo>
                <a:cubicBezTo>
                  <a:pt x="13496" y="34317"/>
                  <a:pt x="15746" y="31946"/>
                  <a:pt x="16171" y="28967"/>
                </a:cubicBezTo>
                <a:lnTo>
                  <a:pt x="20153" y="12310"/>
                </a:lnTo>
                <a:lnTo>
                  <a:pt x="13223" y="10882"/>
                </a:lnTo>
                <a:lnTo>
                  <a:pt x="7903" y="21459"/>
                </a:lnTo>
                <a:lnTo>
                  <a:pt x="1" y="0"/>
                </a:ln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" name="Google Shape;3751;p72"/>
          <p:cNvSpPr/>
          <p:nvPr/>
        </p:nvSpPr>
        <p:spPr>
          <a:xfrm>
            <a:off x="7046897" y="5459340"/>
            <a:ext cx="13847" cy="281179"/>
          </a:xfrm>
          <a:custGeom>
            <a:avLst/>
            <a:gdLst/>
            <a:ahLst/>
            <a:cxnLst/>
            <a:rect l="l" t="t" r="r" b="b"/>
            <a:pathLst>
              <a:path w="640" h="13709" extrusionOk="0">
                <a:moveTo>
                  <a:pt x="609" y="0"/>
                </a:moveTo>
                <a:cubicBezTo>
                  <a:pt x="548" y="152"/>
                  <a:pt x="517" y="335"/>
                  <a:pt x="517" y="517"/>
                </a:cubicBezTo>
                <a:cubicBezTo>
                  <a:pt x="487" y="851"/>
                  <a:pt x="426" y="1368"/>
                  <a:pt x="365" y="1976"/>
                </a:cubicBezTo>
                <a:cubicBezTo>
                  <a:pt x="244" y="3222"/>
                  <a:pt x="122" y="4924"/>
                  <a:pt x="62" y="6839"/>
                </a:cubicBezTo>
                <a:cubicBezTo>
                  <a:pt x="1" y="8724"/>
                  <a:pt x="31" y="10456"/>
                  <a:pt x="62" y="11703"/>
                </a:cubicBezTo>
                <a:cubicBezTo>
                  <a:pt x="92" y="12311"/>
                  <a:pt x="122" y="12827"/>
                  <a:pt x="153" y="13162"/>
                </a:cubicBezTo>
                <a:cubicBezTo>
                  <a:pt x="153" y="13344"/>
                  <a:pt x="153" y="13526"/>
                  <a:pt x="214" y="13709"/>
                </a:cubicBezTo>
                <a:cubicBezTo>
                  <a:pt x="214" y="13526"/>
                  <a:pt x="244" y="13344"/>
                  <a:pt x="244" y="13162"/>
                </a:cubicBezTo>
                <a:lnTo>
                  <a:pt x="244" y="11703"/>
                </a:lnTo>
                <a:cubicBezTo>
                  <a:pt x="214" y="10456"/>
                  <a:pt x="214" y="8754"/>
                  <a:pt x="274" y="6839"/>
                </a:cubicBezTo>
                <a:cubicBezTo>
                  <a:pt x="335" y="4955"/>
                  <a:pt x="426" y="3222"/>
                  <a:pt x="517" y="2006"/>
                </a:cubicBezTo>
                <a:cubicBezTo>
                  <a:pt x="548" y="1399"/>
                  <a:pt x="578" y="912"/>
                  <a:pt x="609" y="517"/>
                </a:cubicBezTo>
                <a:cubicBezTo>
                  <a:pt x="639" y="335"/>
                  <a:pt x="639" y="183"/>
                  <a:pt x="609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" name="Google Shape;3752;p72"/>
          <p:cNvSpPr/>
          <p:nvPr/>
        </p:nvSpPr>
        <p:spPr>
          <a:xfrm>
            <a:off x="7085711" y="5405029"/>
            <a:ext cx="187429" cy="66865"/>
          </a:xfrm>
          <a:custGeom>
            <a:avLst/>
            <a:gdLst/>
            <a:ahLst/>
            <a:cxnLst/>
            <a:rect l="l" t="t" r="r" b="b"/>
            <a:pathLst>
              <a:path w="8663" h="3260" extrusionOk="0">
                <a:moveTo>
                  <a:pt x="13" y="0"/>
                </a:moveTo>
                <a:cubicBezTo>
                  <a:pt x="6" y="0"/>
                  <a:pt x="1" y="1"/>
                  <a:pt x="0" y="4"/>
                </a:cubicBezTo>
                <a:cubicBezTo>
                  <a:pt x="0" y="34"/>
                  <a:pt x="1915" y="825"/>
                  <a:pt x="4286" y="1706"/>
                </a:cubicBezTo>
                <a:cubicBezTo>
                  <a:pt x="6561" y="2581"/>
                  <a:pt x="8443" y="3260"/>
                  <a:pt x="8619" y="3260"/>
                </a:cubicBezTo>
                <a:cubicBezTo>
                  <a:pt x="8627" y="3260"/>
                  <a:pt x="8631" y="3259"/>
                  <a:pt x="8632" y="3256"/>
                </a:cubicBezTo>
                <a:cubicBezTo>
                  <a:pt x="8663" y="3226"/>
                  <a:pt x="6748" y="2436"/>
                  <a:pt x="4347" y="1524"/>
                </a:cubicBezTo>
                <a:cubicBezTo>
                  <a:pt x="2072" y="678"/>
                  <a:pt x="189" y="0"/>
                  <a:pt x="13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" name="Google Shape;3753;p72"/>
          <p:cNvSpPr/>
          <p:nvPr/>
        </p:nvSpPr>
        <p:spPr>
          <a:xfrm>
            <a:off x="7204079" y="5224310"/>
            <a:ext cx="151927" cy="50517"/>
          </a:xfrm>
          <a:custGeom>
            <a:avLst/>
            <a:gdLst/>
            <a:ahLst/>
            <a:cxnLst/>
            <a:rect l="l" t="t" r="r" b="b"/>
            <a:pathLst>
              <a:path w="7022" h="2463" extrusionOk="0">
                <a:moveTo>
                  <a:pt x="7022" y="0"/>
                </a:moveTo>
                <a:lnTo>
                  <a:pt x="882" y="578"/>
                </a:lnTo>
                <a:lnTo>
                  <a:pt x="0" y="1550"/>
                </a:lnTo>
                <a:lnTo>
                  <a:pt x="3678" y="2462"/>
                </a:lnTo>
                <a:lnTo>
                  <a:pt x="7022" y="0"/>
                </a:ln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" name="Google Shape;3754;p72"/>
          <p:cNvSpPr/>
          <p:nvPr/>
        </p:nvSpPr>
        <p:spPr>
          <a:xfrm>
            <a:off x="6970609" y="4612091"/>
            <a:ext cx="645825" cy="653384"/>
          </a:xfrm>
          <a:custGeom>
            <a:avLst/>
            <a:gdLst/>
            <a:ahLst/>
            <a:cxnLst/>
            <a:rect l="l" t="t" r="r" b="b"/>
            <a:pathLst>
              <a:path w="29850" h="31856" extrusionOk="0">
                <a:moveTo>
                  <a:pt x="29849" y="1"/>
                </a:moveTo>
                <a:lnTo>
                  <a:pt x="2919" y="11673"/>
                </a:lnTo>
                <a:lnTo>
                  <a:pt x="3040" y="19454"/>
                </a:lnTo>
                <a:lnTo>
                  <a:pt x="1" y="22645"/>
                </a:lnTo>
                <a:lnTo>
                  <a:pt x="10275" y="31855"/>
                </a:lnTo>
                <a:lnTo>
                  <a:pt x="13284" y="28481"/>
                </a:lnTo>
                <a:lnTo>
                  <a:pt x="21278" y="27357"/>
                </a:lnTo>
                <a:lnTo>
                  <a:pt x="29849" y="1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" name="Google Shape;3755;p72"/>
          <p:cNvSpPr/>
          <p:nvPr/>
        </p:nvSpPr>
        <p:spPr>
          <a:xfrm>
            <a:off x="6967320" y="4612091"/>
            <a:ext cx="649115" cy="656503"/>
          </a:xfrm>
          <a:custGeom>
            <a:avLst/>
            <a:gdLst/>
            <a:ahLst/>
            <a:cxnLst/>
            <a:rect l="l" t="t" r="r" b="b"/>
            <a:pathLst>
              <a:path w="30002" h="32008" extrusionOk="0">
                <a:moveTo>
                  <a:pt x="30001" y="1"/>
                </a:moveTo>
                <a:lnTo>
                  <a:pt x="30001" y="1"/>
                </a:lnTo>
                <a:lnTo>
                  <a:pt x="30001" y="1"/>
                </a:lnTo>
                <a:lnTo>
                  <a:pt x="30001" y="1"/>
                </a:lnTo>
                <a:close/>
                <a:moveTo>
                  <a:pt x="30001" y="1"/>
                </a:moveTo>
                <a:lnTo>
                  <a:pt x="3010" y="11581"/>
                </a:lnTo>
                <a:lnTo>
                  <a:pt x="2949" y="11612"/>
                </a:lnTo>
                <a:lnTo>
                  <a:pt x="2949" y="11673"/>
                </a:lnTo>
                <a:cubicBezTo>
                  <a:pt x="3010" y="14147"/>
                  <a:pt x="3040" y="16741"/>
                  <a:pt x="3070" y="19426"/>
                </a:cubicBezTo>
                <a:lnTo>
                  <a:pt x="3070" y="19426"/>
                </a:lnTo>
                <a:lnTo>
                  <a:pt x="62" y="22585"/>
                </a:lnTo>
                <a:lnTo>
                  <a:pt x="1" y="22676"/>
                </a:lnTo>
                <a:lnTo>
                  <a:pt x="62" y="22737"/>
                </a:lnTo>
                <a:lnTo>
                  <a:pt x="5107" y="27235"/>
                </a:lnTo>
                <a:lnTo>
                  <a:pt x="10366" y="31947"/>
                </a:lnTo>
                <a:lnTo>
                  <a:pt x="10427" y="32007"/>
                </a:lnTo>
                <a:lnTo>
                  <a:pt x="10518" y="31916"/>
                </a:lnTo>
                <a:lnTo>
                  <a:pt x="13539" y="28592"/>
                </a:lnTo>
                <a:lnTo>
                  <a:pt x="13539" y="28592"/>
                </a:lnTo>
                <a:lnTo>
                  <a:pt x="21460" y="27448"/>
                </a:lnTo>
                <a:lnTo>
                  <a:pt x="21521" y="27448"/>
                </a:lnTo>
                <a:lnTo>
                  <a:pt x="21521" y="27387"/>
                </a:lnTo>
                <a:lnTo>
                  <a:pt x="30001" y="1"/>
                </a:lnTo>
                <a:lnTo>
                  <a:pt x="30001" y="1"/>
                </a:lnTo>
                <a:cubicBezTo>
                  <a:pt x="29759" y="760"/>
                  <a:pt x="26422" y="11223"/>
                  <a:pt x="21386" y="27302"/>
                </a:cubicBezTo>
                <a:lnTo>
                  <a:pt x="21386" y="27302"/>
                </a:lnTo>
                <a:lnTo>
                  <a:pt x="13436" y="28390"/>
                </a:lnTo>
                <a:lnTo>
                  <a:pt x="13405" y="28390"/>
                </a:lnTo>
                <a:lnTo>
                  <a:pt x="13375" y="28421"/>
                </a:lnTo>
                <a:lnTo>
                  <a:pt x="10433" y="31719"/>
                </a:lnTo>
                <a:lnTo>
                  <a:pt x="5259" y="27083"/>
                </a:lnTo>
                <a:lnTo>
                  <a:pt x="292" y="22654"/>
                </a:lnTo>
                <a:lnTo>
                  <a:pt x="3253" y="19545"/>
                </a:lnTo>
                <a:lnTo>
                  <a:pt x="3284" y="19515"/>
                </a:lnTo>
                <a:lnTo>
                  <a:pt x="3284" y="19454"/>
                </a:lnTo>
                <a:cubicBezTo>
                  <a:pt x="3253" y="16791"/>
                  <a:pt x="3193" y="14189"/>
                  <a:pt x="3162" y="11707"/>
                </a:cubicBezTo>
                <a:lnTo>
                  <a:pt x="3162" y="11707"/>
                </a:lnTo>
                <a:lnTo>
                  <a:pt x="30001" y="1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" name="Google Shape;3756;p72"/>
          <p:cNvSpPr/>
          <p:nvPr/>
        </p:nvSpPr>
        <p:spPr>
          <a:xfrm>
            <a:off x="7217276" y="4859346"/>
            <a:ext cx="195955" cy="173745"/>
          </a:xfrm>
          <a:custGeom>
            <a:avLst/>
            <a:gdLst/>
            <a:ahLst/>
            <a:cxnLst/>
            <a:rect l="l" t="t" r="r" b="b"/>
            <a:pathLst>
              <a:path w="9057" h="8471" extrusionOk="0">
                <a:moveTo>
                  <a:pt x="4397" y="0"/>
                </a:moveTo>
                <a:cubicBezTo>
                  <a:pt x="2141" y="0"/>
                  <a:pt x="1" y="1837"/>
                  <a:pt x="150" y="4481"/>
                </a:cubicBezTo>
                <a:cubicBezTo>
                  <a:pt x="289" y="6923"/>
                  <a:pt x="2309" y="8470"/>
                  <a:pt x="4396" y="8470"/>
                </a:cubicBezTo>
                <a:cubicBezTo>
                  <a:pt x="5504" y="8470"/>
                  <a:pt x="6631" y="8034"/>
                  <a:pt x="7506" y="7065"/>
                </a:cubicBezTo>
                <a:cubicBezTo>
                  <a:pt x="9056" y="5302"/>
                  <a:pt x="8904" y="2657"/>
                  <a:pt x="7172" y="1077"/>
                </a:cubicBezTo>
                <a:cubicBezTo>
                  <a:pt x="6337" y="333"/>
                  <a:pt x="5356" y="0"/>
                  <a:pt x="439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" name="Google Shape;3757;p72"/>
          <p:cNvSpPr/>
          <p:nvPr/>
        </p:nvSpPr>
        <p:spPr>
          <a:xfrm>
            <a:off x="7310614" y="4612092"/>
            <a:ext cx="306471" cy="334177"/>
          </a:xfrm>
          <a:custGeom>
            <a:avLst/>
            <a:gdLst/>
            <a:ahLst/>
            <a:cxnLst/>
            <a:rect l="l" t="t" r="r" b="b"/>
            <a:pathLst>
              <a:path w="14165" h="16293" extrusionOk="0">
                <a:moveTo>
                  <a:pt x="14134" y="1"/>
                </a:moveTo>
                <a:cubicBezTo>
                  <a:pt x="14047" y="1"/>
                  <a:pt x="10866" y="3606"/>
                  <a:pt x="6991" y="8086"/>
                </a:cubicBezTo>
                <a:cubicBezTo>
                  <a:pt x="3131" y="12585"/>
                  <a:pt x="0" y="16262"/>
                  <a:pt x="31" y="16293"/>
                </a:cubicBezTo>
                <a:cubicBezTo>
                  <a:pt x="31" y="16293"/>
                  <a:pt x="31" y="16293"/>
                  <a:pt x="32" y="16293"/>
                </a:cubicBezTo>
                <a:cubicBezTo>
                  <a:pt x="118" y="16293"/>
                  <a:pt x="3269" y="12687"/>
                  <a:pt x="7143" y="8208"/>
                </a:cubicBezTo>
                <a:cubicBezTo>
                  <a:pt x="11034" y="3709"/>
                  <a:pt x="14165" y="31"/>
                  <a:pt x="14134" y="1"/>
                </a:cubicBezTo>
                <a:cubicBezTo>
                  <a:pt x="14134" y="1"/>
                  <a:pt x="14134" y="1"/>
                  <a:pt x="1413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" name="Google Shape;3758;p72"/>
          <p:cNvSpPr/>
          <p:nvPr/>
        </p:nvSpPr>
        <p:spPr>
          <a:xfrm>
            <a:off x="5756630" y="5150740"/>
            <a:ext cx="1365255" cy="1404521"/>
          </a:xfrm>
          <a:custGeom>
            <a:avLst/>
            <a:gdLst/>
            <a:ahLst/>
            <a:cxnLst/>
            <a:rect l="l" t="t" r="r" b="b"/>
            <a:pathLst>
              <a:path w="63102" h="68478" extrusionOk="0">
                <a:moveTo>
                  <a:pt x="53071" y="1"/>
                </a:moveTo>
                <a:lnTo>
                  <a:pt x="2462" y="57296"/>
                </a:lnTo>
                <a:cubicBezTo>
                  <a:pt x="0" y="60062"/>
                  <a:pt x="244" y="64318"/>
                  <a:pt x="3010" y="66780"/>
                </a:cubicBezTo>
                <a:cubicBezTo>
                  <a:pt x="4288" y="67918"/>
                  <a:pt x="5885" y="68478"/>
                  <a:pt x="7479" y="68478"/>
                </a:cubicBezTo>
                <a:cubicBezTo>
                  <a:pt x="9333" y="68478"/>
                  <a:pt x="11183" y="67720"/>
                  <a:pt x="12523" y="66233"/>
                </a:cubicBezTo>
                <a:lnTo>
                  <a:pt x="63102" y="8998"/>
                </a:lnTo>
                <a:lnTo>
                  <a:pt x="53071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" name="Google Shape;3759;p72"/>
          <p:cNvSpPr/>
          <p:nvPr/>
        </p:nvSpPr>
        <p:spPr>
          <a:xfrm>
            <a:off x="6887095" y="5052247"/>
            <a:ext cx="334748" cy="300500"/>
          </a:xfrm>
          <a:custGeom>
            <a:avLst/>
            <a:gdLst/>
            <a:ahLst/>
            <a:cxnLst/>
            <a:rect l="l" t="t" r="r" b="b"/>
            <a:pathLst>
              <a:path w="15472" h="14651" extrusionOk="0">
                <a:moveTo>
                  <a:pt x="3678" y="0"/>
                </a:moveTo>
                <a:lnTo>
                  <a:pt x="1" y="4103"/>
                </a:lnTo>
                <a:lnTo>
                  <a:pt x="11825" y="14651"/>
                </a:lnTo>
                <a:lnTo>
                  <a:pt x="15472" y="10547"/>
                </a:lnTo>
                <a:lnTo>
                  <a:pt x="3678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" name="Google Shape;3760;p72"/>
          <p:cNvSpPr/>
          <p:nvPr/>
        </p:nvSpPr>
        <p:spPr>
          <a:xfrm>
            <a:off x="7566433" y="4572197"/>
            <a:ext cx="89464" cy="84811"/>
          </a:xfrm>
          <a:custGeom>
            <a:avLst/>
            <a:gdLst/>
            <a:ahLst/>
            <a:cxnLst/>
            <a:rect l="l" t="t" r="r" b="b"/>
            <a:pathLst>
              <a:path w="4135" h="4135" extrusionOk="0">
                <a:moveTo>
                  <a:pt x="1885" y="0"/>
                </a:moveTo>
                <a:lnTo>
                  <a:pt x="0" y="2250"/>
                </a:lnTo>
                <a:lnTo>
                  <a:pt x="2250" y="4134"/>
                </a:lnTo>
                <a:lnTo>
                  <a:pt x="4134" y="1885"/>
                </a:lnTo>
                <a:lnTo>
                  <a:pt x="1885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" name="Google Shape;3761;p72"/>
          <p:cNvSpPr/>
          <p:nvPr/>
        </p:nvSpPr>
        <p:spPr>
          <a:xfrm>
            <a:off x="7187637" y="4269811"/>
            <a:ext cx="827327" cy="654040"/>
          </a:xfrm>
          <a:custGeom>
            <a:avLst/>
            <a:gdLst/>
            <a:ahLst/>
            <a:cxnLst/>
            <a:rect l="l" t="t" r="r" b="b"/>
            <a:pathLst>
              <a:path w="38239" h="31888" extrusionOk="0">
                <a:moveTo>
                  <a:pt x="126" y="0"/>
                </a:moveTo>
                <a:cubicBezTo>
                  <a:pt x="124" y="0"/>
                  <a:pt x="123" y="1"/>
                  <a:pt x="122" y="2"/>
                </a:cubicBezTo>
                <a:cubicBezTo>
                  <a:pt x="0" y="123"/>
                  <a:pt x="8450" y="7357"/>
                  <a:pt x="18967" y="16142"/>
                </a:cubicBezTo>
                <a:cubicBezTo>
                  <a:pt x="29386" y="24900"/>
                  <a:pt x="37945" y="31887"/>
                  <a:pt x="38144" y="31887"/>
                </a:cubicBezTo>
                <a:cubicBezTo>
                  <a:pt x="38146" y="31887"/>
                  <a:pt x="38146" y="31887"/>
                  <a:pt x="38147" y="31887"/>
                </a:cubicBezTo>
                <a:cubicBezTo>
                  <a:pt x="38238" y="31765"/>
                  <a:pt x="29788" y="24531"/>
                  <a:pt x="19302" y="15716"/>
                </a:cubicBezTo>
                <a:cubicBezTo>
                  <a:pt x="8874" y="7006"/>
                  <a:pt x="359" y="0"/>
                  <a:pt x="126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" name="Google Shape;3762;p72"/>
          <p:cNvSpPr/>
          <p:nvPr/>
        </p:nvSpPr>
        <p:spPr>
          <a:xfrm>
            <a:off x="7988351" y="4901618"/>
            <a:ext cx="40416" cy="35668"/>
          </a:xfrm>
          <a:custGeom>
            <a:avLst/>
            <a:gdLst/>
            <a:ahLst/>
            <a:cxnLst/>
            <a:rect l="l" t="t" r="r" b="b"/>
            <a:pathLst>
              <a:path w="1868" h="1739" extrusionOk="0">
                <a:moveTo>
                  <a:pt x="902" y="0"/>
                </a:moveTo>
                <a:cubicBezTo>
                  <a:pt x="438" y="0"/>
                  <a:pt x="0" y="388"/>
                  <a:pt x="44" y="931"/>
                </a:cubicBezTo>
                <a:cubicBezTo>
                  <a:pt x="82" y="1433"/>
                  <a:pt x="490" y="1739"/>
                  <a:pt x="906" y="1739"/>
                </a:cubicBezTo>
                <a:cubicBezTo>
                  <a:pt x="1145" y="1739"/>
                  <a:pt x="1386" y="1638"/>
                  <a:pt x="1564" y="1417"/>
                </a:cubicBezTo>
                <a:cubicBezTo>
                  <a:pt x="1868" y="1052"/>
                  <a:pt x="1807" y="505"/>
                  <a:pt x="1442" y="201"/>
                </a:cubicBezTo>
                <a:cubicBezTo>
                  <a:pt x="1277" y="62"/>
                  <a:pt x="1087" y="0"/>
                  <a:pt x="902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" name="Google Shape;3763;p72"/>
          <p:cNvSpPr/>
          <p:nvPr/>
        </p:nvSpPr>
        <p:spPr>
          <a:xfrm>
            <a:off x="7170263" y="4252008"/>
            <a:ext cx="41064" cy="35853"/>
          </a:xfrm>
          <a:custGeom>
            <a:avLst/>
            <a:gdLst/>
            <a:ahLst/>
            <a:cxnLst/>
            <a:rect l="l" t="t" r="r" b="b"/>
            <a:pathLst>
              <a:path w="1898" h="1748" extrusionOk="0">
                <a:moveTo>
                  <a:pt x="916" y="1"/>
                </a:moveTo>
                <a:cubicBezTo>
                  <a:pt x="439" y="1"/>
                  <a:pt x="0" y="395"/>
                  <a:pt x="44" y="961"/>
                </a:cubicBezTo>
                <a:cubicBezTo>
                  <a:pt x="83" y="1448"/>
                  <a:pt x="497" y="1748"/>
                  <a:pt x="925" y="1748"/>
                </a:cubicBezTo>
                <a:cubicBezTo>
                  <a:pt x="1164" y="1748"/>
                  <a:pt x="1408" y="1654"/>
                  <a:pt x="1594" y="1447"/>
                </a:cubicBezTo>
                <a:cubicBezTo>
                  <a:pt x="1898" y="1052"/>
                  <a:pt x="1837" y="505"/>
                  <a:pt x="1472" y="201"/>
                </a:cubicBezTo>
                <a:cubicBezTo>
                  <a:pt x="1299" y="63"/>
                  <a:pt x="1105" y="1"/>
                  <a:pt x="916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" name="Google Shape;3764;p72"/>
          <p:cNvSpPr/>
          <p:nvPr/>
        </p:nvSpPr>
        <p:spPr>
          <a:xfrm>
            <a:off x="6894321" y="5150740"/>
            <a:ext cx="227564" cy="215729"/>
          </a:xfrm>
          <a:custGeom>
            <a:avLst/>
            <a:gdLst/>
            <a:ahLst/>
            <a:cxnLst/>
            <a:rect l="l" t="t" r="r" b="b"/>
            <a:pathLst>
              <a:path w="10518" h="10518" extrusionOk="0">
                <a:moveTo>
                  <a:pt x="487" y="1"/>
                </a:moveTo>
                <a:lnTo>
                  <a:pt x="1" y="548"/>
                </a:lnTo>
                <a:lnTo>
                  <a:pt x="9180" y="10517"/>
                </a:lnTo>
                <a:lnTo>
                  <a:pt x="10518" y="8998"/>
                </a:lnTo>
                <a:lnTo>
                  <a:pt x="487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1" name="Google Shape;3765;p72"/>
          <p:cNvSpPr/>
          <p:nvPr/>
        </p:nvSpPr>
        <p:spPr>
          <a:xfrm>
            <a:off x="7036382" y="5111462"/>
            <a:ext cx="32237" cy="178319"/>
          </a:xfrm>
          <a:custGeom>
            <a:avLst/>
            <a:gdLst/>
            <a:ahLst/>
            <a:cxnLst/>
            <a:rect l="l" t="t" r="r" b="b"/>
            <a:pathLst>
              <a:path w="1490" h="8694" extrusionOk="0">
                <a:moveTo>
                  <a:pt x="0" y="1"/>
                </a:moveTo>
                <a:lnTo>
                  <a:pt x="0" y="7174"/>
                </a:lnTo>
                <a:lnTo>
                  <a:pt x="1490" y="8694"/>
                </a:lnTo>
                <a:lnTo>
                  <a:pt x="1490" y="1308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2" name="Google Shape;3766;p72"/>
          <p:cNvSpPr/>
          <p:nvPr/>
        </p:nvSpPr>
        <p:spPr>
          <a:xfrm>
            <a:off x="7209337" y="5042895"/>
            <a:ext cx="184812" cy="200756"/>
          </a:xfrm>
          <a:custGeom>
            <a:avLst/>
            <a:gdLst/>
            <a:ahLst/>
            <a:cxnLst/>
            <a:rect l="l" t="t" r="r" b="b"/>
            <a:pathLst>
              <a:path w="8542" h="9788" extrusionOk="0">
                <a:moveTo>
                  <a:pt x="4074" y="0"/>
                </a:moveTo>
                <a:cubicBezTo>
                  <a:pt x="3283" y="1459"/>
                  <a:pt x="6505" y="2371"/>
                  <a:pt x="6505" y="2371"/>
                </a:cubicBezTo>
                <a:lnTo>
                  <a:pt x="5988" y="4529"/>
                </a:lnTo>
                <a:lnTo>
                  <a:pt x="5411" y="3161"/>
                </a:lnTo>
                <a:cubicBezTo>
                  <a:pt x="5411" y="3161"/>
                  <a:pt x="1951" y="1547"/>
                  <a:pt x="1350" y="1547"/>
                </a:cubicBezTo>
                <a:cubicBezTo>
                  <a:pt x="1333" y="1547"/>
                  <a:pt x="1319" y="1548"/>
                  <a:pt x="1308" y="1550"/>
                </a:cubicBezTo>
                <a:cubicBezTo>
                  <a:pt x="852" y="1611"/>
                  <a:pt x="608" y="2371"/>
                  <a:pt x="548" y="2645"/>
                </a:cubicBezTo>
                <a:cubicBezTo>
                  <a:pt x="487" y="2918"/>
                  <a:pt x="2736" y="4711"/>
                  <a:pt x="2736" y="4711"/>
                </a:cubicBezTo>
                <a:cubicBezTo>
                  <a:pt x="2736" y="4711"/>
                  <a:pt x="902" y="4042"/>
                  <a:pt x="567" y="4042"/>
                </a:cubicBezTo>
                <a:cubicBezTo>
                  <a:pt x="560" y="4042"/>
                  <a:pt x="553" y="4042"/>
                  <a:pt x="548" y="4043"/>
                </a:cubicBezTo>
                <a:cubicBezTo>
                  <a:pt x="274" y="4104"/>
                  <a:pt x="0" y="5015"/>
                  <a:pt x="61" y="5319"/>
                </a:cubicBezTo>
                <a:cubicBezTo>
                  <a:pt x="92" y="5593"/>
                  <a:pt x="1915" y="6140"/>
                  <a:pt x="1915" y="6140"/>
                </a:cubicBezTo>
                <a:lnTo>
                  <a:pt x="2159" y="7842"/>
                </a:lnTo>
                <a:lnTo>
                  <a:pt x="244" y="9787"/>
                </a:lnTo>
                <a:lnTo>
                  <a:pt x="244" y="9787"/>
                </a:lnTo>
                <a:lnTo>
                  <a:pt x="6779" y="8845"/>
                </a:lnTo>
                <a:lnTo>
                  <a:pt x="8542" y="4438"/>
                </a:lnTo>
                <a:lnTo>
                  <a:pt x="7751" y="1459"/>
                </a:lnTo>
                <a:lnTo>
                  <a:pt x="4074" y="0"/>
                </a:ln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" name="Google Shape;3767;p72"/>
          <p:cNvSpPr/>
          <p:nvPr/>
        </p:nvSpPr>
        <p:spPr>
          <a:xfrm>
            <a:off x="7269180" y="5138740"/>
            <a:ext cx="21723" cy="46928"/>
          </a:xfrm>
          <a:custGeom>
            <a:avLst/>
            <a:gdLst/>
            <a:ahLst/>
            <a:cxnLst/>
            <a:rect l="l" t="t" r="r" b="b"/>
            <a:pathLst>
              <a:path w="1004" h="2288" extrusionOk="0">
                <a:moveTo>
                  <a:pt x="12" y="1"/>
                </a:moveTo>
                <a:cubicBezTo>
                  <a:pt x="4" y="1"/>
                  <a:pt x="0" y="3"/>
                  <a:pt x="0" y="8"/>
                </a:cubicBezTo>
                <a:cubicBezTo>
                  <a:pt x="274" y="312"/>
                  <a:pt x="487" y="677"/>
                  <a:pt x="669" y="1041"/>
                </a:cubicBezTo>
                <a:cubicBezTo>
                  <a:pt x="791" y="1437"/>
                  <a:pt x="852" y="1862"/>
                  <a:pt x="852" y="2288"/>
                </a:cubicBezTo>
                <a:cubicBezTo>
                  <a:pt x="852" y="2288"/>
                  <a:pt x="943" y="2166"/>
                  <a:pt x="973" y="1893"/>
                </a:cubicBezTo>
                <a:cubicBezTo>
                  <a:pt x="1004" y="1589"/>
                  <a:pt x="973" y="1254"/>
                  <a:pt x="852" y="981"/>
                </a:cubicBezTo>
                <a:cubicBezTo>
                  <a:pt x="730" y="677"/>
                  <a:pt x="548" y="403"/>
                  <a:pt x="335" y="221"/>
                </a:cubicBezTo>
                <a:cubicBezTo>
                  <a:pt x="182" y="68"/>
                  <a:pt x="51" y="1"/>
                  <a:pt x="12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4" name="Google Shape;3768;p72"/>
          <p:cNvSpPr/>
          <p:nvPr/>
        </p:nvSpPr>
        <p:spPr>
          <a:xfrm>
            <a:off x="7228397" y="5090274"/>
            <a:ext cx="96712" cy="82309"/>
          </a:xfrm>
          <a:custGeom>
            <a:avLst/>
            <a:gdLst/>
            <a:ahLst/>
            <a:cxnLst/>
            <a:rect l="l" t="t" r="r" b="b"/>
            <a:pathLst>
              <a:path w="4470" h="4013" extrusionOk="0">
                <a:moveTo>
                  <a:pt x="1" y="0"/>
                </a:moveTo>
                <a:cubicBezTo>
                  <a:pt x="275" y="152"/>
                  <a:pt x="578" y="274"/>
                  <a:pt x="913" y="365"/>
                </a:cubicBezTo>
                <a:cubicBezTo>
                  <a:pt x="1460" y="578"/>
                  <a:pt x="2250" y="882"/>
                  <a:pt x="3132" y="1186"/>
                </a:cubicBezTo>
                <a:cubicBezTo>
                  <a:pt x="3314" y="1246"/>
                  <a:pt x="3527" y="1368"/>
                  <a:pt x="3679" y="1520"/>
                </a:cubicBezTo>
                <a:cubicBezTo>
                  <a:pt x="3800" y="1672"/>
                  <a:pt x="3922" y="1824"/>
                  <a:pt x="3983" y="2006"/>
                </a:cubicBezTo>
                <a:cubicBezTo>
                  <a:pt x="4104" y="2341"/>
                  <a:pt x="4165" y="2705"/>
                  <a:pt x="4196" y="3040"/>
                </a:cubicBezTo>
                <a:cubicBezTo>
                  <a:pt x="4196" y="3374"/>
                  <a:pt x="4287" y="3708"/>
                  <a:pt x="4469" y="4012"/>
                </a:cubicBezTo>
                <a:cubicBezTo>
                  <a:pt x="4408" y="3678"/>
                  <a:pt x="4348" y="3344"/>
                  <a:pt x="4317" y="3040"/>
                </a:cubicBezTo>
                <a:cubicBezTo>
                  <a:pt x="4317" y="2675"/>
                  <a:pt x="4256" y="2310"/>
                  <a:pt x="4135" y="1976"/>
                </a:cubicBezTo>
                <a:cubicBezTo>
                  <a:pt x="4074" y="1763"/>
                  <a:pt x="3952" y="1550"/>
                  <a:pt x="3800" y="1398"/>
                </a:cubicBezTo>
                <a:cubicBezTo>
                  <a:pt x="3618" y="1216"/>
                  <a:pt x="3436" y="1094"/>
                  <a:pt x="3193" y="1003"/>
                </a:cubicBezTo>
                <a:cubicBezTo>
                  <a:pt x="2311" y="699"/>
                  <a:pt x="1521" y="426"/>
                  <a:pt x="943" y="243"/>
                </a:cubicBezTo>
                <a:cubicBezTo>
                  <a:pt x="639" y="122"/>
                  <a:pt x="305" y="31"/>
                  <a:pt x="1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" name="Google Shape;3769;p72"/>
          <p:cNvSpPr/>
          <p:nvPr/>
        </p:nvSpPr>
        <p:spPr>
          <a:xfrm>
            <a:off x="7337571" y="5129553"/>
            <a:ext cx="7248" cy="29351"/>
          </a:xfrm>
          <a:custGeom>
            <a:avLst/>
            <a:gdLst/>
            <a:ahLst/>
            <a:cxnLst/>
            <a:rect l="l" t="t" r="r" b="b"/>
            <a:pathLst>
              <a:path w="335" h="1431" extrusionOk="0">
                <a:moveTo>
                  <a:pt x="31" y="0"/>
                </a:moveTo>
                <a:cubicBezTo>
                  <a:pt x="1" y="243"/>
                  <a:pt x="1" y="486"/>
                  <a:pt x="61" y="730"/>
                </a:cubicBezTo>
                <a:cubicBezTo>
                  <a:pt x="120" y="1108"/>
                  <a:pt x="234" y="1431"/>
                  <a:pt x="270" y="1431"/>
                </a:cubicBezTo>
                <a:cubicBezTo>
                  <a:pt x="271" y="1431"/>
                  <a:pt x="273" y="1430"/>
                  <a:pt x="274" y="1429"/>
                </a:cubicBezTo>
                <a:cubicBezTo>
                  <a:pt x="335" y="1186"/>
                  <a:pt x="305" y="912"/>
                  <a:pt x="244" y="699"/>
                </a:cubicBezTo>
                <a:cubicBezTo>
                  <a:pt x="183" y="304"/>
                  <a:pt x="92" y="0"/>
                  <a:pt x="31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" name="Google Shape;3770;p72"/>
          <p:cNvSpPr/>
          <p:nvPr/>
        </p:nvSpPr>
        <p:spPr>
          <a:xfrm>
            <a:off x="6729262" y="5445003"/>
            <a:ext cx="261100" cy="253756"/>
          </a:xfrm>
          <a:custGeom>
            <a:avLst/>
            <a:gdLst/>
            <a:ahLst/>
            <a:cxnLst/>
            <a:rect l="l" t="t" r="r" b="b"/>
            <a:pathLst>
              <a:path w="12068" h="12372" extrusionOk="0">
                <a:moveTo>
                  <a:pt x="4712" y="0"/>
                </a:moveTo>
                <a:cubicBezTo>
                  <a:pt x="4712" y="0"/>
                  <a:pt x="4286" y="122"/>
                  <a:pt x="4013" y="1034"/>
                </a:cubicBezTo>
                <a:cubicBezTo>
                  <a:pt x="3618" y="2219"/>
                  <a:pt x="2493" y="3101"/>
                  <a:pt x="2037" y="3891"/>
                </a:cubicBezTo>
                <a:cubicBezTo>
                  <a:pt x="1794" y="4316"/>
                  <a:pt x="1399" y="5016"/>
                  <a:pt x="1125" y="5532"/>
                </a:cubicBezTo>
                <a:cubicBezTo>
                  <a:pt x="882" y="5958"/>
                  <a:pt x="487" y="6292"/>
                  <a:pt x="1" y="6414"/>
                </a:cubicBezTo>
                <a:lnTo>
                  <a:pt x="396" y="9484"/>
                </a:lnTo>
                <a:lnTo>
                  <a:pt x="730" y="12371"/>
                </a:lnTo>
                <a:cubicBezTo>
                  <a:pt x="730" y="12371"/>
                  <a:pt x="6657" y="10335"/>
                  <a:pt x="6779" y="10274"/>
                </a:cubicBezTo>
                <a:cubicBezTo>
                  <a:pt x="6931" y="10213"/>
                  <a:pt x="10973" y="8329"/>
                  <a:pt x="10609" y="7234"/>
                </a:cubicBezTo>
                <a:cubicBezTo>
                  <a:pt x="10609" y="7234"/>
                  <a:pt x="11764" y="6323"/>
                  <a:pt x="11429" y="5806"/>
                </a:cubicBezTo>
                <a:lnTo>
                  <a:pt x="11429" y="5806"/>
                </a:lnTo>
                <a:lnTo>
                  <a:pt x="9788" y="6505"/>
                </a:lnTo>
                <a:cubicBezTo>
                  <a:pt x="9788" y="6505"/>
                  <a:pt x="12068" y="5016"/>
                  <a:pt x="11703" y="3678"/>
                </a:cubicBezTo>
                <a:cubicBezTo>
                  <a:pt x="11703" y="3678"/>
                  <a:pt x="11946" y="3222"/>
                  <a:pt x="11703" y="2949"/>
                </a:cubicBezTo>
                <a:cubicBezTo>
                  <a:pt x="11670" y="2911"/>
                  <a:pt x="11619" y="2894"/>
                  <a:pt x="11554" y="2894"/>
                </a:cubicBezTo>
                <a:cubicBezTo>
                  <a:pt x="11141" y="2894"/>
                  <a:pt x="10154" y="3571"/>
                  <a:pt x="9393" y="4043"/>
                </a:cubicBezTo>
                <a:lnTo>
                  <a:pt x="7691" y="4712"/>
                </a:lnTo>
                <a:cubicBezTo>
                  <a:pt x="7248" y="4889"/>
                  <a:pt x="6785" y="4983"/>
                  <a:pt x="6325" y="4983"/>
                </a:cubicBezTo>
                <a:cubicBezTo>
                  <a:pt x="5995" y="4983"/>
                  <a:pt x="5667" y="4935"/>
                  <a:pt x="5350" y="4833"/>
                </a:cubicBezTo>
                <a:cubicBezTo>
                  <a:pt x="4986" y="4712"/>
                  <a:pt x="4773" y="4347"/>
                  <a:pt x="4834" y="3982"/>
                </a:cubicBezTo>
                <a:cubicBezTo>
                  <a:pt x="5168" y="2645"/>
                  <a:pt x="5107" y="1277"/>
                  <a:pt x="4712" y="0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" name="Google Shape;3771;p72"/>
          <p:cNvSpPr/>
          <p:nvPr/>
        </p:nvSpPr>
        <p:spPr>
          <a:xfrm>
            <a:off x="6883806" y="5524174"/>
            <a:ext cx="98009" cy="59871"/>
          </a:xfrm>
          <a:custGeom>
            <a:avLst/>
            <a:gdLst/>
            <a:ahLst/>
            <a:cxnLst/>
            <a:rect l="l" t="t" r="r" b="b"/>
            <a:pathLst>
              <a:path w="4530" h="2919" extrusionOk="0">
                <a:moveTo>
                  <a:pt x="4530" y="1"/>
                </a:moveTo>
                <a:lnTo>
                  <a:pt x="4530" y="1"/>
                </a:lnTo>
                <a:cubicBezTo>
                  <a:pt x="4469" y="31"/>
                  <a:pt x="4408" y="61"/>
                  <a:pt x="4347" y="122"/>
                </a:cubicBezTo>
                <a:lnTo>
                  <a:pt x="3922" y="517"/>
                </a:lnTo>
                <a:cubicBezTo>
                  <a:pt x="3435" y="912"/>
                  <a:pt x="2919" y="1308"/>
                  <a:pt x="2402" y="1642"/>
                </a:cubicBezTo>
                <a:cubicBezTo>
                  <a:pt x="1855" y="1976"/>
                  <a:pt x="1308" y="2311"/>
                  <a:pt x="730" y="2584"/>
                </a:cubicBezTo>
                <a:lnTo>
                  <a:pt x="213" y="2827"/>
                </a:lnTo>
                <a:cubicBezTo>
                  <a:pt x="122" y="2858"/>
                  <a:pt x="61" y="2888"/>
                  <a:pt x="1" y="2918"/>
                </a:cubicBezTo>
                <a:cubicBezTo>
                  <a:pt x="61" y="2918"/>
                  <a:pt x="153" y="2888"/>
                  <a:pt x="213" y="2858"/>
                </a:cubicBezTo>
                <a:cubicBezTo>
                  <a:pt x="335" y="2827"/>
                  <a:pt x="517" y="2736"/>
                  <a:pt x="761" y="2645"/>
                </a:cubicBezTo>
                <a:cubicBezTo>
                  <a:pt x="1338" y="2371"/>
                  <a:pt x="1885" y="2067"/>
                  <a:pt x="2432" y="1733"/>
                </a:cubicBezTo>
                <a:cubicBezTo>
                  <a:pt x="2979" y="1368"/>
                  <a:pt x="3466" y="973"/>
                  <a:pt x="3952" y="548"/>
                </a:cubicBezTo>
                <a:cubicBezTo>
                  <a:pt x="4134" y="396"/>
                  <a:pt x="4286" y="244"/>
                  <a:pt x="4378" y="152"/>
                </a:cubicBezTo>
                <a:cubicBezTo>
                  <a:pt x="4438" y="92"/>
                  <a:pt x="4469" y="61"/>
                  <a:pt x="4530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8" name="Google Shape;3772;p72"/>
          <p:cNvSpPr/>
          <p:nvPr/>
        </p:nvSpPr>
        <p:spPr>
          <a:xfrm>
            <a:off x="6886447" y="5576517"/>
            <a:ext cx="57896" cy="31832"/>
          </a:xfrm>
          <a:custGeom>
            <a:avLst/>
            <a:gdLst/>
            <a:ahLst/>
            <a:cxnLst/>
            <a:rect l="l" t="t" r="r" b="b"/>
            <a:pathLst>
              <a:path w="2676" h="1552" extrusionOk="0">
                <a:moveTo>
                  <a:pt x="2673" y="0"/>
                </a:moveTo>
                <a:cubicBezTo>
                  <a:pt x="2633" y="0"/>
                  <a:pt x="2070" y="383"/>
                  <a:pt x="1338" y="822"/>
                </a:cubicBezTo>
                <a:cubicBezTo>
                  <a:pt x="973" y="1035"/>
                  <a:pt x="639" y="1218"/>
                  <a:pt x="395" y="1339"/>
                </a:cubicBezTo>
                <a:cubicBezTo>
                  <a:pt x="243" y="1400"/>
                  <a:pt x="122" y="1461"/>
                  <a:pt x="0" y="1552"/>
                </a:cubicBezTo>
                <a:cubicBezTo>
                  <a:pt x="122" y="1522"/>
                  <a:pt x="274" y="1491"/>
                  <a:pt x="426" y="1400"/>
                </a:cubicBezTo>
                <a:cubicBezTo>
                  <a:pt x="760" y="1278"/>
                  <a:pt x="1094" y="1096"/>
                  <a:pt x="1398" y="914"/>
                </a:cubicBezTo>
                <a:cubicBezTo>
                  <a:pt x="1733" y="731"/>
                  <a:pt x="2037" y="518"/>
                  <a:pt x="2310" y="275"/>
                </a:cubicBezTo>
                <a:cubicBezTo>
                  <a:pt x="2432" y="215"/>
                  <a:pt x="2553" y="93"/>
                  <a:pt x="2675" y="2"/>
                </a:cubicBezTo>
                <a:cubicBezTo>
                  <a:pt x="2675" y="1"/>
                  <a:pt x="2674" y="0"/>
                  <a:pt x="2673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9" name="Google Shape;3773;p72"/>
          <p:cNvSpPr/>
          <p:nvPr/>
        </p:nvSpPr>
        <p:spPr>
          <a:xfrm>
            <a:off x="6885126" y="5593377"/>
            <a:ext cx="73669" cy="44281"/>
          </a:xfrm>
          <a:custGeom>
            <a:avLst/>
            <a:gdLst/>
            <a:ahLst/>
            <a:cxnLst/>
            <a:rect l="l" t="t" r="r" b="b"/>
            <a:pathLst>
              <a:path w="3405" h="2159" extrusionOk="0">
                <a:moveTo>
                  <a:pt x="3405" y="0"/>
                </a:moveTo>
                <a:lnTo>
                  <a:pt x="3405" y="0"/>
                </a:lnTo>
                <a:cubicBezTo>
                  <a:pt x="3253" y="122"/>
                  <a:pt x="3101" y="213"/>
                  <a:pt x="2949" y="365"/>
                </a:cubicBezTo>
                <a:cubicBezTo>
                  <a:pt x="2645" y="578"/>
                  <a:pt x="2219" y="882"/>
                  <a:pt x="1763" y="1155"/>
                </a:cubicBezTo>
                <a:cubicBezTo>
                  <a:pt x="1368" y="1429"/>
                  <a:pt x="943" y="1672"/>
                  <a:pt x="517" y="1885"/>
                </a:cubicBezTo>
                <a:cubicBezTo>
                  <a:pt x="335" y="1946"/>
                  <a:pt x="152" y="2037"/>
                  <a:pt x="0" y="2159"/>
                </a:cubicBezTo>
                <a:cubicBezTo>
                  <a:pt x="183" y="2098"/>
                  <a:pt x="365" y="2037"/>
                  <a:pt x="548" y="1946"/>
                </a:cubicBezTo>
                <a:cubicBezTo>
                  <a:pt x="973" y="1733"/>
                  <a:pt x="1399" y="1520"/>
                  <a:pt x="1824" y="1247"/>
                </a:cubicBezTo>
                <a:cubicBezTo>
                  <a:pt x="2219" y="1003"/>
                  <a:pt x="2614" y="730"/>
                  <a:pt x="2979" y="426"/>
                </a:cubicBezTo>
                <a:cubicBezTo>
                  <a:pt x="3131" y="304"/>
                  <a:pt x="3283" y="152"/>
                  <a:pt x="3405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0" name="Google Shape;3774;p72"/>
          <p:cNvSpPr/>
          <p:nvPr/>
        </p:nvSpPr>
        <p:spPr>
          <a:xfrm>
            <a:off x="6094644" y="4993013"/>
            <a:ext cx="650435" cy="841036"/>
          </a:xfrm>
          <a:custGeom>
            <a:avLst/>
            <a:gdLst/>
            <a:ahLst/>
            <a:cxnLst/>
            <a:rect l="l" t="t" r="r" b="b"/>
            <a:pathLst>
              <a:path w="30063" h="41005" extrusionOk="0">
                <a:moveTo>
                  <a:pt x="7721" y="0"/>
                </a:moveTo>
                <a:cubicBezTo>
                  <a:pt x="7721" y="0"/>
                  <a:pt x="2828" y="3131"/>
                  <a:pt x="2372" y="7387"/>
                </a:cubicBezTo>
                <a:cubicBezTo>
                  <a:pt x="2098" y="9970"/>
                  <a:pt x="1186" y="20153"/>
                  <a:pt x="517" y="27904"/>
                </a:cubicBezTo>
                <a:cubicBezTo>
                  <a:pt x="1" y="33466"/>
                  <a:pt x="3071" y="38694"/>
                  <a:pt x="8147" y="41004"/>
                </a:cubicBezTo>
                <a:lnTo>
                  <a:pt x="30062" y="34408"/>
                </a:lnTo>
                <a:lnTo>
                  <a:pt x="29302" y="28268"/>
                </a:lnTo>
                <a:lnTo>
                  <a:pt x="10244" y="29028"/>
                </a:lnTo>
                <a:lnTo>
                  <a:pt x="12949" y="13739"/>
                </a:lnTo>
                <a:cubicBezTo>
                  <a:pt x="12949" y="13739"/>
                  <a:pt x="14439" y="426"/>
                  <a:pt x="7721" y="0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1" name="Google Shape;3775;p72"/>
          <p:cNvSpPr/>
          <p:nvPr/>
        </p:nvSpPr>
        <p:spPr>
          <a:xfrm>
            <a:off x="6316281" y="5274807"/>
            <a:ext cx="58547" cy="313607"/>
          </a:xfrm>
          <a:custGeom>
            <a:avLst/>
            <a:gdLst/>
            <a:ahLst/>
            <a:cxnLst/>
            <a:rect l="l" t="t" r="r" b="b"/>
            <a:pathLst>
              <a:path w="2706" h="15290" extrusionOk="0">
                <a:moveTo>
                  <a:pt x="2705" y="0"/>
                </a:moveTo>
                <a:lnTo>
                  <a:pt x="2705" y="0"/>
                </a:lnTo>
                <a:cubicBezTo>
                  <a:pt x="2645" y="183"/>
                  <a:pt x="2584" y="395"/>
                  <a:pt x="2553" y="578"/>
                </a:cubicBezTo>
                <a:cubicBezTo>
                  <a:pt x="2432" y="973"/>
                  <a:pt x="2310" y="1520"/>
                  <a:pt x="2158" y="2219"/>
                </a:cubicBezTo>
                <a:cubicBezTo>
                  <a:pt x="1854" y="3587"/>
                  <a:pt x="1459" y="5471"/>
                  <a:pt x="1064" y="7599"/>
                </a:cubicBezTo>
                <a:cubicBezTo>
                  <a:pt x="669" y="9696"/>
                  <a:pt x="365" y="11642"/>
                  <a:pt x="213" y="13040"/>
                </a:cubicBezTo>
                <a:cubicBezTo>
                  <a:pt x="122" y="13739"/>
                  <a:pt x="61" y="14317"/>
                  <a:pt x="31" y="14681"/>
                </a:cubicBezTo>
                <a:cubicBezTo>
                  <a:pt x="0" y="14894"/>
                  <a:pt x="0" y="15107"/>
                  <a:pt x="0" y="15289"/>
                </a:cubicBezTo>
                <a:cubicBezTo>
                  <a:pt x="61" y="15107"/>
                  <a:pt x="91" y="14894"/>
                  <a:pt x="91" y="14681"/>
                </a:cubicBezTo>
                <a:cubicBezTo>
                  <a:pt x="152" y="14256"/>
                  <a:pt x="243" y="13709"/>
                  <a:pt x="334" y="13040"/>
                </a:cubicBezTo>
                <a:cubicBezTo>
                  <a:pt x="547" y="11672"/>
                  <a:pt x="851" y="9727"/>
                  <a:pt x="1246" y="7630"/>
                </a:cubicBezTo>
                <a:cubicBezTo>
                  <a:pt x="1641" y="5532"/>
                  <a:pt x="2006" y="3617"/>
                  <a:pt x="2310" y="2219"/>
                </a:cubicBezTo>
                <a:cubicBezTo>
                  <a:pt x="2432" y="1581"/>
                  <a:pt x="2523" y="1034"/>
                  <a:pt x="2614" y="608"/>
                </a:cubicBezTo>
                <a:cubicBezTo>
                  <a:pt x="2675" y="395"/>
                  <a:pt x="2705" y="213"/>
                  <a:pt x="270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2" name="Google Shape;3776;p72"/>
          <p:cNvSpPr/>
          <p:nvPr/>
        </p:nvSpPr>
        <p:spPr>
          <a:xfrm>
            <a:off x="6286012" y="5572806"/>
            <a:ext cx="442624" cy="16081"/>
          </a:xfrm>
          <a:custGeom>
            <a:avLst/>
            <a:gdLst/>
            <a:ahLst/>
            <a:cxnLst/>
            <a:rect l="l" t="t" r="r" b="b"/>
            <a:pathLst>
              <a:path w="20458" h="784" extrusionOk="0">
                <a:moveTo>
                  <a:pt x="19697" y="0"/>
                </a:moveTo>
                <a:lnTo>
                  <a:pt x="17478" y="61"/>
                </a:lnTo>
                <a:lnTo>
                  <a:pt x="10244" y="274"/>
                </a:lnTo>
                <a:cubicBezTo>
                  <a:pt x="7417" y="365"/>
                  <a:pt x="4834" y="456"/>
                  <a:pt x="2980" y="547"/>
                </a:cubicBezTo>
                <a:cubicBezTo>
                  <a:pt x="2068" y="608"/>
                  <a:pt x="1308" y="639"/>
                  <a:pt x="791" y="669"/>
                </a:cubicBezTo>
                <a:lnTo>
                  <a:pt x="183" y="730"/>
                </a:lnTo>
                <a:cubicBezTo>
                  <a:pt x="123" y="730"/>
                  <a:pt x="62" y="730"/>
                  <a:pt x="1" y="760"/>
                </a:cubicBezTo>
                <a:cubicBezTo>
                  <a:pt x="31" y="775"/>
                  <a:pt x="62" y="783"/>
                  <a:pt x="96" y="783"/>
                </a:cubicBezTo>
                <a:cubicBezTo>
                  <a:pt x="130" y="783"/>
                  <a:pt x="168" y="775"/>
                  <a:pt x="214" y="760"/>
                </a:cubicBezTo>
                <a:lnTo>
                  <a:pt x="791" y="760"/>
                </a:lnTo>
                <a:lnTo>
                  <a:pt x="2980" y="699"/>
                </a:lnTo>
                <a:lnTo>
                  <a:pt x="10214" y="487"/>
                </a:lnTo>
                <a:cubicBezTo>
                  <a:pt x="13041" y="396"/>
                  <a:pt x="15624" y="304"/>
                  <a:pt x="17478" y="213"/>
                </a:cubicBezTo>
                <a:cubicBezTo>
                  <a:pt x="18390" y="183"/>
                  <a:pt x="19150" y="122"/>
                  <a:pt x="19667" y="92"/>
                </a:cubicBezTo>
                <a:lnTo>
                  <a:pt x="20275" y="31"/>
                </a:lnTo>
                <a:cubicBezTo>
                  <a:pt x="20336" y="31"/>
                  <a:pt x="20396" y="31"/>
                  <a:pt x="2045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3" name="Google Shape;3777;p72"/>
          <p:cNvSpPr/>
          <p:nvPr/>
        </p:nvSpPr>
        <p:spPr>
          <a:xfrm>
            <a:off x="6113727" y="5458315"/>
            <a:ext cx="220316" cy="11485"/>
          </a:xfrm>
          <a:custGeom>
            <a:avLst/>
            <a:gdLst/>
            <a:ahLst/>
            <a:cxnLst/>
            <a:rect l="l" t="t" r="r" b="b"/>
            <a:pathLst>
              <a:path w="10183" h="560" extrusionOk="0">
                <a:moveTo>
                  <a:pt x="2787" y="0"/>
                </a:moveTo>
                <a:cubicBezTo>
                  <a:pt x="2297" y="0"/>
                  <a:pt x="1850" y="7"/>
                  <a:pt x="1459" y="20"/>
                </a:cubicBezTo>
                <a:cubicBezTo>
                  <a:pt x="1003" y="50"/>
                  <a:pt x="639" y="50"/>
                  <a:pt x="365" y="81"/>
                </a:cubicBezTo>
                <a:cubicBezTo>
                  <a:pt x="243" y="81"/>
                  <a:pt x="122" y="111"/>
                  <a:pt x="0" y="142"/>
                </a:cubicBezTo>
                <a:cubicBezTo>
                  <a:pt x="122" y="172"/>
                  <a:pt x="243" y="172"/>
                  <a:pt x="395" y="172"/>
                </a:cubicBezTo>
                <a:lnTo>
                  <a:pt x="1490" y="172"/>
                </a:lnTo>
                <a:cubicBezTo>
                  <a:pt x="2402" y="172"/>
                  <a:pt x="3678" y="202"/>
                  <a:pt x="5107" y="233"/>
                </a:cubicBezTo>
                <a:cubicBezTo>
                  <a:pt x="6505" y="294"/>
                  <a:pt x="7782" y="385"/>
                  <a:pt x="8693" y="476"/>
                </a:cubicBezTo>
                <a:lnTo>
                  <a:pt x="9788" y="537"/>
                </a:lnTo>
                <a:cubicBezTo>
                  <a:pt x="9864" y="552"/>
                  <a:pt x="9932" y="559"/>
                  <a:pt x="9997" y="559"/>
                </a:cubicBezTo>
                <a:cubicBezTo>
                  <a:pt x="10061" y="559"/>
                  <a:pt x="10122" y="552"/>
                  <a:pt x="10183" y="537"/>
                </a:cubicBezTo>
                <a:cubicBezTo>
                  <a:pt x="10061" y="506"/>
                  <a:pt x="9909" y="476"/>
                  <a:pt x="9788" y="476"/>
                </a:cubicBezTo>
                <a:cubicBezTo>
                  <a:pt x="9514" y="446"/>
                  <a:pt x="9149" y="385"/>
                  <a:pt x="8693" y="324"/>
                </a:cubicBezTo>
                <a:cubicBezTo>
                  <a:pt x="7782" y="233"/>
                  <a:pt x="6505" y="111"/>
                  <a:pt x="5076" y="50"/>
                </a:cubicBezTo>
                <a:cubicBezTo>
                  <a:pt x="4257" y="15"/>
                  <a:pt x="3480" y="0"/>
                  <a:pt x="2787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" name="Google Shape;3778;p72"/>
          <p:cNvSpPr/>
          <p:nvPr/>
        </p:nvSpPr>
        <p:spPr>
          <a:xfrm>
            <a:off x="6134757" y="5243139"/>
            <a:ext cx="240071" cy="10359"/>
          </a:xfrm>
          <a:custGeom>
            <a:avLst/>
            <a:gdLst/>
            <a:ahLst/>
            <a:cxnLst/>
            <a:rect l="l" t="t" r="r" b="b"/>
            <a:pathLst>
              <a:path w="11096" h="505" extrusionOk="0">
                <a:moveTo>
                  <a:pt x="501" y="1"/>
                </a:moveTo>
                <a:cubicBezTo>
                  <a:pt x="180" y="1"/>
                  <a:pt x="1" y="8"/>
                  <a:pt x="1" y="24"/>
                </a:cubicBezTo>
                <a:cubicBezTo>
                  <a:pt x="1" y="85"/>
                  <a:pt x="2493" y="207"/>
                  <a:pt x="5563" y="359"/>
                </a:cubicBezTo>
                <a:cubicBezTo>
                  <a:pt x="7788" y="448"/>
                  <a:pt x="9720" y="504"/>
                  <a:pt x="10596" y="504"/>
                </a:cubicBezTo>
                <a:cubicBezTo>
                  <a:pt x="10916" y="504"/>
                  <a:pt x="11095" y="497"/>
                  <a:pt x="11095" y="480"/>
                </a:cubicBezTo>
                <a:cubicBezTo>
                  <a:pt x="11095" y="420"/>
                  <a:pt x="8633" y="298"/>
                  <a:pt x="5563" y="146"/>
                </a:cubicBezTo>
                <a:cubicBezTo>
                  <a:pt x="3316" y="57"/>
                  <a:pt x="1378" y="1"/>
                  <a:pt x="50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5" name="Google Shape;3779;p72"/>
          <p:cNvSpPr/>
          <p:nvPr/>
        </p:nvSpPr>
        <p:spPr>
          <a:xfrm>
            <a:off x="6149901" y="5587757"/>
            <a:ext cx="165080" cy="142795"/>
          </a:xfrm>
          <a:custGeom>
            <a:avLst/>
            <a:gdLst/>
            <a:ahLst/>
            <a:cxnLst/>
            <a:rect l="l" t="t" r="r" b="b"/>
            <a:pathLst>
              <a:path w="7630" h="6962" extrusionOk="0">
                <a:moveTo>
                  <a:pt x="7629" y="1"/>
                </a:moveTo>
                <a:lnTo>
                  <a:pt x="7629" y="1"/>
                </a:lnTo>
                <a:cubicBezTo>
                  <a:pt x="7508" y="62"/>
                  <a:pt x="7356" y="92"/>
                  <a:pt x="7265" y="183"/>
                </a:cubicBezTo>
                <a:cubicBezTo>
                  <a:pt x="6930" y="366"/>
                  <a:pt x="6596" y="548"/>
                  <a:pt x="6292" y="761"/>
                </a:cubicBezTo>
                <a:cubicBezTo>
                  <a:pt x="4225" y="2098"/>
                  <a:pt x="2401" y="3770"/>
                  <a:pt x="881" y="5685"/>
                </a:cubicBezTo>
                <a:cubicBezTo>
                  <a:pt x="608" y="6080"/>
                  <a:pt x="365" y="6384"/>
                  <a:pt x="213" y="6597"/>
                </a:cubicBezTo>
                <a:cubicBezTo>
                  <a:pt x="122" y="6718"/>
                  <a:pt x="61" y="6809"/>
                  <a:pt x="0" y="6961"/>
                </a:cubicBezTo>
                <a:cubicBezTo>
                  <a:pt x="30" y="6961"/>
                  <a:pt x="395" y="6506"/>
                  <a:pt x="1003" y="5776"/>
                </a:cubicBezTo>
                <a:cubicBezTo>
                  <a:pt x="2553" y="3922"/>
                  <a:pt x="4377" y="2281"/>
                  <a:pt x="6383" y="882"/>
                </a:cubicBezTo>
                <a:cubicBezTo>
                  <a:pt x="7143" y="335"/>
                  <a:pt x="7629" y="31"/>
                  <a:pt x="7629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6" name="Google Shape;3780;p72"/>
          <p:cNvSpPr/>
          <p:nvPr/>
        </p:nvSpPr>
        <p:spPr>
          <a:xfrm>
            <a:off x="6457670" y="5583409"/>
            <a:ext cx="34207" cy="189537"/>
          </a:xfrm>
          <a:custGeom>
            <a:avLst/>
            <a:gdLst/>
            <a:ahLst/>
            <a:cxnLst/>
            <a:rect l="l" t="t" r="r" b="b"/>
            <a:pathLst>
              <a:path w="1581" h="9241" extrusionOk="0">
                <a:moveTo>
                  <a:pt x="61" y="0"/>
                </a:moveTo>
                <a:lnTo>
                  <a:pt x="61" y="0"/>
                </a:lnTo>
                <a:cubicBezTo>
                  <a:pt x="0" y="30"/>
                  <a:pt x="274" y="2097"/>
                  <a:pt x="699" y="4651"/>
                </a:cubicBezTo>
                <a:cubicBezTo>
                  <a:pt x="1094" y="7204"/>
                  <a:pt x="1459" y="9240"/>
                  <a:pt x="1520" y="9240"/>
                </a:cubicBezTo>
                <a:cubicBezTo>
                  <a:pt x="1581" y="9240"/>
                  <a:pt x="1277" y="7173"/>
                  <a:pt x="882" y="4620"/>
                </a:cubicBezTo>
                <a:cubicBezTo>
                  <a:pt x="487" y="2067"/>
                  <a:pt x="122" y="0"/>
                  <a:pt x="61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7" name="Google Shape;3781;p72"/>
          <p:cNvSpPr/>
          <p:nvPr/>
        </p:nvSpPr>
        <p:spPr>
          <a:xfrm>
            <a:off x="6245899" y="5681284"/>
            <a:ext cx="553096" cy="215115"/>
          </a:xfrm>
          <a:custGeom>
            <a:avLst/>
            <a:gdLst/>
            <a:ahLst/>
            <a:cxnLst/>
            <a:rect l="l" t="t" r="r" b="b"/>
            <a:pathLst>
              <a:path w="25564" h="10488" extrusionOk="0">
                <a:moveTo>
                  <a:pt x="25564" y="0"/>
                </a:moveTo>
                <a:lnTo>
                  <a:pt x="1034" y="7447"/>
                </a:lnTo>
                <a:lnTo>
                  <a:pt x="1" y="8602"/>
                </a:lnTo>
                <a:cubicBezTo>
                  <a:pt x="882" y="10000"/>
                  <a:pt x="2493" y="10487"/>
                  <a:pt x="4165" y="10487"/>
                </a:cubicBezTo>
                <a:cubicBezTo>
                  <a:pt x="4209" y="10487"/>
                  <a:pt x="4253" y="10488"/>
                  <a:pt x="4296" y="10488"/>
                </a:cubicBezTo>
                <a:cubicBezTo>
                  <a:pt x="5892" y="10488"/>
                  <a:pt x="7459" y="9956"/>
                  <a:pt x="8968" y="9453"/>
                </a:cubicBezTo>
                <a:cubicBezTo>
                  <a:pt x="11855" y="8450"/>
                  <a:pt x="14743" y="7478"/>
                  <a:pt x="17448" y="6079"/>
                </a:cubicBezTo>
                <a:cubicBezTo>
                  <a:pt x="20153" y="4681"/>
                  <a:pt x="23740" y="2432"/>
                  <a:pt x="2556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8" name="Google Shape;3782;p72"/>
          <p:cNvSpPr/>
          <p:nvPr/>
        </p:nvSpPr>
        <p:spPr>
          <a:xfrm>
            <a:off x="6241963" y="4466548"/>
            <a:ext cx="137472" cy="122120"/>
          </a:xfrm>
          <a:custGeom>
            <a:avLst/>
            <a:gdLst/>
            <a:ahLst/>
            <a:cxnLst/>
            <a:rect l="l" t="t" r="r" b="b"/>
            <a:pathLst>
              <a:path w="6354" h="5954" extrusionOk="0">
                <a:moveTo>
                  <a:pt x="3013" y="0"/>
                </a:moveTo>
                <a:cubicBezTo>
                  <a:pt x="2398" y="0"/>
                  <a:pt x="1785" y="199"/>
                  <a:pt x="1277" y="592"/>
                </a:cubicBezTo>
                <a:cubicBezTo>
                  <a:pt x="365" y="1382"/>
                  <a:pt x="0" y="2598"/>
                  <a:pt x="335" y="3753"/>
                </a:cubicBezTo>
                <a:cubicBezTo>
                  <a:pt x="778" y="5240"/>
                  <a:pt x="2029" y="5954"/>
                  <a:pt x="3279" y="5954"/>
                </a:cubicBezTo>
                <a:cubicBezTo>
                  <a:pt x="4687" y="5954"/>
                  <a:pt x="6096" y="5050"/>
                  <a:pt x="6353" y="3328"/>
                </a:cubicBezTo>
                <a:lnTo>
                  <a:pt x="6353" y="3328"/>
                </a:lnTo>
                <a:lnTo>
                  <a:pt x="5441" y="3540"/>
                </a:lnTo>
                <a:cubicBezTo>
                  <a:pt x="5897" y="2416"/>
                  <a:pt x="5502" y="1139"/>
                  <a:pt x="4529" y="440"/>
                </a:cubicBezTo>
                <a:cubicBezTo>
                  <a:pt x="4067" y="146"/>
                  <a:pt x="3540" y="0"/>
                  <a:pt x="301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9" name="Google Shape;3783;p72"/>
          <p:cNvSpPr/>
          <p:nvPr/>
        </p:nvSpPr>
        <p:spPr>
          <a:xfrm>
            <a:off x="6430042" y="4388199"/>
            <a:ext cx="397231" cy="723283"/>
          </a:xfrm>
          <a:custGeom>
            <a:avLst/>
            <a:gdLst/>
            <a:ahLst/>
            <a:cxnLst/>
            <a:rect l="l" t="t" r="r" b="b"/>
            <a:pathLst>
              <a:path w="18360" h="35264" extrusionOk="0">
                <a:moveTo>
                  <a:pt x="12351" y="1"/>
                </a:moveTo>
                <a:cubicBezTo>
                  <a:pt x="12277" y="1"/>
                  <a:pt x="12203" y="2"/>
                  <a:pt x="12128" y="5"/>
                </a:cubicBezTo>
                <a:lnTo>
                  <a:pt x="11885" y="5"/>
                </a:lnTo>
                <a:lnTo>
                  <a:pt x="426" y="947"/>
                </a:lnTo>
                <a:lnTo>
                  <a:pt x="426" y="2740"/>
                </a:lnTo>
                <a:lnTo>
                  <a:pt x="31" y="29580"/>
                </a:lnTo>
                <a:cubicBezTo>
                  <a:pt x="1" y="32710"/>
                  <a:pt x="2645" y="35233"/>
                  <a:pt x="5989" y="35264"/>
                </a:cubicBezTo>
                <a:cubicBezTo>
                  <a:pt x="6008" y="35264"/>
                  <a:pt x="6028" y="35264"/>
                  <a:pt x="6048" y="35264"/>
                </a:cubicBezTo>
                <a:cubicBezTo>
                  <a:pt x="9365" y="35264"/>
                  <a:pt x="12159" y="32722"/>
                  <a:pt x="12250" y="29580"/>
                </a:cubicBezTo>
                <a:cubicBezTo>
                  <a:pt x="12341" y="26297"/>
                  <a:pt x="12524" y="22801"/>
                  <a:pt x="12524" y="22801"/>
                </a:cubicBezTo>
                <a:cubicBezTo>
                  <a:pt x="12524" y="22801"/>
                  <a:pt x="16809" y="22224"/>
                  <a:pt x="17843" y="16692"/>
                </a:cubicBezTo>
                <a:cubicBezTo>
                  <a:pt x="18360" y="13926"/>
                  <a:pt x="18329" y="9397"/>
                  <a:pt x="18208" y="5658"/>
                </a:cubicBezTo>
                <a:cubicBezTo>
                  <a:pt x="18119" y="2510"/>
                  <a:pt x="15505" y="1"/>
                  <a:pt x="12351" y="1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0" name="Google Shape;3784;p72"/>
          <p:cNvSpPr/>
          <p:nvPr/>
        </p:nvSpPr>
        <p:spPr>
          <a:xfrm>
            <a:off x="6752283" y="4557820"/>
            <a:ext cx="30939" cy="28120"/>
          </a:xfrm>
          <a:custGeom>
            <a:avLst/>
            <a:gdLst/>
            <a:ahLst/>
            <a:cxnLst/>
            <a:rect l="l" t="t" r="r" b="b"/>
            <a:pathLst>
              <a:path w="1430" h="1371" extrusionOk="0">
                <a:moveTo>
                  <a:pt x="750" y="0"/>
                </a:moveTo>
                <a:cubicBezTo>
                  <a:pt x="733" y="0"/>
                  <a:pt x="716" y="1"/>
                  <a:pt x="700" y="2"/>
                </a:cubicBezTo>
                <a:cubicBezTo>
                  <a:pt x="304" y="2"/>
                  <a:pt x="0" y="306"/>
                  <a:pt x="0" y="701"/>
                </a:cubicBezTo>
                <a:cubicBezTo>
                  <a:pt x="0" y="1097"/>
                  <a:pt x="335" y="1370"/>
                  <a:pt x="700" y="1370"/>
                </a:cubicBezTo>
                <a:cubicBezTo>
                  <a:pt x="1095" y="1340"/>
                  <a:pt x="1399" y="1036"/>
                  <a:pt x="1429" y="671"/>
                </a:cubicBezTo>
                <a:lnTo>
                  <a:pt x="1429" y="641"/>
                </a:lnTo>
                <a:cubicBezTo>
                  <a:pt x="1400" y="293"/>
                  <a:pt x="1095" y="0"/>
                  <a:pt x="75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" name="Google Shape;3785;p72"/>
          <p:cNvSpPr/>
          <p:nvPr/>
        </p:nvSpPr>
        <p:spPr>
          <a:xfrm>
            <a:off x="6738479" y="4536571"/>
            <a:ext cx="63804" cy="16572"/>
          </a:xfrm>
          <a:custGeom>
            <a:avLst/>
            <a:gdLst/>
            <a:ahLst/>
            <a:cxnLst/>
            <a:rect l="l" t="t" r="r" b="b"/>
            <a:pathLst>
              <a:path w="2949" h="808" extrusionOk="0">
                <a:moveTo>
                  <a:pt x="1399" y="0"/>
                </a:moveTo>
                <a:cubicBezTo>
                  <a:pt x="1045" y="0"/>
                  <a:pt x="696" y="118"/>
                  <a:pt x="395" y="309"/>
                </a:cubicBezTo>
                <a:cubicBezTo>
                  <a:pt x="152" y="491"/>
                  <a:pt x="0" y="613"/>
                  <a:pt x="91" y="704"/>
                </a:cubicBezTo>
                <a:cubicBezTo>
                  <a:pt x="98" y="714"/>
                  <a:pt x="111" y="719"/>
                  <a:pt x="130" y="719"/>
                </a:cubicBezTo>
                <a:cubicBezTo>
                  <a:pt x="283" y="719"/>
                  <a:pt x="817" y="430"/>
                  <a:pt x="1520" y="430"/>
                </a:cubicBezTo>
                <a:cubicBezTo>
                  <a:pt x="2207" y="458"/>
                  <a:pt x="2695" y="808"/>
                  <a:pt x="2850" y="808"/>
                </a:cubicBezTo>
                <a:cubicBezTo>
                  <a:pt x="2866" y="808"/>
                  <a:pt x="2879" y="804"/>
                  <a:pt x="2888" y="795"/>
                </a:cubicBezTo>
                <a:cubicBezTo>
                  <a:pt x="2949" y="734"/>
                  <a:pt x="2857" y="582"/>
                  <a:pt x="2614" y="370"/>
                </a:cubicBezTo>
                <a:cubicBezTo>
                  <a:pt x="2310" y="157"/>
                  <a:pt x="1915" y="5"/>
                  <a:pt x="1520" y="5"/>
                </a:cubicBezTo>
                <a:cubicBezTo>
                  <a:pt x="1480" y="2"/>
                  <a:pt x="1439" y="0"/>
                  <a:pt x="139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" name="Google Shape;3786;p72"/>
          <p:cNvSpPr/>
          <p:nvPr/>
        </p:nvSpPr>
        <p:spPr>
          <a:xfrm>
            <a:off x="6589841" y="4556570"/>
            <a:ext cx="30939" cy="27545"/>
          </a:xfrm>
          <a:custGeom>
            <a:avLst/>
            <a:gdLst/>
            <a:ahLst/>
            <a:cxnLst/>
            <a:rect l="l" t="t" r="r" b="b"/>
            <a:pathLst>
              <a:path w="1430" h="1343" extrusionOk="0">
                <a:moveTo>
                  <a:pt x="754" y="0"/>
                </a:moveTo>
                <a:cubicBezTo>
                  <a:pt x="736" y="0"/>
                  <a:pt x="718" y="1"/>
                  <a:pt x="700" y="3"/>
                </a:cubicBezTo>
                <a:cubicBezTo>
                  <a:pt x="305" y="3"/>
                  <a:pt x="1" y="307"/>
                  <a:pt x="1" y="702"/>
                </a:cubicBezTo>
                <a:cubicBezTo>
                  <a:pt x="1" y="1050"/>
                  <a:pt x="305" y="1342"/>
                  <a:pt x="649" y="1342"/>
                </a:cubicBezTo>
                <a:cubicBezTo>
                  <a:pt x="666" y="1342"/>
                  <a:pt x="683" y="1341"/>
                  <a:pt x="700" y="1340"/>
                </a:cubicBezTo>
                <a:cubicBezTo>
                  <a:pt x="1095" y="1340"/>
                  <a:pt x="1399" y="1036"/>
                  <a:pt x="1429" y="641"/>
                </a:cubicBezTo>
                <a:cubicBezTo>
                  <a:pt x="1400" y="293"/>
                  <a:pt x="1123" y="0"/>
                  <a:pt x="75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" name="Google Shape;3787;p72"/>
          <p:cNvSpPr/>
          <p:nvPr/>
        </p:nvSpPr>
        <p:spPr>
          <a:xfrm>
            <a:off x="6575390" y="4535321"/>
            <a:ext cx="63153" cy="16449"/>
          </a:xfrm>
          <a:custGeom>
            <a:avLst/>
            <a:gdLst/>
            <a:ahLst/>
            <a:cxnLst/>
            <a:rect l="l" t="t" r="r" b="b"/>
            <a:pathLst>
              <a:path w="2919" h="802" extrusionOk="0">
                <a:moveTo>
                  <a:pt x="1399" y="1"/>
                </a:moveTo>
                <a:cubicBezTo>
                  <a:pt x="1045" y="1"/>
                  <a:pt x="695" y="118"/>
                  <a:pt x="395" y="309"/>
                </a:cubicBezTo>
                <a:cubicBezTo>
                  <a:pt x="122" y="491"/>
                  <a:pt x="0" y="583"/>
                  <a:pt x="91" y="704"/>
                </a:cubicBezTo>
                <a:cubicBezTo>
                  <a:pt x="98" y="714"/>
                  <a:pt x="111" y="719"/>
                  <a:pt x="130" y="719"/>
                </a:cubicBezTo>
                <a:cubicBezTo>
                  <a:pt x="283" y="719"/>
                  <a:pt x="814" y="431"/>
                  <a:pt x="1489" y="431"/>
                </a:cubicBezTo>
                <a:cubicBezTo>
                  <a:pt x="2223" y="459"/>
                  <a:pt x="2721" y="802"/>
                  <a:pt x="2862" y="802"/>
                </a:cubicBezTo>
                <a:cubicBezTo>
                  <a:pt x="2872" y="802"/>
                  <a:pt x="2881" y="800"/>
                  <a:pt x="2888" y="795"/>
                </a:cubicBezTo>
                <a:cubicBezTo>
                  <a:pt x="2918" y="735"/>
                  <a:pt x="2857" y="583"/>
                  <a:pt x="2614" y="370"/>
                </a:cubicBezTo>
                <a:cubicBezTo>
                  <a:pt x="2310" y="127"/>
                  <a:pt x="1915" y="5"/>
                  <a:pt x="1520" y="5"/>
                </a:cubicBezTo>
                <a:cubicBezTo>
                  <a:pt x="1479" y="2"/>
                  <a:pt x="1439" y="1"/>
                  <a:pt x="139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" name="Google Shape;3788;p72"/>
          <p:cNvSpPr/>
          <p:nvPr/>
        </p:nvSpPr>
        <p:spPr>
          <a:xfrm>
            <a:off x="6689151" y="4537904"/>
            <a:ext cx="48680" cy="132600"/>
          </a:xfrm>
          <a:custGeom>
            <a:avLst/>
            <a:gdLst/>
            <a:ahLst/>
            <a:cxnLst/>
            <a:rect l="l" t="t" r="r" b="b"/>
            <a:pathLst>
              <a:path w="2250" h="6465" extrusionOk="0">
                <a:moveTo>
                  <a:pt x="94" y="0"/>
                </a:moveTo>
                <a:cubicBezTo>
                  <a:pt x="93" y="0"/>
                  <a:pt x="92" y="0"/>
                  <a:pt x="92" y="1"/>
                </a:cubicBezTo>
                <a:cubicBezTo>
                  <a:pt x="0" y="31"/>
                  <a:pt x="517" y="1794"/>
                  <a:pt x="1277" y="3952"/>
                </a:cubicBezTo>
                <a:lnTo>
                  <a:pt x="1824" y="5472"/>
                </a:lnTo>
                <a:cubicBezTo>
                  <a:pt x="1915" y="5654"/>
                  <a:pt x="1946" y="5837"/>
                  <a:pt x="1915" y="6049"/>
                </a:cubicBezTo>
                <a:cubicBezTo>
                  <a:pt x="1885" y="6171"/>
                  <a:pt x="1703" y="6232"/>
                  <a:pt x="1520" y="6232"/>
                </a:cubicBezTo>
                <a:cubicBezTo>
                  <a:pt x="1095" y="6232"/>
                  <a:pt x="669" y="6293"/>
                  <a:pt x="244" y="6414"/>
                </a:cubicBezTo>
                <a:cubicBezTo>
                  <a:pt x="493" y="6450"/>
                  <a:pt x="742" y="6465"/>
                  <a:pt x="991" y="6465"/>
                </a:cubicBezTo>
                <a:cubicBezTo>
                  <a:pt x="1168" y="6465"/>
                  <a:pt x="1344" y="6457"/>
                  <a:pt x="1520" y="6445"/>
                </a:cubicBezTo>
                <a:cubicBezTo>
                  <a:pt x="1642" y="6445"/>
                  <a:pt x="1763" y="6414"/>
                  <a:pt x="1855" y="6384"/>
                </a:cubicBezTo>
                <a:cubicBezTo>
                  <a:pt x="2007" y="6353"/>
                  <a:pt x="2128" y="6262"/>
                  <a:pt x="2189" y="6110"/>
                </a:cubicBezTo>
                <a:cubicBezTo>
                  <a:pt x="2250" y="5867"/>
                  <a:pt x="2219" y="5593"/>
                  <a:pt x="2128" y="5350"/>
                </a:cubicBezTo>
                <a:cubicBezTo>
                  <a:pt x="1946" y="4864"/>
                  <a:pt x="1794" y="4378"/>
                  <a:pt x="1611" y="3831"/>
                </a:cubicBezTo>
                <a:cubicBezTo>
                  <a:pt x="858" y="1721"/>
                  <a:pt x="194" y="0"/>
                  <a:pt x="9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" name="Google Shape;3789;p72"/>
          <p:cNvSpPr/>
          <p:nvPr/>
        </p:nvSpPr>
        <p:spPr>
          <a:xfrm>
            <a:off x="6540535" y="4810962"/>
            <a:ext cx="159823" cy="72300"/>
          </a:xfrm>
          <a:custGeom>
            <a:avLst/>
            <a:gdLst/>
            <a:ahLst/>
            <a:cxnLst/>
            <a:rect l="l" t="t" r="r" b="b"/>
            <a:pathLst>
              <a:path w="7387" h="3525" extrusionOk="0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542" y="3525"/>
                  <a:pt x="6511" y="3525"/>
                </a:cubicBezTo>
                <a:cubicBezTo>
                  <a:pt x="6764" y="3525"/>
                  <a:pt x="7025" y="3516"/>
                  <a:pt x="7295" y="3496"/>
                </a:cubicBezTo>
                <a:lnTo>
                  <a:pt x="7386" y="2189"/>
                </a:lnTo>
                <a:cubicBezTo>
                  <a:pt x="4772" y="2159"/>
                  <a:pt x="2219" y="1399"/>
                  <a:pt x="0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" name="Google Shape;3790;p72"/>
          <p:cNvSpPr/>
          <p:nvPr/>
        </p:nvSpPr>
        <p:spPr>
          <a:xfrm>
            <a:off x="6635234" y="4696040"/>
            <a:ext cx="53289" cy="34355"/>
          </a:xfrm>
          <a:custGeom>
            <a:avLst/>
            <a:gdLst/>
            <a:ahLst/>
            <a:cxnLst/>
            <a:rect l="l" t="t" r="r" b="b"/>
            <a:pathLst>
              <a:path w="2463" h="1675" extrusionOk="0">
                <a:moveTo>
                  <a:pt x="1311" y="1"/>
                </a:moveTo>
                <a:cubicBezTo>
                  <a:pt x="1259" y="1"/>
                  <a:pt x="1207" y="4"/>
                  <a:pt x="1155" y="11"/>
                </a:cubicBezTo>
                <a:cubicBezTo>
                  <a:pt x="790" y="11"/>
                  <a:pt x="486" y="194"/>
                  <a:pt x="274" y="437"/>
                </a:cubicBezTo>
                <a:cubicBezTo>
                  <a:pt x="61" y="710"/>
                  <a:pt x="0" y="1075"/>
                  <a:pt x="182" y="1349"/>
                </a:cubicBezTo>
                <a:cubicBezTo>
                  <a:pt x="356" y="1566"/>
                  <a:pt x="607" y="1674"/>
                  <a:pt x="870" y="1674"/>
                </a:cubicBezTo>
                <a:cubicBezTo>
                  <a:pt x="975" y="1674"/>
                  <a:pt x="1081" y="1657"/>
                  <a:pt x="1185" y="1622"/>
                </a:cubicBezTo>
                <a:cubicBezTo>
                  <a:pt x="1550" y="1501"/>
                  <a:pt x="1885" y="1318"/>
                  <a:pt x="2158" y="1075"/>
                </a:cubicBezTo>
                <a:cubicBezTo>
                  <a:pt x="2249" y="1014"/>
                  <a:pt x="2341" y="953"/>
                  <a:pt x="2401" y="862"/>
                </a:cubicBezTo>
                <a:cubicBezTo>
                  <a:pt x="2462" y="771"/>
                  <a:pt x="2462" y="649"/>
                  <a:pt x="2401" y="558"/>
                </a:cubicBezTo>
                <a:lnTo>
                  <a:pt x="2371" y="558"/>
                </a:lnTo>
                <a:cubicBezTo>
                  <a:pt x="2128" y="208"/>
                  <a:pt x="1718" y="1"/>
                  <a:pt x="1311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" name="Google Shape;3791;p72"/>
          <p:cNvSpPr/>
          <p:nvPr/>
        </p:nvSpPr>
        <p:spPr>
          <a:xfrm>
            <a:off x="6641833" y="4679366"/>
            <a:ext cx="55235" cy="46209"/>
          </a:xfrm>
          <a:custGeom>
            <a:avLst/>
            <a:gdLst/>
            <a:ahLst/>
            <a:cxnLst/>
            <a:rect l="l" t="t" r="r" b="b"/>
            <a:pathLst>
              <a:path w="2553" h="2253" extrusionOk="0">
                <a:moveTo>
                  <a:pt x="169" y="1"/>
                </a:moveTo>
                <a:cubicBezTo>
                  <a:pt x="106" y="1"/>
                  <a:pt x="1" y="209"/>
                  <a:pt x="29" y="551"/>
                </a:cubicBezTo>
                <a:cubicBezTo>
                  <a:pt x="90" y="1007"/>
                  <a:pt x="303" y="1432"/>
                  <a:pt x="668" y="1736"/>
                </a:cubicBezTo>
                <a:cubicBezTo>
                  <a:pt x="1032" y="2070"/>
                  <a:pt x="1488" y="2253"/>
                  <a:pt x="1975" y="2253"/>
                </a:cubicBezTo>
                <a:cubicBezTo>
                  <a:pt x="2370" y="2253"/>
                  <a:pt x="2552" y="2131"/>
                  <a:pt x="2552" y="2101"/>
                </a:cubicBezTo>
                <a:cubicBezTo>
                  <a:pt x="2552" y="1979"/>
                  <a:pt x="1671" y="2040"/>
                  <a:pt x="972" y="1432"/>
                </a:cubicBezTo>
                <a:cubicBezTo>
                  <a:pt x="273" y="824"/>
                  <a:pt x="303" y="4"/>
                  <a:pt x="181" y="4"/>
                </a:cubicBezTo>
                <a:cubicBezTo>
                  <a:pt x="178" y="2"/>
                  <a:pt x="173" y="1"/>
                  <a:pt x="16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" name="Google Shape;3792;p72"/>
          <p:cNvSpPr/>
          <p:nvPr/>
        </p:nvSpPr>
        <p:spPr>
          <a:xfrm>
            <a:off x="6566822" y="4477089"/>
            <a:ext cx="77628" cy="20203"/>
          </a:xfrm>
          <a:custGeom>
            <a:avLst/>
            <a:gdLst/>
            <a:ahLst/>
            <a:cxnLst/>
            <a:rect l="l" t="t" r="r" b="b"/>
            <a:pathLst>
              <a:path w="3588" h="985" extrusionOk="0">
                <a:moveTo>
                  <a:pt x="2019" y="1"/>
                </a:moveTo>
                <a:cubicBezTo>
                  <a:pt x="1469" y="1"/>
                  <a:pt x="920" y="150"/>
                  <a:pt x="426" y="443"/>
                </a:cubicBezTo>
                <a:cubicBezTo>
                  <a:pt x="153" y="625"/>
                  <a:pt x="1" y="808"/>
                  <a:pt x="62" y="899"/>
                </a:cubicBezTo>
                <a:cubicBezTo>
                  <a:pt x="97" y="961"/>
                  <a:pt x="186" y="984"/>
                  <a:pt x="315" y="984"/>
                </a:cubicBezTo>
                <a:cubicBezTo>
                  <a:pt x="628" y="984"/>
                  <a:pt x="1181" y="851"/>
                  <a:pt x="1825" y="808"/>
                </a:cubicBezTo>
                <a:cubicBezTo>
                  <a:pt x="2706" y="716"/>
                  <a:pt x="3466" y="838"/>
                  <a:pt x="3557" y="625"/>
                </a:cubicBezTo>
                <a:cubicBezTo>
                  <a:pt x="3588" y="534"/>
                  <a:pt x="3436" y="352"/>
                  <a:pt x="3101" y="200"/>
                </a:cubicBezTo>
                <a:cubicBezTo>
                  <a:pt x="2750" y="66"/>
                  <a:pt x="2384" y="1"/>
                  <a:pt x="201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" name="Google Shape;3793;p72"/>
          <p:cNvSpPr/>
          <p:nvPr/>
        </p:nvSpPr>
        <p:spPr>
          <a:xfrm>
            <a:off x="6739128" y="4489930"/>
            <a:ext cx="58547" cy="18460"/>
          </a:xfrm>
          <a:custGeom>
            <a:avLst/>
            <a:gdLst/>
            <a:ahLst/>
            <a:cxnLst/>
            <a:rect l="l" t="t" r="r" b="b"/>
            <a:pathLst>
              <a:path w="2706" h="900" extrusionOk="0">
                <a:moveTo>
                  <a:pt x="1286" y="1"/>
                </a:moveTo>
                <a:cubicBezTo>
                  <a:pt x="956" y="1"/>
                  <a:pt x="627" y="92"/>
                  <a:pt x="335" y="273"/>
                </a:cubicBezTo>
                <a:cubicBezTo>
                  <a:pt x="92" y="425"/>
                  <a:pt x="1" y="607"/>
                  <a:pt x="61" y="668"/>
                </a:cubicBezTo>
                <a:cubicBezTo>
                  <a:pt x="107" y="774"/>
                  <a:pt x="267" y="797"/>
                  <a:pt x="494" y="797"/>
                </a:cubicBezTo>
                <a:cubicBezTo>
                  <a:pt x="665" y="797"/>
                  <a:pt x="875" y="784"/>
                  <a:pt x="1104" y="784"/>
                </a:cubicBezTo>
                <a:cubicBezTo>
                  <a:pt x="1180" y="784"/>
                  <a:pt x="1258" y="786"/>
                  <a:pt x="1338" y="790"/>
                </a:cubicBezTo>
                <a:cubicBezTo>
                  <a:pt x="1769" y="810"/>
                  <a:pt x="2145" y="900"/>
                  <a:pt x="2390" y="900"/>
                </a:cubicBezTo>
                <a:cubicBezTo>
                  <a:pt x="2508" y="900"/>
                  <a:pt x="2596" y="879"/>
                  <a:pt x="2645" y="820"/>
                </a:cubicBezTo>
                <a:cubicBezTo>
                  <a:pt x="2706" y="759"/>
                  <a:pt x="2645" y="577"/>
                  <a:pt x="2402" y="394"/>
                </a:cubicBezTo>
                <a:cubicBezTo>
                  <a:pt x="2072" y="130"/>
                  <a:pt x="1679" y="1"/>
                  <a:pt x="128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" name="Google Shape;3794;p72"/>
          <p:cNvSpPr/>
          <p:nvPr/>
        </p:nvSpPr>
        <p:spPr>
          <a:xfrm>
            <a:off x="6218941" y="4346746"/>
            <a:ext cx="410387" cy="928041"/>
          </a:xfrm>
          <a:custGeom>
            <a:avLst/>
            <a:gdLst/>
            <a:ahLst/>
            <a:cxnLst/>
            <a:rect l="l" t="t" r="r" b="b"/>
            <a:pathLst>
              <a:path w="18968" h="45247" extrusionOk="0">
                <a:moveTo>
                  <a:pt x="17174" y="1205"/>
                </a:moveTo>
                <a:lnTo>
                  <a:pt x="17231" y="1285"/>
                </a:lnTo>
                <a:lnTo>
                  <a:pt x="17231" y="1285"/>
                </a:lnTo>
                <a:cubicBezTo>
                  <a:pt x="17213" y="1258"/>
                  <a:pt x="17194" y="1232"/>
                  <a:pt x="17174" y="1205"/>
                </a:cubicBezTo>
                <a:close/>
                <a:moveTo>
                  <a:pt x="13839" y="1"/>
                </a:moveTo>
                <a:cubicBezTo>
                  <a:pt x="12413" y="1"/>
                  <a:pt x="10932" y="518"/>
                  <a:pt x="9849" y="1448"/>
                </a:cubicBezTo>
                <a:cubicBezTo>
                  <a:pt x="7691" y="3333"/>
                  <a:pt x="6809" y="6281"/>
                  <a:pt x="6414" y="9078"/>
                </a:cubicBezTo>
                <a:cubicBezTo>
                  <a:pt x="6049" y="11904"/>
                  <a:pt x="6049" y="14822"/>
                  <a:pt x="5168" y="17528"/>
                </a:cubicBezTo>
                <a:cubicBezTo>
                  <a:pt x="4165" y="20628"/>
                  <a:pt x="2037" y="23363"/>
                  <a:pt x="1520" y="26555"/>
                </a:cubicBezTo>
                <a:cubicBezTo>
                  <a:pt x="1308" y="27862"/>
                  <a:pt x="1" y="28804"/>
                  <a:pt x="943" y="29716"/>
                </a:cubicBezTo>
                <a:lnTo>
                  <a:pt x="5989" y="28531"/>
                </a:lnTo>
                <a:lnTo>
                  <a:pt x="5989" y="28531"/>
                </a:lnTo>
                <a:cubicBezTo>
                  <a:pt x="5533" y="31509"/>
                  <a:pt x="4560" y="35643"/>
                  <a:pt x="5198" y="38561"/>
                </a:cubicBezTo>
                <a:cubicBezTo>
                  <a:pt x="5837" y="41510"/>
                  <a:pt x="7812" y="44367"/>
                  <a:pt x="10730" y="45096"/>
                </a:cubicBezTo>
                <a:cubicBezTo>
                  <a:pt x="11122" y="45198"/>
                  <a:pt x="11525" y="45247"/>
                  <a:pt x="11929" y="45247"/>
                </a:cubicBezTo>
                <a:cubicBezTo>
                  <a:pt x="14537" y="45247"/>
                  <a:pt x="17192" y="43234"/>
                  <a:pt x="17113" y="40628"/>
                </a:cubicBezTo>
                <a:cubicBezTo>
                  <a:pt x="17083" y="39169"/>
                  <a:pt x="16232" y="37801"/>
                  <a:pt x="16262" y="36342"/>
                </a:cubicBezTo>
                <a:cubicBezTo>
                  <a:pt x="16323" y="33759"/>
                  <a:pt x="18967" y="31357"/>
                  <a:pt x="17995" y="28956"/>
                </a:cubicBezTo>
                <a:cubicBezTo>
                  <a:pt x="17296" y="27193"/>
                  <a:pt x="14864" y="26281"/>
                  <a:pt x="14864" y="24397"/>
                </a:cubicBezTo>
                <a:cubicBezTo>
                  <a:pt x="14864" y="23363"/>
                  <a:pt x="15654" y="22482"/>
                  <a:pt x="15867" y="21449"/>
                </a:cubicBezTo>
                <a:cubicBezTo>
                  <a:pt x="16445" y="18652"/>
                  <a:pt x="12615" y="16828"/>
                  <a:pt x="12068" y="14032"/>
                </a:cubicBezTo>
                <a:cubicBezTo>
                  <a:pt x="11581" y="11600"/>
                  <a:pt x="13679" y="9533"/>
                  <a:pt x="15381" y="7740"/>
                </a:cubicBezTo>
                <a:cubicBezTo>
                  <a:pt x="17035" y="6057"/>
                  <a:pt x="18496" y="3431"/>
                  <a:pt x="17354" y="1477"/>
                </a:cubicBezTo>
                <a:lnTo>
                  <a:pt x="17354" y="1477"/>
                </a:lnTo>
                <a:cubicBezTo>
                  <a:pt x="17396" y="1527"/>
                  <a:pt x="17438" y="1578"/>
                  <a:pt x="17478" y="1631"/>
                </a:cubicBezTo>
                <a:lnTo>
                  <a:pt x="17231" y="1285"/>
                </a:lnTo>
                <a:lnTo>
                  <a:pt x="17231" y="1285"/>
                </a:lnTo>
                <a:cubicBezTo>
                  <a:pt x="17275" y="1349"/>
                  <a:pt x="17316" y="1412"/>
                  <a:pt x="17354" y="1477"/>
                </a:cubicBezTo>
                <a:lnTo>
                  <a:pt x="17354" y="1477"/>
                </a:lnTo>
                <a:cubicBezTo>
                  <a:pt x="16487" y="464"/>
                  <a:pt x="15188" y="1"/>
                  <a:pt x="1383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" name="Google Shape;3795;p72"/>
          <p:cNvSpPr/>
          <p:nvPr/>
        </p:nvSpPr>
        <p:spPr>
          <a:xfrm>
            <a:off x="6345207" y="4393900"/>
            <a:ext cx="256491" cy="169621"/>
          </a:xfrm>
          <a:custGeom>
            <a:avLst/>
            <a:gdLst/>
            <a:ahLst/>
            <a:cxnLst/>
            <a:rect l="l" t="t" r="r" b="b"/>
            <a:pathLst>
              <a:path w="11855" h="8270" extrusionOk="0">
                <a:moveTo>
                  <a:pt x="11855" y="0"/>
                </a:moveTo>
                <a:cubicBezTo>
                  <a:pt x="11733" y="152"/>
                  <a:pt x="11612" y="304"/>
                  <a:pt x="11521" y="487"/>
                </a:cubicBezTo>
                <a:cubicBezTo>
                  <a:pt x="11277" y="821"/>
                  <a:pt x="10973" y="1277"/>
                  <a:pt x="10578" y="1824"/>
                </a:cubicBezTo>
                <a:cubicBezTo>
                  <a:pt x="9606" y="3344"/>
                  <a:pt x="8390" y="4712"/>
                  <a:pt x="7052" y="5897"/>
                </a:cubicBezTo>
                <a:cubicBezTo>
                  <a:pt x="5685" y="7082"/>
                  <a:pt x="4013" y="7842"/>
                  <a:pt x="2219" y="8086"/>
                </a:cubicBezTo>
                <a:cubicBezTo>
                  <a:pt x="1932" y="8122"/>
                  <a:pt x="1639" y="8139"/>
                  <a:pt x="1346" y="8139"/>
                </a:cubicBezTo>
                <a:cubicBezTo>
                  <a:pt x="895" y="8139"/>
                  <a:pt x="442" y="8098"/>
                  <a:pt x="1" y="8025"/>
                </a:cubicBezTo>
                <a:lnTo>
                  <a:pt x="1" y="8025"/>
                </a:lnTo>
                <a:cubicBezTo>
                  <a:pt x="1" y="8025"/>
                  <a:pt x="31" y="8055"/>
                  <a:pt x="153" y="8086"/>
                </a:cubicBezTo>
                <a:cubicBezTo>
                  <a:pt x="274" y="8116"/>
                  <a:pt x="426" y="8146"/>
                  <a:pt x="578" y="8177"/>
                </a:cubicBezTo>
                <a:cubicBezTo>
                  <a:pt x="931" y="8236"/>
                  <a:pt x="1285" y="8269"/>
                  <a:pt x="1646" y="8269"/>
                </a:cubicBezTo>
                <a:cubicBezTo>
                  <a:pt x="1844" y="8269"/>
                  <a:pt x="2045" y="8259"/>
                  <a:pt x="2250" y="8238"/>
                </a:cubicBezTo>
                <a:cubicBezTo>
                  <a:pt x="4074" y="7994"/>
                  <a:pt x="5776" y="7265"/>
                  <a:pt x="7174" y="6049"/>
                </a:cubicBezTo>
                <a:cubicBezTo>
                  <a:pt x="8542" y="4864"/>
                  <a:pt x="9727" y="3465"/>
                  <a:pt x="10700" y="1915"/>
                </a:cubicBezTo>
                <a:cubicBezTo>
                  <a:pt x="11095" y="1338"/>
                  <a:pt x="11369" y="851"/>
                  <a:pt x="11581" y="517"/>
                </a:cubicBezTo>
                <a:cubicBezTo>
                  <a:pt x="11703" y="365"/>
                  <a:pt x="11794" y="183"/>
                  <a:pt x="11855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" name="Google Shape;3796;p72"/>
          <p:cNvSpPr/>
          <p:nvPr/>
        </p:nvSpPr>
        <p:spPr>
          <a:xfrm>
            <a:off x="6348496" y="4574004"/>
            <a:ext cx="139443" cy="28633"/>
          </a:xfrm>
          <a:custGeom>
            <a:avLst/>
            <a:gdLst/>
            <a:ahLst/>
            <a:cxnLst/>
            <a:rect l="l" t="t" r="r" b="b"/>
            <a:pathLst>
              <a:path w="6445" h="1396" extrusionOk="0">
                <a:moveTo>
                  <a:pt x="6435" y="1"/>
                </a:moveTo>
                <a:cubicBezTo>
                  <a:pt x="6374" y="1"/>
                  <a:pt x="6073" y="202"/>
                  <a:pt x="5533" y="429"/>
                </a:cubicBezTo>
                <a:cubicBezTo>
                  <a:pt x="4482" y="943"/>
                  <a:pt x="3348" y="1195"/>
                  <a:pt x="2205" y="1195"/>
                </a:cubicBezTo>
                <a:cubicBezTo>
                  <a:pt x="1795" y="1195"/>
                  <a:pt x="1383" y="1162"/>
                  <a:pt x="973" y="1098"/>
                </a:cubicBezTo>
                <a:cubicBezTo>
                  <a:pt x="473" y="1019"/>
                  <a:pt x="110" y="940"/>
                  <a:pt x="21" y="940"/>
                </a:cubicBezTo>
                <a:cubicBezTo>
                  <a:pt x="8" y="940"/>
                  <a:pt x="1" y="942"/>
                  <a:pt x="1" y="946"/>
                </a:cubicBezTo>
                <a:cubicBezTo>
                  <a:pt x="304" y="1098"/>
                  <a:pt x="608" y="1189"/>
                  <a:pt x="943" y="1250"/>
                </a:cubicBezTo>
                <a:cubicBezTo>
                  <a:pt x="1413" y="1347"/>
                  <a:pt x="1885" y="1396"/>
                  <a:pt x="2354" y="1396"/>
                </a:cubicBezTo>
                <a:cubicBezTo>
                  <a:pt x="3493" y="1396"/>
                  <a:pt x="4612" y="1111"/>
                  <a:pt x="5624" y="551"/>
                </a:cubicBezTo>
                <a:cubicBezTo>
                  <a:pt x="5928" y="399"/>
                  <a:pt x="6201" y="216"/>
                  <a:pt x="6444" y="4"/>
                </a:cubicBezTo>
                <a:cubicBezTo>
                  <a:pt x="6442" y="2"/>
                  <a:pt x="6439" y="1"/>
                  <a:pt x="6435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" name="Google Shape;3797;p72"/>
          <p:cNvSpPr/>
          <p:nvPr/>
        </p:nvSpPr>
        <p:spPr>
          <a:xfrm>
            <a:off x="6814096" y="4461235"/>
            <a:ext cx="64475" cy="36160"/>
          </a:xfrm>
          <a:custGeom>
            <a:avLst/>
            <a:gdLst/>
            <a:ahLst/>
            <a:cxnLst/>
            <a:rect l="l" t="t" r="r" b="b"/>
            <a:pathLst>
              <a:path w="2980" h="1763" extrusionOk="0">
                <a:moveTo>
                  <a:pt x="1" y="0"/>
                </a:moveTo>
                <a:cubicBezTo>
                  <a:pt x="578" y="1094"/>
                  <a:pt x="1733" y="1763"/>
                  <a:pt x="2979" y="1763"/>
                </a:cubicBezTo>
                <a:cubicBezTo>
                  <a:pt x="2402" y="1611"/>
                  <a:pt x="1855" y="1398"/>
                  <a:pt x="1338" y="1125"/>
                </a:cubicBezTo>
                <a:cubicBezTo>
                  <a:pt x="852" y="790"/>
                  <a:pt x="396" y="426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" name="Google Shape;3798;p72"/>
          <p:cNvSpPr/>
          <p:nvPr/>
        </p:nvSpPr>
        <p:spPr>
          <a:xfrm>
            <a:off x="6827901" y="4525393"/>
            <a:ext cx="42775" cy="12348"/>
          </a:xfrm>
          <a:custGeom>
            <a:avLst/>
            <a:gdLst/>
            <a:ahLst/>
            <a:cxnLst/>
            <a:rect l="l" t="t" r="r" b="b"/>
            <a:pathLst>
              <a:path w="1977" h="602" extrusionOk="0">
                <a:moveTo>
                  <a:pt x="10" y="0"/>
                </a:moveTo>
                <a:cubicBezTo>
                  <a:pt x="6" y="0"/>
                  <a:pt x="3" y="1"/>
                  <a:pt x="1" y="3"/>
                </a:cubicBezTo>
                <a:cubicBezTo>
                  <a:pt x="384" y="385"/>
                  <a:pt x="899" y="601"/>
                  <a:pt x="1425" y="601"/>
                </a:cubicBezTo>
                <a:cubicBezTo>
                  <a:pt x="1610" y="601"/>
                  <a:pt x="1795" y="575"/>
                  <a:pt x="1977" y="520"/>
                </a:cubicBezTo>
                <a:cubicBezTo>
                  <a:pt x="1977" y="428"/>
                  <a:pt x="1490" y="459"/>
                  <a:pt x="974" y="337"/>
                </a:cubicBezTo>
                <a:cubicBezTo>
                  <a:pt x="458" y="223"/>
                  <a:pt x="78" y="0"/>
                  <a:pt x="10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" name="Google Shape;3799;p72"/>
          <p:cNvSpPr/>
          <p:nvPr/>
        </p:nvSpPr>
        <p:spPr>
          <a:xfrm>
            <a:off x="6348496" y="4509231"/>
            <a:ext cx="13824" cy="74207"/>
          </a:xfrm>
          <a:custGeom>
            <a:avLst/>
            <a:gdLst/>
            <a:ahLst/>
            <a:cxnLst/>
            <a:rect l="l" t="t" r="r" b="b"/>
            <a:pathLst>
              <a:path w="639" h="3618" extrusionOk="0">
                <a:moveTo>
                  <a:pt x="578" y="1"/>
                </a:moveTo>
                <a:cubicBezTo>
                  <a:pt x="274" y="548"/>
                  <a:pt x="122" y="1156"/>
                  <a:pt x="92" y="1763"/>
                </a:cubicBezTo>
                <a:cubicBezTo>
                  <a:pt x="1" y="2402"/>
                  <a:pt x="61" y="3010"/>
                  <a:pt x="274" y="3618"/>
                </a:cubicBezTo>
                <a:cubicBezTo>
                  <a:pt x="304" y="3618"/>
                  <a:pt x="213" y="2797"/>
                  <a:pt x="304" y="1794"/>
                </a:cubicBezTo>
                <a:cubicBezTo>
                  <a:pt x="396" y="791"/>
                  <a:pt x="639" y="1"/>
                  <a:pt x="578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" name="Google Shape;3800;p72"/>
          <p:cNvSpPr/>
          <p:nvPr/>
        </p:nvSpPr>
        <p:spPr>
          <a:xfrm>
            <a:off x="5143084" y="5888873"/>
            <a:ext cx="841757" cy="933311"/>
          </a:xfrm>
          <a:custGeom>
            <a:avLst/>
            <a:gdLst/>
            <a:ahLst/>
            <a:cxnLst/>
            <a:rect l="l" t="t" r="r" b="b"/>
            <a:pathLst>
              <a:path w="38906" h="45504" extrusionOk="0">
                <a:moveTo>
                  <a:pt x="33769" y="1"/>
                </a:moveTo>
                <a:lnTo>
                  <a:pt x="3464" y="487"/>
                </a:lnTo>
                <a:cubicBezTo>
                  <a:pt x="3463" y="487"/>
                  <a:pt x="3463" y="487"/>
                  <a:pt x="3462" y="487"/>
                </a:cubicBezTo>
                <a:cubicBezTo>
                  <a:pt x="3056" y="487"/>
                  <a:pt x="0" y="14846"/>
                  <a:pt x="425" y="20427"/>
                </a:cubicBezTo>
                <a:cubicBezTo>
                  <a:pt x="820" y="26020"/>
                  <a:pt x="3464" y="45503"/>
                  <a:pt x="3464" y="45503"/>
                </a:cubicBezTo>
                <a:lnTo>
                  <a:pt x="34954" y="45503"/>
                </a:lnTo>
                <a:cubicBezTo>
                  <a:pt x="34954" y="45503"/>
                  <a:pt x="38906" y="26567"/>
                  <a:pt x="38207" y="20822"/>
                </a:cubicBezTo>
                <a:cubicBezTo>
                  <a:pt x="37507" y="15077"/>
                  <a:pt x="33769" y="1"/>
                  <a:pt x="33769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" name="Google Shape;3801;p72"/>
          <p:cNvSpPr/>
          <p:nvPr/>
        </p:nvSpPr>
        <p:spPr>
          <a:xfrm>
            <a:off x="4821471" y="4665089"/>
            <a:ext cx="316357" cy="800035"/>
          </a:xfrm>
          <a:custGeom>
            <a:avLst/>
            <a:gdLst/>
            <a:ahLst/>
            <a:cxnLst/>
            <a:rect l="l" t="t" r="r" b="b"/>
            <a:pathLst>
              <a:path w="14622" h="39006" extrusionOk="0">
                <a:moveTo>
                  <a:pt x="7752" y="0"/>
                </a:moveTo>
                <a:cubicBezTo>
                  <a:pt x="7265" y="61"/>
                  <a:pt x="6931" y="669"/>
                  <a:pt x="6901" y="1399"/>
                </a:cubicBezTo>
                <a:cubicBezTo>
                  <a:pt x="6901" y="1642"/>
                  <a:pt x="6992" y="5624"/>
                  <a:pt x="6992" y="5624"/>
                </a:cubicBezTo>
                <a:cubicBezTo>
                  <a:pt x="6749" y="5228"/>
                  <a:pt x="6475" y="4894"/>
                  <a:pt x="6201" y="4560"/>
                </a:cubicBezTo>
                <a:cubicBezTo>
                  <a:pt x="5634" y="3851"/>
                  <a:pt x="4406" y="3459"/>
                  <a:pt x="3059" y="3459"/>
                </a:cubicBezTo>
                <a:cubicBezTo>
                  <a:pt x="2962" y="3459"/>
                  <a:pt x="2865" y="3461"/>
                  <a:pt x="2767" y="3466"/>
                </a:cubicBezTo>
                <a:cubicBezTo>
                  <a:pt x="1338" y="3526"/>
                  <a:pt x="973" y="3678"/>
                  <a:pt x="973" y="4225"/>
                </a:cubicBezTo>
                <a:cubicBezTo>
                  <a:pt x="973" y="4438"/>
                  <a:pt x="1095" y="4621"/>
                  <a:pt x="1247" y="4742"/>
                </a:cubicBezTo>
                <a:cubicBezTo>
                  <a:pt x="1520" y="4985"/>
                  <a:pt x="1855" y="5076"/>
                  <a:pt x="2189" y="5076"/>
                </a:cubicBezTo>
                <a:cubicBezTo>
                  <a:pt x="2246" y="5075"/>
                  <a:pt x="2302" y="5074"/>
                  <a:pt x="2357" y="5074"/>
                </a:cubicBezTo>
                <a:cubicBezTo>
                  <a:pt x="4499" y="5074"/>
                  <a:pt x="5077" y="6201"/>
                  <a:pt x="5077" y="6201"/>
                </a:cubicBezTo>
                <a:lnTo>
                  <a:pt x="5138" y="6657"/>
                </a:lnTo>
                <a:cubicBezTo>
                  <a:pt x="5138" y="6657"/>
                  <a:pt x="4196" y="6002"/>
                  <a:pt x="3254" y="6002"/>
                </a:cubicBezTo>
                <a:cubicBezTo>
                  <a:pt x="3048" y="6002"/>
                  <a:pt x="2842" y="6034"/>
                  <a:pt x="2645" y="6110"/>
                </a:cubicBezTo>
                <a:cubicBezTo>
                  <a:pt x="2463" y="6171"/>
                  <a:pt x="2341" y="6262"/>
                  <a:pt x="2189" y="6383"/>
                </a:cubicBezTo>
                <a:cubicBezTo>
                  <a:pt x="852" y="6414"/>
                  <a:pt x="1" y="7873"/>
                  <a:pt x="669" y="9028"/>
                </a:cubicBezTo>
                <a:cubicBezTo>
                  <a:pt x="821" y="9301"/>
                  <a:pt x="1095" y="9484"/>
                  <a:pt x="1399" y="9484"/>
                </a:cubicBezTo>
                <a:cubicBezTo>
                  <a:pt x="1551" y="9423"/>
                  <a:pt x="1703" y="9332"/>
                  <a:pt x="1794" y="9210"/>
                </a:cubicBezTo>
                <a:cubicBezTo>
                  <a:pt x="1855" y="9180"/>
                  <a:pt x="1946" y="9119"/>
                  <a:pt x="2007" y="9058"/>
                </a:cubicBezTo>
                <a:lnTo>
                  <a:pt x="2280" y="10305"/>
                </a:lnTo>
                <a:cubicBezTo>
                  <a:pt x="2280" y="10305"/>
                  <a:pt x="3040" y="12979"/>
                  <a:pt x="3192" y="14195"/>
                </a:cubicBezTo>
                <a:lnTo>
                  <a:pt x="4438" y="34317"/>
                </a:lnTo>
                <a:cubicBezTo>
                  <a:pt x="4585" y="36959"/>
                  <a:pt x="6802" y="39006"/>
                  <a:pt x="9445" y="39006"/>
                </a:cubicBezTo>
                <a:cubicBezTo>
                  <a:pt x="9539" y="39006"/>
                  <a:pt x="9633" y="39003"/>
                  <a:pt x="9727" y="38998"/>
                </a:cubicBezTo>
                <a:lnTo>
                  <a:pt x="9819" y="38998"/>
                </a:lnTo>
                <a:cubicBezTo>
                  <a:pt x="12554" y="38785"/>
                  <a:pt x="14621" y="36384"/>
                  <a:pt x="14408" y="33618"/>
                </a:cubicBezTo>
                <a:cubicBezTo>
                  <a:pt x="14378" y="33375"/>
                  <a:pt x="14347" y="33162"/>
                  <a:pt x="14287" y="32919"/>
                </a:cubicBezTo>
                <a:lnTo>
                  <a:pt x="9788" y="12645"/>
                </a:lnTo>
                <a:lnTo>
                  <a:pt x="9515" y="9301"/>
                </a:lnTo>
                <a:cubicBezTo>
                  <a:pt x="9515" y="9301"/>
                  <a:pt x="8511" y="1763"/>
                  <a:pt x="8481" y="1034"/>
                </a:cubicBezTo>
                <a:cubicBezTo>
                  <a:pt x="8481" y="183"/>
                  <a:pt x="8056" y="0"/>
                  <a:pt x="7752" y="0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" name="Google Shape;3802;p72"/>
          <p:cNvSpPr/>
          <p:nvPr/>
        </p:nvSpPr>
        <p:spPr>
          <a:xfrm>
            <a:off x="4925387" y="4813916"/>
            <a:ext cx="95371" cy="105321"/>
          </a:xfrm>
          <a:custGeom>
            <a:avLst/>
            <a:gdLst/>
            <a:ahLst/>
            <a:cxnLst/>
            <a:rect l="l" t="t" r="r" b="b"/>
            <a:pathLst>
              <a:path w="4408" h="5135" extrusionOk="0">
                <a:moveTo>
                  <a:pt x="297" y="1"/>
                </a:moveTo>
                <a:cubicBezTo>
                  <a:pt x="247" y="1"/>
                  <a:pt x="198" y="12"/>
                  <a:pt x="152" y="39"/>
                </a:cubicBezTo>
                <a:cubicBezTo>
                  <a:pt x="0" y="161"/>
                  <a:pt x="61" y="374"/>
                  <a:pt x="122" y="556"/>
                </a:cubicBezTo>
                <a:cubicBezTo>
                  <a:pt x="669" y="1711"/>
                  <a:pt x="2128" y="2258"/>
                  <a:pt x="2736" y="3413"/>
                </a:cubicBezTo>
                <a:cubicBezTo>
                  <a:pt x="2918" y="3778"/>
                  <a:pt x="3009" y="4204"/>
                  <a:pt x="3253" y="4568"/>
                </a:cubicBezTo>
                <a:cubicBezTo>
                  <a:pt x="3435" y="4907"/>
                  <a:pt x="3774" y="5135"/>
                  <a:pt x="4136" y="5135"/>
                </a:cubicBezTo>
                <a:cubicBezTo>
                  <a:pt x="4196" y="5135"/>
                  <a:pt x="4256" y="5128"/>
                  <a:pt x="4316" y="5115"/>
                </a:cubicBezTo>
                <a:lnTo>
                  <a:pt x="4408" y="2137"/>
                </a:lnTo>
                <a:lnTo>
                  <a:pt x="608" y="100"/>
                </a:lnTo>
                <a:cubicBezTo>
                  <a:pt x="523" y="58"/>
                  <a:pt x="409" y="1"/>
                  <a:pt x="297" y="1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" name="Google Shape;3803;p72"/>
          <p:cNvSpPr/>
          <p:nvPr/>
        </p:nvSpPr>
        <p:spPr>
          <a:xfrm>
            <a:off x="4924068" y="4812069"/>
            <a:ext cx="96689" cy="108233"/>
          </a:xfrm>
          <a:custGeom>
            <a:avLst/>
            <a:gdLst/>
            <a:ahLst/>
            <a:cxnLst/>
            <a:rect l="l" t="t" r="r" b="b"/>
            <a:pathLst>
              <a:path w="4469" h="5277" extrusionOk="0">
                <a:moveTo>
                  <a:pt x="355" y="0"/>
                </a:moveTo>
                <a:cubicBezTo>
                  <a:pt x="317" y="0"/>
                  <a:pt x="280" y="3"/>
                  <a:pt x="244" y="8"/>
                </a:cubicBezTo>
                <a:cubicBezTo>
                  <a:pt x="122" y="38"/>
                  <a:pt x="0" y="160"/>
                  <a:pt x="0" y="312"/>
                </a:cubicBezTo>
                <a:cubicBezTo>
                  <a:pt x="0" y="433"/>
                  <a:pt x="31" y="555"/>
                  <a:pt x="61" y="676"/>
                </a:cubicBezTo>
                <a:cubicBezTo>
                  <a:pt x="152" y="859"/>
                  <a:pt x="274" y="1041"/>
                  <a:pt x="396" y="1193"/>
                </a:cubicBezTo>
                <a:cubicBezTo>
                  <a:pt x="912" y="1862"/>
                  <a:pt x="1611" y="2287"/>
                  <a:pt x="2098" y="2774"/>
                </a:cubicBezTo>
                <a:cubicBezTo>
                  <a:pt x="2341" y="2987"/>
                  <a:pt x="2523" y="3260"/>
                  <a:pt x="2706" y="3534"/>
                </a:cubicBezTo>
                <a:cubicBezTo>
                  <a:pt x="2827" y="3807"/>
                  <a:pt x="2918" y="4081"/>
                  <a:pt x="3040" y="4324"/>
                </a:cubicBezTo>
                <a:cubicBezTo>
                  <a:pt x="3192" y="4749"/>
                  <a:pt x="3496" y="5084"/>
                  <a:pt x="3921" y="5236"/>
                </a:cubicBezTo>
                <a:cubicBezTo>
                  <a:pt x="4023" y="5266"/>
                  <a:pt x="4111" y="5276"/>
                  <a:pt x="4183" y="5276"/>
                </a:cubicBezTo>
                <a:cubicBezTo>
                  <a:pt x="4327" y="5276"/>
                  <a:pt x="4408" y="5236"/>
                  <a:pt x="4408" y="5236"/>
                </a:cubicBezTo>
                <a:cubicBezTo>
                  <a:pt x="4256" y="5236"/>
                  <a:pt x="4104" y="5205"/>
                  <a:pt x="3952" y="5145"/>
                </a:cubicBezTo>
                <a:cubicBezTo>
                  <a:pt x="3587" y="4962"/>
                  <a:pt x="3314" y="4658"/>
                  <a:pt x="3192" y="4263"/>
                </a:cubicBezTo>
                <a:cubicBezTo>
                  <a:pt x="3101" y="3959"/>
                  <a:pt x="2979" y="3716"/>
                  <a:pt x="2858" y="3442"/>
                </a:cubicBezTo>
                <a:cubicBezTo>
                  <a:pt x="2706" y="3139"/>
                  <a:pt x="2493" y="2865"/>
                  <a:pt x="2250" y="2622"/>
                </a:cubicBezTo>
                <a:cubicBezTo>
                  <a:pt x="1733" y="2105"/>
                  <a:pt x="1064" y="1680"/>
                  <a:pt x="578" y="1041"/>
                </a:cubicBezTo>
                <a:cubicBezTo>
                  <a:pt x="456" y="889"/>
                  <a:pt x="365" y="737"/>
                  <a:pt x="274" y="555"/>
                </a:cubicBezTo>
                <a:cubicBezTo>
                  <a:pt x="213" y="403"/>
                  <a:pt x="213" y="251"/>
                  <a:pt x="304" y="221"/>
                </a:cubicBezTo>
                <a:cubicBezTo>
                  <a:pt x="456" y="221"/>
                  <a:pt x="608" y="281"/>
                  <a:pt x="760" y="373"/>
                </a:cubicBezTo>
                <a:lnTo>
                  <a:pt x="1216" y="616"/>
                </a:lnTo>
                <a:lnTo>
                  <a:pt x="2888" y="1497"/>
                </a:lnTo>
                <a:cubicBezTo>
                  <a:pt x="3374" y="1740"/>
                  <a:pt x="3739" y="1923"/>
                  <a:pt x="4013" y="2044"/>
                </a:cubicBezTo>
                <a:cubicBezTo>
                  <a:pt x="4165" y="2135"/>
                  <a:pt x="4317" y="2196"/>
                  <a:pt x="4469" y="2227"/>
                </a:cubicBezTo>
                <a:cubicBezTo>
                  <a:pt x="4347" y="2135"/>
                  <a:pt x="4225" y="2044"/>
                  <a:pt x="4073" y="1983"/>
                </a:cubicBezTo>
                <a:cubicBezTo>
                  <a:pt x="3830" y="1801"/>
                  <a:pt x="3435" y="1588"/>
                  <a:pt x="2979" y="1345"/>
                </a:cubicBezTo>
                <a:lnTo>
                  <a:pt x="1338" y="433"/>
                </a:lnTo>
                <a:lnTo>
                  <a:pt x="882" y="160"/>
                </a:lnTo>
                <a:cubicBezTo>
                  <a:pt x="731" y="59"/>
                  <a:pt x="538" y="0"/>
                  <a:pt x="355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0" name="Google Shape;3804;p72"/>
          <p:cNvSpPr/>
          <p:nvPr/>
        </p:nvSpPr>
        <p:spPr>
          <a:xfrm>
            <a:off x="4841204" y="4746128"/>
            <a:ext cx="93401" cy="55521"/>
          </a:xfrm>
          <a:custGeom>
            <a:avLst/>
            <a:gdLst/>
            <a:ahLst/>
            <a:cxnLst/>
            <a:rect l="l" t="t" r="r" b="b"/>
            <a:pathLst>
              <a:path w="4317" h="2707" extrusionOk="0">
                <a:moveTo>
                  <a:pt x="122" y="1"/>
                </a:moveTo>
                <a:cubicBezTo>
                  <a:pt x="61" y="62"/>
                  <a:pt x="31" y="153"/>
                  <a:pt x="31" y="244"/>
                </a:cubicBezTo>
                <a:cubicBezTo>
                  <a:pt x="1" y="457"/>
                  <a:pt x="92" y="670"/>
                  <a:pt x="274" y="822"/>
                </a:cubicBezTo>
                <a:cubicBezTo>
                  <a:pt x="517" y="1034"/>
                  <a:pt x="791" y="1156"/>
                  <a:pt x="1095" y="1217"/>
                </a:cubicBezTo>
                <a:cubicBezTo>
                  <a:pt x="1391" y="1285"/>
                  <a:pt x="1670" y="1319"/>
                  <a:pt x="1958" y="1319"/>
                </a:cubicBezTo>
                <a:cubicBezTo>
                  <a:pt x="2054" y="1319"/>
                  <a:pt x="2151" y="1315"/>
                  <a:pt x="2250" y="1308"/>
                </a:cubicBezTo>
                <a:cubicBezTo>
                  <a:pt x="2615" y="1308"/>
                  <a:pt x="2979" y="1369"/>
                  <a:pt x="3314" y="1460"/>
                </a:cubicBezTo>
                <a:cubicBezTo>
                  <a:pt x="3587" y="1551"/>
                  <a:pt x="3830" y="1733"/>
                  <a:pt x="4013" y="1946"/>
                </a:cubicBezTo>
                <a:cubicBezTo>
                  <a:pt x="4165" y="2189"/>
                  <a:pt x="4256" y="2432"/>
                  <a:pt x="4286" y="2706"/>
                </a:cubicBezTo>
                <a:cubicBezTo>
                  <a:pt x="4317" y="2645"/>
                  <a:pt x="4317" y="2554"/>
                  <a:pt x="4317" y="2463"/>
                </a:cubicBezTo>
                <a:cubicBezTo>
                  <a:pt x="4317" y="2250"/>
                  <a:pt x="4256" y="2068"/>
                  <a:pt x="4134" y="1885"/>
                </a:cubicBezTo>
                <a:cubicBezTo>
                  <a:pt x="3952" y="1612"/>
                  <a:pt x="3678" y="1399"/>
                  <a:pt x="3374" y="1308"/>
                </a:cubicBezTo>
                <a:cubicBezTo>
                  <a:pt x="3010" y="1186"/>
                  <a:pt x="2615" y="1125"/>
                  <a:pt x="2250" y="1125"/>
                </a:cubicBezTo>
                <a:cubicBezTo>
                  <a:pt x="2152" y="1134"/>
                  <a:pt x="2054" y="1137"/>
                  <a:pt x="1957" y="1137"/>
                </a:cubicBezTo>
                <a:cubicBezTo>
                  <a:pt x="1690" y="1137"/>
                  <a:pt x="1423" y="1109"/>
                  <a:pt x="1156" y="1065"/>
                </a:cubicBezTo>
                <a:cubicBezTo>
                  <a:pt x="852" y="1034"/>
                  <a:pt x="578" y="913"/>
                  <a:pt x="365" y="730"/>
                </a:cubicBezTo>
                <a:cubicBezTo>
                  <a:pt x="213" y="609"/>
                  <a:pt x="122" y="426"/>
                  <a:pt x="122" y="214"/>
                </a:cubicBezTo>
                <a:lnTo>
                  <a:pt x="122" y="1"/>
                </a:ln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" name="Google Shape;3805;p72"/>
          <p:cNvSpPr/>
          <p:nvPr/>
        </p:nvSpPr>
        <p:spPr>
          <a:xfrm>
            <a:off x="4968117" y="4687530"/>
            <a:ext cx="4631" cy="110367"/>
          </a:xfrm>
          <a:custGeom>
            <a:avLst/>
            <a:gdLst/>
            <a:ahLst/>
            <a:cxnLst/>
            <a:rect l="l" t="t" r="r" b="b"/>
            <a:pathLst>
              <a:path w="214" h="5381" extrusionOk="0">
                <a:moveTo>
                  <a:pt x="153" y="1"/>
                </a:moveTo>
                <a:cubicBezTo>
                  <a:pt x="92" y="274"/>
                  <a:pt x="62" y="548"/>
                  <a:pt x="62" y="821"/>
                </a:cubicBezTo>
                <a:cubicBezTo>
                  <a:pt x="31" y="1277"/>
                  <a:pt x="1" y="1976"/>
                  <a:pt x="31" y="2706"/>
                </a:cubicBezTo>
                <a:cubicBezTo>
                  <a:pt x="31" y="3435"/>
                  <a:pt x="62" y="4104"/>
                  <a:pt x="92" y="4621"/>
                </a:cubicBezTo>
                <a:cubicBezTo>
                  <a:pt x="92" y="4864"/>
                  <a:pt x="123" y="5137"/>
                  <a:pt x="183" y="5381"/>
                </a:cubicBezTo>
                <a:cubicBezTo>
                  <a:pt x="214" y="5137"/>
                  <a:pt x="214" y="4864"/>
                  <a:pt x="183" y="4590"/>
                </a:cubicBezTo>
                <a:cubicBezTo>
                  <a:pt x="183" y="4074"/>
                  <a:pt x="183" y="3405"/>
                  <a:pt x="183" y="2706"/>
                </a:cubicBezTo>
                <a:lnTo>
                  <a:pt x="183" y="791"/>
                </a:lnTo>
                <a:cubicBezTo>
                  <a:pt x="183" y="548"/>
                  <a:pt x="183" y="274"/>
                  <a:pt x="153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2" name="Google Shape;3806;p72"/>
          <p:cNvSpPr/>
          <p:nvPr/>
        </p:nvSpPr>
        <p:spPr>
          <a:xfrm>
            <a:off x="4856997" y="4799742"/>
            <a:ext cx="57876" cy="54887"/>
          </a:xfrm>
          <a:custGeom>
            <a:avLst/>
            <a:gdLst/>
            <a:ahLst/>
            <a:cxnLst/>
            <a:rect l="l" t="t" r="r" b="b"/>
            <a:pathLst>
              <a:path w="2675" h="2676" extrusionOk="0">
                <a:moveTo>
                  <a:pt x="395" y="1"/>
                </a:moveTo>
                <a:cubicBezTo>
                  <a:pt x="395" y="1"/>
                  <a:pt x="304" y="62"/>
                  <a:pt x="243" y="214"/>
                </a:cubicBezTo>
                <a:cubicBezTo>
                  <a:pt x="152" y="396"/>
                  <a:pt x="61" y="639"/>
                  <a:pt x="61" y="852"/>
                </a:cubicBezTo>
                <a:cubicBezTo>
                  <a:pt x="0" y="1186"/>
                  <a:pt x="0" y="1551"/>
                  <a:pt x="61" y="1885"/>
                </a:cubicBezTo>
                <a:cubicBezTo>
                  <a:pt x="91" y="2098"/>
                  <a:pt x="182" y="2281"/>
                  <a:pt x="334" y="2432"/>
                </a:cubicBezTo>
                <a:cubicBezTo>
                  <a:pt x="517" y="2584"/>
                  <a:pt x="730" y="2676"/>
                  <a:pt x="973" y="2676"/>
                </a:cubicBezTo>
                <a:cubicBezTo>
                  <a:pt x="1216" y="2676"/>
                  <a:pt x="1429" y="2554"/>
                  <a:pt x="1581" y="2372"/>
                </a:cubicBezTo>
                <a:cubicBezTo>
                  <a:pt x="1672" y="2189"/>
                  <a:pt x="1702" y="1946"/>
                  <a:pt x="1672" y="1733"/>
                </a:cubicBezTo>
                <a:cubicBezTo>
                  <a:pt x="1611" y="1581"/>
                  <a:pt x="1611" y="1399"/>
                  <a:pt x="1611" y="1217"/>
                </a:cubicBezTo>
                <a:cubicBezTo>
                  <a:pt x="1611" y="1095"/>
                  <a:pt x="1702" y="974"/>
                  <a:pt x="1824" y="882"/>
                </a:cubicBezTo>
                <a:cubicBezTo>
                  <a:pt x="1906" y="855"/>
                  <a:pt x="2000" y="840"/>
                  <a:pt x="2096" y="840"/>
                </a:cubicBezTo>
                <a:cubicBezTo>
                  <a:pt x="2212" y="840"/>
                  <a:pt x="2331" y="863"/>
                  <a:pt x="2432" y="913"/>
                </a:cubicBezTo>
                <a:cubicBezTo>
                  <a:pt x="2493" y="943"/>
                  <a:pt x="2584" y="974"/>
                  <a:pt x="2675" y="1004"/>
                </a:cubicBezTo>
                <a:cubicBezTo>
                  <a:pt x="2675" y="1004"/>
                  <a:pt x="2614" y="943"/>
                  <a:pt x="2462" y="852"/>
                </a:cubicBezTo>
                <a:cubicBezTo>
                  <a:pt x="2333" y="778"/>
                  <a:pt x="2193" y="738"/>
                  <a:pt x="2049" y="738"/>
                </a:cubicBezTo>
                <a:cubicBezTo>
                  <a:pt x="1955" y="738"/>
                  <a:pt x="1859" y="755"/>
                  <a:pt x="1763" y="791"/>
                </a:cubicBezTo>
                <a:cubicBezTo>
                  <a:pt x="1611" y="882"/>
                  <a:pt x="1489" y="1034"/>
                  <a:pt x="1489" y="1217"/>
                </a:cubicBezTo>
                <a:cubicBezTo>
                  <a:pt x="1459" y="1399"/>
                  <a:pt x="1489" y="1581"/>
                  <a:pt x="1520" y="1764"/>
                </a:cubicBezTo>
                <a:cubicBezTo>
                  <a:pt x="1550" y="1946"/>
                  <a:pt x="1520" y="2129"/>
                  <a:pt x="1429" y="2281"/>
                </a:cubicBezTo>
                <a:cubicBezTo>
                  <a:pt x="1337" y="2432"/>
                  <a:pt x="1155" y="2524"/>
                  <a:pt x="973" y="2524"/>
                </a:cubicBezTo>
                <a:cubicBezTo>
                  <a:pt x="578" y="2493"/>
                  <a:pt x="274" y="2220"/>
                  <a:pt x="182" y="1855"/>
                </a:cubicBezTo>
                <a:cubicBezTo>
                  <a:pt x="122" y="1521"/>
                  <a:pt x="122" y="1186"/>
                  <a:pt x="152" y="882"/>
                </a:cubicBezTo>
                <a:cubicBezTo>
                  <a:pt x="182" y="639"/>
                  <a:pt x="213" y="426"/>
                  <a:pt x="304" y="214"/>
                </a:cubicBezTo>
                <a:cubicBezTo>
                  <a:pt x="365" y="92"/>
                  <a:pt x="395" y="1"/>
                  <a:pt x="395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3" name="Google Shape;3807;p72"/>
          <p:cNvSpPr/>
          <p:nvPr/>
        </p:nvSpPr>
        <p:spPr>
          <a:xfrm>
            <a:off x="4828048" y="4796624"/>
            <a:ext cx="40133" cy="63992"/>
          </a:xfrm>
          <a:custGeom>
            <a:avLst/>
            <a:gdLst/>
            <a:ahLst/>
            <a:cxnLst/>
            <a:rect l="l" t="t" r="r" b="b"/>
            <a:pathLst>
              <a:path w="1855" h="3120" extrusionOk="0">
                <a:moveTo>
                  <a:pt x="1612" y="1"/>
                </a:moveTo>
                <a:cubicBezTo>
                  <a:pt x="1399" y="1"/>
                  <a:pt x="1216" y="62"/>
                  <a:pt x="1034" y="153"/>
                </a:cubicBezTo>
                <a:cubicBezTo>
                  <a:pt x="730" y="274"/>
                  <a:pt x="517" y="487"/>
                  <a:pt x="335" y="730"/>
                </a:cubicBezTo>
                <a:cubicBezTo>
                  <a:pt x="92" y="1034"/>
                  <a:pt x="1" y="1399"/>
                  <a:pt x="1" y="1794"/>
                </a:cubicBezTo>
                <a:cubicBezTo>
                  <a:pt x="1" y="2189"/>
                  <a:pt x="122" y="2554"/>
                  <a:pt x="396" y="2828"/>
                </a:cubicBezTo>
                <a:cubicBezTo>
                  <a:pt x="566" y="3022"/>
                  <a:pt x="814" y="3119"/>
                  <a:pt x="1078" y="3119"/>
                </a:cubicBezTo>
                <a:cubicBezTo>
                  <a:pt x="1144" y="3119"/>
                  <a:pt x="1210" y="3113"/>
                  <a:pt x="1277" y="3101"/>
                </a:cubicBezTo>
                <a:cubicBezTo>
                  <a:pt x="1490" y="3040"/>
                  <a:pt x="1642" y="2888"/>
                  <a:pt x="1733" y="2676"/>
                </a:cubicBezTo>
                <a:cubicBezTo>
                  <a:pt x="1764" y="2615"/>
                  <a:pt x="1764" y="2524"/>
                  <a:pt x="1764" y="2463"/>
                </a:cubicBezTo>
                <a:cubicBezTo>
                  <a:pt x="1733" y="2463"/>
                  <a:pt x="1733" y="2524"/>
                  <a:pt x="1703" y="2645"/>
                </a:cubicBezTo>
                <a:cubicBezTo>
                  <a:pt x="1612" y="2828"/>
                  <a:pt x="1460" y="2949"/>
                  <a:pt x="1277" y="2980"/>
                </a:cubicBezTo>
                <a:cubicBezTo>
                  <a:pt x="1215" y="2992"/>
                  <a:pt x="1154" y="2998"/>
                  <a:pt x="1095" y="2998"/>
                </a:cubicBezTo>
                <a:cubicBezTo>
                  <a:pt x="865" y="2998"/>
                  <a:pt x="663" y="2906"/>
                  <a:pt x="517" y="2736"/>
                </a:cubicBezTo>
                <a:cubicBezTo>
                  <a:pt x="274" y="2463"/>
                  <a:pt x="153" y="2129"/>
                  <a:pt x="153" y="1794"/>
                </a:cubicBezTo>
                <a:cubicBezTo>
                  <a:pt x="153" y="1156"/>
                  <a:pt x="517" y="548"/>
                  <a:pt x="1095" y="244"/>
                </a:cubicBezTo>
                <a:cubicBezTo>
                  <a:pt x="1338" y="153"/>
                  <a:pt x="1581" y="62"/>
                  <a:pt x="1855" y="31"/>
                </a:cubicBezTo>
                <a:cubicBezTo>
                  <a:pt x="1764" y="1"/>
                  <a:pt x="1703" y="1"/>
                  <a:pt x="1612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4" name="Google Shape;3808;p72"/>
          <p:cNvSpPr/>
          <p:nvPr/>
        </p:nvSpPr>
        <p:spPr>
          <a:xfrm>
            <a:off x="4926035" y="4866461"/>
            <a:ext cx="42104" cy="49267"/>
          </a:xfrm>
          <a:custGeom>
            <a:avLst/>
            <a:gdLst/>
            <a:ahLst/>
            <a:cxnLst/>
            <a:rect l="l" t="t" r="r" b="b"/>
            <a:pathLst>
              <a:path w="1946" h="2402" extrusionOk="0">
                <a:moveTo>
                  <a:pt x="1946" y="0"/>
                </a:moveTo>
                <a:lnTo>
                  <a:pt x="1946" y="0"/>
                </a:lnTo>
                <a:cubicBezTo>
                  <a:pt x="1520" y="487"/>
                  <a:pt x="1247" y="1064"/>
                  <a:pt x="1156" y="1672"/>
                </a:cubicBezTo>
                <a:cubicBezTo>
                  <a:pt x="1113" y="1799"/>
                  <a:pt x="1100" y="1926"/>
                  <a:pt x="1086" y="2053"/>
                </a:cubicBezTo>
                <a:lnTo>
                  <a:pt x="1086" y="2053"/>
                </a:lnTo>
                <a:cubicBezTo>
                  <a:pt x="890" y="1863"/>
                  <a:pt x="650" y="1724"/>
                  <a:pt x="365" y="1672"/>
                </a:cubicBezTo>
                <a:cubicBezTo>
                  <a:pt x="305" y="1657"/>
                  <a:pt x="244" y="1649"/>
                  <a:pt x="183" y="1649"/>
                </a:cubicBezTo>
                <a:cubicBezTo>
                  <a:pt x="122" y="1649"/>
                  <a:pt x="61" y="1657"/>
                  <a:pt x="1" y="1672"/>
                </a:cubicBezTo>
                <a:cubicBezTo>
                  <a:pt x="92" y="1702"/>
                  <a:pt x="213" y="1733"/>
                  <a:pt x="335" y="1763"/>
                </a:cubicBezTo>
                <a:cubicBezTo>
                  <a:pt x="609" y="1854"/>
                  <a:pt x="882" y="2037"/>
                  <a:pt x="1095" y="2280"/>
                </a:cubicBezTo>
                <a:lnTo>
                  <a:pt x="1186" y="2401"/>
                </a:lnTo>
                <a:lnTo>
                  <a:pt x="1216" y="2219"/>
                </a:lnTo>
                <a:cubicBezTo>
                  <a:pt x="1247" y="2067"/>
                  <a:pt x="1277" y="1885"/>
                  <a:pt x="1308" y="1702"/>
                </a:cubicBezTo>
                <a:cubicBezTo>
                  <a:pt x="1460" y="1125"/>
                  <a:pt x="1672" y="547"/>
                  <a:pt x="1946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5" name="Google Shape;3809;p72"/>
          <p:cNvSpPr/>
          <p:nvPr/>
        </p:nvSpPr>
        <p:spPr>
          <a:xfrm>
            <a:off x="4898407" y="4761716"/>
            <a:ext cx="25032" cy="11341"/>
          </a:xfrm>
          <a:custGeom>
            <a:avLst/>
            <a:gdLst/>
            <a:ahLst/>
            <a:cxnLst/>
            <a:rect l="l" t="t" r="r" b="b"/>
            <a:pathLst>
              <a:path w="1157" h="553" extrusionOk="0">
                <a:moveTo>
                  <a:pt x="1126" y="1"/>
                </a:moveTo>
                <a:cubicBezTo>
                  <a:pt x="1095" y="1"/>
                  <a:pt x="882" y="183"/>
                  <a:pt x="579" y="305"/>
                </a:cubicBezTo>
                <a:cubicBezTo>
                  <a:pt x="305" y="457"/>
                  <a:pt x="31" y="457"/>
                  <a:pt x="1" y="487"/>
                </a:cubicBezTo>
                <a:cubicBezTo>
                  <a:pt x="1" y="520"/>
                  <a:pt x="88" y="552"/>
                  <a:pt x="224" y="552"/>
                </a:cubicBezTo>
                <a:cubicBezTo>
                  <a:pt x="343" y="552"/>
                  <a:pt x="500" y="527"/>
                  <a:pt x="670" y="457"/>
                </a:cubicBezTo>
                <a:cubicBezTo>
                  <a:pt x="1004" y="305"/>
                  <a:pt x="1156" y="1"/>
                  <a:pt x="1126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6" name="Google Shape;3810;p72"/>
          <p:cNvSpPr/>
          <p:nvPr/>
        </p:nvSpPr>
        <p:spPr>
          <a:xfrm>
            <a:off x="5379802" y="4987393"/>
            <a:ext cx="733948" cy="997571"/>
          </a:xfrm>
          <a:custGeom>
            <a:avLst/>
            <a:gdLst/>
            <a:ahLst/>
            <a:cxnLst/>
            <a:rect l="l" t="t" r="r" b="b"/>
            <a:pathLst>
              <a:path w="33923" h="48637" extrusionOk="0">
                <a:moveTo>
                  <a:pt x="24621" y="1"/>
                </a:moveTo>
                <a:cubicBezTo>
                  <a:pt x="17934" y="1"/>
                  <a:pt x="20518" y="14773"/>
                  <a:pt x="20518" y="14773"/>
                </a:cubicBezTo>
                <a:lnTo>
                  <a:pt x="23314" y="31886"/>
                </a:lnTo>
                <a:lnTo>
                  <a:pt x="22341" y="32950"/>
                </a:lnTo>
                <a:lnTo>
                  <a:pt x="22341" y="33466"/>
                </a:lnTo>
                <a:lnTo>
                  <a:pt x="1" y="42859"/>
                </a:lnTo>
                <a:lnTo>
                  <a:pt x="6870" y="48634"/>
                </a:lnTo>
                <a:cubicBezTo>
                  <a:pt x="7010" y="48635"/>
                  <a:pt x="7149" y="48636"/>
                  <a:pt x="7288" y="48636"/>
                </a:cubicBezTo>
                <a:cubicBezTo>
                  <a:pt x="18447" y="48636"/>
                  <a:pt x="26832" y="43854"/>
                  <a:pt x="31035" y="40792"/>
                </a:cubicBezTo>
                <a:cubicBezTo>
                  <a:pt x="32919" y="39424"/>
                  <a:pt x="33922" y="37144"/>
                  <a:pt x="33649" y="34834"/>
                </a:cubicBezTo>
                <a:cubicBezTo>
                  <a:pt x="32858" y="28390"/>
                  <a:pt x="31217" y="15047"/>
                  <a:pt x="30913" y="11794"/>
                </a:cubicBezTo>
                <a:cubicBezTo>
                  <a:pt x="30214" y="4682"/>
                  <a:pt x="26263" y="1"/>
                  <a:pt x="2462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7" name="Google Shape;3811;p72"/>
          <p:cNvSpPr/>
          <p:nvPr/>
        </p:nvSpPr>
        <p:spPr>
          <a:xfrm>
            <a:off x="5611282" y="4370211"/>
            <a:ext cx="256513" cy="437511"/>
          </a:xfrm>
          <a:custGeom>
            <a:avLst/>
            <a:gdLst/>
            <a:ahLst/>
            <a:cxnLst/>
            <a:rect l="l" t="t" r="r" b="b"/>
            <a:pathLst>
              <a:path w="11856" h="21331" extrusionOk="0">
                <a:moveTo>
                  <a:pt x="8086" y="0"/>
                </a:moveTo>
                <a:lnTo>
                  <a:pt x="1" y="21186"/>
                </a:lnTo>
                <a:cubicBezTo>
                  <a:pt x="701" y="21279"/>
                  <a:pt x="1414" y="21331"/>
                  <a:pt x="2125" y="21331"/>
                </a:cubicBezTo>
                <a:cubicBezTo>
                  <a:pt x="4193" y="21331"/>
                  <a:pt x="6254" y="20896"/>
                  <a:pt x="7995" y="19788"/>
                </a:cubicBezTo>
                <a:cubicBezTo>
                  <a:pt x="10305" y="18329"/>
                  <a:pt x="11855" y="15472"/>
                  <a:pt x="11308" y="12797"/>
                </a:cubicBezTo>
                <a:cubicBezTo>
                  <a:pt x="11035" y="11490"/>
                  <a:pt x="10275" y="10244"/>
                  <a:pt x="10457" y="8906"/>
                </a:cubicBezTo>
                <a:cubicBezTo>
                  <a:pt x="10579" y="7934"/>
                  <a:pt x="11217" y="7022"/>
                  <a:pt x="11217" y="6049"/>
                </a:cubicBezTo>
                <a:cubicBezTo>
                  <a:pt x="11247" y="3739"/>
                  <a:pt x="8177" y="2341"/>
                  <a:pt x="8086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8" name="Google Shape;3812;p72"/>
          <p:cNvSpPr/>
          <p:nvPr/>
        </p:nvSpPr>
        <p:spPr>
          <a:xfrm>
            <a:off x="5301545" y="4358991"/>
            <a:ext cx="284120" cy="488767"/>
          </a:xfrm>
          <a:custGeom>
            <a:avLst/>
            <a:gdLst/>
            <a:ahLst/>
            <a:cxnLst/>
            <a:rect l="l" t="t" r="r" b="b"/>
            <a:pathLst>
              <a:path w="13132" h="23830" extrusionOk="0">
                <a:moveTo>
                  <a:pt x="3800" y="0"/>
                </a:moveTo>
                <a:lnTo>
                  <a:pt x="3800" y="0"/>
                </a:lnTo>
                <a:cubicBezTo>
                  <a:pt x="3891" y="1246"/>
                  <a:pt x="3071" y="2341"/>
                  <a:pt x="2219" y="3283"/>
                </a:cubicBezTo>
                <a:cubicBezTo>
                  <a:pt x="1399" y="4195"/>
                  <a:pt x="487" y="5167"/>
                  <a:pt x="305" y="6414"/>
                </a:cubicBezTo>
                <a:cubicBezTo>
                  <a:pt x="1" y="8602"/>
                  <a:pt x="2128" y="10608"/>
                  <a:pt x="1703" y="12766"/>
                </a:cubicBezTo>
                <a:cubicBezTo>
                  <a:pt x="1460" y="13952"/>
                  <a:pt x="517" y="14864"/>
                  <a:pt x="335" y="16049"/>
                </a:cubicBezTo>
                <a:cubicBezTo>
                  <a:pt x="153" y="17204"/>
                  <a:pt x="791" y="18268"/>
                  <a:pt x="1520" y="19149"/>
                </a:cubicBezTo>
                <a:cubicBezTo>
                  <a:pt x="2280" y="20000"/>
                  <a:pt x="3162" y="19879"/>
                  <a:pt x="3800" y="20791"/>
                </a:cubicBezTo>
                <a:cubicBezTo>
                  <a:pt x="4590" y="21855"/>
                  <a:pt x="5563" y="22736"/>
                  <a:pt x="6688" y="23374"/>
                </a:cubicBezTo>
                <a:cubicBezTo>
                  <a:pt x="7291" y="23703"/>
                  <a:pt x="7926" y="23830"/>
                  <a:pt x="8556" y="23830"/>
                </a:cubicBezTo>
                <a:cubicBezTo>
                  <a:pt x="10431" y="23830"/>
                  <a:pt x="12267" y="22705"/>
                  <a:pt x="13131" y="22432"/>
                </a:cubicBezTo>
                <a:lnTo>
                  <a:pt x="3800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9" name="Google Shape;3813;p72"/>
          <p:cNvSpPr/>
          <p:nvPr/>
        </p:nvSpPr>
        <p:spPr>
          <a:xfrm>
            <a:off x="5377183" y="4237280"/>
            <a:ext cx="426807" cy="328312"/>
          </a:xfrm>
          <a:custGeom>
            <a:avLst/>
            <a:gdLst/>
            <a:ahLst/>
            <a:cxnLst/>
            <a:rect l="l" t="t" r="r" b="b"/>
            <a:pathLst>
              <a:path w="19727" h="16007" extrusionOk="0">
                <a:moveTo>
                  <a:pt x="7164" y="0"/>
                </a:moveTo>
                <a:cubicBezTo>
                  <a:pt x="4170" y="0"/>
                  <a:pt x="1252" y="1940"/>
                  <a:pt x="426" y="5265"/>
                </a:cubicBezTo>
                <a:cubicBezTo>
                  <a:pt x="0" y="6876"/>
                  <a:pt x="274" y="8761"/>
                  <a:pt x="1550" y="9825"/>
                </a:cubicBezTo>
                <a:cubicBezTo>
                  <a:pt x="2350" y="10508"/>
                  <a:pt x="3369" y="10735"/>
                  <a:pt x="4438" y="10735"/>
                </a:cubicBezTo>
                <a:cubicBezTo>
                  <a:pt x="5318" y="10735"/>
                  <a:pt x="6231" y="10581"/>
                  <a:pt x="7082" y="10402"/>
                </a:cubicBezTo>
                <a:cubicBezTo>
                  <a:pt x="8019" y="10203"/>
                  <a:pt x="9025" y="10011"/>
                  <a:pt x="9995" y="10011"/>
                </a:cubicBezTo>
                <a:cubicBezTo>
                  <a:pt x="10946" y="10011"/>
                  <a:pt x="11862" y="10195"/>
                  <a:pt x="12645" y="10737"/>
                </a:cubicBezTo>
                <a:cubicBezTo>
                  <a:pt x="13587" y="11405"/>
                  <a:pt x="14134" y="12500"/>
                  <a:pt x="14712" y="13503"/>
                </a:cubicBezTo>
                <a:cubicBezTo>
                  <a:pt x="15289" y="14506"/>
                  <a:pt x="16019" y="15509"/>
                  <a:pt x="17113" y="15904"/>
                </a:cubicBezTo>
                <a:cubicBezTo>
                  <a:pt x="17321" y="15973"/>
                  <a:pt x="17544" y="16007"/>
                  <a:pt x="17769" y="16007"/>
                </a:cubicBezTo>
                <a:cubicBezTo>
                  <a:pt x="18722" y="16007"/>
                  <a:pt x="19702" y="15410"/>
                  <a:pt x="19727" y="14475"/>
                </a:cubicBezTo>
                <a:lnTo>
                  <a:pt x="19362" y="7819"/>
                </a:lnTo>
                <a:cubicBezTo>
                  <a:pt x="19393" y="6694"/>
                  <a:pt x="18359" y="5843"/>
                  <a:pt x="17295" y="5417"/>
                </a:cubicBezTo>
                <a:cubicBezTo>
                  <a:pt x="16262" y="4992"/>
                  <a:pt x="15107" y="4840"/>
                  <a:pt x="14164" y="4232"/>
                </a:cubicBezTo>
                <a:cubicBezTo>
                  <a:pt x="13344" y="3655"/>
                  <a:pt x="12766" y="2803"/>
                  <a:pt x="12067" y="2074"/>
                </a:cubicBezTo>
                <a:cubicBezTo>
                  <a:pt x="10671" y="655"/>
                  <a:pt x="8905" y="0"/>
                  <a:pt x="716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0" name="Google Shape;3814;p72"/>
          <p:cNvSpPr/>
          <p:nvPr/>
        </p:nvSpPr>
        <p:spPr>
          <a:xfrm>
            <a:off x="5356131" y="4349843"/>
            <a:ext cx="380789" cy="700557"/>
          </a:xfrm>
          <a:custGeom>
            <a:avLst/>
            <a:gdLst/>
            <a:ahLst/>
            <a:cxnLst/>
            <a:rect l="l" t="t" r="r" b="b"/>
            <a:pathLst>
              <a:path w="17600" h="34156" extrusionOk="0">
                <a:moveTo>
                  <a:pt x="5544" y="1"/>
                </a:moveTo>
                <a:cubicBezTo>
                  <a:pt x="2538" y="1"/>
                  <a:pt x="569" y="3737"/>
                  <a:pt x="365" y="6829"/>
                </a:cubicBezTo>
                <a:cubicBezTo>
                  <a:pt x="122" y="10386"/>
                  <a:pt x="0" y="14762"/>
                  <a:pt x="396" y="17437"/>
                </a:cubicBezTo>
                <a:cubicBezTo>
                  <a:pt x="1247" y="22787"/>
                  <a:pt x="5350" y="23486"/>
                  <a:pt x="5350" y="23486"/>
                </a:cubicBezTo>
                <a:cubicBezTo>
                  <a:pt x="5350" y="23486"/>
                  <a:pt x="5350" y="23486"/>
                  <a:pt x="5350" y="23486"/>
                </a:cubicBezTo>
                <a:cubicBezTo>
                  <a:pt x="5350" y="23486"/>
                  <a:pt x="5380" y="25994"/>
                  <a:pt x="5380" y="28562"/>
                </a:cubicBezTo>
                <a:cubicBezTo>
                  <a:pt x="5411" y="31602"/>
                  <a:pt x="7873" y="34094"/>
                  <a:pt x="10912" y="34155"/>
                </a:cubicBezTo>
                <a:cubicBezTo>
                  <a:pt x="10950" y="34156"/>
                  <a:pt x="10988" y="34156"/>
                  <a:pt x="11025" y="34156"/>
                </a:cubicBezTo>
                <a:cubicBezTo>
                  <a:pt x="14045" y="34156"/>
                  <a:pt x="16537" y="31746"/>
                  <a:pt x="16657" y="28714"/>
                </a:cubicBezTo>
                <a:lnTo>
                  <a:pt x="17600" y="4458"/>
                </a:lnTo>
                <a:cubicBezTo>
                  <a:pt x="17600" y="3486"/>
                  <a:pt x="16870" y="2665"/>
                  <a:pt x="15897" y="2574"/>
                </a:cubicBezTo>
                <a:lnTo>
                  <a:pt x="5928" y="21"/>
                </a:lnTo>
                <a:cubicBezTo>
                  <a:pt x="5798" y="7"/>
                  <a:pt x="5670" y="1"/>
                  <a:pt x="5544" y="1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1" name="Google Shape;3815;p72"/>
          <p:cNvSpPr/>
          <p:nvPr/>
        </p:nvSpPr>
        <p:spPr>
          <a:xfrm>
            <a:off x="5400852" y="4540344"/>
            <a:ext cx="29619" cy="26315"/>
          </a:xfrm>
          <a:custGeom>
            <a:avLst/>
            <a:gdLst/>
            <a:ahLst/>
            <a:cxnLst/>
            <a:rect l="l" t="t" r="r" b="b"/>
            <a:pathLst>
              <a:path w="1369" h="1283" extrusionOk="0">
                <a:moveTo>
                  <a:pt x="644" y="1"/>
                </a:moveTo>
                <a:cubicBezTo>
                  <a:pt x="304" y="1"/>
                  <a:pt x="29" y="265"/>
                  <a:pt x="0" y="611"/>
                </a:cubicBezTo>
                <a:cubicBezTo>
                  <a:pt x="0" y="976"/>
                  <a:pt x="274" y="1280"/>
                  <a:pt x="669" y="1280"/>
                </a:cubicBezTo>
                <a:cubicBezTo>
                  <a:pt x="688" y="1282"/>
                  <a:pt x="707" y="1282"/>
                  <a:pt x="726" y="1282"/>
                </a:cubicBezTo>
                <a:cubicBezTo>
                  <a:pt x="1040" y="1282"/>
                  <a:pt x="1339" y="1047"/>
                  <a:pt x="1368" y="702"/>
                </a:cubicBezTo>
                <a:cubicBezTo>
                  <a:pt x="1368" y="307"/>
                  <a:pt x="1064" y="3"/>
                  <a:pt x="699" y="3"/>
                </a:cubicBezTo>
                <a:cubicBezTo>
                  <a:pt x="681" y="2"/>
                  <a:pt x="662" y="1"/>
                  <a:pt x="64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2" name="Google Shape;3816;p72"/>
          <p:cNvSpPr/>
          <p:nvPr/>
        </p:nvSpPr>
        <p:spPr>
          <a:xfrm>
            <a:off x="5383761" y="4521701"/>
            <a:ext cx="61164" cy="15259"/>
          </a:xfrm>
          <a:custGeom>
            <a:avLst/>
            <a:gdLst/>
            <a:ahLst/>
            <a:cxnLst/>
            <a:rect l="l" t="t" r="r" b="b"/>
            <a:pathLst>
              <a:path w="2827" h="744" extrusionOk="0">
                <a:moveTo>
                  <a:pt x="1368" y="0"/>
                </a:moveTo>
                <a:cubicBezTo>
                  <a:pt x="973" y="0"/>
                  <a:pt x="608" y="122"/>
                  <a:pt x="304" y="335"/>
                </a:cubicBezTo>
                <a:cubicBezTo>
                  <a:pt x="61" y="517"/>
                  <a:pt x="0" y="700"/>
                  <a:pt x="30" y="730"/>
                </a:cubicBezTo>
                <a:cubicBezTo>
                  <a:pt x="40" y="739"/>
                  <a:pt x="54" y="744"/>
                  <a:pt x="72" y="744"/>
                </a:cubicBezTo>
                <a:cubicBezTo>
                  <a:pt x="231" y="744"/>
                  <a:pt x="714" y="426"/>
                  <a:pt x="1368" y="426"/>
                </a:cubicBezTo>
                <a:cubicBezTo>
                  <a:pt x="2026" y="426"/>
                  <a:pt x="2502" y="723"/>
                  <a:pt x="2677" y="723"/>
                </a:cubicBezTo>
                <a:cubicBezTo>
                  <a:pt x="2704" y="723"/>
                  <a:pt x="2723" y="716"/>
                  <a:pt x="2736" y="700"/>
                </a:cubicBezTo>
                <a:cubicBezTo>
                  <a:pt x="2827" y="608"/>
                  <a:pt x="2675" y="517"/>
                  <a:pt x="2462" y="335"/>
                </a:cubicBezTo>
                <a:cubicBezTo>
                  <a:pt x="2128" y="92"/>
                  <a:pt x="1763" y="0"/>
                  <a:pt x="136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3" name="Google Shape;3817;p72"/>
          <p:cNvSpPr/>
          <p:nvPr/>
        </p:nvSpPr>
        <p:spPr>
          <a:xfrm>
            <a:off x="5556045" y="4544099"/>
            <a:ext cx="29619" cy="26293"/>
          </a:xfrm>
          <a:custGeom>
            <a:avLst/>
            <a:gdLst/>
            <a:ahLst/>
            <a:cxnLst/>
            <a:rect l="l" t="t" r="r" b="b"/>
            <a:pathLst>
              <a:path w="1369" h="1282" extrusionOk="0">
                <a:moveTo>
                  <a:pt x="645" y="0"/>
                </a:moveTo>
                <a:cubicBezTo>
                  <a:pt x="305" y="0"/>
                  <a:pt x="30" y="264"/>
                  <a:pt x="1" y="611"/>
                </a:cubicBezTo>
                <a:cubicBezTo>
                  <a:pt x="1" y="975"/>
                  <a:pt x="274" y="1279"/>
                  <a:pt x="669" y="1279"/>
                </a:cubicBezTo>
                <a:cubicBezTo>
                  <a:pt x="690" y="1281"/>
                  <a:pt x="710" y="1282"/>
                  <a:pt x="731" y="1282"/>
                </a:cubicBezTo>
                <a:cubicBezTo>
                  <a:pt x="1068" y="1282"/>
                  <a:pt x="1340" y="1046"/>
                  <a:pt x="1368" y="702"/>
                </a:cubicBezTo>
                <a:cubicBezTo>
                  <a:pt x="1368" y="307"/>
                  <a:pt x="1065" y="3"/>
                  <a:pt x="700" y="3"/>
                </a:cubicBezTo>
                <a:cubicBezTo>
                  <a:pt x="681" y="1"/>
                  <a:pt x="663" y="0"/>
                  <a:pt x="64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4" name="Google Shape;3818;p72"/>
          <p:cNvSpPr/>
          <p:nvPr/>
        </p:nvSpPr>
        <p:spPr>
          <a:xfrm>
            <a:off x="5540924" y="4524817"/>
            <a:ext cx="61185" cy="15259"/>
          </a:xfrm>
          <a:custGeom>
            <a:avLst/>
            <a:gdLst/>
            <a:ahLst/>
            <a:cxnLst/>
            <a:rect l="l" t="t" r="r" b="b"/>
            <a:pathLst>
              <a:path w="2828" h="744" extrusionOk="0">
                <a:moveTo>
                  <a:pt x="1368" y="0"/>
                </a:moveTo>
                <a:cubicBezTo>
                  <a:pt x="973" y="0"/>
                  <a:pt x="609" y="122"/>
                  <a:pt x="305" y="335"/>
                </a:cubicBezTo>
                <a:cubicBezTo>
                  <a:pt x="61" y="548"/>
                  <a:pt x="1" y="669"/>
                  <a:pt x="31" y="730"/>
                </a:cubicBezTo>
                <a:cubicBezTo>
                  <a:pt x="40" y="739"/>
                  <a:pt x="54" y="744"/>
                  <a:pt x="73" y="744"/>
                </a:cubicBezTo>
                <a:cubicBezTo>
                  <a:pt x="231" y="744"/>
                  <a:pt x="714" y="426"/>
                  <a:pt x="1368" y="426"/>
                </a:cubicBezTo>
                <a:cubicBezTo>
                  <a:pt x="2050" y="426"/>
                  <a:pt x="2536" y="744"/>
                  <a:pt x="2694" y="744"/>
                </a:cubicBezTo>
                <a:cubicBezTo>
                  <a:pt x="2713" y="744"/>
                  <a:pt x="2727" y="739"/>
                  <a:pt x="2736" y="730"/>
                </a:cubicBezTo>
                <a:cubicBezTo>
                  <a:pt x="2827" y="608"/>
                  <a:pt x="2675" y="517"/>
                  <a:pt x="2463" y="335"/>
                </a:cubicBezTo>
                <a:cubicBezTo>
                  <a:pt x="2128" y="122"/>
                  <a:pt x="1764" y="0"/>
                  <a:pt x="136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5" name="Google Shape;3819;p72"/>
          <p:cNvSpPr/>
          <p:nvPr/>
        </p:nvSpPr>
        <p:spPr>
          <a:xfrm>
            <a:off x="5442284" y="4525436"/>
            <a:ext cx="50648" cy="127001"/>
          </a:xfrm>
          <a:custGeom>
            <a:avLst/>
            <a:gdLst/>
            <a:ahLst/>
            <a:cxnLst/>
            <a:rect l="l" t="t" r="r" b="b"/>
            <a:pathLst>
              <a:path w="2341" h="6192" extrusionOk="0">
                <a:moveTo>
                  <a:pt x="2247" y="0"/>
                </a:moveTo>
                <a:cubicBezTo>
                  <a:pt x="2146" y="0"/>
                  <a:pt x="1452" y="1630"/>
                  <a:pt x="669" y="3648"/>
                </a:cubicBezTo>
                <a:lnTo>
                  <a:pt x="152" y="5107"/>
                </a:lnTo>
                <a:cubicBezTo>
                  <a:pt x="31" y="5320"/>
                  <a:pt x="0" y="5594"/>
                  <a:pt x="61" y="5837"/>
                </a:cubicBezTo>
                <a:cubicBezTo>
                  <a:pt x="122" y="5958"/>
                  <a:pt x="243" y="6050"/>
                  <a:pt x="365" y="6110"/>
                </a:cubicBezTo>
                <a:cubicBezTo>
                  <a:pt x="487" y="6141"/>
                  <a:pt x="578" y="6141"/>
                  <a:pt x="699" y="6141"/>
                </a:cubicBezTo>
                <a:cubicBezTo>
                  <a:pt x="931" y="6176"/>
                  <a:pt x="1162" y="6191"/>
                  <a:pt x="1394" y="6191"/>
                </a:cubicBezTo>
                <a:cubicBezTo>
                  <a:pt x="1557" y="6191"/>
                  <a:pt x="1721" y="6184"/>
                  <a:pt x="1885" y="6171"/>
                </a:cubicBezTo>
                <a:cubicBezTo>
                  <a:pt x="1490" y="6050"/>
                  <a:pt x="1094" y="5958"/>
                  <a:pt x="699" y="5958"/>
                </a:cubicBezTo>
                <a:cubicBezTo>
                  <a:pt x="517" y="5928"/>
                  <a:pt x="304" y="5898"/>
                  <a:pt x="304" y="5776"/>
                </a:cubicBezTo>
                <a:cubicBezTo>
                  <a:pt x="274" y="5563"/>
                  <a:pt x="335" y="5381"/>
                  <a:pt x="426" y="5198"/>
                </a:cubicBezTo>
                <a:lnTo>
                  <a:pt x="973" y="3770"/>
                </a:lnTo>
                <a:cubicBezTo>
                  <a:pt x="1763" y="1733"/>
                  <a:pt x="2341" y="31"/>
                  <a:pt x="2250" y="1"/>
                </a:cubicBezTo>
                <a:cubicBezTo>
                  <a:pt x="2249" y="1"/>
                  <a:pt x="2248" y="0"/>
                  <a:pt x="224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6" name="Google Shape;3820;p72"/>
          <p:cNvSpPr/>
          <p:nvPr/>
        </p:nvSpPr>
        <p:spPr>
          <a:xfrm>
            <a:off x="5471883" y="4792276"/>
            <a:ext cx="155215" cy="65981"/>
          </a:xfrm>
          <a:custGeom>
            <a:avLst/>
            <a:gdLst/>
            <a:ahLst/>
            <a:cxnLst/>
            <a:rect l="l" t="t" r="r" b="b"/>
            <a:pathLst>
              <a:path w="7174" h="3217" extrusionOk="0">
                <a:moveTo>
                  <a:pt x="7173" y="0"/>
                </a:moveTo>
                <a:cubicBezTo>
                  <a:pt x="7173" y="0"/>
                  <a:pt x="7171" y="1"/>
                  <a:pt x="7170" y="2"/>
                </a:cubicBezTo>
                <a:lnTo>
                  <a:pt x="7170" y="2"/>
                </a:lnTo>
                <a:cubicBezTo>
                  <a:pt x="7171" y="1"/>
                  <a:pt x="7172" y="1"/>
                  <a:pt x="7173" y="0"/>
                </a:cubicBezTo>
                <a:close/>
                <a:moveTo>
                  <a:pt x="7170" y="2"/>
                </a:moveTo>
                <a:cubicBezTo>
                  <a:pt x="5030" y="1250"/>
                  <a:pt x="2629" y="1916"/>
                  <a:pt x="165" y="1916"/>
                </a:cubicBezTo>
                <a:cubicBezTo>
                  <a:pt x="110" y="1916"/>
                  <a:pt x="55" y="1916"/>
                  <a:pt x="0" y="1915"/>
                </a:cubicBezTo>
                <a:lnTo>
                  <a:pt x="0" y="1915"/>
                </a:lnTo>
                <a:lnTo>
                  <a:pt x="61" y="3161"/>
                </a:lnTo>
                <a:cubicBezTo>
                  <a:pt x="414" y="3199"/>
                  <a:pt x="751" y="3216"/>
                  <a:pt x="1074" y="3216"/>
                </a:cubicBezTo>
                <a:cubicBezTo>
                  <a:pt x="5388" y="3216"/>
                  <a:pt x="7067" y="94"/>
                  <a:pt x="7170" y="2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7" name="Google Shape;3821;p72"/>
          <p:cNvSpPr/>
          <p:nvPr/>
        </p:nvSpPr>
        <p:spPr>
          <a:xfrm>
            <a:off x="5487656" y="4677971"/>
            <a:ext cx="51321" cy="33740"/>
          </a:xfrm>
          <a:custGeom>
            <a:avLst/>
            <a:gdLst/>
            <a:ahLst/>
            <a:cxnLst/>
            <a:rect l="l" t="t" r="r" b="b"/>
            <a:pathLst>
              <a:path w="2372" h="1645" extrusionOk="0">
                <a:moveTo>
                  <a:pt x="1151" y="0"/>
                </a:moveTo>
                <a:cubicBezTo>
                  <a:pt x="749" y="0"/>
                  <a:pt x="361" y="201"/>
                  <a:pt x="92" y="497"/>
                </a:cubicBezTo>
                <a:lnTo>
                  <a:pt x="61" y="558"/>
                </a:lnTo>
                <a:cubicBezTo>
                  <a:pt x="1" y="619"/>
                  <a:pt x="1" y="740"/>
                  <a:pt x="61" y="831"/>
                </a:cubicBezTo>
                <a:cubicBezTo>
                  <a:pt x="122" y="923"/>
                  <a:pt x="183" y="983"/>
                  <a:pt x="274" y="1044"/>
                </a:cubicBezTo>
                <a:cubicBezTo>
                  <a:pt x="548" y="1287"/>
                  <a:pt x="882" y="1470"/>
                  <a:pt x="1216" y="1591"/>
                </a:cubicBezTo>
                <a:cubicBezTo>
                  <a:pt x="1323" y="1627"/>
                  <a:pt x="1429" y="1644"/>
                  <a:pt x="1533" y="1644"/>
                </a:cubicBezTo>
                <a:cubicBezTo>
                  <a:pt x="1784" y="1644"/>
                  <a:pt x="2017" y="1542"/>
                  <a:pt x="2189" y="1348"/>
                </a:cubicBezTo>
                <a:cubicBezTo>
                  <a:pt x="2371" y="1075"/>
                  <a:pt x="2341" y="710"/>
                  <a:pt x="2128" y="467"/>
                </a:cubicBezTo>
                <a:cubicBezTo>
                  <a:pt x="1915" y="223"/>
                  <a:pt x="1612" y="41"/>
                  <a:pt x="1308" y="11"/>
                </a:cubicBezTo>
                <a:cubicBezTo>
                  <a:pt x="1255" y="4"/>
                  <a:pt x="1203" y="0"/>
                  <a:pt x="1151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8" name="Google Shape;3822;p72"/>
          <p:cNvSpPr/>
          <p:nvPr/>
        </p:nvSpPr>
        <p:spPr>
          <a:xfrm>
            <a:off x="5479108" y="4662587"/>
            <a:ext cx="54608" cy="43667"/>
          </a:xfrm>
          <a:custGeom>
            <a:avLst/>
            <a:gdLst/>
            <a:ahLst/>
            <a:cxnLst/>
            <a:rect l="l" t="t" r="r" b="b"/>
            <a:pathLst>
              <a:path w="2524" h="2129" extrusionOk="0">
                <a:moveTo>
                  <a:pt x="2371" y="1"/>
                </a:moveTo>
                <a:cubicBezTo>
                  <a:pt x="2250" y="1"/>
                  <a:pt x="2250" y="791"/>
                  <a:pt x="1551" y="1369"/>
                </a:cubicBezTo>
                <a:cubicBezTo>
                  <a:pt x="851" y="1916"/>
                  <a:pt x="0" y="1825"/>
                  <a:pt x="0" y="1946"/>
                </a:cubicBezTo>
                <a:cubicBezTo>
                  <a:pt x="0" y="2007"/>
                  <a:pt x="183" y="2098"/>
                  <a:pt x="548" y="2129"/>
                </a:cubicBezTo>
                <a:cubicBezTo>
                  <a:pt x="1034" y="2129"/>
                  <a:pt x="1490" y="1977"/>
                  <a:pt x="1855" y="1673"/>
                </a:cubicBezTo>
                <a:cubicBezTo>
                  <a:pt x="2189" y="1369"/>
                  <a:pt x="2432" y="973"/>
                  <a:pt x="2462" y="518"/>
                </a:cubicBezTo>
                <a:cubicBezTo>
                  <a:pt x="2523" y="183"/>
                  <a:pt x="2432" y="1"/>
                  <a:pt x="237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9" name="Google Shape;3823;p72"/>
          <p:cNvSpPr/>
          <p:nvPr/>
        </p:nvSpPr>
        <p:spPr>
          <a:xfrm>
            <a:off x="5534346" y="4501887"/>
            <a:ext cx="73669" cy="20285"/>
          </a:xfrm>
          <a:custGeom>
            <a:avLst/>
            <a:gdLst/>
            <a:ahLst/>
            <a:cxnLst/>
            <a:rect l="l" t="t" r="r" b="b"/>
            <a:pathLst>
              <a:path w="3405" h="989" extrusionOk="0">
                <a:moveTo>
                  <a:pt x="1435" y="1"/>
                </a:moveTo>
                <a:cubicBezTo>
                  <a:pt x="1094" y="1"/>
                  <a:pt x="754" y="59"/>
                  <a:pt x="426" y="176"/>
                </a:cubicBezTo>
                <a:cubicBezTo>
                  <a:pt x="122" y="298"/>
                  <a:pt x="1" y="450"/>
                  <a:pt x="1" y="541"/>
                </a:cubicBezTo>
                <a:cubicBezTo>
                  <a:pt x="61" y="754"/>
                  <a:pt x="791" y="662"/>
                  <a:pt x="1672" y="754"/>
                </a:cubicBezTo>
                <a:cubicBezTo>
                  <a:pt x="2314" y="845"/>
                  <a:pt x="2869" y="989"/>
                  <a:pt x="3156" y="989"/>
                </a:cubicBezTo>
                <a:cubicBezTo>
                  <a:pt x="3249" y="989"/>
                  <a:pt x="3314" y="973"/>
                  <a:pt x="3344" y="936"/>
                </a:cubicBezTo>
                <a:cubicBezTo>
                  <a:pt x="3405" y="845"/>
                  <a:pt x="3283" y="662"/>
                  <a:pt x="3010" y="450"/>
                </a:cubicBezTo>
                <a:cubicBezTo>
                  <a:pt x="2523" y="150"/>
                  <a:pt x="1980" y="1"/>
                  <a:pt x="143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0" name="Google Shape;3824;p72"/>
          <p:cNvSpPr/>
          <p:nvPr/>
        </p:nvSpPr>
        <p:spPr>
          <a:xfrm>
            <a:off x="5389017" y="4477316"/>
            <a:ext cx="56579" cy="16757"/>
          </a:xfrm>
          <a:custGeom>
            <a:avLst/>
            <a:gdLst/>
            <a:ahLst/>
            <a:cxnLst/>
            <a:rect l="l" t="t" r="r" b="b"/>
            <a:pathLst>
              <a:path w="2615" h="817" extrusionOk="0">
                <a:moveTo>
                  <a:pt x="1413" y="1"/>
                </a:moveTo>
                <a:cubicBezTo>
                  <a:pt x="1368" y="1"/>
                  <a:pt x="1322" y="3"/>
                  <a:pt x="1277" y="6"/>
                </a:cubicBezTo>
                <a:cubicBezTo>
                  <a:pt x="942" y="6"/>
                  <a:pt x="578" y="128"/>
                  <a:pt x="304" y="341"/>
                </a:cubicBezTo>
                <a:cubicBezTo>
                  <a:pt x="61" y="493"/>
                  <a:pt x="0" y="675"/>
                  <a:pt x="61" y="736"/>
                </a:cubicBezTo>
                <a:cubicBezTo>
                  <a:pt x="102" y="797"/>
                  <a:pt x="186" y="817"/>
                  <a:pt x="303" y="817"/>
                </a:cubicBezTo>
                <a:cubicBezTo>
                  <a:pt x="537" y="817"/>
                  <a:pt x="902" y="736"/>
                  <a:pt x="1307" y="736"/>
                </a:cubicBezTo>
                <a:cubicBezTo>
                  <a:pt x="1655" y="736"/>
                  <a:pt x="1982" y="776"/>
                  <a:pt x="2216" y="776"/>
                </a:cubicBezTo>
                <a:cubicBezTo>
                  <a:pt x="2392" y="776"/>
                  <a:pt x="2514" y="753"/>
                  <a:pt x="2553" y="675"/>
                </a:cubicBezTo>
                <a:cubicBezTo>
                  <a:pt x="2614" y="614"/>
                  <a:pt x="2523" y="432"/>
                  <a:pt x="2310" y="280"/>
                </a:cubicBezTo>
                <a:cubicBezTo>
                  <a:pt x="2044" y="94"/>
                  <a:pt x="1732" y="1"/>
                  <a:pt x="1413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1" name="Google Shape;3825;p72"/>
          <p:cNvSpPr/>
          <p:nvPr/>
        </p:nvSpPr>
        <p:spPr>
          <a:xfrm>
            <a:off x="5450832" y="4326565"/>
            <a:ext cx="324881" cy="444668"/>
          </a:xfrm>
          <a:custGeom>
            <a:avLst/>
            <a:gdLst/>
            <a:ahLst/>
            <a:cxnLst/>
            <a:rect l="l" t="t" r="r" b="b"/>
            <a:pathLst>
              <a:path w="15016" h="21680" extrusionOk="0">
                <a:moveTo>
                  <a:pt x="487" y="1"/>
                </a:moveTo>
                <a:lnTo>
                  <a:pt x="487" y="1"/>
                </a:lnTo>
                <a:cubicBezTo>
                  <a:pt x="0" y="821"/>
                  <a:pt x="487" y="1916"/>
                  <a:pt x="1247" y="2523"/>
                </a:cubicBezTo>
                <a:cubicBezTo>
                  <a:pt x="1976" y="3101"/>
                  <a:pt x="2949" y="3314"/>
                  <a:pt x="3861" y="3648"/>
                </a:cubicBezTo>
                <a:cubicBezTo>
                  <a:pt x="4773" y="3982"/>
                  <a:pt x="5684" y="4469"/>
                  <a:pt x="6049" y="5350"/>
                </a:cubicBezTo>
                <a:cubicBezTo>
                  <a:pt x="6475" y="6292"/>
                  <a:pt x="6140" y="7417"/>
                  <a:pt x="6505" y="8359"/>
                </a:cubicBezTo>
                <a:cubicBezTo>
                  <a:pt x="7113" y="10001"/>
                  <a:pt x="9423" y="10517"/>
                  <a:pt x="10031" y="12159"/>
                </a:cubicBezTo>
                <a:cubicBezTo>
                  <a:pt x="10487" y="13405"/>
                  <a:pt x="9757" y="14742"/>
                  <a:pt x="9605" y="16080"/>
                </a:cubicBezTo>
                <a:cubicBezTo>
                  <a:pt x="9423" y="17569"/>
                  <a:pt x="9970" y="19089"/>
                  <a:pt x="11095" y="20153"/>
                </a:cubicBezTo>
                <a:cubicBezTo>
                  <a:pt x="12023" y="21004"/>
                  <a:pt x="12251" y="21680"/>
                  <a:pt x="13208" y="21680"/>
                </a:cubicBezTo>
                <a:cubicBezTo>
                  <a:pt x="13380" y="21680"/>
                  <a:pt x="13574" y="21658"/>
                  <a:pt x="13800" y="21612"/>
                </a:cubicBezTo>
                <a:lnTo>
                  <a:pt x="14317" y="21642"/>
                </a:lnTo>
                <a:lnTo>
                  <a:pt x="14985" y="7204"/>
                </a:lnTo>
                <a:cubicBezTo>
                  <a:pt x="15016" y="6232"/>
                  <a:pt x="15016" y="5107"/>
                  <a:pt x="14499" y="4317"/>
                </a:cubicBezTo>
                <a:cubicBezTo>
                  <a:pt x="13982" y="3557"/>
                  <a:pt x="13071" y="3162"/>
                  <a:pt x="12189" y="2827"/>
                </a:cubicBezTo>
                <a:cubicBezTo>
                  <a:pt x="8420" y="1429"/>
                  <a:pt x="4499" y="457"/>
                  <a:pt x="48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2" name="Google Shape;3826;p72"/>
          <p:cNvSpPr/>
          <p:nvPr/>
        </p:nvSpPr>
        <p:spPr>
          <a:xfrm>
            <a:off x="5790816" y="4469605"/>
            <a:ext cx="215729" cy="217391"/>
          </a:xfrm>
          <a:custGeom>
            <a:avLst/>
            <a:gdLst/>
            <a:ahLst/>
            <a:cxnLst/>
            <a:rect l="l" t="t" r="r" b="b"/>
            <a:pathLst>
              <a:path w="9971" h="10599" extrusionOk="0">
                <a:moveTo>
                  <a:pt x="5557" y="1"/>
                </a:moveTo>
                <a:cubicBezTo>
                  <a:pt x="3601" y="1"/>
                  <a:pt x="1657" y="1343"/>
                  <a:pt x="1430" y="3726"/>
                </a:cubicBezTo>
                <a:lnTo>
                  <a:pt x="426" y="1416"/>
                </a:lnTo>
                <a:lnTo>
                  <a:pt x="426" y="1416"/>
                </a:lnTo>
                <a:cubicBezTo>
                  <a:pt x="214" y="3300"/>
                  <a:pt x="1" y="5246"/>
                  <a:pt x="548" y="7039"/>
                </a:cubicBezTo>
                <a:cubicBezTo>
                  <a:pt x="1095" y="8863"/>
                  <a:pt x="2585" y="10504"/>
                  <a:pt x="4469" y="10595"/>
                </a:cubicBezTo>
                <a:cubicBezTo>
                  <a:pt x="4522" y="10598"/>
                  <a:pt x="4574" y="10599"/>
                  <a:pt x="4626" y="10599"/>
                </a:cubicBezTo>
                <a:cubicBezTo>
                  <a:pt x="6564" y="10599"/>
                  <a:pt x="8199" y="8967"/>
                  <a:pt x="8998" y="7191"/>
                </a:cubicBezTo>
                <a:cubicBezTo>
                  <a:pt x="9697" y="5641"/>
                  <a:pt x="9971" y="3817"/>
                  <a:pt x="9211" y="2297"/>
                </a:cubicBezTo>
                <a:cubicBezTo>
                  <a:pt x="8438" y="726"/>
                  <a:pt x="6995" y="1"/>
                  <a:pt x="555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3" name="Google Shape;3827;p72"/>
          <p:cNvSpPr/>
          <p:nvPr/>
        </p:nvSpPr>
        <p:spPr>
          <a:xfrm>
            <a:off x="5838825" y="4488658"/>
            <a:ext cx="22393" cy="207628"/>
          </a:xfrm>
          <a:custGeom>
            <a:avLst/>
            <a:gdLst/>
            <a:ahLst/>
            <a:cxnLst/>
            <a:rect l="l" t="t" r="r" b="b"/>
            <a:pathLst>
              <a:path w="1035" h="10123" extrusionOk="0">
                <a:moveTo>
                  <a:pt x="639" y="0"/>
                </a:moveTo>
                <a:cubicBezTo>
                  <a:pt x="639" y="1"/>
                  <a:pt x="730" y="122"/>
                  <a:pt x="761" y="365"/>
                </a:cubicBezTo>
                <a:cubicBezTo>
                  <a:pt x="822" y="730"/>
                  <a:pt x="791" y="1095"/>
                  <a:pt x="670" y="1429"/>
                </a:cubicBezTo>
                <a:cubicBezTo>
                  <a:pt x="457" y="1946"/>
                  <a:pt x="244" y="2493"/>
                  <a:pt x="92" y="3010"/>
                </a:cubicBezTo>
                <a:cubicBezTo>
                  <a:pt x="1" y="3709"/>
                  <a:pt x="31" y="4408"/>
                  <a:pt x="214" y="5107"/>
                </a:cubicBezTo>
                <a:cubicBezTo>
                  <a:pt x="366" y="5806"/>
                  <a:pt x="578" y="6475"/>
                  <a:pt x="700" y="7083"/>
                </a:cubicBezTo>
                <a:cubicBezTo>
                  <a:pt x="822" y="7599"/>
                  <a:pt x="852" y="8146"/>
                  <a:pt x="791" y="8694"/>
                </a:cubicBezTo>
                <a:cubicBezTo>
                  <a:pt x="730" y="9210"/>
                  <a:pt x="548" y="9697"/>
                  <a:pt x="274" y="10122"/>
                </a:cubicBezTo>
                <a:cubicBezTo>
                  <a:pt x="396" y="10031"/>
                  <a:pt x="487" y="9940"/>
                  <a:pt x="548" y="9818"/>
                </a:cubicBezTo>
                <a:cubicBezTo>
                  <a:pt x="761" y="9484"/>
                  <a:pt x="913" y="9119"/>
                  <a:pt x="943" y="8754"/>
                </a:cubicBezTo>
                <a:cubicBezTo>
                  <a:pt x="1034" y="8177"/>
                  <a:pt x="1004" y="7599"/>
                  <a:pt x="913" y="7052"/>
                </a:cubicBezTo>
                <a:cubicBezTo>
                  <a:pt x="791" y="6414"/>
                  <a:pt x="578" y="5776"/>
                  <a:pt x="426" y="5077"/>
                </a:cubicBezTo>
                <a:cubicBezTo>
                  <a:pt x="244" y="4408"/>
                  <a:pt x="214" y="3739"/>
                  <a:pt x="305" y="3070"/>
                </a:cubicBezTo>
                <a:cubicBezTo>
                  <a:pt x="457" y="2554"/>
                  <a:pt x="639" y="2007"/>
                  <a:pt x="822" y="1520"/>
                </a:cubicBezTo>
                <a:cubicBezTo>
                  <a:pt x="943" y="1125"/>
                  <a:pt x="943" y="730"/>
                  <a:pt x="852" y="365"/>
                </a:cubicBezTo>
                <a:cubicBezTo>
                  <a:pt x="822" y="213"/>
                  <a:pt x="761" y="92"/>
                  <a:pt x="639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4" name="Google Shape;3828;p72"/>
          <p:cNvSpPr/>
          <p:nvPr/>
        </p:nvSpPr>
        <p:spPr>
          <a:xfrm>
            <a:off x="5846722" y="4564669"/>
            <a:ext cx="150628" cy="34048"/>
          </a:xfrm>
          <a:custGeom>
            <a:avLst/>
            <a:gdLst/>
            <a:ahLst/>
            <a:cxnLst/>
            <a:rect l="l" t="t" r="r" b="b"/>
            <a:pathLst>
              <a:path w="6962" h="1660" extrusionOk="0">
                <a:moveTo>
                  <a:pt x="6" y="1"/>
                </a:moveTo>
                <a:cubicBezTo>
                  <a:pt x="4" y="1"/>
                  <a:pt x="2" y="1"/>
                  <a:pt x="1" y="3"/>
                </a:cubicBezTo>
                <a:cubicBezTo>
                  <a:pt x="183" y="307"/>
                  <a:pt x="487" y="580"/>
                  <a:pt x="821" y="793"/>
                </a:cubicBezTo>
                <a:cubicBezTo>
                  <a:pt x="1618" y="1371"/>
                  <a:pt x="2559" y="1660"/>
                  <a:pt x="3508" y="1660"/>
                </a:cubicBezTo>
                <a:cubicBezTo>
                  <a:pt x="4407" y="1660"/>
                  <a:pt x="5312" y="1401"/>
                  <a:pt x="6110" y="884"/>
                </a:cubicBezTo>
                <a:cubicBezTo>
                  <a:pt x="6444" y="702"/>
                  <a:pt x="6718" y="428"/>
                  <a:pt x="6961" y="124"/>
                </a:cubicBezTo>
                <a:cubicBezTo>
                  <a:pt x="6960" y="123"/>
                  <a:pt x="6958" y="122"/>
                  <a:pt x="6956" y="122"/>
                </a:cubicBezTo>
                <a:cubicBezTo>
                  <a:pt x="6904" y="122"/>
                  <a:pt x="6601" y="442"/>
                  <a:pt x="6019" y="763"/>
                </a:cubicBezTo>
                <a:cubicBezTo>
                  <a:pt x="5260" y="1215"/>
                  <a:pt x="4410" y="1436"/>
                  <a:pt x="3560" y="1436"/>
                </a:cubicBezTo>
                <a:cubicBezTo>
                  <a:pt x="2639" y="1436"/>
                  <a:pt x="1718" y="1177"/>
                  <a:pt x="912" y="671"/>
                </a:cubicBezTo>
                <a:cubicBezTo>
                  <a:pt x="333" y="295"/>
                  <a:pt x="57" y="1"/>
                  <a:pt x="6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5" name="Google Shape;3829;p72"/>
          <p:cNvSpPr/>
          <p:nvPr/>
        </p:nvSpPr>
        <p:spPr>
          <a:xfrm>
            <a:off x="5851978" y="4581551"/>
            <a:ext cx="114452" cy="66413"/>
          </a:xfrm>
          <a:custGeom>
            <a:avLst/>
            <a:gdLst/>
            <a:ahLst/>
            <a:cxnLst/>
            <a:rect l="l" t="t" r="r" b="b"/>
            <a:pathLst>
              <a:path w="5290" h="3238" extrusionOk="0">
                <a:moveTo>
                  <a:pt x="1" y="0"/>
                </a:moveTo>
                <a:cubicBezTo>
                  <a:pt x="92" y="304"/>
                  <a:pt x="244" y="608"/>
                  <a:pt x="457" y="851"/>
                </a:cubicBezTo>
                <a:cubicBezTo>
                  <a:pt x="913" y="1459"/>
                  <a:pt x="1490" y="2007"/>
                  <a:pt x="2159" y="2402"/>
                </a:cubicBezTo>
                <a:cubicBezTo>
                  <a:pt x="2828" y="2797"/>
                  <a:pt x="3587" y="3070"/>
                  <a:pt x="4347" y="3192"/>
                </a:cubicBezTo>
                <a:cubicBezTo>
                  <a:pt x="4499" y="3222"/>
                  <a:pt x="4659" y="3238"/>
                  <a:pt x="4818" y="3238"/>
                </a:cubicBezTo>
                <a:cubicBezTo>
                  <a:pt x="4978" y="3238"/>
                  <a:pt x="5138" y="3222"/>
                  <a:pt x="5290" y="3192"/>
                </a:cubicBezTo>
                <a:cubicBezTo>
                  <a:pt x="4986" y="3101"/>
                  <a:pt x="4682" y="3040"/>
                  <a:pt x="4378" y="3010"/>
                </a:cubicBezTo>
                <a:cubicBezTo>
                  <a:pt x="3648" y="2858"/>
                  <a:pt x="2919" y="2584"/>
                  <a:pt x="2280" y="2189"/>
                </a:cubicBezTo>
                <a:cubicBezTo>
                  <a:pt x="1642" y="1824"/>
                  <a:pt x="1065" y="1307"/>
                  <a:pt x="609" y="730"/>
                </a:cubicBezTo>
                <a:cubicBezTo>
                  <a:pt x="214" y="304"/>
                  <a:pt x="31" y="0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6" name="Google Shape;3830;p72"/>
          <p:cNvSpPr/>
          <p:nvPr/>
        </p:nvSpPr>
        <p:spPr>
          <a:xfrm>
            <a:off x="5458729" y="4288824"/>
            <a:ext cx="378820" cy="444237"/>
          </a:xfrm>
          <a:custGeom>
            <a:avLst/>
            <a:gdLst/>
            <a:ahLst/>
            <a:cxnLst/>
            <a:rect l="l" t="t" r="r" b="b"/>
            <a:pathLst>
              <a:path w="17509" h="21659" extrusionOk="0">
                <a:moveTo>
                  <a:pt x="3193" y="1"/>
                </a:moveTo>
                <a:cubicBezTo>
                  <a:pt x="2669" y="1"/>
                  <a:pt x="2145" y="126"/>
                  <a:pt x="1672" y="351"/>
                </a:cubicBezTo>
                <a:cubicBezTo>
                  <a:pt x="1186" y="594"/>
                  <a:pt x="790" y="959"/>
                  <a:pt x="486" y="1415"/>
                </a:cubicBezTo>
                <a:cubicBezTo>
                  <a:pt x="274" y="1689"/>
                  <a:pt x="152" y="1993"/>
                  <a:pt x="61" y="2297"/>
                </a:cubicBezTo>
                <a:cubicBezTo>
                  <a:pt x="31" y="2418"/>
                  <a:pt x="0" y="2540"/>
                  <a:pt x="0" y="2661"/>
                </a:cubicBezTo>
                <a:cubicBezTo>
                  <a:pt x="122" y="2236"/>
                  <a:pt x="304" y="1810"/>
                  <a:pt x="547" y="1445"/>
                </a:cubicBezTo>
                <a:cubicBezTo>
                  <a:pt x="851" y="1050"/>
                  <a:pt x="1277" y="716"/>
                  <a:pt x="1733" y="473"/>
                </a:cubicBezTo>
                <a:cubicBezTo>
                  <a:pt x="2163" y="279"/>
                  <a:pt x="2639" y="177"/>
                  <a:pt x="3118" y="177"/>
                </a:cubicBezTo>
                <a:cubicBezTo>
                  <a:pt x="3316" y="177"/>
                  <a:pt x="3513" y="194"/>
                  <a:pt x="3708" y="230"/>
                </a:cubicBezTo>
                <a:cubicBezTo>
                  <a:pt x="4529" y="351"/>
                  <a:pt x="5289" y="746"/>
                  <a:pt x="5897" y="1324"/>
                </a:cubicBezTo>
                <a:cubicBezTo>
                  <a:pt x="6566" y="1993"/>
                  <a:pt x="7022" y="2844"/>
                  <a:pt x="7265" y="3756"/>
                </a:cubicBezTo>
                <a:cubicBezTo>
                  <a:pt x="7356" y="4272"/>
                  <a:pt x="7447" y="4789"/>
                  <a:pt x="7508" y="5275"/>
                </a:cubicBezTo>
                <a:cubicBezTo>
                  <a:pt x="7538" y="5853"/>
                  <a:pt x="7781" y="6400"/>
                  <a:pt x="8177" y="6795"/>
                </a:cubicBezTo>
                <a:cubicBezTo>
                  <a:pt x="8602" y="7221"/>
                  <a:pt x="9119" y="7494"/>
                  <a:pt x="9696" y="7646"/>
                </a:cubicBezTo>
                <a:cubicBezTo>
                  <a:pt x="10243" y="7829"/>
                  <a:pt x="10821" y="7889"/>
                  <a:pt x="11399" y="8041"/>
                </a:cubicBezTo>
                <a:cubicBezTo>
                  <a:pt x="11946" y="8132"/>
                  <a:pt x="12493" y="8345"/>
                  <a:pt x="12949" y="8680"/>
                </a:cubicBezTo>
                <a:cubicBezTo>
                  <a:pt x="13405" y="8984"/>
                  <a:pt x="13739" y="9440"/>
                  <a:pt x="13982" y="9926"/>
                </a:cubicBezTo>
                <a:cubicBezTo>
                  <a:pt x="14408" y="10868"/>
                  <a:pt x="14438" y="11962"/>
                  <a:pt x="14043" y="12935"/>
                </a:cubicBezTo>
                <a:cubicBezTo>
                  <a:pt x="13861" y="13421"/>
                  <a:pt x="13678" y="13877"/>
                  <a:pt x="13587" y="14394"/>
                </a:cubicBezTo>
                <a:cubicBezTo>
                  <a:pt x="13496" y="14880"/>
                  <a:pt x="13617" y="15397"/>
                  <a:pt x="13921" y="15792"/>
                </a:cubicBezTo>
                <a:cubicBezTo>
                  <a:pt x="14499" y="16552"/>
                  <a:pt x="15350" y="16856"/>
                  <a:pt x="15988" y="17282"/>
                </a:cubicBezTo>
                <a:cubicBezTo>
                  <a:pt x="16566" y="17646"/>
                  <a:pt x="16991" y="18224"/>
                  <a:pt x="17204" y="18862"/>
                </a:cubicBezTo>
                <a:cubicBezTo>
                  <a:pt x="17356" y="19348"/>
                  <a:pt x="17386" y="19865"/>
                  <a:pt x="17326" y="20382"/>
                </a:cubicBezTo>
                <a:cubicBezTo>
                  <a:pt x="17234" y="20838"/>
                  <a:pt x="17083" y="21263"/>
                  <a:pt x="16839" y="21659"/>
                </a:cubicBezTo>
                <a:cubicBezTo>
                  <a:pt x="16870" y="21628"/>
                  <a:pt x="16870" y="21628"/>
                  <a:pt x="16900" y="21598"/>
                </a:cubicBezTo>
                <a:cubicBezTo>
                  <a:pt x="16961" y="21537"/>
                  <a:pt x="16991" y="21446"/>
                  <a:pt x="17052" y="21385"/>
                </a:cubicBezTo>
                <a:cubicBezTo>
                  <a:pt x="17204" y="21081"/>
                  <a:pt x="17326" y="20777"/>
                  <a:pt x="17386" y="20443"/>
                </a:cubicBezTo>
                <a:cubicBezTo>
                  <a:pt x="17508" y="19926"/>
                  <a:pt x="17478" y="19379"/>
                  <a:pt x="17326" y="18862"/>
                </a:cubicBezTo>
                <a:cubicBezTo>
                  <a:pt x="17113" y="18163"/>
                  <a:pt x="16657" y="17586"/>
                  <a:pt x="16079" y="17190"/>
                </a:cubicBezTo>
                <a:cubicBezTo>
                  <a:pt x="15441" y="16734"/>
                  <a:pt x="14590" y="16430"/>
                  <a:pt x="14073" y="15701"/>
                </a:cubicBezTo>
                <a:cubicBezTo>
                  <a:pt x="13800" y="15367"/>
                  <a:pt x="13709" y="14911"/>
                  <a:pt x="13800" y="14455"/>
                </a:cubicBezTo>
                <a:cubicBezTo>
                  <a:pt x="13891" y="13968"/>
                  <a:pt x="14043" y="13513"/>
                  <a:pt x="14256" y="13057"/>
                </a:cubicBezTo>
                <a:cubicBezTo>
                  <a:pt x="14681" y="12054"/>
                  <a:pt x="14651" y="10868"/>
                  <a:pt x="14195" y="9865"/>
                </a:cubicBezTo>
                <a:cubicBezTo>
                  <a:pt x="13952" y="9348"/>
                  <a:pt x="13557" y="8862"/>
                  <a:pt x="13101" y="8528"/>
                </a:cubicBezTo>
                <a:cubicBezTo>
                  <a:pt x="12614" y="8193"/>
                  <a:pt x="12037" y="7950"/>
                  <a:pt x="11459" y="7829"/>
                </a:cubicBezTo>
                <a:cubicBezTo>
                  <a:pt x="10882" y="7707"/>
                  <a:pt x="10304" y="7616"/>
                  <a:pt x="9757" y="7464"/>
                </a:cubicBezTo>
                <a:cubicBezTo>
                  <a:pt x="9240" y="7312"/>
                  <a:pt x="8724" y="7038"/>
                  <a:pt x="8329" y="6674"/>
                </a:cubicBezTo>
                <a:cubicBezTo>
                  <a:pt x="7964" y="6278"/>
                  <a:pt x="7751" y="5792"/>
                  <a:pt x="7721" y="5275"/>
                </a:cubicBezTo>
                <a:cubicBezTo>
                  <a:pt x="7660" y="4759"/>
                  <a:pt x="7599" y="4242"/>
                  <a:pt x="7477" y="3725"/>
                </a:cubicBezTo>
                <a:cubicBezTo>
                  <a:pt x="7234" y="2752"/>
                  <a:pt x="6718" y="1871"/>
                  <a:pt x="6018" y="1172"/>
                </a:cubicBezTo>
                <a:cubicBezTo>
                  <a:pt x="5411" y="564"/>
                  <a:pt x="4590" y="169"/>
                  <a:pt x="3739" y="47"/>
                </a:cubicBezTo>
                <a:cubicBezTo>
                  <a:pt x="3558" y="16"/>
                  <a:pt x="3376" y="1"/>
                  <a:pt x="3193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7" name="Google Shape;3831;p72"/>
          <p:cNvSpPr/>
          <p:nvPr/>
        </p:nvSpPr>
        <p:spPr>
          <a:xfrm>
            <a:off x="5443606" y="4253034"/>
            <a:ext cx="373540" cy="173929"/>
          </a:xfrm>
          <a:custGeom>
            <a:avLst/>
            <a:gdLst/>
            <a:ahLst/>
            <a:cxnLst/>
            <a:rect l="l" t="t" r="r" b="b"/>
            <a:pathLst>
              <a:path w="17265" h="8480" extrusionOk="0">
                <a:moveTo>
                  <a:pt x="3527" y="1"/>
                </a:moveTo>
                <a:cubicBezTo>
                  <a:pt x="3129" y="1"/>
                  <a:pt x="2730" y="63"/>
                  <a:pt x="2340" y="181"/>
                </a:cubicBezTo>
                <a:cubicBezTo>
                  <a:pt x="1733" y="333"/>
                  <a:pt x="1185" y="698"/>
                  <a:pt x="760" y="1184"/>
                </a:cubicBezTo>
                <a:cubicBezTo>
                  <a:pt x="152" y="1883"/>
                  <a:pt x="0" y="2856"/>
                  <a:pt x="334" y="3738"/>
                </a:cubicBezTo>
                <a:cubicBezTo>
                  <a:pt x="426" y="3950"/>
                  <a:pt x="578" y="4163"/>
                  <a:pt x="760" y="4345"/>
                </a:cubicBezTo>
                <a:cubicBezTo>
                  <a:pt x="790" y="4406"/>
                  <a:pt x="882" y="4467"/>
                  <a:pt x="942" y="4497"/>
                </a:cubicBezTo>
                <a:cubicBezTo>
                  <a:pt x="730" y="4285"/>
                  <a:pt x="547" y="4011"/>
                  <a:pt x="426" y="3707"/>
                </a:cubicBezTo>
                <a:cubicBezTo>
                  <a:pt x="304" y="3342"/>
                  <a:pt x="243" y="2978"/>
                  <a:pt x="304" y="2613"/>
                </a:cubicBezTo>
                <a:cubicBezTo>
                  <a:pt x="334" y="2096"/>
                  <a:pt x="547" y="1640"/>
                  <a:pt x="882" y="1276"/>
                </a:cubicBezTo>
                <a:cubicBezTo>
                  <a:pt x="1277" y="820"/>
                  <a:pt x="1793" y="516"/>
                  <a:pt x="2371" y="333"/>
                </a:cubicBezTo>
                <a:cubicBezTo>
                  <a:pt x="2720" y="238"/>
                  <a:pt x="3078" y="192"/>
                  <a:pt x="3436" y="192"/>
                </a:cubicBezTo>
                <a:cubicBezTo>
                  <a:pt x="3762" y="192"/>
                  <a:pt x="4088" y="230"/>
                  <a:pt x="4407" y="303"/>
                </a:cubicBezTo>
                <a:cubicBezTo>
                  <a:pt x="5958" y="698"/>
                  <a:pt x="7356" y="1610"/>
                  <a:pt x="8328" y="2856"/>
                </a:cubicBezTo>
                <a:cubicBezTo>
                  <a:pt x="8845" y="3525"/>
                  <a:pt x="9240" y="4224"/>
                  <a:pt x="9544" y="5014"/>
                </a:cubicBezTo>
                <a:cubicBezTo>
                  <a:pt x="9848" y="5774"/>
                  <a:pt x="10122" y="6534"/>
                  <a:pt x="10760" y="7020"/>
                </a:cubicBezTo>
                <a:cubicBezTo>
                  <a:pt x="11094" y="7263"/>
                  <a:pt x="11459" y="7385"/>
                  <a:pt x="11824" y="7415"/>
                </a:cubicBezTo>
                <a:cubicBezTo>
                  <a:pt x="11915" y="7423"/>
                  <a:pt x="12004" y="7427"/>
                  <a:pt x="12093" y="7427"/>
                </a:cubicBezTo>
                <a:cubicBezTo>
                  <a:pt x="12358" y="7427"/>
                  <a:pt x="12614" y="7393"/>
                  <a:pt x="12888" y="7324"/>
                </a:cubicBezTo>
                <a:cubicBezTo>
                  <a:pt x="13526" y="7203"/>
                  <a:pt x="14104" y="6960"/>
                  <a:pt x="14651" y="6868"/>
                </a:cubicBezTo>
                <a:cubicBezTo>
                  <a:pt x="14894" y="6792"/>
                  <a:pt x="15137" y="6754"/>
                  <a:pt x="15380" y="6754"/>
                </a:cubicBezTo>
                <a:cubicBezTo>
                  <a:pt x="15623" y="6754"/>
                  <a:pt x="15867" y="6792"/>
                  <a:pt x="16110" y="6868"/>
                </a:cubicBezTo>
                <a:cubicBezTo>
                  <a:pt x="16474" y="6990"/>
                  <a:pt x="16778" y="7203"/>
                  <a:pt x="16961" y="7507"/>
                </a:cubicBezTo>
                <a:cubicBezTo>
                  <a:pt x="17113" y="7719"/>
                  <a:pt x="17174" y="7932"/>
                  <a:pt x="17174" y="8175"/>
                </a:cubicBezTo>
                <a:cubicBezTo>
                  <a:pt x="17204" y="8358"/>
                  <a:pt x="17174" y="8479"/>
                  <a:pt x="17174" y="8479"/>
                </a:cubicBezTo>
                <a:cubicBezTo>
                  <a:pt x="17204" y="8388"/>
                  <a:pt x="17234" y="8297"/>
                  <a:pt x="17234" y="8206"/>
                </a:cubicBezTo>
                <a:cubicBezTo>
                  <a:pt x="17265" y="7963"/>
                  <a:pt x="17204" y="7719"/>
                  <a:pt x="17052" y="7507"/>
                </a:cubicBezTo>
                <a:cubicBezTo>
                  <a:pt x="16870" y="7172"/>
                  <a:pt x="16535" y="6899"/>
                  <a:pt x="16171" y="6777"/>
                </a:cubicBezTo>
                <a:cubicBezTo>
                  <a:pt x="15903" y="6677"/>
                  <a:pt x="15617" y="6632"/>
                  <a:pt x="15327" y="6632"/>
                </a:cubicBezTo>
                <a:cubicBezTo>
                  <a:pt x="15091" y="6632"/>
                  <a:pt x="14853" y="6662"/>
                  <a:pt x="14620" y="6716"/>
                </a:cubicBezTo>
                <a:cubicBezTo>
                  <a:pt x="14073" y="6838"/>
                  <a:pt x="13496" y="7051"/>
                  <a:pt x="12857" y="7172"/>
                </a:cubicBezTo>
                <a:cubicBezTo>
                  <a:pt x="12650" y="7229"/>
                  <a:pt x="12440" y="7256"/>
                  <a:pt x="12232" y="7256"/>
                </a:cubicBezTo>
                <a:cubicBezTo>
                  <a:pt x="11767" y="7256"/>
                  <a:pt x="11311" y="7120"/>
                  <a:pt x="10912" y="6868"/>
                </a:cubicBezTo>
                <a:cubicBezTo>
                  <a:pt x="10335" y="6443"/>
                  <a:pt x="10061" y="5683"/>
                  <a:pt x="9757" y="4953"/>
                </a:cubicBezTo>
                <a:cubicBezTo>
                  <a:pt x="9483" y="4133"/>
                  <a:pt x="9058" y="3403"/>
                  <a:pt x="8541" y="2735"/>
                </a:cubicBezTo>
                <a:cubicBezTo>
                  <a:pt x="7508" y="1428"/>
                  <a:pt x="6079" y="516"/>
                  <a:pt x="4468" y="121"/>
                </a:cubicBezTo>
                <a:cubicBezTo>
                  <a:pt x="4159" y="40"/>
                  <a:pt x="3843" y="1"/>
                  <a:pt x="352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8" name="Google Shape;3832;p72"/>
          <p:cNvSpPr/>
          <p:nvPr/>
        </p:nvSpPr>
        <p:spPr>
          <a:xfrm>
            <a:off x="4875409" y="4939397"/>
            <a:ext cx="1046972" cy="881563"/>
          </a:xfrm>
          <a:custGeom>
            <a:avLst/>
            <a:gdLst/>
            <a:ahLst/>
            <a:cxnLst/>
            <a:rect l="l" t="t" r="r" b="b"/>
            <a:pathLst>
              <a:path w="48391" h="42981" extrusionOk="0">
                <a:moveTo>
                  <a:pt x="27569" y="0"/>
                </a:moveTo>
                <a:cubicBezTo>
                  <a:pt x="27569" y="0"/>
                  <a:pt x="21703" y="335"/>
                  <a:pt x="18450" y="3222"/>
                </a:cubicBezTo>
                <a:cubicBezTo>
                  <a:pt x="17630" y="4013"/>
                  <a:pt x="17022" y="5016"/>
                  <a:pt x="16657" y="6140"/>
                </a:cubicBezTo>
                <a:lnTo>
                  <a:pt x="11611" y="17630"/>
                </a:lnTo>
                <a:lnTo>
                  <a:pt x="9028" y="3192"/>
                </a:lnTo>
                <a:lnTo>
                  <a:pt x="0" y="4499"/>
                </a:lnTo>
                <a:lnTo>
                  <a:pt x="1459" y="29332"/>
                </a:lnTo>
                <a:cubicBezTo>
                  <a:pt x="1976" y="34621"/>
                  <a:pt x="5867" y="38968"/>
                  <a:pt x="11064" y="40062"/>
                </a:cubicBezTo>
                <a:lnTo>
                  <a:pt x="16201" y="34287"/>
                </a:lnTo>
                <a:cubicBezTo>
                  <a:pt x="16804" y="38963"/>
                  <a:pt x="17318" y="42980"/>
                  <a:pt x="17385" y="42980"/>
                </a:cubicBezTo>
                <a:cubicBezTo>
                  <a:pt x="17386" y="42980"/>
                  <a:pt x="17386" y="42980"/>
                  <a:pt x="17386" y="42980"/>
                </a:cubicBezTo>
                <a:cubicBezTo>
                  <a:pt x="17508" y="42858"/>
                  <a:pt x="45533" y="41156"/>
                  <a:pt x="45533" y="41156"/>
                </a:cubicBezTo>
                <a:lnTo>
                  <a:pt x="42706" y="31551"/>
                </a:lnTo>
                <a:lnTo>
                  <a:pt x="48390" y="2402"/>
                </a:lnTo>
                <a:lnTo>
                  <a:pt x="38876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9" name="Google Shape;3833;p72"/>
          <p:cNvSpPr/>
          <p:nvPr/>
        </p:nvSpPr>
        <p:spPr>
          <a:xfrm>
            <a:off x="4837264" y="4194660"/>
            <a:ext cx="308763" cy="287784"/>
          </a:xfrm>
          <a:custGeom>
            <a:avLst/>
            <a:gdLst/>
            <a:ahLst/>
            <a:cxnLst/>
            <a:rect l="l" t="t" r="r" b="b"/>
            <a:pathLst>
              <a:path w="14271" h="14031" extrusionOk="0">
                <a:moveTo>
                  <a:pt x="7756" y="1"/>
                </a:moveTo>
                <a:cubicBezTo>
                  <a:pt x="6614" y="1"/>
                  <a:pt x="5441" y="310"/>
                  <a:pt x="4347" y="991"/>
                </a:cubicBezTo>
                <a:cubicBezTo>
                  <a:pt x="0" y="3666"/>
                  <a:pt x="335" y="10109"/>
                  <a:pt x="4924" y="12328"/>
                </a:cubicBezTo>
                <a:lnTo>
                  <a:pt x="4924" y="13970"/>
                </a:lnTo>
                <a:lnTo>
                  <a:pt x="10608" y="14031"/>
                </a:lnTo>
                <a:cubicBezTo>
                  <a:pt x="10608" y="14031"/>
                  <a:pt x="10669" y="13119"/>
                  <a:pt x="10669" y="12298"/>
                </a:cubicBezTo>
                <a:cubicBezTo>
                  <a:pt x="12858" y="11204"/>
                  <a:pt x="14225" y="8985"/>
                  <a:pt x="14225" y="6553"/>
                </a:cubicBezTo>
                <a:cubicBezTo>
                  <a:pt x="14271" y="2732"/>
                  <a:pt x="11151" y="1"/>
                  <a:pt x="7756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0" name="Google Shape;3834;p72"/>
          <p:cNvSpPr/>
          <p:nvPr/>
        </p:nvSpPr>
        <p:spPr>
          <a:xfrm>
            <a:off x="4925819" y="4328061"/>
            <a:ext cx="159391" cy="151881"/>
          </a:xfrm>
          <a:custGeom>
            <a:avLst/>
            <a:gdLst/>
            <a:ahLst/>
            <a:cxnLst/>
            <a:rect l="l" t="t" r="r" b="b"/>
            <a:pathLst>
              <a:path w="7367" h="7405" extrusionOk="0">
                <a:moveTo>
                  <a:pt x="4990" y="436"/>
                </a:moveTo>
                <a:cubicBezTo>
                  <a:pt x="5012" y="436"/>
                  <a:pt x="5034" y="439"/>
                  <a:pt x="5056" y="444"/>
                </a:cubicBezTo>
                <a:cubicBezTo>
                  <a:pt x="5178" y="444"/>
                  <a:pt x="5269" y="536"/>
                  <a:pt x="5330" y="627"/>
                </a:cubicBezTo>
                <a:cubicBezTo>
                  <a:pt x="5360" y="748"/>
                  <a:pt x="5360" y="870"/>
                  <a:pt x="5330" y="961"/>
                </a:cubicBezTo>
                <a:cubicBezTo>
                  <a:pt x="5269" y="1204"/>
                  <a:pt x="5087" y="1417"/>
                  <a:pt x="4904" y="1569"/>
                </a:cubicBezTo>
                <a:cubicBezTo>
                  <a:pt x="4821" y="1634"/>
                  <a:pt x="4735" y="1692"/>
                  <a:pt x="4646" y="1743"/>
                </a:cubicBezTo>
                <a:lnTo>
                  <a:pt x="4646" y="1743"/>
                </a:lnTo>
                <a:cubicBezTo>
                  <a:pt x="4615" y="1676"/>
                  <a:pt x="4590" y="1608"/>
                  <a:pt x="4570" y="1539"/>
                </a:cubicBezTo>
                <a:cubicBezTo>
                  <a:pt x="4479" y="1295"/>
                  <a:pt x="4479" y="1052"/>
                  <a:pt x="4540" y="809"/>
                </a:cubicBezTo>
                <a:cubicBezTo>
                  <a:pt x="4570" y="718"/>
                  <a:pt x="4631" y="596"/>
                  <a:pt x="4722" y="536"/>
                </a:cubicBezTo>
                <a:cubicBezTo>
                  <a:pt x="4796" y="486"/>
                  <a:pt x="4891" y="436"/>
                  <a:pt x="4990" y="436"/>
                </a:cubicBezTo>
                <a:close/>
                <a:moveTo>
                  <a:pt x="2622" y="90"/>
                </a:moveTo>
                <a:cubicBezTo>
                  <a:pt x="2690" y="90"/>
                  <a:pt x="2754" y="105"/>
                  <a:pt x="2807" y="140"/>
                </a:cubicBezTo>
                <a:cubicBezTo>
                  <a:pt x="3020" y="262"/>
                  <a:pt x="3141" y="505"/>
                  <a:pt x="3141" y="748"/>
                </a:cubicBezTo>
                <a:cubicBezTo>
                  <a:pt x="3141" y="991"/>
                  <a:pt x="3111" y="1235"/>
                  <a:pt x="3020" y="1447"/>
                </a:cubicBezTo>
                <a:cubicBezTo>
                  <a:pt x="2983" y="1556"/>
                  <a:pt x="2938" y="1660"/>
                  <a:pt x="2885" y="1757"/>
                </a:cubicBezTo>
                <a:lnTo>
                  <a:pt x="2885" y="1757"/>
                </a:lnTo>
                <a:cubicBezTo>
                  <a:pt x="2613" y="1597"/>
                  <a:pt x="2391" y="1363"/>
                  <a:pt x="2260" y="1083"/>
                </a:cubicBezTo>
                <a:cubicBezTo>
                  <a:pt x="2138" y="839"/>
                  <a:pt x="2138" y="596"/>
                  <a:pt x="2229" y="353"/>
                </a:cubicBezTo>
                <a:cubicBezTo>
                  <a:pt x="2260" y="232"/>
                  <a:pt x="2351" y="140"/>
                  <a:pt x="2473" y="110"/>
                </a:cubicBezTo>
                <a:cubicBezTo>
                  <a:pt x="2523" y="97"/>
                  <a:pt x="2573" y="90"/>
                  <a:pt x="2622" y="90"/>
                </a:cubicBezTo>
                <a:close/>
                <a:moveTo>
                  <a:pt x="554" y="1684"/>
                </a:moveTo>
                <a:cubicBezTo>
                  <a:pt x="635" y="1684"/>
                  <a:pt x="720" y="1713"/>
                  <a:pt x="801" y="1782"/>
                </a:cubicBezTo>
                <a:cubicBezTo>
                  <a:pt x="953" y="1873"/>
                  <a:pt x="1105" y="1995"/>
                  <a:pt x="1166" y="2177"/>
                </a:cubicBezTo>
                <a:cubicBezTo>
                  <a:pt x="1257" y="2360"/>
                  <a:pt x="1333" y="2535"/>
                  <a:pt x="1402" y="2706"/>
                </a:cubicBezTo>
                <a:lnTo>
                  <a:pt x="1402" y="2706"/>
                </a:lnTo>
                <a:cubicBezTo>
                  <a:pt x="1360" y="2709"/>
                  <a:pt x="1317" y="2711"/>
                  <a:pt x="1275" y="2711"/>
                </a:cubicBezTo>
                <a:cubicBezTo>
                  <a:pt x="1138" y="2711"/>
                  <a:pt x="999" y="2695"/>
                  <a:pt x="862" y="2663"/>
                </a:cubicBezTo>
                <a:cubicBezTo>
                  <a:pt x="649" y="2633"/>
                  <a:pt x="467" y="2511"/>
                  <a:pt x="315" y="2359"/>
                </a:cubicBezTo>
                <a:cubicBezTo>
                  <a:pt x="1" y="2118"/>
                  <a:pt x="243" y="1684"/>
                  <a:pt x="554" y="1684"/>
                </a:cubicBezTo>
                <a:close/>
                <a:moveTo>
                  <a:pt x="6770" y="1713"/>
                </a:moveTo>
                <a:cubicBezTo>
                  <a:pt x="6865" y="1713"/>
                  <a:pt x="6956" y="1736"/>
                  <a:pt x="7032" y="1782"/>
                </a:cubicBezTo>
                <a:cubicBezTo>
                  <a:pt x="7214" y="1903"/>
                  <a:pt x="7275" y="2116"/>
                  <a:pt x="7184" y="2298"/>
                </a:cubicBezTo>
                <a:cubicBezTo>
                  <a:pt x="7093" y="2481"/>
                  <a:pt x="6910" y="2602"/>
                  <a:pt x="6728" y="2694"/>
                </a:cubicBezTo>
                <a:cubicBezTo>
                  <a:pt x="6564" y="2740"/>
                  <a:pt x="6391" y="2765"/>
                  <a:pt x="6218" y="2765"/>
                </a:cubicBezTo>
                <a:cubicBezTo>
                  <a:pt x="6050" y="2765"/>
                  <a:pt x="5881" y="2742"/>
                  <a:pt x="5720" y="2694"/>
                </a:cubicBezTo>
                <a:lnTo>
                  <a:pt x="5720" y="2694"/>
                </a:lnTo>
                <a:cubicBezTo>
                  <a:pt x="5823" y="2509"/>
                  <a:pt x="5936" y="2323"/>
                  <a:pt x="6059" y="2146"/>
                </a:cubicBezTo>
                <a:cubicBezTo>
                  <a:pt x="6181" y="1995"/>
                  <a:pt x="6333" y="1873"/>
                  <a:pt x="6485" y="1782"/>
                </a:cubicBezTo>
                <a:cubicBezTo>
                  <a:pt x="6576" y="1736"/>
                  <a:pt x="6675" y="1713"/>
                  <a:pt x="6770" y="1713"/>
                </a:cubicBezTo>
                <a:close/>
                <a:moveTo>
                  <a:pt x="2615" y="1"/>
                </a:moveTo>
                <a:cubicBezTo>
                  <a:pt x="2566" y="1"/>
                  <a:pt x="2517" y="8"/>
                  <a:pt x="2473" y="19"/>
                </a:cubicBezTo>
                <a:cubicBezTo>
                  <a:pt x="2351" y="80"/>
                  <a:pt x="2229" y="171"/>
                  <a:pt x="2199" y="323"/>
                </a:cubicBezTo>
                <a:cubicBezTo>
                  <a:pt x="2078" y="566"/>
                  <a:pt x="2108" y="870"/>
                  <a:pt x="2229" y="1113"/>
                </a:cubicBezTo>
                <a:cubicBezTo>
                  <a:pt x="2372" y="1398"/>
                  <a:pt x="2588" y="1642"/>
                  <a:pt x="2853" y="1813"/>
                </a:cubicBezTo>
                <a:lnTo>
                  <a:pt x="2853" y="1813"/>
                </a:lnTo>
                <a:cubicBezTo>
                  <a:pt x="2549" y="2321"/>
                  <a:pt x="2023" y="2647"/>
                  <a:pt x="1449" y="2702"/>
                </a:cubicBezTo>
                <a:lnTo>
                  <a:pt x="1449" y="2702"/>
                </a:lnTo>
                <a:cubicBezTo>
                  <a:pt x="1377" y="2527"/>
                  <a:pt x="1306" y="2352"/>
                  <a:pt x="1226" y="2177"/>
                </a:cubicBezTo>
                <a:cubicBezTo>
                  <a:pt x="1135" y="1964"/>
                  <a:pt x="1014" y="1812"/>
                  <a:pt x="831" y="1721"/>
                </a:cubicBezTo>
                <a:cubicBezTo>
                  <a:pt x="765" y="1676"/>
                  <a:pt x="698" y="1648"/>
                  <a:pt x="619" y="1648"/>
                </a:cubicBezTo>
                <a:cubicBezTo>
                  <a:pt x="590" y="1648"/>
                  <a:pt x="560" y="1652"/>
                  <a:pt x="527" y="1660"/>
                </a:cubicBezTo>
                <a:cubicBezTo>
                  <a:pt x="436" y="1660"/>
                  <a:pt x="315" y="1721"/>
                  <a:pt x="254" y="1782"/>
                </a:cubicBezTo>
                <a:cubicBezTo>
                  <a:pt x="102" y="1964"/>
                  <a:pt x="132" y="2238"/>
                  <a:pt x="284" y="2420"/>
                </a:cubicBezTo>
                <a:cubicBezTo>
                  <a:pt x="436" y="2572"/>
                  <a:pt x="619" y="2694"/>
                  <a:pt x="862" y="2724"/>
                </a:cubicBezTo>
                <a:cubicBezTo>
                  <a:pt x="1018" y="2763"/>
                  <a:pt x="1173" y="2782"/>
                  <a:pt x="1327" y="2782"/>
                </a:cubicBezTo>
                <a:cubicBezTo>
                  <a:pt x="1361" y="2782"/>
                  <a:pt x="1396" y="2781"/>
                  <a:pt x="1430" y="2779"/>
                </a:cubicBezTo>
                <a:lnTo>
                  <a:pt x="1430" y="2779"/>
                </a:lnTo>
                <a:cubicBezTo>
                  <a:pt x="1487" y="2924"/>
                  <a:pt x="1539" y="3067"/>
                  <a:pt x="1591" y="3210"/>
                </a:cubicBezTo>
                <a:cubicBezTo>
                  <a:pt x="2108" y="4517"/>
                  <a:pt x="2473" y="5581"/>
                  <a:pt x="2716" y="6341"/>
                </a:cubicBezTo>
                <a:cubicBezTo>
                  <a:pt x="2837" y="6706"/>
                  <a:pt x="2929" y="6979"/>
                  <a:pt x="2989" y="7192"/>
                </a:cubicBezTo>
                <a:cubicBezTo>
                  <a:pt x="3020" y="7283"/>
                  <a:pt x="3050" y="7375"/>
                  <a:pt x="3081" y="7405"/>
                </a:cubicBezTo>
                <a:lnTo>
                  <a:pt x="3020" y="7192"/>
                </a:lnTo>
                <a:lnTo>
                  <a:pt x="2746" y="6311"/>
                </a:lnTo>
                <a:cubicBezTo>
                  <a:pt x="2503" y="5581"/>
                  <a:pt x="2138" y="4487"/>
                  <a:pt x="1652" y="3180"/>
                </a:cubicBezTo>
                <a:cubicBezTo>
                  <a:pt x="1591" y="3045"/>
                  <a:pt x="1534" y="2910"/>
                  <a:pt x="1479" y="2775"/>
                </a:cubicBezTo>
                <a:lnTo>
                  <a:pt x="1479" y="2775"/>
                </a:lnTo>
                <a:cubicBezTo>
                  <a:pt x="2080" y="2727"/>
                  <a:pt x="2626" y="2391"/>
                  <a:pt x="2951" y="1872"/>
                </a:cubicBezTo>
                <a:lnTo>
                  <a:pt x="2951" y="1872"/>
                </a:lnTo>
                <a:cubicBezTo>
                  <a:pt x="3112" y="1961"/>
                  <a:pt x="3289" y="2024"/>
                  <a:pt x="3476" y="2055"/>
                </a:cubicBezTo>
                <a:cubicBezTo>
                  <a:pt x="3555" y="2064"/>
                  <a:pt x="3634" y="2068"/>
                  <a:pt x="3712" y="2068"/>
                </a:cubicBezTo>
                <a:cubicBezTo>
                  <a:pt x="4033" y="2068"/>
                  <a:pt x="4347" y="1996"/>
                  <a:pt x="4631" y="1858"/>
                </a:cubicBezTo>
                <a:lnTo>
                  <a:pt x="4631" y="1858"/>
                </a:lnTo>
                <a:cubicBezTo>
                  <a:pt x="4801" y="2190"/>
                  <a:pt x="5065" y="2473"/>
                  <a:pt x="5421" y="2663"/>
                </a:cubicBezTo>
                <a:cubicBezTo>
                  <a:pt x="5489" y="2695"/>
                  <a:pt x="5560" y="2722"/>
                  <a:pt x="5633" y="2746"/>
                </a:cubicBezTo>
                <a:lnTo>
                  <a:pt x="5633" y="2746"/>
                </a:lnTo>
                <a:cubicBezTo>
                  <a:pt x="5580" y="2850"/>
                  <a:pt x="5529" y="2954"/>
                  <a:pt x="5482" y="3058"/>
                </a:cubicBezTo>
                <a:cubicBezTo>
                  <a:pt x="5239" y="3636"/>
                  <a:pt x="5026" y="4244"/>
                  <a:pt x="4874" y="4852"/>
                </a:cubicBezTo>
                <a:cubicBezTo>
                  <a:pt x="4752" y="5399"/>
                  <a:pt x="4661" y="5855"/>
                  <a:pt x="4600" y="6250"/>
                </a:cubicBezTo>
                <a:cubicBezTo>
                  <a:pt x="4540" y="6645"/>
                  <a:pt x="4509" y="6949"/>
                  <a:pt x="4479" y="7162"/>
                </a:cubicBezTo>
                <a:cubicBezTo>
                  <a:pt x="4509" y="6979"/>
                  <a:pt x="4540" y="6675"/>
                  <a:pt x="4631" y="6280"/>
                </a:cubicBezTo>
                <a:cubicBezTo>
                  <a:pt x="4692" y="5885"/>
                  <a:pt x="4783" y="5429"/>
                  <a:pt x="4904" y="4882"/>
                </a:cubicBezTo>
                <a:cubicBezTo>
                  <a:pt x="5056" y="4274"/>
                  <a:pt x="5269" y="3666"/>
                  <a:pt x="5512" y="3089"/>
                </a:cubicBezTo>
                <a:cubicBezTo>
                  <a:pt x="5565" y="2983"/>
                  <a:pt x="5622" y="2873"/>
                  <a:pt x="5683" y="2762"/>
                </a:cubicBezTo>
                <a:lnTo>
                  <a:pt x="5683" y="2762"/>
                </a:lnTo>
                <a:cubicBezTo>
                  <a:pt x="5853" y="2812"/>
                  <a:pt x="6035" y="2841"/>
                  <a:pt x="6219" y="2841"/>
                </a:cubicBezTo>
                <a:cubicBezTo>
                  <a:pt x="6398" y="2841"/>
                  <a:pt x="6581" y="2814"/>
                  <a:pt x="6758" y="2754"/>
                </a:cubicBezTo>
                <a:cubicBezTo>
                  <a:pt x="6971" y="2694"/>
                  <a:pt x="7154" y="2542"/>
                  <a:pt x="7275" y="2329"/>
                </a:cubicBezTo>
                <a:cubicBezTo>
                  <a:pt x="7366" y="2116"/>
                  <a:pt x="7306" y="1873"/>
                  <a:pt x="7093" y="1751"/>
                </a:cubicBezTo>
                <a:cubicBezTo>
                  <a:pt x="6995" y="1686"/>
                  <a:pt x="6880" y="1656"/>
                  <a:pt x="6766" y="1656"/>
                </a:cubicBezTo>
                <a:cubicBezTo>
                  <a:pt x="6667" y="1656"/>
                  <a:pt x="6570" y="1679"/>
                  <a:pt x="6485" y="1721"/>
                </a:cubicBezTo>
                <a:cubicBezTo>
                  <a:pt x="6303" y="1812"/>
                  <a:pt x="6151" y="1934"/>
                  <a:pt x="6029" y="2086"/>
                </a:cubicBezTo>
                <a:cubicBezTo>
                  <a:pt x="5897" y="2274"/>
                  <a:pt x="5777" y="2474"/>
                  <a:pt x="5669" y="2678"/>
                </a:cubicBezTo>
                <a:lnTo>
                  <a:pt x="5669" y="2678"/>
                </a:lnTo>
                <a:cubicBezTo>
                  <a:pt x="5583" y="2650"/>
                  <a:pt x="5500" y="2615"/>
                  <a:pt x="5421" y="2572"/>
                </a:cubicBezTo>
                <a:cubicBezTo>
                  <a:pt x="5118" y="2409"/>
                  <a:pt x="4851" y="2138"/>
                  <a:pt x="4688" y="1829"/>
                </a:cubicBezTo>
                <a:lnTo>
                  <a:pt x="4688" y="1829"/>
                </a:lnTo>
                <a:cubicBezTo>
                  <a:pt x="4796" y="1772"/>
                  <a:pt x="4899" y="1706"/>
                  <a:pt x="4996" y="1630"/>
                </a:cubicBezTo>
                <a:cubicBezTo>
                  <a:pt x="5208" y="1478"/>
                  <a:pt x="5360" y="1235"/>
                  <a:pt x="5451" y="991"/>
                </a:cubicBezTo>
                <a:cubicBezTo>
                  <a:pt x="5482" y="839"/>
                  <a:pt x="5451" y="718"/>
                  <a:pt x="5391" y="596"/>
                </a:cubicBezTo>
                <a:cubicBezTo>
                  <a:pt x="5330" y="444"/>
                  <a:pt x="5208" y="384"/>
                  <a:pt x="5087" y="353"/>
                </a:cubicBezTo>
                <a:cubicBezTo>
                  <a:pt x="4783" y="353"/>
                  <a:pt x="4540" y="536"/>
                  <a:pt x="4479" y="809"/>
                </a:cubicBezTo>
                <a:cubicBezTo>
                  <a:pt x="4418" y="1052"/>
                  <a:pt x="4418" y="1326"/>
                  <a:pt x="4509" y="1569"/>
                </a:cubicBezTo>
                <a:cubicBezTo>
                  <a:pt x="4532" y="1639"/>
                  <a:pt x="4559" y="1707"/>
                  <a:pt x="4590" y="1774"/>
                </a:cubicBezTo>
                <a:lnTo>
                  <a:pt x="4590" y="1774"/>
                </a:lnTo>
                <a:cubicBezTo>
                  <a:pt x="4324" y="1914"/>
                  <a:pt x="4036" y="1990"/>
                  <a:pt x="3742" y="1990"/>
                </a:cubicBezTo>
                <a:cubicBezTo>
                  <a:pt x="3644" y="1990"/>
                  <a:pt x="3545" y="1982"/>
                  <a:pt x="3445" y="1964"/>
                </a:cubicBezTo>
                <a:cubicBezTo>
                  <a:pt x="3285" y="1936"/>
                  <a:pt x="3130" y="1884"/>
                  <a:pt x="2987" y="1812"/>
                </a:cubicBezTo>
                <a:lnTo>
                  <a:pt x="2987" y="1812"/>
                </a:lnTo>
                <a:cubicBezTo>
                  <a:pt x="3048" y="1708"/>
                  <a:pt x="3099" y="1596"/>
                  <a:pt x="3141" y="1478"/>
                </a:cubicBezTo>
                <a:cubicBezTo>
                  <a:pt x="3233" y="1235"/>
                  <a:pt x="3263" y="991"/>
                  <a:pt x="3233" y="748"/>
                </a:cubicBezTo>
                <a:cubicBezTo>
                  <a:pt x="3233" y="596"/>
                  <a:pt x="3202" y="475"/>
                  <a:pt x="3141" y="353"/>
                </a:cubicBezTo>
                <a:cubicBezTo>
                  <a:pt x="3081" y="232"/>
                  <a:pt x="2989" y="140"/>
                  <a:pt x="2868" y="80"/>
                </a:cubicBezTo>
                <a:cubicBezTo>
                  <a:pt x="2791" y="22"/>
                  <a:pt x="2701" y="1"/>
                  <a:pt x="2615" y="1"/>
                </a:cubicBezTo>
                <a:close/>
                <a:moveTo>
                  <a:pt x="4479" y="7162"/>
                </a:moveTo>
                <a:lnTo>
                  <a:pt x="4448" y="7375"/>
                </a:lnTo>
                <a:lnTo>
                  <a:pt x="4448" y="7405"/>
                </a:lnTo>
                <a:cubicBezTo>
                  <a:pt x="4479" y="7344"/>
                  <a:pt x="4479" y="7253"/>
                  <a:pt x="4479" y="716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1" name="Google Shape;3835;p72"/>
          <p:cNvSpPr/>
          <p:nvPr/>
        </p:nvSpPr>
        <p:spPr>
          <a:xfrm>
            <a:off x="4943798" y="4486793"/>
            <a:ext cx="121679" cy="16839"/>
          </a:xfrm>
          <a:custGeom>
            <a:avLst/>
            <a:gdLst/>
            <a:ahLst/>
            <a:cxnLst/>
            <a:rect l="l" t="t" r="r" b="b"/>
            <a:pathLst>
              <a:path w="5624" h="821" extrusionOk="0">
                <a:moveTo>
                  <a:pt x="395" y="0"/>
                </a:moveTo>
                <a:cubicBezTo>
                  <a:pt x="183" y="0"/>
                  <a:pt x="0" y="183"/>
                  <a:pt x="0" y="395"/>
                </a:cubicBezTo>
                <a:cubicBezTo>
                  <a:pt x="0" y="608"/>
                  <a:pt x="152" y="760"/>
                  <a:pt x="365" y="760"/>
                </a:cubicBezTo>
                <a:lnTo>
                  <a:pt x="5259" y="821"/>
                </a:lnTo>
                <a:cubicBezTo>
                  <a:pt x="5441" y="821"/>
                  <a:pt x="5593" y="669"/>
                  <a:pt x="5623" y="487"/>
                </a:cubicBezTo>
                <a:cubicBezTo>
                  <a:pt x="5623" y="274"/>
                  <a:pt x="5441" y="122"/>
                  <a:pt x="5259" y="122"/>
                </a:cubicBezTo>
                <a:lnTo>
                  <a:pt x="395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2" name="Google Shape;3836;p72"/>
          <p:cNvSpPr/>
          <p:nvPr/>
        </p:nvSpPr>
        <p:spPr>
          <a:xfrm>
            <a:off x="4937547" y="4508800"/>
            <a:ext cx="131221" cy="49083"/>
          </a:xfrm>
          <a:custGeom>
            <a:avLst/>
            <a:gdLst/>
            <a:ahLst/>
            <a:cxnLst/>
            <a:rect l="l" t="t" r="r" b="b"/>
            <a:pathLst>
              <a:path w="6065" h="2393" extrusionOk="0">
                <a:moveTo>
                  <a:pt x="525" y="1"/>
                </a:moveTo>
                <a:cubicBezTo>
                  <a:pt x="134" y="1"/>
                  <a:pt x="0" y="613"/>
                  <a:pt x="441" y="751"/>
                </a:cubicBezTo>
                <a:cubicBezTo>
                  <a:pt x="472" y="766"/>
                  <a:pt x="502" y="774"/>
                  <a:pt x="536" y="774"/>
                </a:cubicBezTo>
                <a:cubicBezTo>
                  <a:pt x="570" y="774"/>
                  <a:pt x="608" y="766"/>
                  <a:pt x="654" y="751"/>
                </a:cubicBezTo>
                <a:lnTo>
                  <a:pt x="1171" y="751"/>
                </a:lnTo>
                <a:lnTo>
                  <a:pt x="1870" y="2119"/>
                </a:lnTo>
                <a:cubicBezTo>
                  <a:pt x="1961" y="2271"/>
                  <a:pt x="2113" y="2362"/>
                  <a:pt x="2295" y="2362"/>
                </a:cubicBezTo>
                <a:lnTo>
                  <a:pt x="4028" y="2392"/>
                </a:lnTo>
                <a:cubicBezTo>
                  <a:pt x="4210" y="2392"/>
                  <a:pt x="4362" y="2271"/>
                  <a:pt x="4454" y="2119"/>
                </a:cubicBezTo>
                <a:lnTo>
                  <a:pt x="5153" y="781"/>
                </a:lnTo>
                <a:lnTo>
                  <a:pt x="5548" y="781"/>
                </a:lnTo>
                <a:cubicBezTo>
                  <a:pt x="5580" y="792"/>
                  <a:pt x="5613" y="797"/>
                  <a:pt x="5647" y="797"/>
                </a:cubicBezTo>
                <a:cubicBezTo>
                  <a:pt x="5801" y="797"/>
                  <a:pt x="5954" y="688"/>
                  <a:pt x="6004" y="538"/>
                </a:cubicBezTo>
                <a:cubicBezTo>
                  <a:pt x="6064" y="325"/>
                  <a:pt x="5943" y="113"/>
                  <a:pt x="5730" y="52"/>
                </a:cubicBezTo>
                <a:cubicBezTo>
                  <a:pt x="5700" y="37"/>
                  <a:pt x="5669" y="29"/>
                  <a:pt x="5639" y="29"/>
                </a:cubicBezTo>
                <a:cubicBezTo>
                  <a:pt x="5609" y="29"/>
                  <a:pt x="5578" y="37"/>
                  <a:pt x="5548" y="52"/>
                </a:cubicBezTo>
                <a:lnTo>
                  <a:pt x="5517" y="82"/>
                </a:lnTo>
                <a:lnTo>
                  <a:pt x="654" y="22"/>
                </a:lnTo>
                <a:cubicBezTo>
                  <a:pt x="609" y="7"/>
                  <a:pt x="566" y="1"/>
                  <a:pt x="52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3" name="Google Shape;3837;p72"/>
          <p:cNvSpPr/>
          <p:nvPr/>
        </p:nvSpPr>
        <p:spPr>
          <a:xfrm>
            <a:off x="4880665" y="4219089"/>
            <a:ext cx="94720" cy="150015"/>
          </a:xfrm>
          <a:custGeom>
            <a:avLst/>
            <a:gdLst/>
            <a:ahLst/>
            <a:cxnLst/>
            <a:rect l="l" t="t" r="r" b="b"/>
            <a:pathLst>
              <a:path w="4378" h="7314" extrusionOk="0">
                <a:moveTo>
                  <a:pt x="4122" y="1"/>
                </a:moveTo>
                <a:cubicBezTo>
                  <a:pt x="4073" y="1"/>
                  <a:pt x="4017" y="4"/>
                  <a:pt x="3952" y="13"/>
                </a:cubicBezTo>
                <a:cubicBezTo>
                  <a:pt x="3587" y="43"/>
                  <a:pt x="3253" y="134"/>
                  <a:pt x="2949" y="286"/>
                </a:cubicBezTo>
                <a:cubicBezTo>
                  <a:pt x="2462" y="499"/>
                  <a:pt x="2006" y="772"/>
                  <a:pt x="1642" y="1137"/>
                </a:cubicBezTo>
                <a:lnTo>
                  <a:pt x="487" y="2687"/>
                </a:lnTo>
                <a:cubicBezTo>
                  <a:pt x="243" y="3265"/>
                  <a:pt x="61" y="3903"/>
                  <a:pt x="31" y="4542"/>
                </a:cubicBezTo>
                <a:cubicBezTo>
                  <a:pt x="0" y="5058"/>
                  <a:pt x="61" y="5575"/>
                  <a:pt x="183" y="6092"/>
                </a:cubicBezTo>
                <a:cubicBezTo>
                  <a:pt x="274" y="6426"/>
                  <a:pt x="395" y="6760"/>
                  <a:pt x="578" y="7034"/>
                </a:cubicBezTo>
                <a:cubicBezTo>
                  <a:pt x="684" y="7220"/>
                  <a:pt x="791" y="7313"/>
                  <a:pt x="836" y="7313"/>
                </a:cubicBezTo>
                <a:cubicBezTo>
                  <a:pt x="842" y="7313"/>
                  <a:pt x="848" y="7311"/>
                  <a:pt x="851" y="7308"/>
                </a:cubicBezTo>
                <a:cubicBezTo>
                  <a:pt x="973" y="7277"/>
                  <a:pt x="791" y="6791"/>
                  <a:pt x="699" y="6000"/>
                </a:cubicBezTo>
                <a:cubicBezTo>
                  <a:pt x="456" y="3903"/>
                  <a:pt x="1429" y="1867"/>
                  <a:pt x="3192" y="772"/>
                </a:cubicBezTo>
                <a:cubicBezTo>
                  <a:pt x="3861" y="347"/>
                  <a:pt x="4377" y="165"/>
                  <a:pt x="4347" y="73"/>
                </a:cubicBezTo>
                <a:cubicBezTo>
                  <a:pt x="4325" y="29"/>
                  <a:pt x="4254" y="1"/>
                  <a:pt x="412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4" name="Google Shape;3838;p72"/>
          <p:cNvSpPr/>
          <p:nvPr/>
        </p:nvSpPr>
        <p:spPr>
          <a:xfrm>
            <a:off x="4990488" y="4209982"/>
            <a:ext cx="35525" cy="16223"/>
          </a:xfrm>
          <a:custGeom>
            <a:avLst/>
            <a:gdLst/>
            <a:ahLst/>
            <a:cxnLst/>
            <a:rect l="l" t="t" r="r" b="b"/>
            <a:pathLst>
              <a:path w="1642" h="791" extrusionOk="0">
                <a:moveTo>
                  <a:pt x="821" y="1"/>
                </a:moveTo>
                <a:cubicBezTo>
                  <a:pt x="608" y="1"/>
                  <a:pt x="396" y="31"/>
                  <a:pt x="213" y="153"/>
                </a:cubicBezTo>
                <a:cubicBezTo>
                  <a:pt x="92" y="213"/>
                  <a:pt x="0" y="335"/>
                  <a:pt x="0" y="457"/>
                </a:cubicBezTo>
                <a:cubicBezTo>
                  <a:pt x="61" y="669"/>
                  <a:pt x="396" y="791"/>
                  <a:pt x="821" y="791"/>
                </a:cubicBezTo>
                <a:lnTo>
                  <a:pt x="1642" y="487"/>
                </a:lnTo>
                <a:cubicBezTo>
                  <a:pt x="1642" y="365"/>
                  <a:pt x="1581" y="244"/>
                  <a:pt x="1429" y="153"/>
                </a:cubicBezTo>
                <a:cubicBezTo>
                  <a:pt x="1247" y="61"/>
                  <a:pt x="1034" y="1"/>
                  <a:pt x="8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5" name="Google Shape;3839;p72"/>
          <p:cNvSpPr/>
          <p:nvPr/>
        </p:nvSpPr>
        <p:spPr>
          <a:xfrm>
            <a:off x="4981272" y="4548959"/>
            <a:ext cx="50000" cy="7056"/>
          </a:xfrm>
          <a:custGeom>
            <a:avLst/>
            <a:gdLst/>
            <a:ahLst/>
            <a:cxnLst/>
            <a:rect l="l" t="t" r="r" b="b"/>
            <a:pathLst>
              <a:path w="2311" h="344" extrusionOk="0">
                <a:moveTo>
                  <a:pt x="1304" y="1"/>
                </a:moveTo>
                <a:cubicBezTo>
                  <a:pt x="1254" y="1"/>
                  <a:pt x="1204" y="3"/>
                  <a:pt x="1156" y="9"/>
                </a:cubicBezTo>
                <a:cubicBezTo>
                  <a:pt x="882" y="9"/>
                  <a:pt x="578" y="70"/>
                  <a:pt x="335" y="161"/>
                </a:cubicBezTo>
                <a:cubicBezTo>
                  <a:pt x="214" y="191"/>
                  <a:pt x="92" y="252"/>
                  <a:pt x="1" y="343"/>
                </a:cubicBezTo>
                <a:cubicBezTo>
                  <a:pt x="31" y="343"/>
                  <a:pt x="122" y="282"/>
                  <a:pt x="335" y="222"/>
                </a:cubicBezTo>
                <a:cubicBezTo>
                  <a:pt x="609" y="130"/>
                  <a:pt x="882" y="70"/>
                  <a:pt x="1156" y="70"/>
                </a:cubicBezTo>
                <a:cubicBezTo>
                  <a:pt x="1429" y="70"/>
                  <a:pt x="1733" y="100"/>
                  <a:pt x="1977" y="191"/>
                </a:cubicBezTo>
                <a:cubicBezTo>
                  <a:pt x="2189" y="252"/>
                  <a:pt x="2311" y="282"/>
                  <a:pt x="2311" y="282"/>
                </a:cubicBezTo>
                <a:cubicBezTo>
                  <a:pt x="2220" y="222"/>
                  <a:pt x="2098" y="161"/>
                  <a:pt x="2007" y="130"/>
                </a:cubicBezTo>
                <a:cubicBezTo>
                  <a:pt x="1782" y="55"/>
                  <a:pt x="1536" y="1"/>
                  <a:pt x="1304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6" name="Google Shape;3840;p72"/>
          <p:cNvSpPr/>
          <p:nvPr/>
        </p:nvSpPr>
        <p:spPr>
          <a:xfrm>
            <a:off x="4964181" y="4523732"/>
            <a:ext cx="84855" cy="2195"/>
          </a:xfrm>
          <a:custGeom>
            <a:avLst/>
            <a:gdLst/>
            <a:ahLst/>
            <a:cxnLst/>
            <a:rect l="l" t="t" r="r" b="b"/>
            <a:pathLst>
              <a:path w="3922" h="107" extrusionOk="0">
                <a:moveTo>
                  <a:pt x="563" y="0"/>
                </a:moveTo>
                <a:cubicBezTo>
                  <a:pt x="213" y="0"/>
                  <a:pt x="1" y="8"/>
                  <a:pt x="1" y="23"/>
                </a:cubicBezTo>
                <a:cubicBezTo>
                  <a:pt x="1" y="53"/>
                  <a:pt x="852" y="53"/>
                  <a:pt x="1946" y="84"/>
                </a:cubicBezTo>
                <a:cubicBezTo>
                  <a:pt x="2493" y="99"/>
                  <a:pt x="2987" y="107"/>
                  <a:pt x="3344" y="107"/>
                </a:cubicBezTo>
                <a:cubicBezTo>
                  <a:pt x="3701" y="107"/>
                  <a:pt x="3922" y="99"/>
                  <a:pt x="3922" y="84"/>
                </a:cubicBezTo>
                <a:cubicBezTo>
                  <a:pt x="3922" y="53"/>
                  <a:pt x="3040" y="53"/>
                  <a:pt x="1946" y="23"/>
                </a:cubicBezTo>
                <a:cubicBezTo>
                  <a:pt x="1399" y="8"/>
                  <a:pt x="912" y="0"/>
                  <a:pt x="563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7" name="Google Shape;3841;p72"/>
          <p:cNvSpPr/>
          <p:nvPr/>
        </p:nvSpPr>
        <p:spPr>
          <a:xfrm>
            <a:off x="4971406" y="4537289"/>
            <a:ext cx="71052" cy="1272"/>
          </a:xfrm>
          <a:custGeom>
            <a:avLst/>
            <a:gdLst/>
            <a:ahLst/>
            <a:cxnLst/>
            <a:rect l="l" t="t" r="r" b="b"/>
            <a:pathLst>
              <a:path w="3284" h="62" extrusionOk="0">
                <a:moveTo>
                  <a:pt x="1" y="0"/>
                </a:moveTo>
                <a:cubicBezTo>
                  <a:pt x="153" y="31"/>
                  <a:pt x="305" y="61"/>
                  <a:pt x="457" y="61"/>
                </a:cubicBezTo>
                <a:lnTo>
                  <a:pt x="1642" y="61"/>
                </a:lnTo>
                <a:cubicBezTo>
                  <a:pt x="2098" y="61"/>
                  <a:pt x="2493" y="31"/>
                  <a:pt x="2797" y="31"/>
                </a:cubicBezTo>
                <a:cubicBezTo>
                  <a:pt x="2949" y="31"/>
                  <a:pt x="3101" y="31"/>
                  <a:pt x="3284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8" name="Google Shape;3842;p72"/>
          <p:cNvSpPr/>
          <p:nvPr/>
        </p:nvSpPr>
        <p:spPr>
          <a:xfrm>
            <a:off x="5225257" y="5218075"/>
            <a:ext cx="57896" cy="221965"/>
          </a:xfrm>
          <a:custGeom>
            <a:avLst/>
            <a:gdLst/>
            <a:ahLst/>
            <a:cxnLst/>
            <a:rect l="l" t="t" r="r" b="b"/>
            <a:pathLst>
              <a:path w="2676" h="10822" extrusionOk="0">
                <a:moveTo>
                  <a:pt x="2675" y="0"/>
                </a:moveTo>
                <a:lnTo>
                  <a:pt x="2675" y="0"/>
                </a:lnTo>
                <a:cubicBezTo>
                  <a:pt x="2615" y="122"/>
                  <a:pt x="2554" y="274"/>
                  <a:pt x="2523" y="426"/>
                </a:cubicBezTo>
                <a:cubicBezTo>
                  <a:pt x="2432" y="669"/>
                  <a:pt x="2280" y="1064"/>
                  <a:pt x="2098" y="1550"/>
                </a:cubicBezTo>
                <a:cubicBezTo>
                  <a:pt x="1733" y="2523"/>
                  <a:pt x="1065" y="3769"/>
                  <a:pt x="548" y="5289"/>
                </a:cubicBezTo>
                <a:cubicBezTo>
                  <a:pt x="92" y="6566"/>
                  <a:pt x="1" y="7964"/>
                  <a:pt x="305" y="9301"/>
                </a:cubicBezTo>
                <a:cubicBezTo>
                  <a:pt x="426" y="9727"/>
                  <a:pt x="578" y="10092"/>
                  <a:pt x="821" y="10456"/>
                </a:cubicBezTo>
                <a:cubicBezTo>
                  <a:pt x="882" y="10578"/>
                  <a:pt x="1004" y="10700"/>
                  <a:pt x="1095" y="10821"/>
                </a:cubicBezTo>
                <a:cubicBezTo>
                  <a:pt x="821" y="10335"/>
                  <a:pt x="578" y="9818"/>
                  <a:pt x="426" y="9301"/>
                </a:cubicBezTo>
                <a:cubicBezTo>
                  <a:pt x="153" y="7964"/>
                  <a:pt x="274" y="6627"/>
                  <a:pt x="730" y="5350"/>
                </a:cubicBezTo>
                <a:cubicBezTo>
                  <a:pt x="1216" y="3891"/>
                  <a:pt x="1885" y="2584"/>
                  <a:pt x="2220" y="1611"/>
                </a:cubicBezTo>
                <a:cubicBezTo>
                  <a:pt x="2372" y="1216"/>
                  <a:pt x="2493" y="821"/>
                  <a:pt x="2584" y="426"/>
                </a:cubicBezTo>
                <a:cubicBezTo>
                  <a:pt x="2645" y="274"/>
                  <a:pt x="2645" y="152"/>
                  <a:pt x="267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9" name="Google Shape;3843;p72"/>
          <p:cNvSpPr/>
          <p:nvPr/>
        </p:nvSpPr>
        <p:spPr>
          <a:xfrm>
            <a:off x="5816473" y="5238648"/>
            <a:ext cx="67763" cy="402129"/>
          </a:xfrm>
          <a:custGeom>
            <a:avLst/>
            <a:gdLst/>
            <a:ahLst/>
            <a:cxnLst/>
            <a:rect l="l" t="t" r="r" b="b"/>
            <a:pathLst>
              <a:path w="3132" h="19606" extrusionOk="0">
                <a:moveTo>
                  <a:pt x="31" y="0"/>
                </a:moveTo>
                <a:cubicBezTo>
                  <a:pt x="0" y="61"/>
                  <a:pt x="0" y="122"/>
                  <a:pt x="31" y="183"/>
                </a:cubicBezTo>
                <a:cubicBezTo>
                  <a:pt x="31" y="335"/>
                  <a:pt x="61" y="517"/>
                  <a:pt x="92" y="760"/>
                </a:cubicBezTo>
                <a:cubicBezTo>
                  <a:pt x="183" y="1277"/>
                  <a:pt x="304" y="2006"/>
                  <a:pt x="426" y="2858"/>
                </a:cubicBezTo>
                <a:cubicBezTo>
                  <a:pt x="699" y="4681"/>
                  <a:pt x="1095" y="7113"/>
                  <a:pt x="1551" y="9788"/>
                </a:cubicBezTo>
                <a:cubicBezTo>
                  <a:pt x="1976" y="12493"/>
                  <a:pt x="2371" y="14925"/>
                  <a:pt x="2645" y="16748"/>
                </a:cubicBezTo>
                <a:cubicBezTo>
                  <a:pt x="2797" y="17599"/>
                  <a:pt x="2918" y="18298"/>
                  <a:pt x="2979" y="18846"/>
                </a:cubicBezTo>
                <a:cubicBezTo>
                  <a:pt x="3040" y="19058"/>
                  <a:pt x="3040" y="19271"/>
                  <a:pt x="3070" y="19423"/>
                </a:cubicBezTo>
                <a:cubicBezTo>
                  <a:pt x="3070" y="19484"/>
                  <a:pt x="3101" y="19545"/>
                  <a:pt x="3131" y="19605"/>
                </a:cubicBezTo>
                <a:cubicBezTo>
                  <a:pt x="3131" y="19545"/>
                  <a:pt x="3131" y="19484"/>
                  <a:pt x="3131" y="19393"/>
                </a:cubicBezTo>
                <a:cubicBezTo>
                  <a:pt x="3101" y="19241"/>
                  <a:pt x="3101" y="19058"/>
                  <a:pt x="3070" y="18815"/>
                </a:cubicBezTo>
                <a:cubicBezTo>
                  <a:pt x="3010" y="18329"/>
                  <a:pt x="2918" y="17599"/>
                  <a:pt x="2797" y="16718"/>
                </a:cubicBezTo>
                <a:cubicBezTo>
                  <a:pt x="2554" y="14925"/>
                  <a:pt x="2189" y="12493"/>
                  <a:pt x="1733" y="9757"/>
                </a:cubicBezTo>
                <a:cubicBezTo>
                  <a:pt x="1307" y="7052"/>
                  <a:pt x="882" y="4620"/>
                  <a:pt x="578" y="2858"/>
                </a:cubicBezTo>
                <a:cubicBezTo>
                  <a:pt x="396" y="1976"/>
                  <a:pt x="274" y="1277"/>
                  <a:pt x="183" y="760"/>
                </a:cubicBezTo>
                <a:cubicBezTo>
                  <a:pt x="152" y="517"/>
                  <a:pt x="92" y="335"/>
                  <a:pt x="61" y="183"/>
                </a:cubicBezTo>
                <a:cubicBezTo>
                  <a:pt x="61" y="122"/>
                  <a:pt x="31" y="61"/>
                  <a:pt x="3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0" name="Google Shape;3844;p72"/>
          <p:cNvSpPr/>
          <p:nvPr/>
        </p:nvSpPr>
        <p:spPr>
          <a:xfrm>
            <a:off x="5121363" y="5299747"/>
            <a:ext cx="9888" cy="147757"/>
          </a:xfrm>
          <a:custGeom>
            <a:avLst/>
            <a:gdLst/>
            <a:ahLst/>
            <a:cxnLst/>
            <a:rect l="l" t="t" r="r" b="b"/>
            <a:pathLst>
              <a:path w="457" h="7204" extrusionOk="0">
                <a:moveTo>
                  <a:pt x="213" y="0"/>
                </a:moveTo>
                <a:cubicBezTo>
                  <a:pt x="183" y="334"/>
                  <a:pt x="183" y="699"/>
                  <a:pt x="213" y="1064"/>
                </a:cubicBezTo>
                <a:cubicBezTo>
                  <a:pt x="213" y="1702"/>
                  <a:pt x="243" y="2614"/>
                  <a:pt x="213" y="3617"/>
                </a:cubicBezTo>
                <a:cubicBezTo>
                  <a:pt x="183" y="4590"/>
                  <a:pt x="122" y="5502"/>
                  <a:pt x="61" y="6140"/>
                </a:cubicBezTo>
                <a:cubicBezTo>
                  <a:pt x="0" y="6505"/>
                  <a:pt x="0" y="6839"/>
                  <a:pt x="0" y="7204"/>
                </a:cubicBezTo>
                <a:cubicBezTo>
                  <a:pt x="122" y="6870"/>
                  <a:pt x="183" y="6505"/>
                  <a:pt x="213" y="6170"/>
                </a:cubicBezTo>
                <a:cubicBezTo>
                  <a:pt x="334" y="5319"/>
                  <a:pt x="395" y="4468"/>
                  <a:pt x="426" y="3617"/>
                </a:cubicBezTo>
                <a:cubicBezTo>
                  <a:pt x="456" y="2766"/>
                  <a:pt x="426" y="1885"/>
                  <a:pt x="365" y="1034"/>
                </a:cubicBezTo>
                <a:cubicBezTo>
                  <a:pt x="334" y="699"/>
                  <a:pt x="304" y="334"/>
                  <a:pt x="21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1" name="Google Shape;3845;p72"/>
          <p:cNvSpPr/>
          <p:nvPr/>
        </p:nvSpPr>
        <p:spPr>
          <a:xfrm>
            <a:off x="5882896" y="5639136"/>
            <a:ext cx="74341" cy="53389"/>
          </a:xfrm>
          <a:custGeom>
            <a:avLst/>
            <a:gdLst/>
            <a:ahLst/>
            <a:cxnLst/>
            <a:rect l="l" t="t" r="r" b="b"/>
            <a:pathLst>
              <a:path w="3436" h="2603" extrusionOk="0">
                <a:moveTo>
                  <a:pt x="434" y="1"/>
                </a:moveTo>
                <a:cubicBezTo>
                  <a:pt x="282" y="1"/>
                  <a:pt x="135" y="22"/>
                  <a:pt x="0" y="79"/>
                </a:cubicBezTo>
                <a:cubicBezTo>
                  <a:pt x="0" y="110"/>
                  <a:pt x="274" y="79"/>
                  <a:pt x="669" y="140"/>
                </a:cubicBezTo>
                <a:cubicBezTo>
                  <a:pt x="1186" y="231"/>
                  <a:pt x="1703" y="444"/>
                  <a:pt x="2128" y="748"/>
                </a:cubicBezTo>
                <a:cubicBezTo>
                  <a:pt x="2554" y="1083"/>
                  <a:pt x="2918" y="1508"/>
                  <a:pt x="3131" y="1994"/>
                </a:cubicBezTo>
                <a:cubicBezTo>
                  <a:pt x="3313" y="2359"/>
                  <a:pt x="3374" y="2602"/>
                  <a:pt x="3405" y="2602"/>
                </a:cubicBezTo>
                <a:cubicBezTo>
                  <a:pt x="3435" y="2359"/>
                  <a:pt x="3374" y="2116"/>
                  <a:pt x="3283" y="1903"/>
                </a:cubicBezTo>
                <a:cubicBezTo>
                  <a:pt x="2827" y="839"/>
                  <a:pt x="1824" y="110"/>
                  <a:pt x="699" y="19"/>
                </a:cubicBezTo>
                <a:cubicBezTo>
                  <a:pt x="610" y="8"/>
                  <a:pt x="521" y="1"/>
                  <a:pt x="43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2" name="Google Shape;3846;p72"/>
          <p:cNvSpPr/>
          <p:nvPr/>
        </p:nvSpPr>
        <p:spPr>
          <a:xfrm>
            <a:off x="5861844" y="5671933"/>
            <a:ext cx="50000" cy="43647"/>
          </a:xfrm>
          <a:custGeom>
            <a:avLst/>
            <a:gdLst/>
            <a:ahLst/>
            <a:cxnLst/>
            <a:rect l="l" t="t" r="r" b="b"/>
            <a:pathLst>
              <a:path w="2311" h="2128" extrusionOk="0">
                <a:moveTo>
                  <a:pt x="1" y="0"/>
                </a:moveTo>
                <a:cubicBezTo>
                  <a:pt x="457" y="274"/>
                  <a:pt x="913" y="547"/>
                  <a:pt x="1308" y="882"/>
                </a:cubicBezTo>
                <a:cubicBezTo>
                  <a:pt x="1672" y="1277"/>
                  <a:pt x="2007" y="1672"/>
                  <a:pt x="2311" y="2128"/>
                </a:cubicBezTo>
                <a:cubicBezTo>
                  <a:pt x="1976" y="1034"/>
                  <a:pt x="1095" y="243"/>
                  <a:pt x="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3" name="Google Shape;3847;p72"/>
          <p:cNvSpPr/>
          <p:nvPr/>
        </p:nvSpPr>
        <p:spPr>
          <a:xfrm>
            <a:off x="5759919" y="5672446"/>
            <a:ext cx="103267" cy="43133"/>
          </a:xfrm>
          <a:custGeom>
            <a:avLst/>
            <a:gdLst/>
            <a:ahLst/>
            <a:cxnLst/>
            <a:rect l="l" t="t" r="r" b="b"/>
            <a:pathLst>
              <a:path w="4773" h="2103" extrusionOk="0">
                <a:moveTo>
                  <a:pt x="4759" y="1"/>
                </a:moveTo>
                <a:cubicBezTo>
                  <a:pt x="4627" y="1"/>
                  <a:pt x="3608" y="493"/>
                  <a:pt x="2371" y="1039"/>
                </a:cubicBezTo>
                <a:cubicBezTo>
                  <a:pt x="1064" y="1617"/>
                  <a:pt x="0" y="2042"/>
                  <a:pt x="0" y="2103"/>
                </a:cubicBezTo>
                <a:cubicBezTo>
                  <a:pt x="851" y="1890"/>
                  <a:pt x="1672" y="1586"/>
                  <a:pt x="2462" y="1221"/>
                </a:cubicBezTo>
                <a:cubicBezTo>
                  <a:pt x="3283" y="887"/>
                  <a:pt x="4043" y="492"/>
                  <a:pt x="4772" y="6"/>
                </a:cubicBezTo>
                <a:cubicBezTo>
                  <a:pt x="4771" y="2"/>
                  <a:pt x="4766" y="1"/>
                  <a:pt x="475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4" name="Google Shape;3848;p72"/>
          <p:cNvSpPr/>
          <p:nvPr/>
        </p:nvSpPr>
        <p:spPr>
          <a:xfrm>
            <a:off x="4960891" y="5387021"/>
            <a:ext cx="1010799" cy="554871"/>
          </a:xfrm>
          <a:custGeom>
            <a:avLst/>
            <a:gdLst/>
            <a:ahLst/>
            <a:cxnLst/>
            <a:rect l="l" t="t" r="r" b="b"/>
            <a:pathLst>
              <a:path w="46719" h="27053" extrusionOk="0">
                <a:moveTo>
                  <a:pt x="1" y="0"/>
                </a:moveTo>
                <a:cubicBezTo>
                  <a:pt x="1" y="1"/>
                  <a:pt x="5372" y="25658"/>
                  <a:pt x="5441" y="25658"/>
                </a:cubicBezTo>
                <a:cubicBezTo>
                  <a:pt x="5441" y="25658"/>
                  <a:pt x="5441" y="25656"/>
                  <a:pt x="5441" y="25654"/>
                </a:cubicBezTo>
                <a:cubicBezTo>
                  <a:pt x="5441" y="25621"/>
                  <a:pt x="5708" y="25606"/>
                  <a:pt x="6194" y="25606"/>
                </a:cubicBezTo>
                <a:cubicBezTo>
                  <a:pt x="10643" y="25606"/>
                  <a:pt x="33465" y="26861"/>
                  <a:pt x="37904" y="27053"/>
                </a:cubicBezTo>
                <a:lnTo>
                  <a:pt x="38937" y="26809"/>
                </a:lnTo>
                <a:lnTo>
                  <a:pt x="46719" y="19636"/>
                </a:lnTo>
                <a:lnTo>
                  <a:pt x="37752" y="18907"/>
                </a:lnTo>
                <a:lnTo>
                  <a:pt x="34560" y="608"/>
                </a:lnTo>
                <a:lnTo>
                  <a:pt x="1" y="0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5" name="Google Shape;3849;p72"/>
          <p:cNvSpPr/>
          <p:nvPr/>
        </p:nvSpPr>
        <p:spPr>
          <a:xfrm>
            <a:off x="5707301" y="5400106"/>
            <a:ext cx="97361" cy="536801"/>
          </a:xfrm>
          <a:custGeom>
            <a:avLst/>
            <a:gdLst/>
            <a:ahLst/>
            <a:cxnLst/>
            <a:rect l="l" t="t" r="r" b="b"/>
            <a:pathLst>
              <a:path w="4500" h="26172" extrusionOk="0">
                <a:moveTo>
                  <a:pt x="61" y="1"/>
                </a:moveTo>
                <a:cubicBezTo>
                  <a:pt x="1" y="1"/>
                  <a:pt x="943" y="5867"/>
                  <a:pt x="2159" y="13101"/>
                </a:cubicBezTo>
                <a:cubicBezTo>
                  <a:pt x="3344" y="20335"/>
                  <a:pt x="4378" y="26171"/>
                  <a:pt x="4438" y="26171"/>
                </a:cubicBezTo>
                <a:cubicBezTo>
                  <a:pt x="4499" y="26141"/>
                  <a:pt x="3557" y="20275"/>
                  <a:pt x="2341" y="13071"/>
                </a:cubicBezTo>
                <a:cubicBezTo>
                  <a:pt x="1156" y="5837"/>
                  <a:pt x="122" y="1"/>
                  <a:pt x="61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6" name="Google Shape;3850;p72"/>
          <p:cNvSpPr/>
          <p:nvPr/>
        </p:nvSpPr>
        <p:spPr>
          <a:xfrm>
            <a:off x="5688239" y="5400742"/>
            <a:ext cx="92752" cy="541151"/>
          </a:xfrm>
          <a:custGeom>
            <a:avLst/>
            <a:gdLst/>
            <a:ahLst/>
            <a:cxnLst/>
            <a:rect l="l" t="t" r="r" b="b"/>
            <a:pathLst>
              <a:path w="4287" h="26384" extrusionOk="0">
                <a:moveTo>
                  <a:pt x="1034" y="0"/>
                </a:moveTo>
                <a:lnTo>
                  <a:pt x="1034" y="0"/>
                </a:lnTo>
                <a:cubicBezTo>
                  <a:pt x="973" y="61"/>
                  <a:pt x="882" y="122"/>
                  <a:pt x="821" y="183"/>
                </a:cubicBezTo>
                <a:cubicBezTo>
                  <a:pt x="608" y="335"/>
                  <a:pt x="395" y="517"/>
                  <a:pt x="213" y="699"/>
                </a:cubicBezTo>
                <a:cubicBezTo>
                  <a:pt x="61" y="851"/>
                  <a:pt x="0" y="1064"/>
                  <a:pt x="31" y="1246"/>
                </a:cubicBezTo>
                <a:cubicBezTo>
                  <a:pt x="91" y="1459"/>
                  <a:pt x="91" y="1672"/>
                  <a:pt x="152" y="1915"/>
                </a:cubicBezTo>
                <a:cubicBezTo>
                  <a:pt x="213" y="2432"/>
                  <a:pt x="304" y="2949"/>
                  <a:pt x="395" y="3556"/>
                </a:cubicBezTo>
                <a:cubicBezTo>
                  <a:pt x="821" y="6019"/>
                  <a:pt x="1338" y="9332"/>
                  <a:pt x="1946" y="13040"/>
                </a:cubicBezTo>
                <a:cubicBezTo>
                  <a:pt x="2584" y="16718"/>
                  <a:pt x="3161" y="20061"/>
                  <a:pt x="3557" y="22493"/>
                </a:cubicBezTo>
                <a:cubicBezTo>
                  <a:pt x="3769" y="23709"/>
                  <a:pt x="3952" y="24681"/>
                  <a:pt x="4073" y="25380"/>
                </a:cubicBezTo>
                <a:lnTo>
                  <a:pt x="4225" y="26140"/>
                </a:lnTo>
                <a:cubicBezTo>
                  <a:pt x="4225" y="26232"/>
                  <a:pt x="4256" y="26292"/>
                  <a:pt x="4286" y="26384"/>
                </a:cubicBezTo>
                <a:cubicBezTo>
                  <a:pt x="4286" y="26292"/>
                  <a:pt x="4286" y="26201"/>
                  <a:pt x="4256" y="26110"/>
                </a:cubicBezTo>
                <a:cubicBezTo>
                  <a:pt x="4225" y="25928"/>
                  <a:pt x="4195" y="25654"/>
                  <a:pt x="4134" y="25350"/>
                </a:cubicBezTo>
                <a:cubicBezTo>
                  <a:pt x="4043" y="24651"/>
                  <a:pt x="3891" y="23648"/>
                  <a:pt x="3709" y="22463"/>
                </a:cubicBezTo>
                <a:cubicBezTo>
                  <a:pt x="3283" y="20031"/>
                  <a:pt x="2766" y="16687"/>
                  <a:pt x="2158" y="12979"/>
                </a:cubicBezTo>
                <a:cubicBezTo>
                  <a:pt x="1520" y="9301"/>
                  <a:pt x="942" y="5958"/>
                  <a:pt x="547" y="3526"/>
                </a:cubicBezTo>
                <a:cubicBezTo>
                  <a:pt x="426" y="2918"/>
                  <a:pt x="335" y="2371"/>
                  <a:pt x="243" y="1885"/>
                </a:cubicBezTo>
                <a:cubicBezTo>
                  <a:pt x="213" y="1672"/>
                  <a:pt x="183" y="1429"/>
                  <a:pt x="122" y="1216"/>
                </a:cubicBezTo>
                <a:cubicBezTo>
                  <a:pt x="61" y="1034"/>
                  <a:pt x="183" y="851"/>
                  <a:pt x="274" y="730"/>
                </a:cubicBezTo>
                <a:cubicBezTo>
                  <a:pt x="456" y="547"/>
                  <a:pt x="639" y="365"/>
                  <a:pt x="851" y="183"/>
                </a:cubicBezTo>
                <a:cubicBezTo>
                  <a:pt x="912" y="122"/>
                  <a:pt x="973" y="61"/>
                  <a:pt x="1034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7" name="Google Shape;3851;p72"/>
          <p:cNvSpPr/>
          <p:nvPr/>
        </p:nvSpPr>
        <p:spPr>
          <a:xfrm>
            <a:off x="4966819" y="5408207"/>
            <a:ext cx="722092" cy="11876"/>
          </a:xfrm>
          <a:custGeom>
            <a:avLst/>
            <a:gdLst/>
            <a:ahLst/>
            <a:cxnLst/>
            <a:rect l="l" t="t" r="r" b="b"/>
            <a:pathLst>
              <a:path w="33375" h="579" extrusionOk="0">
                <a:moveTo>
                  <a:pt x="334" y="1"/>
                </a:moveTo>
                <a:cubicBezTo>
                  <a:pt x="122" y="31"/>
                  <a:pt x="0" y="31"/>
                  <a:pt x="0" y="31"/>
                </a:cubicBezTo>
                <a:lnTo>
                  <a:pt x="334" y="31"/>
                </a:lnTo>
                <a:lnTo>
                  <a:pt x="1307" y="62"/>
                </a:lnTo>
                <a:lnTo>
                  <a:pt x="4894" y="123"/>
                </a:lnTo>
                <a:lnTo>
                  <a:pt x="16687" y="305"/>
                </a:lnTo>
                <a:lnTo>
                  <a:pt x="28511" y="518"/>
                </a:lnTo>
                <a:lnTo>
                  <a:pt x="32068" y="578"/>
                </a:lnTo>
                <a:lnTo>
                  <a:pt x="33375" y="578"/>
                </a:lnTo>
                <a:cubicBezTo>
                  <a:pt x="33283" y="548"/>
                  <a:pt x="33162" y="548"/>
                  <a:pt x="33040" y="548"/>
                </a:cubicBezTo>
                <a:lnTo>
                  <a:pt x="32068" y="518"/>
                </a:lnTo>
                <a:lnTo>
                  <a:pt x="28511" y="396"/>
                </a:lnTo>
                <a:cubicBezTo>
                  <a:pt x="25472" y="305"/>
                  <a:pt x="21308" y="214"/>
                  <a:pt x="16687" y="123"/>
                </a:cubicBezTo>
                <a:cubicBezTo>
                  <a:pt x="12098" y="62"/>
                  <a:pt x="7933" y="1"/>
                  <a:pt x="4894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8" name="Google Shape;3852;p72"/>
          <p:cNvSpPr/>
          <p:nvPr/>
        </p:nvSpPr>
        <p:spPr>
          <a:xfrm>
            <a:off x="5777682" y="5790380"/>
            <a:ext cx="151927" cy="110984"/>
          </a:xfrm>
          <a:custGeom>
            <a:avLst/>
            <a:gdLst/>
            <a:ahLst/>
            <a:cxnLst/>
            <a:rect l="l" t="t" r="r" b="b"/>
            <a:pathLst>
              <a:path w="7022" h="5411" extrusionOk="0">
                <a:moveTo>
                  <a:pt x="0" y="0"/>
                </a:moveTo>
                <a:cubicBezTo>
                  <a:pt x="152" y="31"/>
                  <a:pt x="334" y="61"/>
                  <a:pt x="517" y="92"/>
                </a:cubicBezTo>
                <a:lnTo>
                  <a:pt x="1945" y="183"/>
                </a:lnTo>
                <a:cubicBezTo>
                  <a:pt x="3106" y="270"/>
                  <a:pt x="4710" y="385"/>
                  <a:pt x="6519" y="501"/>
                </a:cubicBezTo>
                <a:lnTo>
                  <a:pt x="6519" y="501"/>
                </a:lnTo>
                <a:cubicBezTo>
                  <a:pt x="6464" y="549"/>
                  <a:pt x="6408" y="597"/>
                  <a:pt x="6353" y="639"/>
                </a:cubicBezTo>
                <a:cubicBezTo>
                  <a:pt x="4833" y="1946"/>
                  <a:pt x="3465" y="3131"/>
                  <a:pt x="2462" y="3982"/>
                </a:cubicBezTo>
                <a:lnTo>
                  <a:pt x="1307" y="5016"/>
                </a:lnTo>
                <a:cubicBezTo>
                  <a:pt x="1155" y="5137"/>
                  <a:pt x="1003" y="5259"/>
                  <a:pt x="882" y="5411"/>
                </a:cubicBezTo>
                <a:cubicBezTo>
                  <a:pt x="1064" y="5289"/>
                  <a:pt x="1216" y="5198"/>
                  <a:pt x="1337" y="5046"/>
                </a:cubicBezTo>
                <a:lnTo>
                  <a:pt x="2553" y="4073"/>
                </a:lnTo>
                <a:cubicBezTo>
                  <a:pt x="3556" y="3253"/>
                  <a:pt x="4955" y="2067"/>
                  <a:pt x="6474" y="791"/>
                </a:cubicBezTo>
                <a:cubicBezTo>
                  <a:pt x="6596" y="669"/>
                  <a:pt x="6717" y="578"/>
                  <a:pt x="6839" y="487"/>
                </a:cubicBezTo>
                <a:lnTo>
                  <a:pt x="7021" y="335"/>
                </a:lnTo>
                <a:lnTo>
                  <a:pt x="6778" y="335"/>
                </a:lnTo>
                <a:cubicBezTo>
                  <a:pt x="4894" y="213"/>
                  <a:pt x="3192" y="122"/>
                  <a:pt x="1976" y="61"/>
                </a:cubicBezTo>
                <a:lnTo>
                  <a:pt x="517" y="0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9" name="Google Shape;3853;p72"/>
          <p:cNvSpPr/>
          <p:nvPr/>
        </p:nvSpPr>
        <p:spPr>
          <a:xfrm>
            <a:off x="5251568" y="5816163"/>
            <a:ext cx="293985" cy="169909"/>
          </a:xfrm>
          <a:custGeom>
            <a:avLst/>
            <a:gdLst/>
            <a:ahLst/>
            <a:cxnLst/>
            <a:rect l="l" t="t" r="r" b="b"/>
            <a:pathLst>
              <a:path w="13588" h="8284" extrusionOk="0">
                <a:moveTo>
                  <a:pt x="1762" y="0"/>
                </a:moveTo>
                <a:cubicBezTo>
                  <a:pt x="1614" y="0"/>
                  <a:pt x="1520" y="20"/>
                  <a:pt x="1520" y="20"/>
                </a:cubicBezTo>
                <a:lnTo>
                  <a:pt x="1520" y="2391"/>
                </a:lnTo>
                <a:cubicBezTo>
                  <a:pt x="1411" y="1737"/>
                  <a:pt x="862" y="1278"/>
                  <a:pt x="224" y="1278"/>
                </a:cubicBezTo>
                <a:cubicBezTo>
                  <a:pt x="150" y="1278"/>
                  <a:pt x="76" y="1284"/>
                  <a:pt x="0" y="1297"/>
                </a:cubicBezTo>
                <a:lnTo>
                  <a:pt x="365" y="5522"/>
                </a:lnTo>
                <a:cubicBezTo>
                  <a:pt x="700" y="6525"/>
                  <a:pt x="1520" y="7285"/>
                  <a:pt x="2554" y="7528"/>
                </a:cubicBezTo>
                <a:lnTo>
                  <a:pt x="5472" y="8196"/>
                </a:lnTo>
                <a:cubicBezTo>
                  <a:pt x="5815" y="8260"/>
                  <a:pt x="6433" y="8284"/>
                  <a:pt x="7179" y="8284"/>
                </a:cubicBezTo>
                <a:cubicBezTo>
                  <a:pt x="9666" y="8284"/>
                  <a:pt x="13587" y="8014"/>
                  <a:pt x="13587" y="8014"/>
                </a:cubicBezTo>
                <a:lnTo>
                  <a:pt x="13587" y="5917"/>
                </a:lnTo>
                <a:cubicBezTo>
                  <a:pt x="13587" y="5917"/>
                  <a:pt x="10761" y="4215"/>
                  <a:pt x="10244" y="3971"/>
                </a:cubicBezTo>
                <a:cubicBezTo>
                  <a:pt x="9818" y="3698"/>
                  <a:pt x="9332" y="3576"/>
                  <a:pt x="8815" y="3576"/>
                </a:cubicBezTo>
                <a:cubicBezTo>
                  <a:pt x="8511" y="3637"/>
                  <a:pt x="8602" y="3607"/>
                  <a:pt x="8450" y="4063"/>
                </a:cubicBezTo>
                <a:cubicBezTo>
                  <a:pt x="8299" y="4519"/>
                  <a:pt x="9849" y="5917"/>
                  <a:pt x="9849" y="5917"/>
                </a:cubicBezTo>
                <a:lnTo>
                  <a:pt x="7143" y="5157"/>
                </a:lnTo>
                <a:cubicBezTo>
                  <a:pt x="6809" y="4245"/>
                  <a:pt x="6566" y="3333"/>
                  <a:pt x="6384" y="2421"/>
                </a:cubicBezTo>
                <a:cubicBezTo>
                  <a:pt x="6080" y="810"/>
                  <a:pt x="4378" y="658"/>
                  <a:pt x="4377" y="658"/>
                </a:cubicBezTo>
                <a:lnTo>
                  <a:pt x="4377" y="658"/>
                </a:lnTo>
                <a:lnTo>
                  <a:pt x="5198" y="5522"/>
                </a:lnTo>
                <a:lnTo>
                  <a:pt x="4347" y="5066"/>
                </a:lnTo>
                <a:cubicBezTo>
                  <a:pt x="3922" y="4002"/>
                  <a:pt x="3648" y="2908"/>
                  <a:pt x="3496" y="1783"/>
                </a:cubicBezTo>
                <a:cubicBezTo>
                  <a:pt x="3219" y="193"/>
                  <a:pt x="2226" y="0"/>
                  <a:pt x="1762" y="0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0" name="Google Shape;3854;p72"/>
          <p:cNvSpPr/>
          <p:nvPr/>
        </p:nvSpPr>
        <p:spPr>
          <a:xfrm>
            <a:off x="5304833" y="5608800"/>
            <a:ext cx="92839" cy="75376"/>
          </a:xfrm>
          <a:custGeom>
            <a:avLst/>
            <a:gdLst/>
            <a:ahLst/>
            <a:cxnLst/>
            <a:rect l="l" t="t" r="r" b="b"/>
            <a:pathLst>
              <a:path w="4291" h="3675" extrusionOk="0">
                <a:moveTo>
                  <a:pt x="2271" y="1"/>
                </a:moveTo>
                <a:cubicBezTo>
                  <a:pt x="2213" y="1"/>
                  <a:pt x="2156" y="3"/>
                  <a:pt x="2098" y="8"/>
                </a:cubicBezTo>
                <a:cubicBezTo>
                  <a:pt x="517" y="282"/>
                  <a:pt x="1" y="2288"/>
                  <a:pt x="1247" y="3261"/>
                </a:cubicBezTo>
                <a:cubicBezTo>
                  <a:pt x="1602" y="3547"/>
                  <a:pt x="2004" y="3674"/>
                  <a:pt x="2396" y="3674"/>
                </a:cubicBezTo>
                <a:cubicBezTo>
                  <a:pt x="3377" y="3674"/>
                  <a:pt x="4291" y="2871"/>
                  <a:pt x="4226" y="1741"/>
                </a:cubicBezTo>
                <a:cubicBezTo>
                  <a:pt x="4111" y="735"/>
                  <a:pt x="3262" y="1"/>
                  <a:pt x="2271" y="1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1" name="Google Shape;3855;p72"/>
          <p:cNvSpPr/>
          <p:nvPr/>
        </p:nvSpPr>
        <p:spPr>
          <a:xfrm>
            <a:off x="5881577" y="5633147"/>
            <a:ext cx="122999" cy="90349"/>
          </a:xfrm>
          <a:custGeom>
            <a:avLst/>
            <a:gdLst/>
            <a:ahLst/>
            <a:cxnLst/>
            <a:rect l="l" t="t" r="r" b="b"/>
            <a:pathLst>
              <a:path w="5685" h="4405" extrusionOk="0">
                <a:moveTo>
                  <a:pt x="1" y="250"/>
                </a:moveTo>
                <a:lnTo>
                  <a:pt x="183" y="311"/>
                </a:lnTo>
                <a:lnTo>
                  <a:pt x="100" y="255"/>
                </a:lnTo>
                <a:lnTo>
                  <a:pt x="100" y="255"/>
                </a:lnTo>
                <a:cubicBezTo>
                  <a:pt x="67" y="253"/>
                  <a:pt x="34" y="251"/>
                  <a:pt x="1" y="250"/>
                </a:cubicBezTo>
                <a:close/>
                <a:moveTo>
                  <a:pt x="1662" y="0"/>
                </a:moveTo>
                <a:cubicBezTo>
                  <a:pt x="1131" y="0"/>
                  <a:pt x="602" y="84"/>
                  <a:pt x="92" y="250"/>
                </a:cubicBezTo>
                <a:lnTo>
                  <a:pt x="100" y="255"/>
                </a:lnTo>
                <a:lnTo>
                  <a:pt x="100" y="255"/>
                </a:lnTo>
                <a:cubicBezTo>
                  <a:pt x="1578" y="352"/>
                  <a:pt x="2870" y="1283"/>
                  <a:pt x="3435" y="2651"/>
                </a:cubicBezTo>
                <a:cubicBezTo>
                  <a:pt x="3557" y="3077"/>
                  <a:pt x="3739" y="3472"/>
                  <a:pt x="3922" y="3867"/>
                </a:cubicBezTo>
                <a:cubicBezTo>
                  <a:pt x="4101" y="4201"/>
                  <a:pt x="4455" y="4405"/>
                  <a:pt x="4835" y="4405"/>
                </a:cubicBezTo>
                <a:cubicBezTo>
                  <a:pt x="4905" y="4405"/>
                  <a:pt x="4976" y="4398"/>
                  <a:pt x="5046" y="4384"/>
                </a:cubicBezTo>
                <a:cubicBezTo>
                  <a:pt x="5289" y="4293"/>
                  <a:pt x="5502" y="4110"/>
                  <a:pt x="5593" y="3837"/>
                </a:cubicBezTo>
                <a:cubicBezTo>
                  <a:pt x="5685" y="3563"/>
                  <a:pt x="5685" y="3289"/>
                  <a:pt x="5654" y="3016"/>
                </a:cubicBezTo>
                <a:cubicBezTo>
                  <a:pt x="5441" y="1830"/>
                  <a:pt x="4651" y="827"/>
                  <a:pt x="3557" y="371"/>
                </a:cubicBezTo>
                <a:cubicBezTo>
                  <a:pt x="2942" y="122"/>
                  <a:pt x="2301" y="0"/>
                  <a:pt x="166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2" name="Google Shape;3856;p72"/>
          <p:cNvSpPr/>
          <p:nvPr/>
        </p:nvSpPr>
        <p:spPr>
          <a:xfrm>
            <a:off x="5445574" y="4857562"/>
            <a:ext cx="307789" cy="124868"/>
          </a:xfrm>
          <a:custGeom>
            <a:avLst/>
            <a:gdLst/>
            <a:ahLst/>
            <a:cxnLst/>
            <a:rect l="l" t="t" r="r" b="b"/>
            <a:pathLst>
              <a:path w="14226" h="6088" extrusionOk="0">
                <a:moveTo>
                  <a:pt x="12106" y="0"/>
                </a:moveTo>
                <a:cubicBezTo>
                  <a:pt x="12000" y="0"/>
                  <a:pt x="11895" y="4"/>
                  <a:pt x="11794" y="9"/>
                </a:cubicBezTo>
                <a:lnTo>
                  <a:pt x="2584" y="404"/>
                </a:lnTo>
                <a:cubicBezTo>
                  <a:pt x="1854" y="434"/>
                  <a:pt x="1003" y="495"/>
                  <a:pt x="517" y="1042"/>
                </a:cubicBezTo>
                <a:cubicBezTo>
                  <a:pt x="0" y="1620"/>
                  <a:pt x="31" y="2440"/>
                  <a:pt x="152" y="3200"/>
                </a:cubicBezTo>
                <a:cubicBezTo>
                  <a:pt x="274" y="3930"/>
                  <a:pt x="487" y="4690"/>
                  <a:pt x="274" y="5419"/>
                </a:cubicBezTo>
                <a:lnTo>
                  <a:pt x="14225" y="6088"/>
                </a:lnTo>
                <a:cubicBezTo>
                  <a:pt x="13526" y="4842"/>
                  <a:pt x="13374" y="3383"/>
                  <a:pt x="13861" y="1620"/>
                </a:cubicBezTo>
                <a:cubicBezTo>
                  <a:pt x="13921" y="1194"/>
                  <a:pt x="13800" y="799"/>
                  <a:pt x="13526" y="465"/>
                </a:cubicBezTo>
                <a:cubicBezTo>
                  <a:pt x="13197" y="85"/>
                  <a:pt x="12636" y="0"/>
                  <a:pt x="12106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3" name="Google Shape;3857;p72"/>
          <p:cNvSpPr/>
          <p:nvPr/>
        </p:nvSpPr>
        <p:spPr>
          <a:xfrm>
            <a:off x="5457409" y="4950598"/>
            <a:ext cx="263068" cy="51871"/>
          </a:xfrm>
          <a:custGeom>
            <a:avLst/>
            <a:gdLst/>
            <a:ahLst/>
            <a:cxnLst/>
            <a:rect l="l" t="t" r="r" b="b"/>
            <a:pathLst>
              <a:path w="12159" h="2529" extrusionOk="0">
                <a:moveTo>
                  <a:pt x="0" y="427"/>
                </a:moveTo>
                <a:lnTo>
                  <a:pt x="0" y="427"/>
                </a:lnTo>
                <a:cubicBezTo>
                  <a:pt x="3" y="431"/>
                  <a:pt x="6" y="434"/>
                  <a:pt x="9" y="438"/>
                </a:cubicBezTo>
                <a:lnTo>
                  <a:pt x="9" y="438"/>
                </a:lnTo>
                <a:cubicBezTo>
                  <a:pt x="7" y="434"/>
                  <a:pt x="4" y="430"/>
                  <a:pt x="0" y="427"/>
                </a:cubicBezTo>
                <a:close/>
                <a:moveTo>
                  <a:pt x="12157" y="0"/>
                </a:moveTo>
                <a:cubicBezTo>
                  <a:pt x="12120" y="0"/>
                  <a:pt x="11517" y="444"/>
                  <a:pt x="10487" y="974"/>
                </a:cubicBezTo>
                <a:cubicBezTo>
                  <a:pt x="9089" y="1673"/>
                  <a:pt x="7599" y="2129"/>
                  <a:pt x="6019" y="2281"/>
                </a:cubicBezTo>
                <a:cubicBezTo>
                  <a:pt x="5662" y="2319"/>
                  <a:pt x="5306" y="2336"/>
                  <a:pt x="4949" y="2336"/>
                </a:cubicBezTo>
                <a:cubicBezTo>
                  <a:pt x="4455" y="2336"/>
                  <a:pt x="3960" y="2304"/>
                  <a:pt x="3465" y="2251"/>
                </a:cubicBezTo>
                <a:cubicBezTo>
                  <a:pt x="2766" y="2160"/>
                  <a:pt x="2098" y="1947"/>
                  <a:pt x="1490" y="1643"/>
                </a:cubicBezTo>
                <a:cubicBezTo>
                  <a:pt x="917" y="1341"/>
                  <a:pt x="403" y="920"/>
                  <a:pt x="9" y="438"/>
                </a:cubicBezTo>
                <a:lnTo>
                  <a:pt x="9" y="438"/>
                </a:lnTo>
                <a:cubicBezTo>
                  <a:pt x="31" y="471"/>
                  <a:pt x="34" y="522"/>
                  <a:pt x="61" y="549"/>
                </a:cubicBezTo>
                <a:cubicBezTo>
                  <a:pt x="122" y="670"/>
                  <a:pt x="213" y="761"/>
                  <a:pt x="304" y="853"/>
                </a:cubicBezTo>
                <a:cubicBezTo>
                  <a:pt x="608" y="1248"/>
                  <a:pt x="973" y="1552"/>
                  <a:pt x="1429" y="1765"/>
                </a:cubicBezTo>
                <a:cubicBezTo>
                  <a:pt x="2037" y="2099"/>
                  <a:pt x="2736" y="2312"/>
                  <a:pt x="3435" y="2433"/>
                </a:cubicBezTo>
                <a:cubicBezTo>
                  <a:pt x="3907" y="2498"/>
                  <a:pt x="4380" y="2529"/>
                  <a:pt x="4848" y="2529"/>
                </a:cubicBezTo>
                <a:cubicBezTo>
                  <a:pt x="5253" y="2529"/>
                  <a:pt x="5654" y="2506"/>
                  <a:pt x="6049" y="2464"/>
                </a:cubicBezTo>
                <a:cubicBezTo>
                  <a:pt x="7630" y="2312"/>
                  <a:pt x="9149" y="1856"/>
                  <a:pt x="10548" y="1096"/>
                </a:cubicBezTo>
                <a:cubicBezTo>
                  <a:pt x="10973" y="883"/>
                  <a:pt x="11368" y="609"/>
                  <a:pt x="11763" y="336"/>
                </a:cubicBezTo>
                <a:cubicBezTo>
                  <a:pt x="11915" y="245"/>
                  <a:pt x="12037" y="123"/>
                  <a:pt x="12159" y="2"/>
                </a:cubicBezTo>
                <a:cubicBezTo>
                  <a:pt x="12159" y="1"/>
                  <a:pt x="12158" y="0"/>
                  <a:pt x="1215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4" name="Google Shape;3858;p72"/>
          <p:cNvSpPr/>
          <p:nvPr/>
        </p:nvSpPr>
        <p:spPr>
          <a:xfrm>
            <a:off x="5563942" y="4864966"/>
            <a:ext cx="21073" cy="136804"/>
          </a:xfrm>
          <a:custGeom>
            <a:avLst/>
            <a:gdLst/>
            <a:ahLst/>
            <a:cxnLst/>
            <a:rect l="l" t="t" r="r" b="b"/>
            <a:pathLst>
              <a:path w="974" h="6670" extrusionOk="0">
                <a:moveTo>
                  <a:pt x="791" y="0"/>
                </a:moveTo>
                <a:cubicBezTo>
                  <a:pt x="714" y="0"/>
                  <a:pt x="653" y="29"/>
                  <a:pt x="608" y="73"/>
                </a:cubicBezTo>
                <a:cubicBezTo>
                  <a:pt x="365" y="225"/>
                  <a:pt x="183" y="438"/>
                  <a:pt x="122" y="711"/>
                </a:cubicBezTo>
                <a:cubicBezTo>
                  <a:pt x="0" y="1076"/>
                  <a:pt x="0" y="1471"/>
                  <a:pt x="61" y="1836"/>
                </a:cubicBezTo>
                <a:cubicBezTo>
                  <a:pt x="152" y="2262"/>
                  <a:pt x="213" y="2718"/>
                  <a:pt x="304" y="3204"/>
                </a:cubicBezTo>
                <a:cubicBezTo>
                  <a:pt x="456" y="4146"/>
                  <a:pt x="608" y="5028"/>
                  <a:pt x="730" y="5666"/>
                </a:cubicBezTo>
                <a:cubicBezTo>
                  <a:pt x="760" y="6000"/>
                  <a:pt x="852" y="6365"/>
                  <a:pt x="973" y="6669"/>
                </a:cubicBezTo>
                <a:cubicBezTo>
                  <a:pt x="973" y="6335"/>
                  <a:pt x="943" y="6000"/>
                  <a:pt x="882" y="5666"/>
                </a:cubicBezTo>
                <a:cubicBezTo>
                  <a:pt x="791" y="5028"/>
                  <a:pt x="639" y="4146"/>
                  <a:pt x="487" y="3174"/>
                </a:cubicBezTo>
                <a:cubicBezTo>
                  <a:pt x="396" y="2718"/>
                  <a:pt x="335" y="2262"/>
                  <a:pt x="244" y="1836"/>
                </a:cubicBezTo>
                <a:cubicBezTo>
                  <a:pt x="183" y="1471"/>
                  <a:pt x="183" y="1107"/>
                  <a:pt x="244" y="742"/>
                </a:cubicBezTo>
                <a:cubicBezTo>
                  <a:pt x="304" y="499"/>
                  <a:pt x="456" y="286"/>
                  <a:pt x="639" y="134"/>
                </a:cubicBezTo>
                <a:cubicBezTo>
                  <a:pt x="700" y="104"/>
                  <a:pt x="791" y="43"/>
                  <a:pt x="882" y="12"/>
                </a:cubicBezTo>
                <a:cubicBezTo>
                  <a:pt x="849" y="4"/>
                  <a:pt x="819" y="0"/>
                  <a:pt x="79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5" name="Google Shape;3859;p72"/>
          <p:cNvSpPr/>
          <p:nvPr/>
        </p:nvSpPr>
        <p:spPr>
          <a:xfrm>
            <a:off x="5663251" y="4859448"/>
            <a:ext cx="25660" cy="113013"/>
          </a:xfrm>
          <a:custGeom>
            <a:avLst/>
            <a:gdLst/>
            <a:ahLst/>
            <a:cxnLst/>
            <a:rect l="l" t="t" r="r" b="b"/>
            <a:pathLst>
              <a:path w="1186" h="5510" extrusionOk="0">
                <a:moveTo>
                  <a:pt x="65" y="0"/>
                </a:moveTo>
                <a:cubicBezTo>
                  <a:pt x="23" y="0"/>
                  <a:pt x="0" y="8"/>
                  <a:pt x="0" y="8"/>
                </a:cubicBezTo>
                <a:cubicBezTo>
                  <a:pt x="0" y="38"/>
                  <a:pt x="61" y="38"/>
                  <a:pt x="183" y="99"/>
                </a:cubicBezTo>
                <a:cubicBezTo>
                  <a:pt x="335" y="221"/>
                  <a:pt x="456" y="403"/>
                  <a:pt x="487" y="585"/>
                </a:cubicBezTo>
                <a:cubicBezTo>
                  <a:pt x="547" y="1102"/>
                  <a:pt x="608" y="1832"/>
                  <a:pt x="699" y="2622"/>
                </a:cubicBezTo>
                <a:cubicBezTo>
                  <a:pt x="821" y="3412"/>
                  <a:pt x="912" y="4142"/>
                  <a:pt x="1003" y="4658"/>
                </a:cubicBezTo>
                <a:cubicBezTo>
                  <a:pt x="1003" y="4932"/>
                  <a:pt x="1064" y="5236"/>
                  <a:pt x="1155" y="5509"/>
                </a:cubicBezTo>
                <a:cubicBezTo>
                  <a:pt x="1186" y="5205"/>
                  <a:pt x="1155" y="4932"/>
                  <a:pt x="1125" y="4658"/>
                </a:cubicBezTo>
                <a:cubicBezTo>
                  <a:pt x="1064" y="4111"/>
                  <a:pt x="1003" y="3412"/>
                  <a:pt x="912" y="2591"/>
                </a:cubicBezTo>
                <a:cubicBezTo>
                  <a:pt x="790" y="1801"/>
                  <a:pt x="730" y="1102"/>
                  <a:pt x="608" y="555"/>
                </a:cubicBezTo>
                <a:cubicBezTo>
                  <a:pt x="547" y="342"/>
                  <a:pt x="426" y="160"/>
                  <a:pt x="243" y="38"/>
                </a:cubicBezTo>
                <a:cubicBezTo>
                  <a:pt x="167" y="8"/>
                  <a:pt x="107" y="0"/>
                  <a:pt x="6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6" name="Google Shape;3860;p72"/>
          <p:cNvSpPr/>
          <p:nvPr/>
        </p:nvSpPr>
        <p:spPr>
          <a:xfrm>
            <a:off x="5471883" y="4865827"/>
            <a:ext cx="26980" cy="107885"/>
          </a:xfrm>
          <a:custGeom>
            <a:avLst/>
            <a:gdLst/>
            <a:ahLst/>
            <a:cxnLst/>
            <a:rect l="l" t="t" r="r" b="b"/>
            <a:pathLst>
              <a:path w="1247" h="5260" extrusionOk="0">
                <a:moveTo>
                  <a:pt x="1246" y="1"/>
                </a:moveTo>
                <a:cubicBezTo>
                  <a:pt x="942" y="31"/>
                  <a:pt x="699" y="183"/>
                  <a:pt x="517" y="426"/>
                </a:cubicBezTo>
                <a:cubicBezTo>
                  <a:pt x="304" y="669"/>
                  <a:pt x="182" y="973"/>
                  <a:pt x="91" y="1277"/>
                </a:cubicBezTo>
                <a:cubicBezTo>
                  <a:pt x="30" y="1642"/>
                  <a:pt x="0" y="2037"/>
                  <a:pt x="61" y="2402"/>
                </a:cubicBezTo>
                <a:cubicBezTo>
                  <a:pt x="122" y="3192"/>
                  <a:pt x="213" y="3922"/>
                  <a:pt x="274" y="4408"/>
                </a:cubicBezTo>
                <a:cubicBezTo>
                  <a:pt x="304" y="4712"/>
                  <a:pt x="365" y="4986"/>
                  <a:pt x="426" y="5259"/>
                </a:cubicBezTo>
                <a:cubicBezTo>
                  <a:pt x="456" y="4955"/>
                  <a:pt x="456" y="4682"/>
                  <a:pt x="426" y="4408"/>
                </a:cubicBezTo>
                <a:cubicBezTo>
                  <a:pt x="395" y="3891"/>
                  <a:pt x="334" y="3192"/>
                  <a:pt x="274" y="2402"/>
                </a:cubicBezTo>
                <a:cubicBezTo>
                  <a:pt x="243" y="2037"/>
                  <a:pt x="243" y="1673"/>
                  <a:pt x="304" y="1308"/>
                </a:cubicBezTo>
                <a:cubicBezTo>
                  <a:pt x="334" y="1034"/>
                  <a:pt x="456" y="761"/>
                  <a:pt x="638" y="518"/>
                </a:cubicBezTo>
                <a:cubicBezTo>
                  <a:pt x="790" y="305"/>
                  <a:pt x="1003" y="122"/>
                  <a:pt x="124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7" name="Google Shape;3861;p72"/>
          <p:cNvSpPr/>
          <p:nvPr/>
        </p:nvSpPr>
        <p:spPr>
          <a:xfrm>
            <a:off x="3959309" y="5978032"/>
            <a:ext cx="753008" cy="846019"/>
          </a:xfrm>
          <a:custGeom>
            <a:avLst/>
            <a:gdLst/>
            <a:ahLst/>
            <a:cxnLst/>
            <a:rect l="l" t="t" r="r" b="b"/>
            <a:pathLst>
              <a:path w="34804" h="41248" extrusionOk="0">
                <a:moveTo>
                  <a:pt x="1673" y="0"/>
                </a:moveTo>
                <a:lnTo>
                  <a:pt x="1" y="41156"/>
                </a:lnTo>
                <a:lnTo>
                  <a:pt x="15320" y="41156"/>
                </a:lnTo>
                <a:lnTo>
                  <a:pt x="16080" y="24499"/>
                </a:lnTo>
                <a:lnTo>
                  <a:pt x="18846" y="41156"/>
                </a:lnTo>
                <a:lnTo>
                  <a:pt x="34804" y="41247"/>
                </a:lnTo>
                <a:cubicBezTo>
                  <a:pt x="34804" y="41247"/>
                  <a:pt x="33679" y="3739"/>
                  <a:pt x="33679" y="1763"/>
                </a:cubicBezTo>
                <a:lnTo>
                  <a:pt x="1673" y="0"/>
                </a:lnTo>
                <a:close/>
              </a:path>
            </a:pathLst>
          </a:custGeom>
          <a:solidFill>
            <a:srgbClr val="F5AA79"/>
          </a:solidFill>
          <a:ln w="9875" cap="flat" cmpd="sng">
            <a:solidFill>
              <a:srgbClr val="F5AA78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8" name="Google Shape;3862;p72"/>
          <p:cNvSpPr/>
          <p:nvPr/>
        </p:nvSpPr>
        <p:spPr>
          <a:xfrm>
            <a:off x="3493710" y="5003616"/>
            <a:ext cx="541261" cy="811643"/>
          </a:xfrm>
          <a:custGeom>
            <a:avLst/>
            <a:gdLst/>
            <a:ahLst/>
            <a:cxnLst/>
            <a:rect l="l" t="t" r="r" b="b"/>
            <a:pathLst>
              <a:path w="25017" h="39572" extrusionOk="0">
                <a:moveTo>
                  <a:pt x="25016" y="0"/>
                </a:moveTo>
                <a:lnTo>
                  <a:pt x="25016" y="0"/>
                </a:lnTo>
                <a:cubicBezTo>
                  <a:pt x="20670" y="1490"/>
                  <a:pt x="16262" y="26171"/>
                  <a:pt x="16262" y="26171"/>
                </a:cubicBezTo>
                <a:lnTo>
                  <a:pt x="6050" y="16687"/>
                </a:lnTo>
                <a:lnTo>
                  <a:pt x="1" y="21611"/>
                </a:lnTo>
                <a:lnTo>
                  <a:pt x="8147" y="33770"/>
                </a:lnTo>
                <a:cubicBezTo>
                  <a:pt x="10650" y="37493"/>
                  <a:pt x="14798" y="39571"/>
                  <a:pt x="19060" y="39571"/>
                </a:cubicBezTo>
                <a:cubicBezTo>
                  <a:pt x="20957" y="39571"/>
                  <a:pt x="22876" y="39160"/>
                  <a:pt x="24682" y="38299"/>
                </a:cubicBezTo>
                <a:lnTo>
                  <a:pt x="25016" y="0"/>
                </a:ln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9" name="Google Shape;3863;p72"/>
          <p:cNvSpPr/>
          <p:nvPr/>
        </p:nvSpPr>
        <p:spPr>
          <a:xfrm>
            <a:off x="3308920" y="4521702"/>
            <a:ext cx="1007509" cy="1602241"/>
          </a:xfrm>
          <a:custGeom>
            <a:avLst/>
            <a:gdLst/>
            <a:ahLst/>
            <a:cxnLst/>
            <a:rect l="l" t="t" r="r" b="b"/>
            <a:pathLst>
              <a:path w="46567" h="78118" extrusionOk="0">
                <a:moveTo>
                  <a:pt x="1" y="0"/>
                </a:moveTo>
                <a:lnTo>
                  <a:pt x="1733" y="23679"/>
                </a:lnTo>
                <a:lnTo>
                  <a:pt x="30153" y="78117"/>
                </a:lnTo>
                <a:lnTo>
                  <a:pt x="46567" y="68634"/>
                </a:lnTo>
                <a:lnTo>
                  <a:pt x="18572" y="15381"/>
                </a:lnTo>
                <a:lnTo>
                  <a:pt x="1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0" name="Google Shape;3864;p72"/>
          <p:cNvSpPr/>
          <p:nvPr/>
        </p:nvSpPr>
        <p:spPr>
          <a:xfrm>
            <a:off x="3308920" y="4521702"/>
            <a:ext cx="407747" cy="503841"/>
          </a:xfrm>
          <a:custGeom>
            <a:avLst/>
            <a:gdLst/>
            <a:ahLst/>
            <a:cxnLst/>
            <a:rect l="l" t="t" r="r" b="b"/>
            <a:pathLst>
              <a:path w="18846" h="24565" extrusionOk="0">
                <a:moveTo>
                  <a:pt x="1" y="0"/>
                </a:moveTo>
                <a:lnTo>
                  <a:pt x="1733" y="23496"/>
                </a:lnTo>
                <a:cubicBezTo>
                  <a:pt x="2664" y="24230"/>
                  <a:pt x="3730" y="24565"/>
                  <a:pt x="4772" y="24565"/>
                </a:cubicBezTo>
                <a:cubicBezTo>
                  <a:pt x="7098" y="24565"/>
                  <a:pt x="9310" y="22898"/>
                  <a:pt x="9666" y="20274"/>
                </a:cubicBezTo>
                <a:cubicBezTo>
                  <a:pt x="10492" y="20941"/>
                  <a:pt x="11413" y="21235"/>
                  <a:pt x="12306" y="21235"/>
                </a:cubicBezTo>
                <a:cubicBezTo>
                  <a:pt x="14832" y="21235"/>
                  <a:pt x="17133" y="18885"/>
                  <a:pt x="16414" y="15988"/>
                </a:cubicBezTo>
                <a:lnTo>
                  <a:pt x="16414" y="15988"/>
                </a:lnTo>
                <a:lnTo>
                  <a:pt x="16566" y="16080"/>
                </a:lnTo>
                <a:cubicBezTo>
                  <a:pt x="16834" y="16234"/>
                  <a:pt x="17126" y="16308"/>
                  <a:pt x="17414" y="16308"/>
                </a:cubicBezTo>
                <a:cubicBezTo>
                  <a:pt x="17976" y="16308"/>
                  <a:pt x="18524" y="16025"/>
                  <a:pt x="18846" y="15502"/>
                </a:cubicBez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1" name="Google Shape;3865;p72"/>
          <p:cNvSpPr/>
          <p:nvPr/>
        </p:nvSpPr>
        <p:spPr>
          <a:xfrm>
            <a:off x="3308920" y="4521702"/>
            <a:ext cx="164432" cy="205823"/>
          </a:xfrm>
          <a:custGeom>
            <a:avLst/>
            <a:gdLst/>
            <a:ahLst/>
            <a:cxnLst/>
            <a:rect l="l" t="t" r="r" b="b"/>
            <a:pathLst>
              <a:path w="7600" h="10035" extrusionOk="0">
                <a:moveTo>
                  <a:pt x="1" y="0"/>
                </a:moveTo>
                <a:lnTo>
                  <a:pt x="700" y="9514"/>
                </a:lnTo>
                <a:cubicBezTo>
                  <a:pt x="700" y="9514"/>
                  <a:pt x="1519" y="10034"/>
                  <a:pt x="2703" y="10034"/>
                </a:cubicBezTo>
                <a:cubicBezTo>
                  <a:pt x="4079" y="10034"/>
                  <a:pt x="5949" y="9332"/>
                  <a:pt x="7599" y="6292"/>
                </a:cubicBezTo>
                <a:lnTo>
                  <a:pt x="1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2" name="Google Shape;3866;p72"/>
          <p:cNvSpPr/>
          <p:nvPr/>
        </p:nvSpPr>
        <p:spPr>
          <a:xfrm>
            <a:off x="3515410" y="4938783"/>
            <a:ext cx="582044" cy="1094135"/>
          </a:xfrm>
          <a:custGeom>
            <a:avLst/>
            <a:gdLst/>
            <a:ahLst/>
            <a:cxnLst/>
            <a:rect l="l" t="t" r="r" b="b"/>
            <a:pathLst>
              <a:path w="26902" h="53345" extrusionOk="0">
                <a:moveTo>
                  <a:pt x="62" y="0"/>
                </a:moveTo>
                <a:lnTo>
                  <a:pt x="62" y="0"/>
                </a:lnTo>
                <a:cubicBezTo>
                  <a:pt x="1" y="30"/>
                  <a:pt x="5958" y="12006"/>
                  <a:pt x="13375" y="26718"/>
                </a:cubicBezTo>
                <a:cubicBezTo>
                  <a:pt x="20782" y="41441"/>
                  <a:pt x="26795" y="53344"/>
                  <a:pt x="26870" y="53344"/>
                </a:cubicBezTo>
                <a:cubicBezTo>
                  <a:pt x="26870" y="53344"/>
                  <a:pt x="26871" y="53344"/>
                  <a:pt x="26871" y="53344"/>
                </a:cubicBezTo>
                <a:cubicBezTo>
                  <a:pt x="26901" y="53314"/>
                  <a:pt x="20974" y="41368"/>
                  <a:pt x="13557" y="26627"/>
                </a:cubicBezTo>
                <a:cubicBezTo>
                  <a:pt x="6141" y="11915"/>
                  <a:pt x="122" y="0"/>
                  <a:pt x="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3" name="Google Shape;3867;p72"/>
          <p:cNvSpPr/>
          <p:nvPr/>
        </p:nvSpPr>
        <p:spPr>
          <a:xfrm>
            <a:off x="3663377" y="4855223"/>
            <a:ext cx="582044" cy="1094155"/>
          </a:xfrm>
          <a:custGeom>
            <a:avLst/>
            <a:gdLst/>
            <a:ahLst/>
            <a:cxnLst/>
            <a:rect l="l" t="t" r="r" b="b"/>
            <a:pathLst>
              <a:path w="26902" h="53346" extrusionOk="0">
                <a:moveTo>
                  <a:pt x="32" y="1"/>
                </a:moveTo>
                <a:cubicBezTo>
                  <a:pt x="31" y="1"/>
                  <a:pt x="31" y="1"/>
                  <a:pt x="31" y="1"/>
                </a:cubicBezTo>
                <a:cubicBezTo>
                  <a:pt x="1" y="31"/>
                  <a:pt x="5958" y="11977"/>
                  <a:pt x="13345" y="26719"/>
                </a:cubicBezTo>
                <a:cubicBezTo>
                  <a:pt x="20761" y="41430"/>
                  <a:pt x="26810" y="53345"/>
                  <a:pt x="26840" y="53345"/>
                </a:cubicBezTo>
                <a:cubicBezTo>
                  <a:pt x="26901" y="53315"/>
                  <a:pt x="20943" y="41369"/>
                  <a:pt x="13527" y="26628"/>
                </a:cubicBezTo>
                <a:cubicBezTo>
                  <a:pt x="6120" y="11904"/>
                  <a:pt x="107" y="1"/>
                  <a:pt x="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4" name="Google Shape;3868;p72"/>
          <p:cNvSpPr/>
          <p:nvPr/>
        </p:nvSpPr>
        <p:spPr>
          <a:xfrm>
            <a:off x="3424670" y="5171948"/>
            <a:ext cx="184812" cy="257489"/>
          </a:xfrm>
          <a:custGeom>
            <a:avLst/>
            <a:gdLst/>
            <a:ahLst/>
            <a:cxnLst/>
            <a:rect l="l" t="t" r="r" b="b"/>
            <a:pathLst>
              <a:path w="8542" h="12554" extrusionOk="0">
                <a:moveTo>
                  <a:pt x="4468" y="0"/>
                </a:moveTo>
                <a:lnTo>
                  <a:pt x="791" y="1489"/>
                </a:lnTo>
                <a:lnTo>
                  <a:pt x="0" y="4438"/>
                </a:lnTo>
                <a:lnTo>
                  <a:pt x="1277" y="9392"/>
                </a:lnTo>
                <a:lnTo>
                  <a:pt x="4256" y="12553"/>
                </a:lnTo>
                <a:lnTo>
                  <a:pt x="6262" y="10882"/>
                </a:lnTo>
                <a:lnTo>
                  <a:pt x="6383" y="7842"/>
                </a:lnTo>
                <a:lnTo>
                  <a:pt x="6626" y="6140"/>
                </a:lnTo>
                <a:cubicBezTo>
                  <a:pt x="6626" y="6140"/>
                  <a:pt x="8450" y="5562"/>
                  <a:pt x="8481" y="5289"/>
                </a:cubicBezTo>
                <a:cubicBezTo>
                  <a:pt x="8541" y="5015"/>
                  <a:pt x="8268" y="4073"/>
                  <a:pt x="7994" y="4043"/>
                </a:cubicBezTo>
                <a:cubicBezTo>
                  <a:pt x="7988" y="4042"/>
                  <a:pt x="7982" y="4042"/>
                  <a:pt x="7975" y="4042"/>
                </a:cubicBezTo>
                <a:cubicBezTo>
                  <a:pt x="7640" y="4042"/>
                  <a:pt x="5806" y="4711"/>
                  <a:pt x="5806" y="4711"/>
                </a:cubicBezTo>
                <a:cubicBezTo>
                  <a:pt x="5806" y="4711"/>
                  <a:pt x="8055" y="2918"/>
                  <a:pt x="7994" y="2644"/>
                </a:cubicBezTo>
                <a:cubicBezTo>
                  <a:pt x="7933" y="2340"/>
                  <a:pt x="7690" y="1611"/>
                  <a:pt x="7234" y="1520"/>
                </a:cubicBezTo>
                <a:cubicBezTo>
                  <a:pt x="7226" y="1519"/>
                  <a:pt x="7217" y="1518"/>
                  <a:pt x="7207" y="1518"/>
                </a:cubicBezTo>
                <a:cubicBezTo>
                  <a:pt x="6652" y="1518"/>
                  <a:pt x="3131" y="3161"/>
                  <a:pt x="3131" y="3161"/>
                </a:cubicBezTo>
                <a:lnTo>
                  <a:pt x="2553" y="4529"/>
                </a:lnTo>
                <a:lnTo>
                  <a:pt x="2037" y="2371"/>
                </a:lnTo>
                <a:cubicBezTo>
                  <a:pt x="2037" y="2371"/>
                  <a:pt x="5289" y="1489"/>
                  <a:pt x="4468" y="0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5" name="Google Shape;3869;p72"/>
          <p:cNvSpPr/>
          <p:nvPr/>
        </p:nvSpPr>
        <p:spPr>
          <a:xfrm>
            <a:off x="3527245" y="5267936"/>
            <a:ext cx="22393" cy="47400"/>
          </a:xfrm>
          <a:custGeom>
            <a:avLst/>
            <a:gdLst/>
            <a:ahLst/>
            <a:cxnLst/>
            <a:rect l="l" t="t" r="r" b="b"/>
            <a:pathLst>
              <a:path w="1035" h="2311" extrusionOk="0">
                <a:moveTo>
                  <a:pt x="1034" y="1"/>
                </a:moveTo>
                <a:cubicBezTo>
                  <a:pt x="1034" y="1"/>
                  <a:pt x="882" y="62"/>
                  <a:pt x="700" y="214"/>
                </a:cubicBezTo>
                <a:cubicBezTo>
                  <a:pt x="244" y="639"/>
                  <a:pt x="1" y="1278"/>
                  <a:pt x="62" y="1916"/>
                </a:cubicBezTo>
                <a:cubicBezTo>
                  <a:pt x="92" y="2037"/>
                  <a:pt x="123" y="2189"/>
                  <a:pt x="183" y="2311"/>
                </a:cubicBezTo>
                <a:lnTo>
                  <a:pt x="183" y="2281"/>
                </a:lnTo>
                <a:cubicBezTo>
                  <a:pt x="123" y="1430"/>
                  <a:pt x="426" y="609"/>
                  <a:pt x="1034" y="1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6" name="Google Shape;3870;p72"/>
          <p:cNvSpPr/>
          <p:nvPr/>
        </p:nvSpPr>
        <p:spPr>
          <a:xfrm>
            <a:off x="3493710" y="5219327"/>
            <a:ext cx="96689" cy="82309"/>
          </a:xfrm>
          <a:custGeom>
            <a:avLst/>
            <a:gdLst/>
            <a:ahLst/>
            <a:cxnLst/>
            <a:rect l="l" t="t" r="r" b="b"/>
            <a:pathLst>
              <a:path w="4469" h="4013" extrusionOk="0">
                <a:moveTo>
                  <a:pt x="4469" y="0"/>
                </a:moveTo>
                <a:lnTo>
                  <a:pt x="4469" y="0"/>
                </a:lnTo>
                <a:cubicBezTo>
                  <a:pt x="4165" y="61"/>
                  <a:pt x="3831" y="152"/>
                  <a:pt x="3527" y="274"/>
                </a:cubicBezTo>
                <a:cubicBezTo>
                  <a:pt x="2949" y="456"/>
                  <a:pt x="2159" y="699"/>
                  <a:pt x="1277" y="1034"/>
                </a:cubicBezTo>
                <a:cubicBezTo>
                  <a:pt x="1034" y="1094"/>
                  <a:pt x="852" y="1246"/>
                  <a:pt x="669" y="1398"/>
                </a:cubicBezTo>
                <a:cubicBezTo>
                  <a:pt x="517" y="1581"/>
                  <a:pt x="396" y="1763"/>
                  <a:pt x="335" y="1976"/>
                </a:cubicBezTo>
                <a:cubicBezTo>
                  <a:pt x="214" y="2341"/>
                  <a:pt x="153" y="2675"/>
                  <a:pt x="153" y="3040"/>
                </a:cubicBezTo>
                <a:cubicBezTo>
                  <a:pt x="122" y="3374"/>
                  <a:pt x="62" y="3708"/>
                  <a:pt x="1" y="4012"/>
                </a:cubicBezTo>
                <a:cubicBezTo>
                  <a:pt x="183" y="3708"/>
                  <a:pt x="274" y="3404"/>
                  <a:pt x="274" y="3040"/>
                </a:cubicBezTo>
                <a:cubicBezTo>
                  <a:pt x="305" y="2705"/>
                  <a:pt x="366" y="2371"/>
                  <a:pt x="487" y="2037"/>
                </a:cubicBezTo>
                <a:cubicBezTo>
                  <a:pt x="548" y="1854"/>
                  <a:pt x="669" y="1672"/>
                  <a:pt x="791" y="1520"/>
                </a:cubicBezTo>
                <a:cubicBezTo>
                  <a:pt x="943" y="1368"/>
                  <a:pt x="1125" y="1277"/>
                  <a:pt x="1338" y="1185"/>
                </a:cubicBezTo>
                <a:cubicBezTo>
                  <a:pt x="2220" y="882"/>
                  <a:pt x="3010" y="608"/>
                  <a:pt x="3557" y="395"/>
                </a:cubicBezTo>
                <a:cubicBezTo>
                  <a:pt x="3891" y="274"/>
                  <a:pt x="4195" y="152"/>
                  <a:pt x="4469" y="0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7" name="Google Shape;3871;p72"/>
          <p:cNvSpPr/>
          <p:nvPr/>
        </p:nvSpPr>
        <p:spPr>
          <a:xfrm>
            <a:off x="3473979" y="5258583"/>
            <a:ext cx="7269" cy="29331"/>
          </a:xfrm>
          <a:custGeom>
            <a:avLst/>
            <a:gdLst/>
            <a:ahLst/>
            <a:cxnLst/>
            <a:rect l="l" t="t" r="r" b="b"/>
            <a:pathLst>
              <a:path w="336" h="1430" extrusionOk="0">
                <a:moveTo>
                  <a:pt x="305" y="1"/>
                </a:moveTo>
                <a:cubicBezTo>
                  <a:pt x="244" y="1"/>
                  <a:pt x="153" y="305"/>
                  <a:pt x="92" y="700"/>
                </a:cubicBezTo>
                <a:cubicBezTo>
                  <a:pt x="31" y="1095"/>
                  <a:pt x="1" y="1430"/>
                  <a:pt x="62" y="1430"/>
                </a:cubicBezTo>
                <a:cubicBezTo>
                  <a:pt x="122" y="1430"/>
                  <a:pt x="214" y="1126"/>
                  <a:pt x="274" y="730"/>
                </a:cubicBezTo>
                <a:cubicBezTo>
                  <a:pt x="335" y="487"/>
                  <a:pt x="335" y="244"/>
                  <a:pt x="305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8" name="Google Shape;3872;p72"/>
          <p:cNvSpPr/>
          <p:nvPr/>
        </p:nvSpPr>
        <p:spPr>
          <a:xfrm>
            <a:off x="4060588" y="4835902"/>
            <a:ext cx="492601" cy="1348137"/>
          </a:xfrm>
          <a:custGeom>
            <a:avLst/>
            <a:gdLst/>
            <a:ahLst/>
            <a:cxnLst/>
            <a:rect l="l" t="t" r="r" b="b"/>
            <a:pathLst>
              <a:path w="22768" h="65729" extrusionOk="0">
                <a:moveTo>
                  <a:pt x="19545" y="1"/>
                </a:moveTo>
                <a:lnTo>
                  <a:pt x="7478" y="2767"/>
                </a:lnTo>
                <a:lnTo>
                  <a:pt x="6414" y="3648"/>
                </a:lnTo>
                <a:lnTo>
                  <a:pt x="1" y="62798"/>
                </a:lnTo>
                <a:cubicBezTo>
                  <a:pt x="2009" y="64872"/>
                  <a:pt x="7107" y="65729"/>
                  <a:pt x="11635" y="65729"/>
                </a:cubicBezTo>
                <a:cubicBezTo>
                  <a:pt x="13345" y="65729"/>
                  <a:pt x="14974" y="65607"/>
                  <a:pt x="16323" y="65382"/>
                </a:cubicBezTo>
                <a:lnTo>
                  <a:pt x="22767" y="1095"/>
                </a:lnTo>
                <a:lnTo>
                  <a:pt x="19545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9" name="Google Shape;3873;p72"/>
          <p:cNvSpPr/>
          <p:nvPr/>
        </p:nvSpPr>
        <p:spPr>
          <a:xfrm>
            <a:off x="4403881" y="4844639"/>
            <a:ext cx="352511" cy="1456967"/>
          </a:xfrm>
          <a:custGeom>
            <a:avLst/>
            <a:gdLst/>
            <a:ahLst/>
            <a:cxnLst/>
            <a:rect l="l" t="t" r="r" b="b"/>
            <a:pathLst>
              <a:path w="16293" h="71035" extrusionOk="0">
                <a:moveTo>
                  <a:pt x="5593" y="0"/>
                </a:moveTo>
                <a:cubicBezTo>
                  <a:pt x="5593" y="0"/>
                  <a:pt x="2159" y="15077"/>
                  <a:pt x="2159" y="25016"/>
                </a:cubicBezTo>
                <a:cubicBezTo>
                  <a:pt x="2159" y="34986"/>
                  <a:pt x="0" y="71035"/>
                  <a:pt x="0" y="71035"/>
                </a:cubicBezTo>
                <a:lnTo>
                  <a:pt x="16293" y="70609"/>
                </a:lnTo>
                <a:lnTo>
                  <a:pt x="16293" y="30761"/>
                </a:lnTo>
                <a:lnTo>
                  <a:pt x="7143" y="760"/>
                </a:lnTo>
                <a:lnTo>
                  <a:pt x="5593" y="0"/>
                </a:ln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0" name="Google Shape;3874;p72"/>
          <p:cNvSpPr/>
          <p:nvPr/>
        </p:nvSpPr>
        <p:spPr>
          <a:xfrm>
            <a:off x="3927094" y="4906357"/>
            <a:ext cx="273605" cy="1407105"/>
          </a:xfrm>
          <a:custGeom>
            <a:avLst/>
            <a:gdLst/>
            <a:ahLst/>
            <a:cxnLst/>
            <a:rect l="l" t="t" r="r" b="b"/>
            <a:pathLst>
              <a:path w="12646" h="68604" extrusionOk="0">
                <a:moveTo>
                  <a:pt x="12645" y="0"/>
                </a:moveTo>
                <a:lnTo>
                  <a:pt x="4985" y="4742"/>
                </a:lnTo>
                <a:lnTo>
                  <a:pt x="1763" y="16505"/>
                </a:lnTo>
                <a:lnTo>
                  <a:pt x="2159" y="37661"/>
                </a:lnTo>
                <a:lnTo>
                  <a:pt x="1" y="66810"/>
                </a:lnTo>
                <a:lnTo>
                  <a:pt x="6171" y="68603"/>
                </a:lnTo>
                <a:cubicBezTo>
                  <a:pt x="6596" y="65108"/>
                  <a:pt x="12645" y="1"/>
                  <a:pt x="12645" y="0"/>
                </a:cubicBez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1" name="Google Shape;3875;p72"/>
          <p:cNvSpPr/>
          <p:nvPr/>
        </p:nvSpPr>
        <p:spPr>
          <a:xfrm>
            <a:off x="4113854" y="4302629"/>
            <a:ext cx="403159" cy="705707"/>
          </a:xfrm>
          <a:custGeom>
            <a:avLst/>
            <a:gdLst/>
            <a:ahLst/>
            <a:cxnLst/>
            <a:rect l="l" t="t" r="r" b="b"/>
            <a:pathLst>
              <a:path w="18634" h="34407" extrusionOk="0">
                <a:moveTo>
                  <a:pt x="7550" y="1"/>
                </a:moveTo>
                <a:cubicBezTo>
                  <a:pt x="5283" y="1"/>
                  <a:pt x="3004" y="455"/>
                  <a:pt x="852" y="1380"/>
                </a:cubicBezTo>
                <a:cubicBezTo>
                  <a:pt x="852" y="1380"/>
                  <a:pt x="1" y="12596"/>
                  <a:pt x="62" y="17490"/>
                </a:cubicBezTo>
                <a:cubicBezTo>
                  <a:pt x="122" y="22384"/>
                  <a:pt x="5016" y="23144"/>
                  <a:pt x="5016" y="23144"/>
                </a:cubicBezTo>
                <a:lnTo>
                  <a:pt x="5016" y="28432"/>
                </a:lnTo>
                <a:cubicBezTo>
                  <a:pt x="4986" y="31502"/>
                  <a:pt x="7357" y="34086"/>
                  <a:pt x="10427" y="34360"/>
                </a:cubicBezTo>
                <a:lnTo>
                  <a:pt x="10518" y="34390"/>
                </a:lnTo>
                <a:cubicBezTo>
                  <a:pt x="10668" y="34401"/>
                  <a:pt x="10817" y="34407"/>
                  <a:pt x="10965" y="34407"/>
                </a:cubicBezTo>
                <a:cubicBezTo>
                  <a:pt x="14053" y="34407"/>
                  <a:pt x="16638" y="32021"/>
                  <a:pt x="16871" y="28888"/>
                </a:cubicBezTo>
                <a:lnTo>
                  <a:pt x="18633" y="4086"/>
                </a:lnTo>
                <a:lnTo>
                  <a:pt x="17904" y="3538"/>
                </a:lnTo>
                <a:cubicBezTo>
                  <a:pt x="14892" y="1204"/>
                  <a:pt x="11238" y="1"/>
                  <a:pt x="7550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2" name="Google Shape;3876;p72"/>
          <p:cNvSpPr/>
          <p:nvPr/>
        </p:nvSpPr>
        <p:spPr>
          <a:xfrm>
            <a:off x="4221708" y="4738662"/>
            <a:ext cx="138793" cy="63705"/>
          </a:xfrm>
          <a:custGeom>
            <a:avLst/>
            <a:gdLst/>
            <a:ahLst/>
            <a:cxnLst/>
            <a:rect l="l" t="t" r="r" b="b"/>
            <a:pathLst>
              <a:path w="6415" h="3106" extrusionOk="0">
                <a:moveTo>
                  <a:pt x="6414" y="0"/>
                </a:moveTo>
                <a:lnTo>
                  <a:pt x="6414" y="0"/>
                </a:lnTo>
                <a:cubicBezTo>
                  <a:pt x="4583" y="1163"/>
                  <a:pt x="2474" y="1797"/>
                  <a:pt x="326" y="1797"/>
                </a:cubicBezTo>
                <a:cubicBezTo>
                  <a:pt x="227" y="1797"/>
                  <a:pt x="129" y="1796"/>
                  <a:pt x="31" y="1793"/>
                </a:cubicBezTo>
                <a:lnTo>
                  <a:pt x="1" y="3070"/>
                </a:lnTo>
                <a:cubicBezTo>
                  <a:pt x="282" y="3094"/>
                  <a:pt x="551" y="3106"/>
                  <a:pt x="810" y="3106"/>
                </a:cubicBezTo>
                <a:cubicBezTo>
                  <a:pt x="5064" y="3106"/>
                  <a:pt x="6414" y="0"/>
                  <a:pt x="6414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3" name="Google Shape;3877;p72"/>
          <p:cNvSpPr/>
          <p:nvPr/>
        </p:nvSpPr>
        <p:spPr>
          <a:xfrm>
            <a:off x="4499899" y="4486896"/>
            <a:ext cx="76223" cy="104521"/>
          </a:xfrm>
          <a:custGeom>
            <a:avLst/>
            <a:gdLst/>
            <a:ahLst/>
            <a:cxnLst/>
            <a:rect l="l" t="t" r="r" b="b"/>
            <a:pathLst>
              <a:path w="3523" h="5096" extrusionOk="0">
                <a:moveTo>
                  <a:pt x="1278" y="1"/>
                </a:moveTo>
                <a:cubicBezTo>
                  <a:pt x="710" y="1"/>
                  <a:pt x="247" y="136"/>
                  <a:pt x="213" y="147"/>
                </a:cubicBezTo>
                <a:cubicBezTo>
                  <a:pt x="213" y="147"/>
                  <a:pt x="0" y="4859"/>
                  <a:pt x="0" y="4950"/>
                </a:cubicBezTo>
                <a:cubicBezTo>
                  <a:pt x="11" y="4981"/>
                  <a:pt x="410" y="5095"/>
                  <a:pt x="934" y="5095"/>
                </a:cubicBezTo>
                <a:cubicBezTo>
                  <a:pt x="1933" y="5095"/>
                  <a:pt x="3386" y="4681"/>
                  <a:pt x="3465" y="2488"/>
                </a:cubicBezTo>
                <a:cubicBezTo>
                  <a:pt x="3523" y="397"/>
                  <a:pt x="2249" y="1"/>
                  <a:pt x="1278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4" name="Google Shape;3878;p72"/>
          <p:cNvSpPr/>
          <p:nvPr/>
        </p:nvSpPr>
        <p:spPr>
          <a:xfrm>
            <a:off x="4522919" y="4509231"/>
            <a:ext cx="33557" cy="59747"/>
          </a:xfrm>
          <a:custGeom>
            <a:avLst/>
            <a:gdLst/>
            <a:ahLst/>
            <a:cxnLst/>
            <a:rect l="l" t="t" r="r" b="b"/>
            <a:pathLst>
              <a:path w="1551" h="2913" extrusionOk="0">
                <a:moveTo>
                  <a:pt x="760" y="1"/>
                </a:moveTo>
                <a:cubicBezTo>
                  <a:pt x="638" y="1"/>
                  <a:pt x="547" y="31"/>
                  <a:pt x="426" y="92"/>
                </a:cubicBezTo>
                <a:cubicBezTo>
                  <a:pt x="365" y="122"/>
                  <a:pt x="334" y="213"/>
                  <a:pt x="304" y="304"/>
                </a:cubicBezTo>
                <a:cubicBezTo>
                  <a:pt x="274" y="426"/>
                  <a:pt x="334" y="487"/>
                  <a:pt x="334" y="487"/>
                </a:cubicBezTo>
                <a:cubicBezTo>
                  <a:pt x="365" y="487"/>
                  <a:pt x="334" y="396"/>
                  <a:pt x="395" y="304"/>
                </a:cubicBezTo>
                <a:cubicBezTo>
                  <a:pt x="440" y="215"/>
                  <a:pt x="533" y="159"/>
                  <a:pt x="628" y="159"/>
                </a:cubicBezTo>
                <a:cubicBezTo>
                  <a:pt x="662" y="159"/>
                  <a:pt x="697" y="167"/>
                  <a:pt x="730" y="183"/>
                </a:cubicBezTo>
                <a:cubicBezTo>
                  <a:pt x="942" y="244"/>
                  <a:pt x="1094" y="426"/>
                  <a:pt x="1155" y="639"/>
                </a:cubicBezTo>
                <a:cubicBezTo>
                  <a:pt x="1277" y="912"/>
                  <a:pt x="1307" y="1186"/>
                  <a:pt x="1307" y="1459"/>
                </a:cubicBezTo>
                <a:cubicBezTo>
                  <a:pt x="1246" y="2067"/>
                  <a:pt x="942" y="2615"/>
                  <a:pt x="578" y="2736"/>
                </a:cubicBezTo>
                <a:cubicBezTo>
                  <a:pt x="531" y="2759"/>
                  <a:pt x="480" y="2769"/>
                  <a:pt x="427" y="2769"/>
                </a:cubicBezTo>
                <a:cubicBezTo>
                  <a:pt x="340" y="2769"/>
                  <a:pt x="246" y="2743"/>
                  <a:pt x="152" y="2706"/>
                </a:cubicBezTo>
                <a:cubicBezTo>
                  <a:pt x="91" y="2675"/>
                  <a:pt x="61" y="2645"/>
                  <a:pt x="0" y="2615"/>
                </a:cubicBezTo>
                <a:lnTo>
                  <a:pt x="0" y="2615"/>
                </a:lnTo>
                <a:cubicBezTo>
                  <a:pt x="0" y="2645"/>
                  <a:pt x="0" y="2706"/>
                  <a:pt x="122" y="2797"/>
                </a:cubicBezTo>
                <a:cubicBezTo>
                  <a:pt x="231" y="2863"/>
                  <a:pt x="356" y="2913"/>
                  <a:pt x="486" y="2913"/>
                </a:cubicBezTo>
                <a:cubicBezTo>
                  <a:pt x="536" y="2913"/>
                  <a:pt x="587" y="2905"/>
                  <a:pt x="638" y="2888"/>
                </a:cubicBezTo>
                <a:cubicBezTo>
                  <a:pt x="1125" y="2767"/>
                  <a:pt x="1489" y="2159"/>
                  <a:pt x="1550" y="1459"/>
                </a:cubicBezTo>
                <a:cubicBezTo>
                  <a:pt x="1550" y="1156"/>
                  <a:pt x="1489" y="821"/>
                  <a:pt x="1368" y="548"/>
                </a:cubicBezTo>
                <a:cubicBezTo>
                  <a:pt x="1277" y="274"/>
                  <a:pt x="1033" y="61"/>
                  <a:pt x="760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5" name="Google Shape;3879;p72"/>
          <p:cNvSpPr/>
          <p:nvPr/>
        </p:nvSpPr>
        <p:spPr>
          <a:xfrm>
            <a:off x="4167120" y="4472393"/>
            <a:ext cx="30291" cy="26931"/>
          </a:xfrm>
          <a:custGeom>
            <a:avLst/>
            <a:gdLst/>
            <a:ahLst/>
            <a:cxnLst/>
            <a:rect l="l" t="t" r="r" b="b"/>
            <a:pathLst>
              <a:path w="1400" h="1313" extrusionOk="0">
                <a:moveTo>
                  <a:pt x="671" y="1"/>
                </a:moveTo>
                <a:cubicBezTo>
                  <a:pt x="305" y="1"/>
                  <a:pt x="30" y="265"/>
                  <a:pt x="1" y="611"/>
                </a:cubicBezTo>
                <a:cubicBezTo>
                  <a:pt x="1" y="1006"/>
                  <a:pt x="305" y="1310"/>
                  <a:pt x="670" y="1310"/>
                </a:cubicBezTo>
                <a:cubicBezTo>
                  <a:pt x="688" y="1312"/>
                  <a:pt x="707" y="1312"/>
                  <a:pt x="725" y="1312"/>
                </a:cubicBezTo>
                <a:cubicBezTo>
                  <a:pt x="1068" y="1312"/>
                  <a:pt x="1370" y="1048"/>
                  <a:pt x="1399" y="702"/>
                </a:cubicBezTo>
                <a:cubicBezTo>
                  <a:pt x="1399" y="307"/>
                  <a:pt x="1095" y="3"/>
                  <a:pt x="730" y="3"/>
                </a:cubicBezTo>
                <a:cubicBezTo>
                  <a:pt x="710" y="2"/>
                  <a:pt x="690" y="1"/>
                  <a:pt x="67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6" name="Google Shape;3880;p72"/>
          <p:cNvSpPr/>
          <p:nvPr/>
        </p:nvSpPr>
        <p:spPr>
          <a:xfrm>
            <a:off x="4151349" y="4456867"/>
            <a:ext cx="62505" cy="15259"/>
          </a:xfrm>
          <a:custGeom>
            <a:avLst/>
            <a:gdLst/>
            <a:ahLst/>
            <a:cxnLst/>
            <a:rect l="l" t="t" r="r" b="b"/>
            <a:pathLst>
              <a:path w="2889" h="744" extrusionOk="0">
                <a:moveTo>
                  <a:pt x="1399" y="0"/>
                </a:moveTo>
                <a:cubicBezTo>
                  <a:pt x="1004" y="0"/>
                  <a:pt x="639" y="122"/>
                  <a:pt x="304" y="335"/>
                </a:cubicBezTo>
                <a:cubicBezTo>
                  <a:pt x="92" y="517"/>
                  <a:pt x="0" y="699"/>
                  <a:pt x="61" y="730"/>
                </a:cubicBezTo>
                <a:cubicBezTo>
                  <a:pt x="71" y="739"/>
                  <a:pt x="85" y="743"/>
                  <a:pt x="103" y="743"/>
                </a:cubicBezTo>
                <a:cubicBezTo>
                  <a:pt x="262" y="743"/>
                  <a:pt x="748" y="426"/>
                  <a:pt x="1429" y="426"/>
                </a:cubicBezTo>
                <a:cubicBezTo>
                  <a:pt x="2083" y="426"/>
                  <a:pt x="2591" y="743"/>
                  <a:pt x="2754" y="743"/>
                </a:cubicBezTo>
                <a:cubicBezTo>
                  <a:pt x="2773" y="743"/>
                  <a:pt x="2787" y="739"/>
                  <a:pt x="2797" y="730"/>
                </a:cubicBezTo>
                <a:cubicBezTo>
                  <a:pt x="2888" y="608"/>
                  <a:pt x="2766" y="517"/>
                  <a:pt x="2523" y="335"/>
                </a:cubicBezTo>
                <a:cubicBezTo>
                  <a:pt x="2189" y="122"/>
                  <a:pt x="1794" y="0"/>
                  <a:pt x="139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7" name="Google Shape;3881;p72"/>
          <p:cNvSpPr/>
          <p:nvPr/>
        </p:nvSpPr>
        <p:spPr>
          <a:xfrm>
            <a:off x="4326945" y="4478629"/>
            <a:ext cx="30268" cy="27545"/>
          </a:xfrm>
          <a:custGeom>
            <a:avLst/>
            <a:gdLst/>
            <a:ahLst/>
            <a:cxnLst/>
            <a:rect l="l" t="t" r="r" b="b"/>
            <a:pathLst>
              <a:path w="1399" h="1343" extrusionOk="0">
                <a:moveTo>
                  <a:pt x="670" y="1"/>
                </a:moveTo>
                <a:cubicBezTo>
                  <a:pt x="304" y="1"/>
                  <a:pt x="29" y="266"/>
                  <a:pt x="0" y="641"/>
                </a:cubicBezTo>
                <a:cubicBezTo>
                  <a:pt x="0" y="1006"/>
                  <a:pt x="274" y="1310"/>
                  <a:pt x="669" y="1341"/>
                </a:cubicBezTo>
                <a:cubicBezTo>
                  <a:pt x="687" y="1342"/>
                  <a:pt x="706" y="1343"/>
                  <a:pt x="724" y="1343"/>
                </a:cubicBezTo>
                <a:cubicBezTo>
                  <a:pt x="1067" y="1343"/>
                  <a:pt x="1369" y="1077"/>
                  <a:pt x="1398" y="702"/>
                </a:cubicBezTo>
                <a:cubicBezTo>
                  <a:pt x="1398" y="337"/>
                  <a:pt x="1094" y="34"/>
                  <a:pt x="730" y="3"/>
                </a:cubicBezTo>
                <a:cubicBezTo>
                  <a:pt x="710" y="2"/>
                  <a:pt x="690" y="1"/>
                  <a:pt x="67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8" name="Google Shape;3882;p72"/>
          <p:cNvSpPr/>
          <p:nvPr/>
        </p:nvSpPr>
        <p:spPr>
          <a:xfrm>
            <a:off x="4311149" y="4459350"/>
            <a:ext cx="62505" cy="15895"/>
          </a:xfrm>
          <a:custGeom>
            <a:avLst/>
            <a:gdLst/>
            <a:ahLst/>
            <a:cxnLst/>
            <a:rect l="l" t="t" r="r" b="b"/>
            <a:pathLst>
              <a:path w="2889" h="775" extrusionOk="0">
                <a:moveTo>
                  <a:pt x="1399" y="1"/>
                </a:moveTo>
                <a:cubicBezTo>
                  <a:pt x="1004" y="1"/>
                  <a:pt x="639" y="122"/>
                  <a:pt x="305" y="366"/>
                </a:cubicBezTo>
                <a:cubicBezTo>
                  <a:pt x="92" y="548"/>
                  <a:pt x="1" y="700"/>
                  <a:pt x="61" y="761"/>
                </a:cubicBezTo>
                <a:cubicBezTo>
                  <a:pt x="68" y="770"/>
                  <a:pt x="79" y="774"/>
                  <a:pt x="96" y="774"/>
                </a:cubicBezTo>
                <a:cubicBezTo>
                  <a:pt x="238" y="774"/>
                  <a:pt x="748" y="457"/>
                  <a:pt x="1429" y="457"/>
                </a:cubicBezTo>
                <a:cubicBezTo>
                  <a:pt x="2078" y="457"/>
                  <a:pt x="2582" y="745"/>
                  <a:pt x="2750" y="745"/>
                </a:cubicBezTo>
                <a:cubicBezTo>
                  <a:pt x="2771" y="745"/>
                  <a:pt x="2787" y="740"/>
                  <a:pt x="2797" y="730"/>
                </a:cubicBezTo>
                <a:cubicBezTo>
                  <a:pt x="2888" y="639"/>
                  <a:pt x="2736" y="518"/>
                  <a:pt x="2523" y="366"/>
                </a:cubicBezTo>
                <a:cubicBezTo>
                  <a:pt x="2189" y="122"/>
                  <a:pt x="1794" y="1"/>
                  <a:pt x="139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9" name="Google Shape;3883;p72"/>
          <p:cNvSpPr/>
          <p:nvPr/>
        </p:nvSpPr>
        <p:spPr>
          <a:xfrm>
            <a:off x="4211193" y="4460600"/>
            <a:ext cx="51321" cy="129176"/>
          </a:xfrm>
          <a:custGeom>
            <a:avLst/>
            <a:gdLst/>
            <a:ahLst/>
            <a:cxnLst/>
            <a:rect l="l" t="t" r="r" b="b"/>
            <a:pathLst>
              <a:path w="2372" h="6298" extrusionOk="0">
                <a:moveTo>
                  <a:pt x="2278" y="0"/>
                </a:moveTo>
                <a:cubicBezTo>
                  <a:pt x="2176" y="0"/>
                  <a:pt x="1483" y="1631"/>
                  <a:pt x="700" y="3709"/>
                </a:cubicBezTo>
                <a:cubicBezTo>
                  <a:pt x="517" y="4226"/>
                  <a:pt x="335" y="4712"/>
                  <a:pt x="152" y="5168"/>
                </a:cubicBezTo>
                <a:cubicBezTo>
                  <a:pt x="31" y="5411"/>
                  <a:pt x="0" y="5685"/>
                  <a:pt x="61" y="5928"/>
                </a:cubicBezTo>
                <a:cubicBezTo>
                  <a:pt x="122" y="6080"/>
                  <a:pt x="244" y="6171"/>
                  <a:pt x="365" y="6201"/>
                </a:cubicBezTo>
                <a:cubicBezTo>
                  <a:pt x="487" y="6232"/>
                  <a:pt x="578" y="6262"/>
                  <a:pt x="700" y="6262"/>
                </a:cubicBezTo>
                <a:cubicBezTo>
                  <a:pt x="879" y="6288"/>
                  <a:pt x="1054" y="6297"/>
                  <a:pt x="1227" y="6297"/>
                </a:cubicBezTo>
                <a:cubicBezTo>
                  <a:pt x="1465" y="6297"/>
                  <a:pt x="1700" y="6280"/>
                  <a:pt x="1946" y="6262"/>
                </a:cubicBezTo>
                <a:cubicBezTo>
                  <a:pt x="1551" y="6141"/>
                  <a:pt x="1125" y="6049"/>
                  <a:pt x="730" y="6019"/>
                </a:cubicBezTo>
                <a:cubicBezTo>
                  <a:pt x="517" y="6019"/>
                  <a:pt x="335" y="5989"/>
                  <a:pt x="304" y="5837"/>
                </a:cubicBezTo>
                <a:cubicBezTo>
                  <a:pt x="304" y="5654"/>
                  <a:pt x="335" y="5441"/>
                  <a:pt x="456" y="5289"/>
                </a:cubicBezTo>
                <a:cubicBezTo>
                  <a:pt x="639" y="4803"/>
                  <a:pt x="821" y="4317"/>
                  <a:pt x="1004" y="3800"/>
                </a:cubicBezTo>
                <a:cubicBezTo>
                  <a:pt x="1794" y="1733"/>
                  <a:pt x="2371" y="1"/>
                  <a:pt x="2280" y="1"/>
                </a:cubicBezTo>
                <a:cubicBezTo>
                  <a:pt x="2279" y="0"/>
                  <a:pt x="2278" y="0"/>
                  <a:pt x="227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0" name="Google Shape;3884;p72"/>
          <p:cNvSpPr/>
          <p:nvPr/>
        </p:nvSpPr>
        <p:spPr>
          <a:xfrm>
            <a:off x="4307213" y="4402760"/>
            <a:ext cx="75639" cy="20573"/>
          </a:xfrm>
          <a:custGeom>
            <a:avLst/>
            <a:gdLst/>
            <a:ahLst/>
            <a:cxnLst/>
            <a:rect l="l" t="t" r="r" b="b"/>
            <a:pathLst>
              <a:path w="3496" h="1003" extrusionOk="0">
                <a:moveTo>
                  <a:pt x="1495" y="1"/>
                </a:moveTo>
                <a:cubicBezTo>
                  <a:pt x="1155" y="1"/>
                  <a:pt x="814" y="59"/>
                  <a:pt x="487" y="176"/>
                </a:cubicBezTo>
                <a:cubicBezTo>
                  <a:pt x="152" y="298"/>
                  <a:pt x="0" y="480"/>
                  <a:pt x="31" y="571"/>
                </a:cubicBezTo>
                <a:cubicBezTo>
                  <a:pt x="122" y="754"/>
                  <a:pt x="851" y="663"/>
                  <a:pt x="1733" y="784"/>
                </a:cubicBezTo>
                <a:cubicBezTo>
                  <a:pt x="2385" y="852"/>
                  <a:pt x="2954" y="1002"/>
                  <a:pt x="3255" y="1002"/>
                </a:cubicBezTo>
                <a:cubicBezTo>
                  <a:pt x="3361" y="1002"/>
                  <a:pt x="3434" y="984"/>
                  <a:pt x="3465" y="936"/>
                </a:cubicBezTo>
                <a:cubicBezTo>
                  <a:pt x="3496" y="845"/>
                  <a:pt x="3374" y="663"/>
                  <a:pt x="3070" y="450"/>
                </a:cubicBezTo>
                <a:cubicBezTo>
                  <a:pt x="2584" y="151"/>
                  <a:pt x="2040" y="1"/>
                  <a:pt x="149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1" name="Google Shape;3885;p72"/>
          <p:cNvSpPr/>
          <p:nvPr/>
        </p:nvSpPr>
        <p:spPr>
          <a:xfrm>
            <a:off x="4157275" y="4411415"/>
            <a:ext cx="57227" cy="17208"/>
          </a:xfrm>
          <a:custGeom>
            <a:avLst/>
            <a:gdLst/>
            <a:ahLst/>
            <a:cxnLst/>
            <a:rect l="l" t="t" r="r" b="b"/>
            <a:pathLst>
              <a:path w="2645" h="839" extrusionOk="0">
                <a:moveTo>
                  <a:pt x="1352" y="0"/>
                </a:moveTo>
                <a:cubicBezTo>
                  <a:pt x="972" y="0"/>
                  <a:pt x="593" y="122"/>
                  <a:pt x="274" y="362"/>
                </a:cubicBezTo>
                <a:cubicBezTo>
                  <a:pt x="61" y="514"/>
                  <a:pt x="0" y="697"/>
                  <a:pt x="61" y="757"/>
                </a:cubicBezTo>
                <a:cubicBezTo>
                  <a:pt x="101" y="818"/>
                  <a:pt x="186" y="838"/>
                  <a:pt x="304" y="838"/>
                </a:cubicBezTo>
                <a:cubicBezTo>
                  <a:pt x="540" y="838"/>
                  <a:pt x="912" y="757"/>
                  <a:pt x="1337" y="757"/>
                </a:cubicBezTo>
                <a:cubicBezTo>
                  <a:pt x="1685" y="757"/>
                  <a:pt x="2002" y="797"/>
                  <a:pt x="2234" y="797"/>
                </a:cubicBezTo>
                <a:cubicBezTo>
                  <a:pt x="2407" y="797"/>
                  <a:pt x="2532" y="775"/>
                  <a:pt x="2584" y="697"/>
                </a:cubicBezTo>
                <a:cubicBezTo>
                  <a:pt x="2644" y="636"/>
                  <a:pt x="2553" y="453"/>
                  <a:pt x="2340" y="301"/>
                </a:cubicBezTo>
                <a:cubicBezTo>
                  <a:pt x="2038" y="100"/>
                  <a:pt x="1694" y="0"/>
                  <a:pt x="135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2" name="Google Shape;3886;p72"/>
          <p:cNvSpPr/>
          <p:nvPr/>
        </p:nvSpPr>
        <p:spPr>
          <a:xfrm>
            <a:off x="4078997" y="4182457"/>
            <a:ext cx="479448" cy="341131"/>
          </a:xfrm>
          <a:custGeom>
            <a:avLst/>
            <a:gdLst/>
            <a:ahLst/>
            <a:cxnLst/>
            <a:rect l="l" t="t" r="r" b="b"/>
            <a:pathLst>
              <a:path w="22160" h="16632" extrusionOk="0">
                <a:moveTo>
                  <a:pt x="12483" y="0"/>
                </a:moveTo>
                <a:cubicBezTo>
                  <a:pt x="11780" y="0"/>
                  <a:pt x="11065" y="119"/>
                  <a:pt x="10366" y="370"/>
                </a:cubicBezTo>
                <a:cubicBezTo>
                  <a:pt x="9636" y="644"/>
                  <a:pt x="8968" y="1039"/>
                  <a:pt x="8238" y="1343"/>
                </a:cubicBezTo>
                <a:cubicBezTo>
                  <a:pt x="7737" y="1573"/>
                  <a:pt x="7206" y="1687"/>
                  <a:pt x="6677" y="1687"/>
                </a:cubicBezTo>
                <a:cubicBezTo>
                  <a:pt x="6436" y="1687"/>
                  <a:pt x="6196" y="1664"/>
                  <a:pt x="5958" y="1616"/>
                </a:cubicBezTo>
                <a:cubicBezTo>
                  <a:pt x="5234" y="1413"/>
                  <a:pt x="4566" y="852"/>
                  <a:pt x="3821" y="852"/>
                </a:cubicBezTo>
                <a:cubicBezTo>
                  <a:pt x="3784" y="852"/>
                  <a:pt x="3747" y="853"/>
                  <a:pt x="3709" y="856"/>
                </a:cubicBezTo>
                <a:lnTo>
                  <a:pt x="3557" y="887"/>
                </a:lnTo>
                <a:cubicBezTo>
                  <a:pt x="2737" y="1039"/>
                  <a:pt x="2220" y="1859"/>
                  <a:pt x="2402" y="2650"/>
                </a:cubicBezTo>
                <a:cubicBezTo>
                  <a:pt x="2165" y="2412"/>
                  <a:pt x="1843" y="2289"/>
                  <a:pt x="1515" y="2289"/>
                </a:cubicBezTo>
                <a:cubicBezTo>
                  <a:pt x="1254" y="2289"/>
                  <a:pt x="990" y="2367"/>
                  <a:pt x="761" y="2528"/>
                </a:cubicBezTo>
                <a:cubicBezTo>
                  <a:pt x="274" y="2923"/>
                  <a:pt x="1" y="3531"/>
                  <a:pt x="92" y="4139"/>
                </a:cubicBezTo>
                <a:cubicBezTo>
                  <a:pt x="153" y="4777"/>
                  <a:pt x="396" y="5355"/>
                  <a:pt x="791" y="5841"/>
                </a:cubicBezTo>
                <a:cubicBezTo>
                  <a:pt x="426" y="6236"/>
                  <a:pt x="305" y="6814"/>
                  <a:pt x="518" y="7361"/>
                </a:cubicBezTo>
                <a:cubicBezTo>
                  <a:pt x="761" y="7847"/>
                  <a:pt x="1126" y="8273"/>
                  <a:pt x="1612" y="8546"/>
                </a:cubicBezTo>
                <a:cubicBezTo>
                  <a:pt x="2007" y="8820"/>
                  <a:pt x="2463" y="9002"/>
                  <a:pt x="2919" y="9094"/>
                </a:cubicBezTo>
                <a:lnTo>
                  <a:pt x="2980" y="9094"/>
                </a:lnTo>
                <a:lnTo>
                  <a:pt x="3132" y="9124"/>
                </a:lnTo>
                <a:cubicBezTo>
                  <a:pt x="3672" y="9250"/>
                  <a:pt x="4387" y="9333"/>
                  <a:pt x="5175" y="9333"/>
                </a:cubicBezTo>
                <a:cubicBezTo>
                  <a:pt x="6470" y="9333"/>
                  <a:pt x="7964" y="9109"/>
                  <a:pt x="9211" y="8486"/>
                </a:cubicBezTo>
                <a:cubicBezTo>
                  <a:pt x="11568" y="7279"/>
                  <a:pt x="13116" y="6901"/>
                  <a:pt x="14159" y="6901"/>
                </a:cubicBezTo>
                <a:cubicBezTo>
                  <a:pt x="15375" y="6901"/>
                  <a:pt x="15905" y="7415"/>
                  <a:pt x="16232" y="7726"/>
                </a:cubicBezTo>
                <a:cubicBezTo>
                  <a:pt x="16840" y="8273"/>
                  <a:pt x="15928" y="11951"/>
                  <a:pt x="18390" y="12893"/>
                </a:cubicBezTo>
                <a:cubicBezTo>
                  <a:pt x="18390" y="12893"/>
                  <a:pt x="17908" y="16632"/>
                  <a:pt x="19886" y="16632"/>
                </a:cubicBezTo>
                <a:cubicBezTo>
                  <a:pt x="19894" y="16632"/>
                  <a:pt x="19902" y="16632"/>
                  <a:pt x="19910" y="16632"/>
                </a:cubicBezTo>
                <a:cubicBezTo>
                  <a:pt x="21065" y="16601"/>
                  <a:pt x="21369" y="13470"/>
                  <a:pt x="21430" y="10765"/>
                </a:cubicBezTo>
                <a:lnTo>
                  <a:pt x="21430" y="10552"/>
                </a:lnTo>
                <a:cubicBezTo>
                  <a:pt x="21703" y="9853"/>
                  <a:pt x="21886" y="9124"/>
                  <a:pt x="21977" y="8364"/>
                </a:cubicBezTo>
                <a:cubicBezTo>
                  <a:pt x="22159" y="7239"/>
                  <a:pt x="21916" y="6115"/>
                  <a:pt x="21278" y="5172"/>
                </a:cubicBezTo>
                <a:cubicBezTo>
                  <a:pt x="20744" y="4444"/>
                  <a:pt x="19881" y="3949"/>
                  <a:pt x="19013" y="3949"/>
                </a:cubicBezTo>
                <a:cubicBezTo>
                  <a:pt x="18794" y="3949"/>
                  <a:pt x="18574" y="3980"/>
                  <a:pt x="18360" y="4048"/>
                </a:cubicBezTo>
                <a:cubicBezTo>
                  <a:pt x="17408" y="1549"/>
                  <a:pt x="15021" y="0"/>
                  <a:pt x="1248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3" name="Google Shape;3887;p72"/>
          <p:cNvSpPr/>
          <p:nvPr/>
        </p:nvSpPr>
        <p:spPr>
          <a:xfrm>
            <a:off x="4236831" y="4618964"/>
            <a:ext cx="53960" cy="44281"/>
          </a:xfrm>
          <a:custGeom>
            <a:avLst/>
            <a:gdLst/>
            <a:ahLst/>
            <a:cxnLst/>
            <a:rect l="l" t="t" r="r" b="b"/>
            <a:pathLst>
              <a:path w="2494" h="2159" extrusionOk="0">
                <a:moveTo>
                  <a:pt x="2007" y="0"/>
                </a:moveTo>
                <a:cubicBezTo>
                  <a:pt x="1855" y="0"/>
                  <a:pt x="1733" y="31"/>
                  <a:pt x="1612" y="91"/>
                </a:cubicBezTo>
                <a:lnTo>
                  <a:pt x="1" y="730"/>
                </a:lnTo>
                <a:lnTo>
                  <a:pt x="122" y="851"/>
                </a:lnTo>
                <a:cubicBezTo>
                  <a:pt x="214" y="1155"/>
                  <a:pt x="366" y="1429"/>
                  <a:pt x="548" y="1702"/>
                </a:cubicBezTo>
                <a:cubicBezTo>
                  <a:pt x="730" y="1976"/>
                  <a:pt x="1034" y="2128"/>
                  <a:pt x="1369" y="2158"/>
                </a:cubicBezTo>
                <a:cubicBezTo>
                  <a:pt x="1703" y="2158"/>
                  <a:pt x="2037" y="1976"/>
                  <a:pt x="2220" y="1702"/>
                </a:cubicBezTo>
                <a:cubicBezTo>
                  <a:pt x="2402" y="1398"/>
                  <a:pt x="2493" y="1064"/>
                  <a:pt x="2463" y="730"/>
                </a:cubicBezTo>
                <a:cubicBezTo>
                  <a:pt x="2463" y="395"/>
                  <a:pt x="2311" y="31"/>
                  <a:pt x="2007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4" name="Google Shape;3888;p72"/>
          <p:cNvSpPr/>
          <p:nvPr/>
        </p:nvSpPr>
        <p:spPr>
          <a:xfrm>
            <a:off x="4230252" y="4615374"/>
            <a:ext cx="66443" cy="51031"/>
          </a:xfrm>
          <a:custGeom>
            <a:avLst/>
            <a:gdLst/>
            <a:ahLst/>
            <a:cxnLst/>
            <a:rect l="l" t="t" r="r" b="b"/>
            <a:pathLst>
              <a:path w="3071" h="2488" extrusionOk="0">
                <a:moveTo>
                  <a:pt x="2360" y="0"/>
                </a:moveTo>
                <a:cubicBezTo>
                  <a:pt x="2319" y="0"/>
                  <a:pt x="2281" y="8"/>
                  <a:pt x="2250" y="23"/>
                </a:cubicBezTo>
                <a:cubicBezTo>
                  <a:pt x="2129" y="54"/>
                  <a:pt x="2037" y="114"/>
                  <a:pt x="1946" y="145"/>
                </a:cubicBezTo>
                <a:lnTo>
                  <a:pt x="1703" y="266"/>
                </a:lnTo>
                <a:lnTo>
                  <a:pt x="791" y="692"/>
                </a:lnTo>
                <a:cubicBezTo>
                  <a:pt x="487" y="783"/>
                  <a:pt x="244" y="935"/>
                  <a:pt x="1" y="1117"/>
                </a:cubicBezTo>
                <a:cubicBezTo>
                  <a:pt x="305" y="1087"/>
                  <a:pt x="609" y="996"/>
                  <a:pt x="882" y="874"/>
                </a:cubicBezTo>
                <a:cubicBezTo>
                  <a:pt x="1126" y="753"/>
                  <a:pt x="1460" y="661"/>
                  <a:pt x="1794" y="509"/>
                </a:cubicBezTo>
                <a:lnTo>
                  <a:pt x="2068" y="388"/>
                </a:lnTo>
                <a:cubicBezTo>
                  <a:pt x="2129" y="358"/>
                  <a:pt x="2220" y="327"/>
                  <a:pt x="2311" y="297"/>
                </a:cubicBezTo>
                <a:cubicBezTo>
                  <a:pt x="2402" y="297"/>
                  <a:pt x="2372" y="297"/>
                  <a:pt x="2433" y="358"/>
                </a:cubicBezTo>
                <a:cubicBezTo>
                  <a:pt x="2493" y="418"/>
                  <a:pt x="2554" y="509"/>
                  <a:pt x="2585" y="601"/>
                </a:cubicBezTo>
                <a:cubicBezTo>
                  <a:pt x="2737" y="935"/>
                  <a:pt x="2737" y="1300"/>
                  <a:pt x="2585" y="1634"/>
                </a:cubicBezTo>
                <a:cubicBezTo>
                  <a:pt x="2433" y="1908"/>
                  <a:pt x="2220" y="2120"/>
                  <a:pt x="1916" y="2242"/>
                </a:cubicBezTo>
                <a:cubicBezTo>
                  <a:pt x="1711" y="2310"/>
                  <a:pt x="1506" y="2345"/>
                  <a:pt x="1288" y="2345"/>
                </a:cubicBezTo>
                <a:cubicBezTo>
                  <a:pt x="1215" y="2345"/>
                  <a:pt x="1141" y="2341"/>
                  <a:pt x="1065" y="2333"/>
                </a:cubicBezTo>
                <a:lnTo>
                  <a:pt x="1065" y="2333"/>
                </a:lnTo>
                <a:cubicBezTo>
                  <a:pt x="1065" y="2364"/>
                  <a:pt x="1126" y="2424"/>
                  <a:pt x="1278" y="2455"/>
                </a:cubicBezTo>
                <a:cubicBezTo>
                  <a:pt x="1370" y="2478"/>
                  <a:pt x="1459" y="2488"/>
                  <a:pt x="1546" y="2488"/>
                </a:cubicBezTo>
                <a:cubicBezTo>
                  <a:pt x="1688" y="2488"/>
                  <a:pt x="1826" y="2462"/>
                  <a:pt x="1977" y="2424"/>
                </a:cubicBezTo>
                <a:cubicBezTo>
                  <a:pt x="2311" y="2333"/>
                  <a:pt x="2615" y="2090"/>
                  <a:pt x="2797" y="1756"/>
                </a:cubicBezTo>
                <a:cubicBezTo>
                  <a:pt x="3071" y="1239"/>
                  <a:pt x="3010" y="631"/>
                  <a:pt x="2676" y="175"/>
                </a:cubicBezTo>
                <a:cubicBezTo>
                  <a:pt x="2615" y="114"/>
                  <a:pt x="2554" y="54"/>
                  <a:pt x="2493" y="23"/>
                </a:cubicBezTo>
                <a:cubicBezTo>
                  <a:pt x="2448" y="8"/>
                  <a:pt x="2402" y="0"/>
                  <a:pt x="236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5" name="Google Shape;3889;p72"/>
          <p:cNvSpPr/>
          <p:nvPr/>
        </p:nvSpPr>
        <p:spPr>
          <a:xfrm>
            <a:off x="4149379" y="4272908"/>
            <a:ext cx="286739" cy="58045"/>
          </a:xfrm>
          <a:custGeom>
            <a:avLst/>
            <a:gdLst/>
            <a:ahLst/>
            <a:cxnLst/>
            <a:rect l="l" t="t" r="r" b="b"/>
            <a:pathLst>
              <a:path w="13253" h="2830" extrusionOk="0">
                <a:moveTo>
                  <a:pt x="10337" y="0"/>
                </a:moveTo>
                <a:cubicBezTo>
                  <a:pt x="10296" y="0"/>
                  <a:pt x="10254" y="1"/>
                  <a:pt x="10213" y="3"/>
                </a:cubicBezTo>
                <a:cubicBezTo>
                  <a:pt x="9210" y="63"/>
                  <a:pt x="8238" y="276"/>
                  <a:pt x="7295" y="641"/>
                </a:cubicBezTo>
                <a:cubicBezTo>
                  <a:pt x="6809" y="823"/>
                  <a:pt x="6323" y="975"/>
                  <a:pt x="5836" y="1066"/>
                </a:cubicBezTo>
                <a:cubicBezTo>
                  <a:pt x="5380" y="1188"/>
                  <a:pt x="4894" y="1249"/>
                  <a:pt x="4438" y="1249"/>
                </a:cubicBezTo>
                <a:cubicBezTo>
                  <a:pt x="4339" y="1253"/>
                  <a:pt x="4240" y="1255"/>
                  <a:pt x="4140" y="1255"/>
                </a:cubicBezTo>
                <a:cubicBezTo>
                  <a:pt x="3444" y="1255"/>
                  <a:pt x="2732" y="1161"/>
                  <a:pt x="2067" y="975"/>
                </a:cubicBezTo>
                <a:cubicBezTo>
                  <a:pt x="1520" y="823"/>
                  <a:pt x="1034" y="641"/>
                  <a:pt x="547" y="367"/>
                </a:cubicBezTo>
                <a:cubicBezTo>
                  <a:pt x="213" y="215"/>
                  <a:pt x="0" y="94"/>
                  <a:pt x="0" y="94"/>
                </a:cubicBezTo>
                <a:lnTo>
                  <a:pt x="0" y="94"/>
                </a:lnTo>
                <a:cubicBezTo>
                  <a:pt x="61" y="155"/>
                  <a:pt x="91" y="185"/>
                  <a:pt x="152" y="185"/>
                </a:cubicBezTo>
                <a:cubicBezTo>
                  <a:pt x="274" y="276"/>
                  <a:pt x="395" y="367"/>
                  <a:pt x="517" y="428"/>
                </a:cubicBezTo>
                <a:cubicBezTo>
                  <a:pt x="1670" y="1069"/>
                  <a:pt x="2943" y="1394"/>
                  <a:pt x="4231" y="1394"/>
                </a:cubicBezTo>
                <a:cubicBezTo>
                  <a:pt x="4776" y="1394"/>
                  <a:pt x="5324" y="1336"/>
                  <a:pt x="5867" y="1218"/>
                </a:cubicBezTo>
                <a:cubicBezTo>
                  <a:pt x="6383" y="1097"/>
                  <a:pt x="6870" y="945"/>
                  <a:pt x="7356" y="793"/>
                </a:cubicBezTo>
                <a:cubicBezTo>
                  <a:pt x="8268" y="428"/>
                  <a:pt x="9241" y="215"/>
                  <a:pt x="10213" y="155"/>
                </a:cubicBezTo>
                <a:cubicBezTo>
                  <a:pt x="10286" y="149"/>
                  <a:pt x="10359" y="146"/>
                  <a:pt x="10431" y="146"/>
                </a:cubicBezTo>
                <a:cubicBezTo>
                  <a:pt x="11147" y="146"/>
                  <a:pt x="11850" y="415"/>
                  <a:pt x="12402" y="884"/>
                </a:cubicBezTo>
                <a:cubicBezTo>
                  <a:pt x="12827" y="1218"/>
                  <a:pt x="13070" y="1705"/>
                  <a:pt x="13162" y="2252"/>
                </a:cubicBezTo>
                <a:cubicBezTo>
                  <a:pt x="13192" y="2434"/>
                  <a:pt x="13192" y="2647"/>
                  <a:pt x="13162" y="2829"/>
                </a:cubicBezTo>
                <a:cubicBezTo>
                  <a:pt x="13253" y="2647"/>
                  <a:pt x="13253" y="2434"/>
                  <a:pt x="13253" y="2252"/>
                </a:cubicBezTo>
                <a:cubicBezTo>
                  <a:pt x="13192" y="1674"/>
                  <a:pt x="12918" y="1158"/>
                  <a:pt x="12493" y="793"/>
                </a:cubicBezTo>
                <a:cubicBezTo>
                  <a:pt x="11887" y="273"/>
                  <a:pt x="11116" y="0"/>
                  <a:pt x="10337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6" name="Google Shape;3890;p72"/>
          <p:cNvSpPr/>
          <p:nvPr/>
        </p:nvSpPr>
        <p:spPr>
          <a:xfrm>
            <a:off x="4450570" y="4304619"/>
            <a:ext cx="67092" cy="195896"/>
          </a:xfrm>
          <a:custGeom>
            <a:avLst/>
            <a:gdLst/>
            <a:ahLst/>
            <a:cxnLst/>
            <a:rect l="l" t="t" r="r" b="b"/>
            <a:pathLst>
              <a:path w="3101" h="9551" extrusionOk="0">
                <a:moveTo>
                  <a:pt x="1075" y="1"/>
                </a:moveTo>
                <a:cubicBezTo>
                  <a:pt x="834" y="1"/>
                  <a:pt x="590" y="55"/>
                  <a:pt x="365" y="159"/>
                </a:cubicBezTo>
                <a:cubicBezTo>
                  <a:pt x="213" y="250"/>
                  <a:pt x="92" y="341"/>
                  <a:pt x="1" y="493"/>
                </a:cubicBezTo>
                <a:cubicBezTo>
                  <a:pt x="122" y="372"/>
                  <a:pt x="244" y="280"/>
                  <a:pt x="396" y="220"/>
                </a:cubicBezTo>
                <a:cubicBezTo>
                  <a:pt x="586" y="124"/>
                  <a:pt x="794" y="79"/>
                  <a:pt x="1005" y="79"/>
                </a:cubicBezTo>
                <a:cubicBezTo>
                  <a:pt x="1197" y="79"/>
                  <a:pt x="1393" y="117"/>
                  <a:pt x="1581" y="189"/>
                </a:cubicBezTo>
                <a:cubicBezTo>
                  <a:pt x="1855" y="280"/>
                  <a:pt x="2098" y="432"/>
                  <a:pt x="2280" y="645"/>
                </a:cubicBezTo>
                <a:cubicBezTo>
                  <a:pt x="2493" y="888"/>
                  <a:pt x="2675" y="1192"/>
                  <a:pt x="2767" y="1496"/>
                </a:cubicBezTo>
                <a:cubicBezTo>
                  <a:pt x="2949" y="2226"/>
                  <a:pt x="2949" y="3016"/>
                  <a:pt x="2767" y="3745"/>
                </a:cubicBezTo>
                <a:cubicBezTo>
                  <a:pt x="2554" y="4505"/>
                  <a:pt x="2402" y="5265"/>
                  <a:pt x="2341" y="6025"/>
                </a:cubicBezTo>
                <a:cubicBezTo>
                  <a:pt x="2280" y="6663"/>
                  <a:pt x="2311" y="7302"/>
                  <a:pt x="2463" y="7910"/>
                </a:cubicBezTo>
                <a:cubicBezTo>
                  <a:pt x="2523" y="8335"/>
                  <a:pt x="2675" y="8730"/>
                  <a:pt x="2827" y="9125"/>
                </a:cubicBezTo>
                <a:cubicBezTo>
                  <a:pt x="2888" y="9277"/>
                  <a:pt x="2949" y="9369"/>
                  <a:pt x="2979" y="9460"/>
                </a:cubicBezTo>
                <a:cubicBezTo>
                  <a:pt x="3010" y="9490"/>
                  <a:pt x="3010" y="9521"/>
                  <a:pt x="3040" y="9551"/>
                </a:cubicBezTo>
                <a:cubicBezTo>
                  <a:pt x="3070" y="9551"/>
                  <a:pt x="2979" y="9399"/>
                  <a:pt x="2888" y="9095"/>
                </a:cubicBezTo>
                <a:cubicBezTo>
                  <a:pt x="2736" y="8700"/>
                  <a:pt x="2615" y="8305"/>
                  <a:pt x="2554" y="7879"/>
                </a:cubicBezTo>
                <a:cubicBezTo>
                  <a:pt x="2432" y="7271"/>
                  <a:pt x="2402" y="6633"/>
                  <a:pt x="2432" y="6025"/>
                </a:cubicBezTo>
                <a:cubicBezTo>
                  <a:pt x="2554" y="5265"/>
                  <a:pt x="2706" y="4505"/>
                  <a:pt x="2888" y="3776"/>
                </a:cubicBezTo>
                <a:cubicBezTo>
                  <a:pt x="3101" y="3016"/>
                  <a:pt x="3101" y="2226"/>
                  <a:pt x="2888" y="1466"/>
                </a:cubicBezTo>
                <a:cubicBezTo>
                  <a:pt x="2797" y="1131"/>
                  <a:pt x="2615" y="827"/>
                  <a:pt x="2371" y="554"/>
                </a:cubicBezTo>
                <a:cubicBezTo>
                  <a:pt x="2159" y="341"/>
                  <a:pt x="1915" y="189"/>
                  <a:pt x="1611" y="98"/>
                </a:cubicBezTo>
                <a:cubicBezTo>
                  <a:pt x="1441" y="32"/>
                  <a:pt x="1259" y="1"/>
                  <a:pt x="1075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7" name="Google Shape;3891;p72"/>
          <p:cNvSpPr/>
          <p:nvPr/>
        </p:nvSpPr>
        <p:spPr>
          <a:xfrm>
            <a:off x="4138194" y="4209982"/>
            <a:ext cx="308460" cy="112869"/>
          </a:xfrm>
          <a:custGeom>
            <a:avLst/>
            <a:gdLst/>
            <a:ahLst/>
            <a:cxnLst/>
            <a:rect l="l" t="t" r="r" b="b"/>
            <a:pathLst>
              <a:path w="14257" h="5503" extrusionOk="0">
                <a:moveTo>
                  <a:pt x="1" y="1"/>
                </a:moveTo>
                <a:cubicBezTo>
                  <a:pt x="31" y="61"/>
                  <a:pt x="61" y="122"/>
                  <a:pt x="92" y="183"/>
                </a:cubicBezTo>
                <a:cubicBezTo>
                  <a:pt x="183" y="335"/>
                  <a:pt x="305" y="517"/>
                  <a:pt x="426" y="639"/>
                </a:cubicBezTo>
                <a:cubicBezTo>
                  <a:pt x="852" y="1186"/>
                  <a:pt x="1368" y="1642"/>
                  <a:pt x="1976" y="1976"/>
                </a:cubicBezTo>
                <a:cubicBezTo>
                  <a:pt x="2402" y="2220"/>
                  <a:pt x="2858" y="2402"/>
                  <a:pt x="3314" y="2523"/>
                </a:cubicBezTo>
                <a:cubicBezTo>
                  <a:pt x="3764" y="2656"/>
                  <a:pt x="4260" y="2742"/>
                  <a:pt x="4742" y="2742"/>
                </a:cubicBezTo>
                <a:cubicBezTo>
                  <a:pt x="4813" y="2742"/>
                  <a:pt x="4884" y="2740"/>
                  <a:pt x="4955" y="2736"/>
                </a:cubicBezTo>
                <a:cubicBezTo>
                  <a:pt x="5563" y="2736"/>
                  <a:pt x="6171" y="2615"/>
                  <a:pt x="6748" y="2371"/>
                </a:cubicBezTo>
                <a:cubicBezTo>
                  <a:pt x="7326" y="2128"/>
                  <a:pt x="7903" y="1824"/>
                  <a:pt x="8481" y="1490"/>
                </a:cubicBezTo>
                <a:cubicBezTo>
                  <a:pt x="9028" y="1156"/>
                  <a:pt x="9606" y="882"/>
                  <a:pt x="10214" y="700"/>
                </a:cubicBezTo>
                <a:cubicBezTo>
                  <a:pt x="10560" y="590"/>
                  <a:pt x="10917" y="536"/>
                  <a:pt x="11273" y="536"/>
                </a:cubicBezTo>
                <a:cubicBezTo>
                  <a:pt x="11510" y="536"/>
                  <a:pt x="11745" y="560"/>
                  <a:pt x="11976" y="609"/>
                </a:cubicBezTo>
                <a:cubicBezTo>
                  <a:pt x="12493" y="761"/>
                  <a:pt x="12949" y="1064"/>
                  <a:pt x="13283" y="1490"/>
                </a:cubicBezTo>
                <a:cubicBezTo>
                  <a:pt x="13587" y="1855"/>
                  <a:pt x="13800" y="2280"/>
                  <a:pt x="13922" y="2736"/>
                </a:cubicBezTo>
                <a:cubicBezTo>
                  <a:pt x="14104" y="3375"/>
                  <a:pt x="14195" y="4074"/>
                  <a:pt x="14165" y="4742"/>
                </a:cubicBezTo>
                <a:lnTo>
                  <a:pt x="14165" y="5320"/>
                </a:lnTo>
                <a:cubicBezTo>
                  <a:pt x="14195" y="5137"/>
                  <a:pt x="14195" y="4955"/>
                  <a:pt x="14226" y="4742"/>
                </a:cubicBezTo>
                <a:cubicBezTo>
                  <a:pt x="14256" y="4074"/>
                  <a:pt x="14195" y="3375"/>
                  <a:pt x="14043" y="2706"/>
                </a:cubicBezTo>
                <a:cubicBezTo>
                  <a:pt x="13891" y="2220"/>
                  <a:pt x="13679" y="1794"/>
                  <a:pt x="13375" y="1399"/>
                </a:cubicBezTo>
                <a:cubicBezTo>
                  <a:pt x="13010" y="973"/>
                  <a:pt x="12554" y="639"/>
                  <a:pt x="12007" y="487"/>
                </a:cubicBezTo>
                <a:cubicBezTo>
                  <a:pt x="11734" y="432"/>
                  <a:pt x="11454" y="402"/>
                  <a:pt x="11177" y="402"/>
                </a:cubicBezTo>
                <a:cubicBezTo>
                  <a:pt x="10837" y="402"/>
                  <a:pt x="10501" y="447"/>
                  <a:pt x="10183" y="548"/>
                </a:cubicBezTo>
                <a:cubicBezTo>
                  <a:pt x="9545" y="761"/>
                  <a:pt x="8967" y="1034"/>
                  <a:pt x="8390" y="1368"/>
                </a:cubicBezTo>
                <a:cubicBezTo>
                  <a:pt x="7843" y="1703"/>
                  <a:pt x="7265" y="1976"/>
                  <a:pt x="6688" y="2250"/>
                </a:cubicBezTo>
                <a:cubicBezTo>
                  <a:pt x="6140" y="2463"/>
                  <a:pt x="5533" y="2584"/>
                  <a:pt x="4955" y="2615"/>
                </a:cubicBezTo>
                <a:cubicBezTo>
                  <a:pt x="4408" y="2615"/>
                  <a:pt x="3861" y="2554"/>
                  <a:pt x="3344" y="2432"/>
                </a:cubicBezTo>
                <a:cubicBezTo>
                  <a:pt x="2888" y="2311"/>
                  <a:pt x="2463" y="2128"/>
                  <a:pt x="2037" y="1916"/>
                </a:cubicBezTo>
                <a:cubicBezTo>
                  <a:pt x="1429" y="1581"/>
                  <a:pt x="912" y="1125"/>
                  <a:pt x="456" y="609"/>
                </a:cubicBezTo>
                <a:cubicBezTo>
                  <a:pt x="335" y="487"/>
                  <a:pt x="213" y="335"/>
                  <a:pt x="122" y="183"/>
                </a:cubicBezTo>
                <a:cubicBezTo>
                  <a:pt x="92" y="122"/>
                  <a:pt x="31" y="61"/>
                  <a:pt x="1" y="1"/>
                </a:cubicBezTo>
                <a:close/>
                <a:moveTo>
                  <a:pt x="14165" y="5320"/>
                </a:moveTo>
                <a:cubicBezTo>
                  <a:pt x="14135" y="5381"/>
                  <a:pt x="14135" y="5441"/>
                  <a:pt x="14165" y="5502"/>
                </a:cubicBezTo>
                <a:cubicBezTo>
                  <a:pt x="14165" y="5441"/>
                  <a:pt x="14165" y="5381"/>
                  <a:pt x="14165" y="532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8" name="Google Shape;3892;p72"/>
          <p:cNvSpPr/>
          <p:nvPr/>
        </p:nvSpPr>
        <p:spPr>
          <a:xfrm>
            <a:off x="4409786" y="4860228"/>
            <a:ext cx="601775" cy="995601"/>
          </a:xfrm>
          <a:custGeom>
            <a:avLst/>
            <a:gdLst/>
            <a:ahLst/>
            <a:cxnLst/>
            <a:rect l="l" t="t" r="r" b="b"/>
            <a:pathLst>
              <a:path w="27814" h="48541" extrusionOk="0">
                <a:moveTo>
                  <a:pt x="6870" y="0"/>
                </a:moveTo>
                <a:lnTo>
                  <a:pt x="9332" y="20061"/>
                </a:lnTo>
                <a:lnTo>
                  <a:pt x="14834" y="36232"/>
                </a:lnTo>
                <a:lnTo>
                  <a:pt x="1" y="38390"/>
                </a:lnTo>
                <a:lnTo>
                  <a:pt x="1" y="48329"/>
                </a:lnTo>
                <a:cubicBezTo>
                  <a:pt x="1" y="48478"/>
                  <a:pt x="619" y="48541"/>
                  <a:pt x="1668" y="48541"/>
                </a:cubicBezTo>
                <a:cubicBezTo>
                  <a:pt x="5127" y="48541"/>
                  <a:pt x="13268" y="47856"/>
                  <a:pt x="19333" y="47296"/>
                </a:cubicBezTo>
                <a:lnTo>
                  <a:pt x="19485" y="47296"/>
                </a:lnTo>
                <a:cubicBezTo>
                  <a:pt x="24318" y="46779"/>
                  <a:pt x="27813" y="42463"/>
                  <a:pt x="27327" y="37630"/>
                </a:cubicBezTo>
                <a:cubicBezTo>
                  <a:pt x="25989" y="25654"/>
                  <a:pt x="19880" y="7295"/>
                  <a:pt x="19302" y="5775"/>
                </a:cubicBezTo>
                <a:cubicBezTo>
                  <a:pt x="18542" y="3739"/>
                  <a:pt x="6871" y="0"/>
                  <a:pt x="6870" y="0"/>
                </a:cubicBez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9" name="Google Shape;3893;p72"/>
          <p:cNvSpPr/>
          <p:nvPr/>
        </p:nvSpPr>
        <p:spPr>
          <a:xfrm>
            <a:off x="4163832" y="5517940"/>
            <a:ext cx="245976" cy="300521"/>
          </a:xfrm>
          <a:custGeom>
            <a:avLst/>
            <a:gdLst/>
            <a:ahLst/>
            <a:cxnLst/>
            <a:rect l="l" t="t" r="r" b="b"/>
            <a:pathLst>
              <a:path w="11369" h="14652" extrusionOk="0">
                <a:moveTo>
                  <a:pt x="4682" y="1"/>
                </a:moveTo>
                <a:cubicBezTo>
                  <a:pt x="3861" y="517"/>
                  <a:pt x="3436" y="1460"/>
                  <a:pt x="3648" y="2402"/>
                </a:cubicBezTo>
                <a:cubicBezTo>
                  <a:pt x="4013" y="4134"/>
                  <a:pt x="4712" y="4347"/>
                  <a:pt x="4773" y="5016"/>
                </a:cubicBezTo>
                <a:cubicBezTo>
                  <a:pt x="4773" y="5016"/>
                  <a:pt x="4834" y="5198"/>
                  <a:pt x="4834" y="5198"/>
                </a:cubicBezTo>
                <a:cubicBezTo>
                  <a:pt x="5016" y="6140"/>
                  <a:pt x="4074" y="6992"/>
                  <a:pt x="4074" y="6992"/>
                </a:cubicBezTo>
                <a:cubicBezTo>
                  <a:pt x="3770" y="6748"/>
                  <a:pt x="3436" y="6596"/>
                  <a:pt x="3101" y="6475"/>
                </a:cubicBezTo>
                <a:cubicBezTo>
                  <a:pt x="3002" y="6464"/>
                  <a:pt x="2902" y="6459"/>
                  <a:pt x="2801" y="6459"/>
                </a:cubicBezTo>
                <a:cubicBezTo>
                  <a:pt x="1478" y="6459"/>
                  <a:pt x="62" y="7336"/>
                  <a:pt x="62" y="7873"/>
                </a:cubicBezTo>
                <a:cubicBezTo>
                  <a:pt x="62" y="7873"/>
                  <a:pt x="1" y="9362"/>
                  <a:pt x="62" y="9575"/>
                </a:cubicBezTo>
                <a:cubicBezTo>
                  <a:pt x="92" y="9788"/>
                  <a:pt x="822" y="10092"/>
                  <a:pt x="822" y="10092"/>
                </a:cubicBezTo>
                <a:cubicBezTo>
                  <a:pt x="822" y="10092"/>
                  <a:pt x="579" y="11095"/>
                  <a:pt x="822" y="11551"/>
                </a:cubicBezTo>
                <a:cubicBezTo>
                  <a:pt x="1065" y="11855"/>
                  <a:pt x="1399" y="12128"/>
                  <a:pt x="1764" y="12311"/>
                </a:cubicBezTo>
                <a:cubicBezTo>
                  <a:pt x="1764" y="12311"/>
                  <a:pt x="2402" y="14043"/>
                  <a:pt x="3284" y="14256"/>
                </a:cubicBezTo>
                <a:cubicBezTo>
                  <a:pt x="4804" y="14651"/>
                  <a:pt x="11369" y="14651"/>
                  <a:pt x="11369" y="14651"/>
                </a:cubicBezTo>
                <a:lnTo>
                  <a:pt x="11369" y="6840"/>
                </a:lnTo>
                <a:cubicBezTo>
                  <a:pt x="11369" y="6840"/>
                  <a:pt x="8512" y="5624"/>
                  <a:pt x="7721" y="4925"/>
                </a:cubicBezTo>
                <a:cubicBezTo>
                  <a:pt x="6931" y="4195"/>
                  <a:pt x="4682" y="1"/>
                  <a:pt x="4682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0" name="Google Shape;3894;p72"/>
          <p:cNvSpPr/>
          <p:nvPr/>
        </p:nvSpPr>
        <p:spPr>
          <a:xfrm>
            <a:off x="4202645" y="5770875"/>
            <a:ext cx="66443" cy="14543"/>
          </a:xfrm>
          <a:custGeom>
            <a:avLst/>
            <a:gdLst/>
            <a:ahLst/>
            <a:cxnLst/>
            <a:rect l="l" t="t" r="r" b="b"/>
            <a:pathLst>
              <a:path w="3071" h="709" extrusionOk="0">
                <a:moveTo>
                  <a:pt x="27" y="1"/>
                </a:moveTo>
                <a:cubicBezTo>
                  <a:pt x="12" y="1"/>
                  <a:pt x="3" y="3"/>
                  <a:pt x="0" y="9"/>
                </a:cubicBezTo>
                <a:cubicBezTo>
                  <a:pt x="783" y="464"/>
                  <a:pt x="1650" y="709"/>
                  <a:pt x="2531" y="709"/>
                </a:cubicBezTo>
                <a:cubicBezTo>
                  <a:pt x="2711" y="709"/>
                  <a:pt x="2890" y="698"/>
                  <a:pt x="3070" y="678"/>
                </a:cubicBezTo>
                <a:cubicBezTo>
                  <a:pt x="3070" y="617"/>
                  <a:pt x="2371" y="556"/>
                  <a:pt x="1520" y="404"/>
                </a:cubicBezTo>
                <a:cubicBezTo>
                  <a:pt x="779" y="240"/>
                  <a:pt x="162" y="1"/>
                  <a:pt x="27" y="1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1" name="Google Shape;3895;p72"/>
          <p:cNvSpPr/>
          <p:nvPr/>
        </p:nvSpPr>
        <p:spPr>
          <a:xfrm>
            <a:off x="4184883" y="5727248"/>
            <a:ext cx="75660" cy="12901"/>
          </a:xfrm>
          <a:custGeom>
            <a:avLst/>
            <a:gdLst/>
            <a:ahLst/>
            <a:cxnLst/>
            <a:rect l="l" t="t" r="r" b="b"/>
            <a:pathLst>
              <a:path w="3497" h="629" extrusionOk="0">
                <a:moveTo>
                  <a:pt x="25" y="1"/>
                </a:moveTo>
                <a:cubicBezTo>
                  <a:pt x="12" y="1"/>
                  <a:pt x="3" y="3"/>
                  <a:pt x="1" y="8"/>
                </a:cubicBezTo>
                <a:cubicBezTo>
                  <a:pt x="517" y="312"/>
                  <a:pt x="1095" y="525"/>
                  <a:pt x="1703" y="556"/>
                </a:cubicBezTo>
                <a:cubicBezTo>
                  <a:pt x="1946" y="604"/>
                  <a:pt x="2189" y="629"/>
                  <a:pt x="2430" y="629"/>
                </a:cubicBezTo>
                <a:cubicBezTo>
                  <a:pt x="2792" y="629"/>
                  <a:pt x="3150" y="574"/>
                  <a:pt x="3496" y="464"/>
                </a:cubicBezTo>
                <a:cubicBezTo>
                  <a:pt x="3496" y="459"/>
                  <a:pt x="3474" y="458"/>
                  <a:pt x="3433" y="458"/>
                </a:cubicBezTo>
                <a:cubicBezTo>
                  <a:pt x="3351" y="458"/>
                  <a:pt x="3192" y="464"/>
                  <a:pt x="2979" y="464"/>
                </a:cubicBezTo>
                <a:cubicBezTo>
                  <a:pt x="2660" y="464"/>
                  <a:pt x="2220" y="449"/>
                  <a:pt x="1733" y="373"/>
                </a:cubicBezTo>
                <a:cubicBezTo>
                  <a:pt x="847" y="262"/>
                  <a:pt x="163" y="1"/>
                  <a:pt x="25" y="1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2" name="Google Shape;3896;p72"/>
          <p:cNvSpPr/>
          <p:nvPr/>
        </p:nvSpPr>
        <p:spPr>
          <a:xfrm>
            <a:off x="4170409" y="5599612"/>
            <a:ext cx="101969" cy="76832"/>
          </a:xfrm>
          <a:custGeom>
            <a:avLst/>
            <a:gdLst/>
            <a:ahLst/>
            <a:cxnLst/>
            <a:rect l="l" t="t" r="r" b="b"/>
            <a:pathLst>
              <a:path w="4713" h="3746" extrusionOk="0">
                <a:moveTo>
                  <a:pt x="3952" y="0"/>
                </a:moveTo>
                <a:cubicBezTo>
                  <a:pt x="3922" y="0"/>
                  <a:pt x="4135" y="365"/>
                  <a:pt x="4348" y="973"/>
                </a:cubicBezTo>
                <a:cubicBezTo>
                  <a:pt x="4408" y="1155"/>
                  <a:pt x="4439" y="1307"/>
                  <a:pt x="4469" y="1490"/>
                </a:cubicBezTo>
                <a:cubicBezTo>
                  <a:pt x="4530" y="1703"/>
                  <a:pt x="4530" y="1885"/>
                  <a:pt x="4469" y="2098"/>
                </a:cubicBezTo>
                <a:cubicBezTo>
                  <a:pt x="4317" y="2523"/>
                  <a:pt x="4013" y="2888"/>
                  <a:pt x="3618" y="3131"/>
                </a:cubicBezTo>
                <a:cubicBezTo>
                  <a:pt x="3405" y="3253"/>
                  <a:pt x="3162" y="3313"/>
                  <a:pt x="2949" y="3374"/>
                </a:cubicBezTo>
                <a:cubicBezTo>
                  <a:pt x="2706" y="3435"/>
                  <a:pt x="2493" y="3465"/>
                  <a:pt x="2250" y="3465"/>
                </a:cubicBezTo>
                <a:cubicBezTo>
                  <a:pt x="1825" y="3496"/>
                  <a:pt x="1399" y="3496"/>
                  <a:pt x="1065" y="3526"/>
                </a:cubicBezTo>
                <a:cubicBezTo>
                  <a:pt x="700" y="3526"/>
                  <a:pt x="335" y="3587"/>
                  <a:pt x="1" y="3739"/>
                </a:cubicBezTo>
                <a:cubicBezTo>
                  <a:pt x="1" y="3743"/>
                  <a:pt x="9" y="3745"/>
                  <a:pt x="25" y="3745"/>
                </a:cubicBezTo>
                <a:cubicBezTo>
                  <a:pt x="120" y="3745"/>
                  <a:pt x="496" y="3678"/>
                  <a:pt x="1095" y="3678"/>
                </a:cubicBezTo>
                <a:cubicBezTo>
                  <a:pt x="1430" y="3648"/>
                  <a:pt x="1825" y="3648"/>
                  <a:pt x="2281" y="3648"/>
                </a:cubicBezTo>
                <a:cubicBezTo>
                  <a:pt x="2493" y="3648"/>
                  <a:pt x="2737" y="3617"/>
                  <a:pt x="2980" y="3587"/>
                </a:cubicBezTo>
                <a:cubicBezTo>
                  <a:pt x="3223" y="3526"/>
                  <a:pt x="3466" y="3405"/>
                  <a:pt x="3709" y="3283"/>
                </a:cubicBezTo>
                <a:cubicBezTo>
                  <a:pt x="4165" y="3040"/>
                  <a:pt x="4500" y="2645"/>
                  <a:pt x="4651" y="2158"/>
                </a:cubicBezTo>
                <a:cubicBezTo>
                  <a:pt x="4712" y="1915"/>
                  <a:pt x="4712" y="1703"/>
                  <a:pt x="4651" y="1490"/>
                </a:cubicBezTo>
                <a:cubicBezTo>
                  <a:pt x="4591" y="1307"/>
                  <a:pt x="4560" y="1125"/>
                  <a:pt x="4469" y="943"/>
                </a:cubicBezTo>
                <a:cubicBezTo>
                  <a:pt x="4378" y="608"/>
                  <a:pt x="4196" y="274"/>
                  <a:pt x="3952" y="0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3" name="Google Shape;3897;p72"/>
          <p:cNvSpPr/>
          <p:nvPr/>
        </p:nvSpPr>
        <p:spPr>
          <a:xfrm>
            <a:off x="4409785" y="5602729"/>
            <a:ext cx="324904" cy="45288"/>
          </a:xfrm>
          <a:custGeom>
            <a:avLst/>
            <a:gdLst/>
            <a:ahLst/>
            <a:cxnLst/>
            <a:rect l="l" t="t" r="r" b="b"/>
            <a:pathLst>
              <a:path w="15017" h="2208" extrusionOk="0">
                <a:moveTo>
                  <a:pt x="15016" y="0"/>
                </a:moveTo>
                <a:cubicBezTo>
                  <a:pt x="14834" y="0"/>
                  <a:pt x="14621" y="0"/>
                  <a:pt x="14439" y="31"/>
                </a:cubicBezTo>
                <a:lnTo>
                  <a:pt x="12828" y="244"/>
                </a:lnTo>
                <a:cubicBezTo>
                  <a:pt x="11460" y="426"/>
                  <a:pt x="9576" y="699"/>
                  <a:pt x="7509" y="1003"/>
                </a:cubicBezTo>
                <a:lnTo>
                  <a:pt x="2189" y="1854"/>
                </a:lnTo>
                <a:lnTo>
                  <a:pt x="578" y="2098"/>
                </a:lnTo>
                <a:lnTo>
                  <a:pt x="1" y="2189"/>
                </a:lnTo>
                <a:cubicBezTo>
                  <a:pt x="1" y="2202"/>
                  <a:pt x="37" y="2208"/>
                  <a:pt x="106" y="2208"/>
                </a:cubicBezTo>
                <a:cubicBezTo>
                  <a:pt x="367" y="2208"/>
                  <a:pt x="1107" y="2120"/>
                  <a:pt x="2189" y="1976"/>
                </a:cubicBezTo>
                <a:cubicBezTo>
                  <a:pt x="3557" y="1794"/>
                  <a:pt x="5442" y="1520"/>
                  <a:pt x="7509" y="1216"/>
                </a:cubicBezTo>
                <a:cubicBezTo>
                  <a:pt x="9606" y="912"/>
                  <a:pt x="11491" y="608"/>
                  <a:pt x="12828" y="395"/>
                </a:cubicBezTo>
                <a:lnTo>
                  <a:pt x="14439" y="122"/>
                </a:lnTo>
                <a:cubicBezTo>
                  <a:pt x="14652" y="92"/>
                  <a:pt x="14834" y="31"/>
                  <a:pt x="15016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4" name="Google Shape;3898;p72"/>
          <p:cNvSpPr/>
          <p:nvPr/>
        </p:nvSpPr>
        <p:spPr>
          <a:xfrm>
            <a:off x="4724152" y="5563823"/>
            <a:ext cx="147317" cy="40180"/>
          </a:xfrm>
          <a:custGeom>
            <a:avLst/>
            <a:gdLst/>
            <a:ahLst/>
            <a:cxnLst/>
            <a:rect l="l" t="t" r="r" b="b"/>
            <a:pathLst>
              <a:path w="6809" h="1959" extrusionOk="0">
                <a:moveTo>
                  <a:pt x="2117" y="1"/>
                </a:moveTo>
                <a:cubicBezTo>
                  <a:pt x="1824" y="1"/>
                  <a:pt x="1531" y="23"/>
                  <a:pt x="1246" y="74"/>
                </a:cubicBezTo>
                <a:cubicBezTo>
                  <a:pt x="821" y="165"/>
                  <a:pt x="426" y="438"/>
                  <a:pt x="182" y="834"/>
                </a:cubicBezTo>
                <a:cubicBezTo>
                  <a:pt x="31" y="1077"/>
                  <a:pt x="0" y="1411"/>
                  <a:pt x="91" y="1685"/>
                </a:cubicBezTo>
                <a:cubicBezTo>
                  <a:pt x="152" y="1897"/>
                  <a:pt x="243" y="1958"/>
                  <a:pt x="274" y="1958"/>
                </a:cubicBezTo>
                <a:cubicBezTo>
                  <a:pt x="274" y="1958"/>
                  <a:pt x="213" y="1867"/>
                  <a:pt x="152" y="1685"/>
                </a:cubicBezTo>
                <a:cubicBezTo>
                  <a:pt x="122" y="1411"/>
                  <a:pt x="152" y="1137"/>
                  <a:pt x="304" y="894"/>
                </a:cubicBezTo>
                <a:cubicBezTo>
                  <a:pt x="547" y="560"/>
                  <a:pt x="882" y="347"/>
                  <a:pt x="1307" y="256"/>
                </a:cubicBezTo>
                <a:cubicBezTo>
                  <a:pt x="1550" y="226"/>
                  <a:pt x="1801" y="210"/>
                  <a:pt x="2056" y="210"/>
                </a:cubicBezTo>
                <a:cubicBezTo>
                  <a:pt x="2310" y="210"/>
                  <a:pt x="2569" y="226"/>
                  <a:pt x="2827" y="256"/>
                </a:cubicBezTo>
                <a:cubicBezTo>
                  <a:pt x="3921" y="317"/>
                  <a:pt x="4924" y="378"/>
                  <a:pt x="5623" y="408"/>
                </a:cubicBezTo>
                <a:cubicBezTo>
                  <a:pt x="5821" y="423"/>
                  <a:pt x="6018" y="431"/>
                  <a:pt x="6216" y="431"/>
                </a:cubicBezTo>
                <a:cubicBezTo>
                  <a:pt x="6414" y="431"/>
                  <a:pt x="6611" y="423"/>
                  <a:pt x="6809" y="408"/>
                </a:cubicBezTo>
                <a:cubicBezTo>
                  <a:pt x="6414" y="317"/>
                  <a:pt x="6018" y="286"/>
                  <a:pt x="5623" y="256"/>
                </a:cubicBezTo>
                <a:cubicBezTo>
                  <a:pt x="4924" y="195"/>
                  <a:pt x="3921" y="134"/>
                  <a:pt x="2827" y="43"/>
                </a:cubicBezTo>
                <a:cubicBezTo>
                  <a:pt x="2595" y="16"/>
                  <a:pt x="2356" y="1"/>
                  <a:pt x="211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5" name="Google Shape;3899;p72"/>
          <p:cNvSpPr/>
          <p:nvPr/>
        </p:nvSpPr>
        <p:spPr>
          <a:xfrm>
            <a:off x="4728739" y="5602730"/>
            <a:ext cx="90133" cy="25577"/>
          </a:xfrm>
          <a:custGeom>
            <a:avLst/>
            <a:gdLst/>
            <a:ahLst/>
            <a:cxnLst/>
            <a:rect l="l" t="t" r="r" b="b"/>
            <a:pathLst>
              <a:path w="4166" h="1247" extrusionOk="0">
                <a:moveTo>
                  <a:pt x="1" y="0"/>
                </a:moveTo>
                <a:lnTo>
                  <a:pt x="1" y="0"/>
                </a:lnTo>
                <a:cubicBezTo>
                  <a:pt x="639" y="304"/>
                  <a:pt x="1338" y="547"/>
                  <a:pt x="2037" y="730"/>
                </a:cubicBezTo>
                <a:cubicBezTo>
                  <a:pt x="2737" y="943"/>
                  <a:pt x="3436" y="1125"/>
                  <a:pt x="4165" y="1247"/>
                </a:cubicBezTo>
                <a:cubicBezTo>
                  <a:pt x="3496" y="943"/>
                  <a:pt x="2797" y="699"/>
                  <a:pt x="2098" y="517"/>
                </a:cubicBezTo>
                <a:cubicBezTo>
                  <a:pt x="1429" y="274"/>
                  <a:pt x="700" y="122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6" name="Google Shape;3900;p72"/>
          <p:cNvSpPr/>
          <p:nvPr/>
        </p:nvSpPr>
        <p:spPr>
          <a:xfrm>
            <a:off x="4618267" y="5229294"/>
            <a:ext cx="113781" cy="347265"/>
          </a:xfrm>
          <a:custGeom>
            <a:avLst/>
            <a:gdLst/>
            <a:ahLst/>
            <a:cxnLst/>
            <a:rect l="l" t="t" r="r" b="b"/>
            <a:pathLst>
              <a:path w="5259" h="16931" extrusionOk="0">
                <a:moveTo>
                  <a:pt x="61" y="0"/>
                </a:moveTo>
                <a:lnTo>
                  <a:pt x="61" y="0"/>
                </a:lnTo>
                <a:cubicBezTo>
                  <a:pt x="0" y="31"/>
                  <a:pt x="1125" y="3830"/>
                  <a:pt x="2523" y="8511"/>
                </a:cubicBezTo>
                <a:cubicBezTo>
                  <a:pt x="3946" y="13143"/>
                  <a:pt x="5128" y="16931"/>
                  <a:pt x="5197" y="16931"/>
                </a:cubicBezTo>
                <a:cubicBezTo>
                  <a:pt x="5198" y="16931"/>
                  <a:pt x="5198" y="16931"/>
                  <a:pt x="5198" y="16931"/>
                </a:cubicBezTo>
                <a:cubicBezTo>
                  <a:pt x="5259" y="16931"/>
                  <a:pt x="4134" y="13131"/>
                  <a:pt x="2706" y="8450"/>
                </a:cubicBezTo>
                <a:cubicBezTo>
                  <a:pt x="1307" y="3769"/>
                  <a:pt x="92" y="0"/>
                  <a:pt x="6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7" name="Google Shape;3901;p72"/>
          <p:cNvSpPr/>
          <p:nvPr/>
        </p:nvSpPr>
        <p:spPr>
          <a:xfrm>
            <a:off x="4630753" y="4984275"/>
            <a:ext cx="176937" cy="168987"/>
          </a:xfrm>
          <a:custGeom>
            <a:avLst/>
            <a:gdLst/>
            <a:ahLst/>
            <a:cxnLst/>
            <a:rect l="l" t="t" r="r" b="b"/>
            <a:pathLst>
              <a:path w="8178" h="8239" extrusionOk="0">
                <a:moveTo>
                  <a:pt x="8177" y="1"/>
                </a:moveTo>
                <a:cubicBezTo>
                  <a:pt x="8025" y="1"/>
                  <a:pt x="7843" y="31"/>
                  <a:pt x="7691" y="62"/>
                </a:cubicBezTo>
                <a:cubicBezTo>
                  <a:pt x="7266" y="153"/>
                  <a:pt x="6840" y="244"/>
                  <a:pt x="6414" y="396"/>
                </a:cubicBezTo>
                <a:cubicBezTo>
                  <a:pt x="3588" y="1399"/>
                  <a:pt x="1369" y="3618"/>
                  <a:pt x="396" y="6475"/>
                </a:cubicBezTo>
                <a:cubicBezTo>
                  <a:pt x="244" y="6870"/>
                  <a:pt x="123" y="7296"/>
                  <a:pt x="62" y="7752"/>
                </a:cubicBezTo>
                <a:cubicBezTo>
                  <a:pt x="1" y="7904"/>
                  <a:pt x="1" y="8056"/>
                  <a:pt x="1" y="8238"/>
                </a:cubicBezTo>
                <a:cubicBezTo>
                  <a:pt x="31" y="8238"/>
                  <a:pt x="153" y="7539"/>
                  <a:pt x="518" y="6506"/>
                </a:cubicBezTo>
                <a:cubicBezTo>
                  <a:pt x="1551" y="3770"/>
                  <a:pt x="3709" y="1582"/>
                  <a:pt x="6445" y="548"/>
                </a:cubicBezTo>
                <a:cubicBezTo>
                  <a:pt x="7478" y="123"/>
                  <a:pt x="8177" y="31"/>
                  <a:pt x="817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8" name="Google Shape;3902;p72"/>
          <p:cNvSpPr/>
          <p:nvPr/>
        </p:nvSpPr>
        <p:spPr>
          <a:xfrm>
            <a:off x="3967878" y="5150124"/>
            <a:ext cx="6599" cy="533664"/>
          </a:xfrm>
          <a:custGeom>
            <a:avLst/>
            <a:gdLst/>
            <a:ahLst/>
            <a:cxnLst/>
            <a:rect l="l" t="t" r="r" b="b"/>
            <a:pathLst>
              <a:path w="305" h="26019" extrusionOk="0">
                <a:moveTo>
                  <a:pt x="30" y="0"/>
                </a:moveTo>
                <a:cubicBezTo>
                  <a:pt x="0" y="91"/>
                  <a:pt x="0" y="183"/>
                  <a:pt x="30" y="274"/>
                </a:cubicBezTo>
                <a:lnTo>
                  <a:pt x="30" y="3830"/>
                </a:lnTo>
                <a:cubicBezTo>
                  <a:pt x="30" y="6201"/>
                  <a:pt x="30" y="9423"/>
                  <a:pt x="61" y="13009"/>
                </a:cubicBezTo>
                <a:cubicBezTo>
                  <a:pt x="122" y="16596"/>
                  <a:pt x="152" y="19818"/>
                  <a:pt x="182" y="22189"/>
                </a:cubicBezTo>
                <a:cubicBezTo>
                  <a:pt x="213" y="23374"/>
                  <a:pt x="243" y="24317"/>
                  <a:pt x="243" y="24985"/>
                </a:cubicBezTo>
                <a:cubicBezTo>
                  <a:pt x="274" y="25320"/>
                  <a:pt x="274" y="25563"/>
                  <a:pt x="274" y="25745"/>
                </a:cubicBezTo>
                <a:cubicBezTo>
                  <a:pt x="274" y="25836"/>
                  <a:pt x="274" y="25928"/>
                  <a:pt x="304" y="26019"/>
                </a:cubicBezTo>
                <a:cubicBezTo>
                  <a:pt x="304" y="25928"/>
                  <a:pt x="304" y="25836"/>
                  <a:pt x="304" y="25745"/>
                </a:cubicBezTo>
                <a:lnTo>
                  <a:pt x="304" y="22219"/>
                </a:lnTo>
                <a:cubicBezTo>
                  <a:pt x="274" y="19848"/>
                  <a:pt x="274" y="16596"/>
                  <a:pt x="243" y="13009"/>
                </a:cubicBezTo>
                <a:cubicBezTo>
                  <a:pt x="182" y="9423"/>
                  <a:pt x="152" y="6201"/>
                  <a:pt x="122" y="3830"/>
                </a:cubicBezTo>
                <a:cubicBezTo>
                  <a:pt x="91" y="2675"/>
                  <a:pt x="61" y="1733"/>
                  <a:pt x="61" y="1034"/>
                </a:cubicBezTo>
                <a:cubicBezTo>
                  <a:pt x="61" y="730"/>
                  <a:pt x="61" y="486"/>
                  <a:pt x="61" y="274"/>
                </a:cubicBezTo>
                <a:cubicBezTo>
                  <a:pt x="30" y="183"/>
                  <a:pt x="30" y="91"/>
                  <a:pt x="30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9" name="Google Shape;3903;p72"/>
          <p:cNvSpPr/>
          <p:nvPr/>
        </p:nvSpPr>
        <p:spPr>
          <a:xfrm>
            <a:off x="4267099" y="6224280"/>
            <a:ext cx="98659" cy="587915"/>
          </a:xfrm>
          <a:custGeom>
            <a:avLst/>
            <a:gdLst/>
            <a:ahLst/>
            <a:cxnLst/>
            <a:rect l="l" t="t" r="r" b="b"/>
            <a:pathLst>
              <a:path w="4560" h="28664" extrusionOk="0">
                <a:moveTo>
                  <a:pt x="0" y="1"/>
                </a:moveTo>
                <a:cubicBezTo>
                  <a:pt x="0" y="92"/>
                  <a:pt x="0" y="214"/>
                  <a:pt x="0" y="305"/>
                </a:cubicBezTo>
                <a:lnTo>
                  <a:pt x="91" y="1156"/>
                </a:lnTo>
                <a:cubicBezTo>
                  <a:pt x="152" y="1885"/>
                  <a:pt x="274" y="2919"/>
                  <a:pt x="426" y="4226"/>
                </a:cubicBezTo>
                <a:cubicBezTo>
                  <a:pt x="730" y="6840"/>
                  <a:pt x="1216" y="10426"/>
                  <a:pt x="1854" y="14408"/>
                </a:cubicBezTo>
                <a:cubicBezTo>
                  <a:pt x="2462" y="18360"/>
                  <a:pt x="3131" y="21916"/>
                  <a:pt x="3648" y="24500"/>
                </a:cubicBezTo>
                <a:cubicBezTo>
                  <a:pt x="3921" y="25776"/>
                  <a:pt x="4134" y="26810"/>
                  <a:pt x="4286" y="27539"/>
                </a:cubicBezTo>
                <a:cubicBezTo>
                  <a:pt x="4377" y="27873"/>
                  <a:pt x="4438" y="28147"/>
                  <a:pt x="4468" y="28360"/>
                </a:cubicBezTo>
                <a:cubicBezTo>
                  <a:pt x="4499" y="28451"/>
                  <a:pt x="4529" y="28542"/>
                  <a:pt x="4559" y="28664"/>
                </a:cubicBezTo>
                <a:cubicBezTo>
                  <a:pt x="4559" y="28542"/>
                  <a:pt x="4559" y="28451"/>
                  <a:pt x="4529" y="28360"/>
                </a:cubicBezTo>
                <a:cubicBezTo>
                  <a:pt x="4499" y="28147"/>
                  <a:pt x="4438" y="27873"/>
                  <a:pt x="4377" y="27539"/>
                </a:cubicBezTo>
                <a:cubicBezTo>
                  <a:pt x="4256" y="26779"/>
                  <a:pt x="4043" y="25746"/>
                  <a:pt x="3800" y="24469"/>
                </a:cubicBezTo>
                <a:cubicBezTo>
                  <a:pt x="3313" y="21886"/>
                  <a:pt x="2675" y="18329"/>
                  <a:pt x="2037" y="14378"/>
                </a:cubicBezTo>
                <a:cubicBezTo>
                  <a:pt x="1429" y="10426"/>
                  <a:pt x="912" y="6809"/>
                  <a:pt x="578" y="4226"/>
                </a:cubicBezTo>
                <a:cubicBezTo>
                  <a:pt x="395" y="2919"/>
                  <a:pt x="274" y="1885"/>
                  <a:pt x="152" y="1125"/>
                </a:cubicBezTo>
                <a:cubicBezTo>
                  <a:pt x="122" y="791"/>
                  <a:pt x="91" y="517"/>
                  <a:pt x="61" y="305"/>
                </a:cubicBezTo>
                <a:cubicBezTo>
                  <a:pt x="31" y="183"/>
                  <a:pt x="31" y="92"/>
                  <a:pt x="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0" name="Google Shape;3904;p72"/>
          <p:cNvSpPr/>
          <p:nvPr/>
        </p:nvSpPr>
        <p:spPr>
          <a:xfrm>
            <a:off x="4414396" y="5830705"/>
            <a:ext cx="414345" cy="25967"/>
          </a:xfrm>
          <a:custGeom>
            <a:avLst/>
            <a:gdLst/>
            <a:ahLst/>
            <a:cxnLst/>
            <a:rect l="l" t="t" r="r" b="b"/>
            <a:pathLst>
              <a:path w="19151" h="1266" extrusionOk="0">
                <a:moveTo>
                  <a:pt x="19014" y="1"/>
                </a:moveTo>
                <a:cubicBezTo>
                  <a:pt x="18244" y="1"/>
                  <a:pt x="14285" y="227"/>
                  <a:pt x="9545" y="527"/>
                </a:cubicBezTo>
                <a:cubicBezTo>
                  <a:pt x="4256" y="892"/>
                  <a:pt x="1" y="1196"/>
                  <a:pt x="1" y="1256"/>
                </a:cubicBezTo>
                <a:cubicBezTo>
                  <a:pt x="1" y="1263"/>
                  <a:pt x="47" y="1266"/>
                  <a:pt x="136" y="1266"/>
                </a:cubicBezTo>
                <a:cubicBezTo>
                  <a:pt x="901" y="1266"/>
                  <a:pt x="4835" y="1039"/>
                  <a:pt x="9575" y="740"/>
                </a:cubicBezTo>
                <a:cubicBezTo>
                  <a:pt x="14864" y="375"/>
                  <a:pt x="19150" y="71"/>
                  <a:pt x="19150" y="10"/>
                </a:cubicBezTo>
                <a:cubicBezTo>
                  <a:pt x="19150" y="4"/>
                  <a:pt x="19104" y="1"/>
                  <a:pt x="19014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1" name="Google Shape;3905;p72"/>
          <p:cNvSpPr/>
          <p:nvPr/>
        </p:nvSpPr>
        <p:spPr>
          <a:xfrm>
            <a:off x="2998513" y="5171947"/>
            <a:ext cx="193380" cy="1438260"/>
          </a:xfrm>
          <a:custGeom>
            <a:avLst/>
            <a:gdLst/>
            <a:ahLst/>
            <a:cxnLst/>
            <a:rect l="l" t="t" r="r" b="b"/>
            <a:pathLst>
              <a:path w="8938" h="70123" extrusionOk="0">
                <a:moveTo>
                  <a:pt x="1308" y="0"/>
                </a:moveTo>
                <a:lnTo>
                  <a:pt x="1308" y="0"/>
                </a:lnTo>
                <a:cubicBezTo>
                  <a:pt x="943" y="881"/>
                  <a:pt x="670" y="1824"/>
                  <a:pt x="518" y="2766"/>
                </a:cubicBezTo>
                <a:cubicBezTo>
                  <a:pt x="1" y="5350"/>
                  <a:pt x="31" y="8024"/>
                  <a:pt x="639" y="10578"/>
                </a:cubicBezTo>
                <a:cubicBezTo>
                  <a:pt x="1034" y="12341"/>
                  <a:pt x="1703" y="14043"/>
                  <a:pt x="2645" y="15623"/>
                </a:cubicBezTo>
                <a:cubicBezTo>
                  <a:pt x="3618" y="17325"/>
                  <a:pt x="4925" y="18967"/>
                  <a:pt x="5958" y="20882"/>
                </a:cubicBezTo>
                <a:cubicBezTo>
                  <a:pt x="7083" y="22857"/>
                  <a:pt x="7539" y="25168"/>
                  <a:pt x="7265" y="27417"/>
                </a:cubicBezTo>
                <a:cubicBezTo>
                  <a:pt x="7022" y="29788"/>
                  <a:pt x="6202" y="32098"/>
                  <a:pt x="5411" y="34499"/>
                </a:cubicBezTo>
                <a:cubicBezTo>
                  <a:pt x="4621" y="36900"/>
                  <a:pt x="3922" y="39332"/>
                  <a:pt x="3831" y="41733"/>
                </a:cubicBezTo>
                <a:cubicBezTo>
                  <a:pt x="3800" y="44043"/>
                  <a:pt x="4104" y="46323"/>
                  <a:pt x="4773" y="48542"/>
                </a:cubicBezTo>
                <a:cubicBezTo>
                  <a:pt x="5350" y="50669"/>
                  <a:pt x="6050" y="52615"/>
                  <a:pt x="6657" y="54469"/>
                </a:cubicBezTo>
                <a:cubicBezTo>
                  <a:pt x="7235" y="56171"/>
                  <a:pt x="7721" y="57904"/>
                  <a:pt x="8086" y="59697"/>
                </a:cubicBezTo>
                <a:cubicBezTo>
                  <a:pt x="8755" y="62919"/>
                  <a:pt x="8603" y="65654"/>
                  <a:pt x="8147" y="67448"/>
                </a:cubicBezTo>
                <a:cubicBezTo>
                  <a:pt x="7964" y="68116"/>
                  <a:pt x="7752" y="68785"/>
                  <a:pt x="7478" y="69454"/>
                </a:cubicBezTo>
                <a:cubicBezTo>
                  <a:pt x="7357" y="69667"/>
                  <a:pt x="7296" y="69819"/>
                  <a:pt x="7235" y="69940"/>
                </a:cubicBezTo>
                <a:cubicBezTo>
                  <a:pt x="7205" y="70001"/>
                  <a:pt x="7174" y="70062"/>
                  <a:pt x="7174" y="70123"/>
                </a:cubicBezTo>
                <a:cubicBezTo>
                  <a:pt x="7205" y="70062"/>
                  <a:pt x="7235" y="70001"/>
                  <a:pt x="7265" y="69971"/>
                </a:cubicBezTo>
                <a:lnTo>
                  <a:pt x="7509" y="69454"/>
                </a:lnTo>
                <a:cubicBezTo>
                  <a:pt x="7812" y="68816"/>
                  <a:pt x="8056" y="68147"/>
                  <a:pt x="8238" y="67448"/>
                </a:cubicBezTo>
                <a:cubicBezTo>
                  <a:pt x="8755" y="65654"/>
                  <a:pt x="8937" y="62919"/>
                  <a:pt x="8268" y="59667"/>
                </a:cubicBezTo>
                <a:cubicBezTo>
                  <a:pt x="7904" y="57873"/>
                  <a:pt x="7448" y="56141"/>
                  <a:pt x="6870" y="54408"/>
                </a:cubicBezTo>
                <a:cubicBezTo>
                  <a:pt x="6262" y="52584"/>
                  <a:pt x="5563" y="50609"/>
                  <a:pt x="5016" y="48481"/>
                </a:cubicBezTo>
                <a:cubicBezTo>
                  <a:pt x="4378" y="46292"/>
                  <a:pt x="4074" y="44043"/>
                  <a:pt x="4104" y="41764"/>
                </a:cubicBezTo>
                <a:cubicBezTo>
                  <a:pt x="4195" y="39393"/>
                  <a:pt x="4895" y="36991"/>
                  <a:pt x="5685" y="34590"/>
                </a:cubicBezTo>
                <a:cubicBezTo>
                  <a:pt x="6445" y="32219"/>
                  <a:pt x="7265" y="29848"/>
                  <a:pt x="7509" y="27447"/>
                </a:cubicBezTo>
                <a:cubicBezTo>
                  <a:pt x="7782" y="25137"/>
                  <a:pt x="7326" y="22797"/>
                  <a:pt x="6171" y="20760"/>
                </a:cubicBezTo>
                <a:cubicBezTo>
                  <a:pt x="5107" y="18815"/>
                  <a:pt x="3800" y="17204"/>
                  <a:pt x="2828" y="15532"/>
                </a:cubicBezTo>
                <a:cubicBezTo>
                  <a:pt x="1916" y="13982"/>
                  <a:pt x="1217" y="12310"/>
                  <a:pt x="791" y="10547"/>
                </a:cubicBezTo>
                <a:cubicBezTo>
                  <a:pt x="214" y="7994"/>
                  <a:pt x="122" y="5380"/>
                  <a:pt x="609" y="2796"/>
                </a:cubicBezTo>
                <a:cubicBezTo>
                  <a:pt x="730" y="2097"/>
                  <a:pt x="882" y="1398"/>
                  <a:pt x="1095" y="730"/>
                </a:cubicBezTo>
                <a:cubicBezTo>
                  <a:pt x="1156" y="486"/>
                  <a:pt x="1217" y="334"/>
                  <a:pt x="1277" y="182"/>
                </a:cubicBezTo>
                <a:cubicBezTo>
                  <a:pt x="1277" y="122"/>
                  <a:pt x="1308" y="61"/>
                  <a:pt x="130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2" name="Google Shape;3906;p72"/>
          <p:cNvSpPr/>
          <p:nvPr/>
        </p:nvSpPr>
        <p:spPr>
          <a:xfrm>
            <a:off x="3041264" y="5318905"/>
            <a:ext cx="94720" cy="207792"/>
          </a:xfrm>
          <a:custGeom>
            <a:avLst/>
            <a:gdLst/>
            <a:ahLst/>
            <a:cxnLst/>
            <a:rect l="l" t="t" r="r" b="b"/>
            <a:pathLst>
              <a:path w="4378" h="10131" extrusionOk="0">
                <a:moveTo>
                  <a:pt x="3724" y="1"/>
                </a:moveTo>
                <a:cubicBezTo>
                  <a:pt x="3663" y="1"/>
                  <a:pt x="3602" y="24"/>
                  <a:pt x="3557" y="69"/>
                </a:cubicBezTo>
                <a:cubicBezTo>
                  <a:pt x="1" y="3777"/>
                  <a:pt x="2007" y="10130"/>
                  <a:pt x="2007" y="10130"/>
                </a:cubicBezTo>
                <a:cubicBezTo>
                  <a:pt x="4377" y="4416"/>
                  <a:pt x="4134" y="1224"/>
                  <a:pt x="3952" y="191"/>
                </a:cubicBezTo>
                <a:cubicBezTo>
                  <a:pt x="3952" y="130"/>
                  <a:pt x="3922" y="100"/>
                  <a:pt x="3891" y="69"/>
                </a:cubicBezTo>
                <a:cubicBezTo>
                  <a:pt x="3846" y="24"/>
                  <a:pt x="3785" y="1"/>
                  <a:pt x="3724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3" name="Google Shape;3907;p72"/>
          <p:cNvSpPr/>
          <p:nvPr/>
        </p:nvSpPr>
        <p:spPr>
          <a:xfrm>
            <a:off x="3082047" y="5363331"/>
            <a:ext cx="27628" cy="162732"/>
          </a:xfrm>
          <a:custGeom>
            <a:avLst/>
            <a:gdLst/>
            <a:ahLst/>
            <a:cxnLst/>
            <a:rect l="l" t="t" r="r" b="b"/>
            <a:pathLst>
              <a:path w="1277" h="7934" extrusionOk="0">
                <a:moveTo>
                  <a:pt x="1277" y="0"/>
                </a:moveTo>
                <a:cubicBezTo>
                  <a:pt x="1155" y="365"/>
                  <a:pt x="1034" y="760"/>
                  <a:pt x="973" y="1155"/>
                </a:cubicBezTo>
                <a:cubicBezTo>
                  <a:pt x="851" y="1855"/>
                  <a:pt x="638" y="2827"/>
                  <a:pt x="456" y="3952"/>
                </a:cubicBezTo>
                <a:cubicBezTo>
                  <a:pt x="274" y="5046"/>
                  <a:pt x="152" y="6049"/>
                  <a:pt x="91" y="6748"/>
                </a:cubicBezTo>
                <a:cubicBezTo>
                  <a:pt x="30" y="7143"/>
                  <a:pt x="0" y="7539"/>
                  <a:pt x="61" y="7934"/>
                </a:cubicBezTo>
                <a:cubicBezTo>
                  <a:pt x="152" y="7569"/>
                  <a:pt x="213" y="7174"/>
                  <a:pt x="243" y="6779"/>
                </a:cubicBezTo>
                <a:cubicBezTo>
                  <a:pt x="395" y="5988"/>
                  <a:pt x="517" y="5046"/>
                  <a:pt x="699" y="3982"/>
                </a:cubicBezTo>
                <a:cubicBezTo>
                  <a:pt x="882" y="2949"/>
                  <a:pt x="1034" y="1976"/>
                  <a:pt x="1155" y="1186"/>
                </a:cubicBezTo>
                <a:cubicBezTo>
                  <a:pt x="1246" y="791"/>
                  <a:pt x="1277" y="396"/>
                  <a:pt x="127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4" name="Google Shape;3908;p72"/>
          <p:cNvSpPr/>
          <p:nvPr/>
        </p:nvSpPr>
        <p:spPr>
          <a:xfrm>
            <a:off x="3134644" y="5666148"/>
            <a:ext cx="138123" cy="167899"/>
          </a:xfrm>
          <a:custGeom>
            <a:avLst/>
            <a:gdLst/>
            <a:ahLst/>
            <a:cxnLst/>
            <a:rect l="l" t="t" r="r" b="b"/>
            <a:pathLst>
              <a:path w="6384" h="8186" extrusionOk="0">
                <a:moveTo>
                  <a:pt x="6172" y="1"/>
                </a:moveTo>
                <a:cubicBezTo>
                  <a:pt x="6152" y="1"/>
                  <a:pt x="6131" y="3"/>
                  <a:pt x="6110" y="9"/>
                </a:cubicBezTo>
                <a:cubicBezTo>
                  <a:pt x="1217" y="1650"/>
                  <a:pt x="1" y="8185"/>
                  <a:pt x="1" y="8185"/>
                </a:cubicBezTo>
                <a:cubicBezTo>
                  <a:pt x="4773" y="4234"/>
                  <a:pt x="6049" y="1316"/>
                  <a:pt x="6384" y="282"/>
                </a:cubicBezTo>
                <a:cubicBezTo>
                  <a:pt x="6384" y="252"/>
                  <a:pt x="6384" y="191"/>
                  <a:pt x="6384" y="161"/>
                </a:cubicBezTo>
                <a:cubicBezTo>
                  <a:pt x="6359" y="60"/>
                  <a:pt x="6271" y="1"/>
                  <a:pt x="6172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5" name="Google Shape;3909;p72"/>
          <p:cNvSpPr/>
          <p:nvPr/>
        </p:nvSpPr>
        <p:spPr>
          <a:xfrm>
            <a:off x="3133994" y="5701222"/>
            <a:ext cx="103916" cy="131575"/>
          </a:xfrm>
          <a:custGeom>
            <a:avLst/>
            <a:gdLst/>
            <a:ahLst/>
            <a:cxnLst/>
            <a:rect l="l" t="t" r="r" b="b"/>
            <a:pathLst>
              <a:path w="4803" h="6415" extrusionOk="0">
                <a:moveTo>
                  <a:pt x="4803" y="1"/>
                </a:moveTo>
                <a:lnTo>
                  <a:pt x="4803" y="1"/>
                </a:lnTo>
                <a:cubicBezTo>
                  <a:pt x="4499" y="244"/>
                  <a:pt x="4225" y="548"/>
                  <a:pt x="3982" y="852"/>
                </a:cubicBezTo>
                <a:cubicBezTo>
                  <a:pt x="3526" y="1399"/>
                  <a:pt x="2888" y="2189"/>
                  <a:pt x="2219" y="3071"/>
                </a:cubicBezTo>
                <a:cubicBezTo>
                  <a:pt x="1550" y="3952"/>
                  <a:pt x="943" y="4803"/>
                  <a:pt x="578" y="5411"/>
                </a:cubicBezTo>
                <a:cubicBezTo>
                  <a:pt x="335" y="5715"/>
                  <a:pt x="152" y="6050"/>
                  <a:pt x="0" y="6414"/>
                </a:cubicBezTo>
                <a:cubicBezTo>
                  <a:pt x="274" y="6141"/>
                  <a:pt x="517" y="5837"/>
                  <a:pt x="730" y="5533"/>
                </a:cubicBezTo>
                <a:lnTo>
                  <a:pt x="2432" y="3253"/>
                </a:lnTo>
                <a:lnTo>
                  <a:pt x="4134" y="974"/>
                </a:lnTo>
                <a:cubicBezTo>
                  <a:pt x="4377" y="670"/>
                  <a:pt x="4620" y="335"/>
                  <a:pt x="4803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6" name="Google Shape;3910;p72"/>
          <p:cNvSpPr/>
          <p:nvPr/>
        </p:nvSpPr>
        <p:spPr>
          <a:xfrm>
            <a:off x="3089921" y="5973028"/>
            <a:ext cx="98680" cy="197661"/>
          </a:xfrm>
          <a:custGeom>
            <a:avLst/>
            <a:gdLst/>
            <a:ahLst/>
            <a:cxnLst/>
            <a:rect l="l" t="t" r="r" b="b"/>
            <a:pathLst>
              <a:path w="4561" h="9637" extrusionOk="0">
                <a:moveTo>
                  <a:pt x="4331" y="0"/>
                </a:moveTo>
                <a:cubicBezTo>
                  <a:pt x="4294" y="0"/>
                  <a:pt x="4258" y="10"/>
                  <a:pt x="4226" y="32"/>
                </a:cubicBezTo>
                <a:cubicBezTo>
                  <a:pt x="1" y="3010"/>
                  <a:pt x="761" y="9637"/>
                  <a:pt x="761" y="9637"/>
                </a:cubicBezTo>
                <a:cubicBezTo>
                  <a:pt x="4165" y="4469"/>
                  <a:pt x="4560" y="1278"/>
                  <a:pt x="4560" y="214"/>
                </a:cubicBezTo>
                <a:cubicBezTo>
                  <a:pt x="4560" y="184"/>
                  <a:pt x="4560" y="123"/>
                  <a:pt x="4530" y="93"/>
                </a:cubicBezTo>
                <a:cubicBezTo>
                  <a:pt x="4471" y="34"/>
                  <a:pt x="4399" y="0"/>
                  <a:pt x="4331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7" name="Google Shape;3911;p72"/>
          <p:cNvSpPr/>
          <p:nvPr/>
        </p:nvSpPr>
        <p:spPr>
          <a:xfrm>
            <a:off x="3105046" y="6014808"/>
            <a:ext cx="59217" cy="155265"/>
          </a:xfrm>
          <a:custGeom>
            <a:avLst/>
            <a:gdLst/>
            <a:ahLst/>
            <a:cxnLst/>
            <a:rect l="l" t="t" r="r" b="b"/>
            <a:pathLst>
              <a:path w="2737" h="7570" extrusionOk="0">
                <a:moveTo>
                  <a:pt x="2737" y="1"/>
                </a:moveTo>
                <a:lnTo>
                  <a:pt x="2737" y="1"/>
                </a:lnTo>
                <a:cubicBezTo>
                  <a:pt x="2524" y="335"/>
                  <a:pt x="2341" y="700"/>
                  <a:pt x="2220" y="1065"/>
                </a:cubicBezTo>
                <a:cubicBezTo>
                  <a:pt x="1916" y="1764"/>
                  <a:pt x="1551" y="2676"/>
                  <a:pt x="1156" y="3739"/>
                </a:cubicBezTo>
                <a:cubicBezTo>
                  <a:pt x="791" y="4773"/>
                  <a:pt x="457" y="5715"/>
                  <a:pt x="274" y="6414"/>
                </a:cubicBezTo>
                <a:cubicBezTo>
                  <a:pt x="122" y="6779"/>
                  <a:pt x="31" y="7174"/>
                  <a:pt x="1" y="7569"/>
                </a:cubicBezTo>
                <a:cubicBezTo>
                  <a:pt x="183" y="7205"/>
                  <a:pt x="305" y="6840"/>
                  <a:pt x="426" y="6475"/>
                </a:cubicBezTo>
                <a:cubicBezTo>
                  <a:pt x="700" y="5715"/>
                  <a:pt x="1034" y="4803"/>
                  <a:pt x="1399" y="3800"/>
                </a:cubicBezTo>
                <a:lnTo>
                  <a:pt x="2372" y="1156"/>
                </a:lnTo>
                <a:cubicBezTo>
                  <a:pt x="2524" y="791"/>
                  <a:pt x="2645" y="396"/>
                  <a:pt x="273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8" name="Google Shape;3912;p72"/>
          <p:cNvSpPr/>
          <p:nvPr/>
        </p:nvSpPr>
        <p:spPr>
          <a:xfrm>
            <a:off x="3174756" y="6314487"/>
            <a:ext cx="100648" cy="194727"/>
          </a:xfrm>
          <a:custGeom>
            <a:avLst/>
            <a:gdLst/>
            <a:ahLst/>
            <a:cxnLst/>
            <a:rect l="l" t="t" r="r" b="b"/>
            <a:pathLst>
              <a:path w="4652" h="9494" extrusionOk="0">
                <a:moveTo>
                  <a:pt x="4442" y="1"/>
                </a:moveTo>
                <a:cubicBezTo>
                  <a:pt x="4398" y="1"/>
                  <a:pt x="4355" y="15"/>
                  <a:pt x="4317" y="40"/>
                </a:cubicBezTo>
                <a:cubicBezTo>
                  <a:pt x="1" y="2867"/>
                  <a:pt x="518" y="9494"/>
                  <a:pt x="518" y="9494"/>
                </a:cubicBezTo>
                <a:cubicBezTo>
                  <a:pt x="4135" y="4478"/>
                  <a:pt x="4621" y="1287"/>
                  <a:pt x="4651" y="223"/>
                </a:cubicBezTo>
                <a:cubicBezTo>
                  <a:pt x="4651" y="192"/>
                  <a:pt x="4651" y="132"/>
                  <a:pt x="4621" y="101"/>
                </a:cubicBezTo>
                <a:cubicBezTo>
                  <a:pt x="4568" y="30"/>
                  <a:pt x="4504" y="1"/>
                  <a:pt x="4442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9" name="Google Shape;3913;p72"/>
          <p:cNvSpPr/>
          <p:nvPr/>
        </p:nvSpPr>
        <p:spPr>
          <a:xfrm>
            <a:off x="3185293" y="6355836"/>
            <a:ext cx="64452" cy="152763"/>
          </a:xfrm>
          <a:custGeom>
            <a:avLst/>
            <a:gdLst/>
            <a:ahLst/>
            <a:cxnLst/>
            <a:rect l="l" t="t" r="r" b="b"/>
            <a:pathLst>
              <a:path w="2979" h="7448" extrusionOk="0">
                <a:moveTo>
                  <a:pt x="2979" y="0"/>
                </a:moveTo>
                <a:lnTo>
                  <a:pt x="2979" y="0"/>
                </a:lnTo>
                <a:cubicBezTo>
                  <a:pt x="2766" y="304"/>
                  <a:pt x="2584" y="669"/>
                  <a:pt x="2432" y="1034"/>
                </a:cubicBezTo>
                <a:cubicBezTo>
                  <a:pt x="2128" y="1702"/>
                  <a:pt x="1733" y="2614"/>
                  <a:pt x="1307" y="3648"/>
                </a:cubicBezTo>
                <a:cubicBezTo>
                  <a:pt x="882" y="4651"/>
                  <a:pt x="517" y="5593"/>
                  <a:pt x="304" y="6292"/>
                </a:cubicBezTo>
                <a:cubicBezTo>
                  <a:pt x="152" y="6657"/>
                  <a:pt x="31" y="7052"/>
                  <a:pt x="0" y="7447"/>
                </a:cubicBezTo>
                <a:cubicBezTo>
                  <a:pt x="183" y="7082"/>
                  <a:pt x="335" y="6718"/>
                  <a:pt x="456" y="6353"/>
                </a:cubicBezTo>
                <a:cubicBezTo>
                  <a:pt x="760" y="5593"/>
                  <a:pt x="1155" y="4712"/>
                  <a:pt x="1520" y="3739"/>
                </a:cubicBezTo>
                <a:lnTo>
                  <a:pt x="2584" y="1094"/>
                </a:lnTo>
                <a:cubicBezTo>
                  <a:pt x="2766" y="760"/>
                  <a:pt x="2888" y="365"/>
                  <a:pt x="297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0" name="Google Shape;3914;p72"/>
          <p:cNvSpPr/>
          <p:nvPr/>
        </p:nvSpPr>
        <p:spPr>
          <a:xfrm>
            <a:off x="2891978" y="5238647"/>
            <a:ext cx="130247" cy="173333"/>
          </a:xfrm>
          <a:custGeom>
            <a:avLst/>
            <a:gdLst/>
            <a:ahLst/>
            <a:cxnLst/>
            <a:rect l="l" t="t" r="r" b="b"/>
            <a:pathLst>
              <a:path w="6020" h="8451" extrusionOk="0">
                <a:moveTo>
                  <a:pt x="213" y="0"/>
                </a:moveTo>
                <a:cubicBezTo>
                  <a:pt x="92" y="0"/>
                  <a:pt x="1" y="122"/>
                  <a:pt x="1" y="243"/>
                </a:cubicBezTo>
                <a:cubicBezTo>
                  <a:pt x="122" y="5380"/>
                  <a:pt x="6019" y="8450"/>
                  <a:pt x="6019" y="8450"/>
                </a:cubicBezTo>
                <a:cubicBezTo>
                  <a:pt x="3648" y="2736"/>
                  <a:pt x="1247" y="639"/>
                  <a:pt x="365" y="31"/>
                </a:cubicBezTo>
                <a:cubicBezTo>
                  <a:pt x="305" y="0"/>
                  <a:pt x="274" y="0"/>
                  <a:pt x="213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1" name="Google Shape;3915;p72"/>
          <p:cNvSpPr/>
          <p:nvPr/>
        </p:nvSpPr>
        <p:spPr>
          <a:xfrm>
            <a:off x="2918935" y="5279791"/>
            <a:ext cx="102619" cy="132807"/>
          </a:xfrm>
          <a:custGeom>
            <a:avLst/>
            <a:gdLst/>
            <a:ahLst/>
            <a:cxnLst/>
            <a:rect l="l" t="t" r="r" b="b"/>
            <a:pathLst>
              <a:path w="4743" h="6475" extrusionOk="0">
                <a:moveTo>
                  <a:pt x="1" y="0"/>
                </a:moveTo>
                <a:cubicBezTo>
                  <a:pt x="153" y="335"/>
                  <a:pt x="335" y="700"/>
                  <a:pt x="578" y="1003"/>
                </a:cubicBezTo>
                <a:cubicBezTo>
                  <a:pt x="974" y="1611"/>
                  <a:pt x="1551" y="2462"/>
                  <a:pt x="2189" y="3344"/>
                </a:cubicBezTo>
                <a:cubicBezTo>
                  <a:pt x="2828" y="4256"/>
                  <a:pt x="3466" y="5046"/>
                  <a:pt x="3922" y="5593"/>
                </a:cubicBezTo>
                <a:cubicBezTo>
                  <a:pt x="4165" y="5928"/>
                  <a:pt x="4439" y="6201"/>
                  <a:pt x="4743" y="6475"/>
                </a:cubicBezTo>
                <a:cubicBezTo>
                  <a:pt x="4530" y="6110"/>
                  <a:pt x="4317" y="5806"/>
                  <a:pt x="4074" y="5502"/>
                </a:cubicBezTo>
                <a:lnTo>
                  <a:pt x="2402" y="3222"/>
                </a:lnTo>
                <a:lnTo>
                  <a:pt x="730" y="912"/>
                </a:lnTo>
                <a:cubicBezTo>
                  <a:pt x="518" y="578"/>
                  <a:pt x="274" y="274"/>
                  <a:pt x="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2" name="Google Shape;3916;p72"/>
          <p:cNvSpPr/>
          <p:nvPr/>
        </p:nvSpPr>
        <p:spPr>
          <a:xfrm>
            <a:off x="3018244" y="5526041"/>
            <a:ext cx="141411" cy="165848"/>
          </a:xfrm>
          <a:custGeom>
            <a:avLst/>
            <a:gdLst/>
            <a:ahLst/>
            <a:cxnLst/>
            <a:rect l="l" t="t" r="r" b="b"/>
            <a:pathLst>
              <a:path w="6536" h="8086" extrusionOk="0">
                <a:moveTo>
                  <a:pt x="213" y="1"/>
                </a:moveTo>
                <a:cubicBezTo>
                  <a:pt x="92" y="1"/>
                  <a:pt x="1" y="122"/>
                  <a:pt x="31" y="244"/>
                </a:cubicBezTo>
                <a:cubicBezTo>
                  <a:pt x="457" y="5381"/>
                  <a:pt x="6536" y="8086"/>
                  <a:pt x="6536" y="8086"/>
                </a:cubicBezTo>
                <a:cubicBezTo>
                  <a:pt x="3831" y="2524"/>
                  <a:pt x="1277" y="578"/>
                  <a:pt x="365" y="31"/>
                </a:cubicBezTo>
                <a:cubicBezTo>
                  <a:pt x="305" y="1"/>
                  <a:pt x="274" y="1"/>
                  <a:pt x="213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3" name="Google Shape;3917;p72"/>
          <p:cNvSpPr/>
          <p:nvPr/>
        </p:nvSpPr>
        <p:spPr>
          <a:xfrm>
            <a:off x="3047840" y="5565953"/>
            <a:ext cx="110493" cy="126571"/>
          </a:xfrm>
          <a:custGeom>
            <a:avLst/>
            <a:gdLst/>
            <a:ahLst/>
            <a:cxnLst/>
            <a:rect l="l" t="t" r="r" b="b"/>
            <a:pathLst>
              <a:path w="5107" h="6171" extrusionOk="0">
                <a:moveTo>
                  <a:pt x="0" y="0"/>
                </a:moveTo>
                <a:lnTo>
                  <a:pt x="0" y="0"/>
                </a:lnTo>
                <a:cubicBezTo>
                  <a:pt x="152" y="334"/>
                  <a:pt x="396" y="669"/>
                  <a:pt x="639" y="973"/>
                </a:cubicBezTo>
                <a:cubicBezTo>
                  <a:pt x="1064" y="1550"/>
                  <a:pt x="1672" y="2340"/>
                  <a:pt x="2371" y="3222"/>
                </a:cubicBezTo>
                <a:cubicBezTo>
                  <a:pt x="3070" y="4073"/>
                  <a:pt x="3739" y="4833"/>
                  <a:pt x="4256" y="5350"/>
                </a:cubicBezTo>
                <a:cubicBezTo>
                  <a:pt x="4499" y="5654"/>
                  <a:pt x="4803" y="5927"/>
                  <a:pt x="5107" y="6170"/>
                </a:cubicBezTo>
                <a:cubicBezTo>
                  <a:pt x="4894" y="5836"/>
                  <a:pt x="4651" y="5532"/>
                  <a:pt x="4377" y="5258"/>
                </a:cubicBezTo>
                <a:lnTo>
                  <a:pt x="2584" y="3070"/>
                </a:lnTo>
                <a:lnTo>
                  <a:pt x="791" y="851"/>
                </a:lnTo>
                <a:cubicBezTo>
                  <a:pt x="548" y="547"/>
                  <a:pt x="274" y="243"/>
                  <a:pt x="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4" name="Google Shape;3918;p72"/>
          <p:cNvSpPr/>
          <p:nvPr/>
        </p:nvSpPr>
        <p:spPr>
          <a:xfrm>
            <a:off x="2993254" y="5797354"/>
            <a:ext cx="93401" cy="206889"/>
          </a:xfrm>
          <a:custGeom>
            <a:avLst/>
            <a:gdLst/>
            <a:ahLst/>
            <a:cxnLst/>
            <a:rect l="l" t="t" r="r" b="b"/>
            <a:pathLst>
              <a:path w="4317" h="10087" extrusionOk="0">
                <a:moveTo>
                  <a:pt x="2180" y="1"/>
                </a:moveTo>
                <a:cubicBezTo>
                  <a:pt x="2096" y="1"/>
                  <a:pt x="2020" y="51"/>
                  <a:pt x="1976" y="116"/>
                </a:cubicBezTo>
                <a:cubicBezTo>
                  <a:pt x="1" y="4888"/>
                  <a:pt x="4195" y="10086"/>
                  <a:pt x="4195" y="10086"/>
                </a:cubicBezTo>
                <a:cubicBezTo>
                  <a:pt x="4317" y="3885"/>
                  <a:pt x="2919" y="998"/>
                  <a:pt x="2341" y="86"/>
                </a:cubicBezTo>
                <a:cubicBezTo>
                  <a:pt x="2341" y="56"/>
                  <a:pt x="2311" y="25"/>
                  <a:pt x="2280" y="25"/>
                </a:cubicBezTo>
                <a:cubicBezTo>
                  <a:pt x="2246" y="8"/>
                  <a:pt x="2212" y="1"/>
                  <a:pt x="2180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5" name="Google Shape;3919;p72"/>
          <p:cNvSpPr/>
          <p:nvPr/>
        </p:nvSpPr>
        <p:spPr>
          <a:xfrm>
            <a:off x="3044554" y="5843381"/>
            <a:ext cx="38165" cy="160865"/>
          </a:xfrm>
          <a:custGeom>
            <a:avLst/>
            <a:gdLst/>
            <a:ahLst/>
            <a:cxnLst/>
            <a:rect l="l" t="t" r="r" b="b"/>
            <a:pathLst>
              <a:path w="1764" h="7843" extrusionOk="0">
                <a:moveTo>
                  <a:pt x="0" y="0"/>
                </a:moveTo>
                <a:lnTo>
                  <a:pt x="0" y="0"/>
                </a:lnTo>
                <a:cubicBezTo>
                  <a:pt x="31" y="395"/>
                  <a:pt x="61" y="790"/>
                  <a:pt x="152" y="1155"/>
                </a:cubicBezTo>
                <a:cubicBezTo>
                  <a:pt x="274" y="1885"/>
                  <a:pt x="456" y="2857"/>
                  <a:pt x="669" y="3951"/>
                </a:cubicBezTo>
                <a:cubicBezTo>
                  <a:pt x="912" y="5046"/>
                  <a:pt x="1156" y="6018"/>
                  <a:pt x="1368" y="6717"/>
                </a:cubicBezTo>
                <a:cubicBezTo>
                  <a:pt x="1459" y="7113"/>
                  <a:pt x="1581" y="7477"/>
                  <a:pt x="1763" y="7842"/>
                </a:cubicBezTo>
                <a:cubicBezTo>
                  <a:pt x="1703" y="7447"/>
                  <a:pt x="1642" y="7052"/>
                  <a:pt x="1520" y="6687"/>
                </a:cubicBezTo>
                <a:cubicBezTo>
                  <a:pt x="1368" y="5866"/>
                  <a:pt x="1156" y="4924"/>
                  <a:pt x="912" y="3891"/>
                </a:cubicBezTo>
                <a:cubicBezTo>
                  <a:pt x="700" y="2857"/>
                  <a:pt x="487" y="1945"/>
                  <a:pt x="304" y="1125"/>
                </a:cubicBezTo>
                <a:cubicBezTo>
                  <a:pt x="244" y="730"/>
                  <a:pt x="152" y="365"/>
                  <a:pt x="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6" name="Google Shape;3920;p72"/>
          <p:cNvSpPr/>
          <p:nvPr/>
        </p:nvSpPr>
        <p:spPr>
          <a:xfrm>
            <a:off x="3034688" y="6203094"/>
            <a:ext cx="138793" cy="168351"/>
          </a:xfrm>
          <a:custGeom>
            <a:avLst/>
            <a:gdLst/>
            <a:ahLst/>
            <a:cxnLst/>
            <a:rect l="l" t="t" r="r" b="b"/>
            <a:pathLst>
              <a:path w="6415" h="8208" extrusionOk="0">
                <a:moveTo>
                  <a:pt x="213" y="0"/>
                </a:moveTo>
                <a:cubicBezTo>
                  <a:pt x="92" y="0"/>
                  <a:pt x="1" y="122"/>
                  <a:pt x="31" y="243"/>
                </a:cubicBezTo>
                <a:cubicBezTo>
                  <a:pt x="365" y="5380"/>
                  <a:pt x="6414" y="8207"/>
                  <a:pt x="6414" y="8207"/>
                </a:cubicBezTo>
                <a:cubicBezTo>
                  <a:pt x="3800" y="2584"/>
                  <a:pt x="1277" y="608"/>
                  <a:pt x="365" y="31"/>
                </a:cubicBezTo>
                <a:cubicBezTo>
                  <a:pt x="305" y="0"/>
                  <a:pt x="274" y="0"/>
                  <a:pt x="213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7" name="Google Shape;3921;p72"/>
          <p:cNvSpPr/>
          <p:nvPr/>
        </p:nvSpPr>
        <p:spPr>
          <a:xfrm>
            <a:off x="3063615" y="6242988"/>
            <a:ext cx="107876" cy="128457"/>
          </a:xfrm>
          <a:custGeom>
            <a:avLst/>
            <a:gdLst/>
            <a:ahLst/>
            <a:cxnLst/>
            <a:rect l="l" t="t" r="r" b="b"/>
            <a:pathLst>
              <a:path w="4986" h="6263" extrusionOk="0">
                <a:moveTo>
                  <a:pt x="1" y="1"/>
                </a:moveTo>
                <a:lnTo>
                  <a:pt x="1" y="1"/>
                </a:lnTo>
                <a:cubicBezTo>
                  <a:pt x="153" y="365"/>
                  <a:pt x="366" y="700"/>
                  <a:pt x="609" y="1004"/>
                </a:cubicBezTo>
                <a:cubicBezTo>
                  <a:pt x="1034" y="1581"/>
                  <a:pt x="1642" y="2402"/>
                  <a:pt x="2311" y="3283"/>
                </a:cubicBezTo>
                <a:cubicBezTo>
                  <a:pt x="3010" y="4134"/>
                  <a:pt x="3648" y="4925"/>
                  <a:pt x="4165" y="5441"/>
                </a:cubicBezTo>
                <a:cubicBezTo>
                  <a:pt x="4408" y="5776"/>
                  <a:pt x="4682" y="6049"/>
                  <a:pt x="4986" y="6262"/>
                </a:cubicBezTo>
                <a:cubicBezTo>
                  <a:pt x="4803" y="5928"/>
                  <a:pt x="4560" y="5624"/>
                  <a:pt x="4287" y="5320"/>
                </a:cubicBezTo>
                <a:lnTo>
                  <a:pt x="2524" y="3131"/>
                </a:lnTo>
                <a:lnTo>
                  <a:pt x="761" y="882"/>
                </a:lnTo>
                <a:cubicBezTo>
                  <a:pt x="548" y="578"/>
                  <a:pt x="275" y="274"/>
                  <a:pt x="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8" name="Google Shape;3922;p72"/>
          <p:cNvSpPr/>
          <p:nvPr/>
        </p:nvSpPr>
        <p:spPr>
          <a:xfrm>
            <a:off x="3184623" y="5837146"/>
            <a:ext cx="248615" cy="608485"/>
          </a:xfrm>
          <a:custGeom>
            <a:avLst/>
            <a:gdLst/>
            <a:ahLst/>
            <a:cxnLst/>
            <a:rect l="l" t="t" r="r" b="b"/>
            <a:pathLst>
              <a:path w="11491" h="29667" extrusionOk="0">
                <a:moveTo>
                  <a:pt x="11490" y="0"/>
                </a:moveTo>
                <a:cubicBezTo>
                  <a:pt x="11460" y="152"/>
                  <a:pt x="11460" y="274"/>
                  <a:pt x="11460" y="426"/>
                </a:cubicBezTo>
                <a:cubicBezTo>
                  <a:pt x="11399" y="821"/>
                  <a:pt x="11369" y="1368"/>
                  <a:pt x="11308" y="2037"/>
                </a:cubicBezTo>
                <a:cubicBezTo>
                  <a:pt x="11217" y="3465"/>
                  <a:pt x="11065" y="5441"/>
                  <a:pt x="10913" y="7812"/>
                </a:cubicBezTo>
                <a:cubicBezTo>
                  <a:pt x="10457" y="10152"/>
                  <a:pt x="9241" y="12797"/>
                  <a:pt x="7600" y="15380"/>
                </a:cubicBezTo>
                <a:cubicBezTo>
                  <a:pt x="6414" y="17265"/>
                  <a:pt x="5138" y="18997"/>
                  <a:pt x="4043" y="20639"/>
                </a:cubicBezTo>
                <a:cubicBezTo>
                  <a:pt x="3071" y="22067"/>
                  <a:pt x="2189" y="23557"/>
                  <a:pt x="1399" y="25107"/>
                </a:cubicBezTo>
                <a:cubicBezTo>
                  <a:pt x="882" y="26171"/>
                  <a:pt x="487" y="27265"/>
                  <a:pt x="214" y="28390"/>
                </a:cubicBezTo>
                <a:cubicBezTo>
                  <a:pt x="122" y="28815"/>
                  <a:pt x="62" y="29119"/>
                  <a:pt x="31" y="29332"/>
                </a:cubicBezTo>
                <a:cubicBezTo>
                  <a:pt x="1" y="29453"/>
                  <a:pt x="1" y="29545"/>
                  <a:pt x="1" y="29666"/>
                </a:cubicBezTo>
                <a:cubicBezTo>
                  <a:pt x="31" y="29575"/>
                  <a:pt x="62" y="29453"/>
                  <a:pt x="62" y="29362"/>
                </a:cubicBezTo>
                <a:cubicBezTo>
                  <a:pt x="122" y="29149"/>
                  <a:pt x="214" y="28815"/>
                  <a:pt x="305" y="28420"/>
                </a:cubicBezTo>
                <a:cubicBezTo>
                  <a:pt x="609" y="27295"/>
                  <a:pt x="1034" y="26231"/>
                  <a:pt x="1551" y="25198"/>
                </a:cubicBezTo>
                <a:cubicBezTo>
                  <a:pt x="2341" y="23648"/>
                  <a:pt x="3223" y="22158"/>
                  <a:pt x="4226" y="20760"/>
                </a:cubicBezTo>
                <a:cubicBezTo>
                  <a:pt x="5320" y="19149"/>
                  <a:pt x="6566" y="17417"/>
                  <a:pt x="7782" y="15502"/>
                </a:cubicBezTo>
                <a:cubicBezTo>
                  <a:pt x="9423" y="12918"/>
                  <a:pt x="10670" y="10274"/>
                  <a:pt x="11095" y="7812"/>
                </a:cubicBezTo>
                <a:cubicBezTo>
                  <a:pt x="11217" y="5471"/>
                  <a:pt x="11338" y="3465"/>
                  <a:pt x="11399" y="2067"/>
                </a:cubicBezTo>
                <a:cubicBezTo>
                  <a:pt x="11430" y="1398"/>
                  <a:pt x="11490" y="851"/>
                  <a:pt x="11490" y="456"/>
                </a:cubicBezTo>
                <a:lnTo>
                  <a:pt x="11490" y="30"/>
                </a:lnTo>
                <a:cubicBezTo>
                  <a:pt x="11490" y="20"/>
                  <a:pt x="11490" y="10"/>
                  <a:pt x="1149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9" name="Google Shape;3923;p72"/>
          <p:cNvSpPr/>
          <p:nvPr/>
        </p:nvSpPr>
        <p:spPr>
          <a:xfrm>
            <a:off x="3315496" y="5934775"/>
            <a:ext cx="95371" cy="210356"/>
          </a:xfrm>
          <a:custGeom>
            <a:avLst/>
            <a:gdLst/>
            <a:ahLst/>
            <a:cxnLst/>
            <a:rect l="l" t="t" r="r" b="b"/>
            <a:pathLst>
              <a:path w="4408" h="10256" extrusionOk="0">
                <a:moveTo>
                  <a:pt x="1028" y="0"/>
                </a:moveTo>
                <a:cubicBezTo>
                  <a:pt x="976" y="0"/>
                  <a:pt x="923" y="15"/>
                  <a:pt x="882" y="43"/>
                </a:cubicBezTo>
                <a:cubicBezTo>
                  <a:pt x="852" y="73"/>
                  <a:pt x="821" y="103"/>
                  <a:pt x="821" y="164"/>
                </a:cubicBezTo>
                <a:cubicBezTo>
                  <a:pt x="517" y="1167"/>
                  <a:pt x="1" y="4359"/>
                  <a:pt x="1855" y="10256"/>
                </a:cubicBezTo>
                <a:cubicBezTo>
                  <a:pt x="1855" y="10256"/>
                  <a:pt x="4408" y="4116"/>
                  <a:pt x="1186" y="73"/>
                </a:cubicBezTo>
                <a:cubicBezTo>
                  <a:pt x="1152" y="23"/>
                  <a:pt x="1091" y="0"/>
                  <a:pt x="1028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0" name="Google Shape;3924;p72"/>
          <p:cNvSpPr/>
          <p:nvPr/>
        </p:nvSpPr>
        <p:spPr>
          <a:xfrm>
            <a:off x="3344425" y="5980534"/>
            <a:ext cx="13847" cy="163981"/>
          </a:xfrm>
          <a:custGeom>
            <a:avLst/>
            <a:gdLst/>
            <a:ahLst/>
            <a:cxnLst/>
            <a:rect l="l" t="t" r="r" b="b"/>
            <a:pathLst>
              <a:path w="640" h="7995" extrusionOk="0">
                <a:moveTo>
                  <a:pt x="31" y="0"/>
                </a:moveTo>
                <a:cubicBezTo>
                  <a:pt x="1" y="395"/>
                  <a:pt x="31" y="790"/>
                  <a:pt x="62" y="1155"/>
                </a:cubicBezTo>
                <a:cubicBezTo>
                  <a:pt x="123" y="1976"/>
                  <a:pt x="183" y="2948"/>
                  <a:pt x="274" y="4012"/>
                </a:cubicBezTo>
                <a:cubicBezTo>
                  <a:pt x="335" y="5046"/>
                  <a:pt x="396" y="6018"/>
                  <a:pt x="457" y="6839"/>
                </a:cubicBezTo>
                <a:cubicBezTo>
                  <a:pt x="457" y="7234"/>
                  <a:pt x="487" y="7599"/>
                  <a:pt x="548" y="7994"/>
                </a:cubicBezTo>
                <a:cubicBezTo>
                  <a:pt x="639" y="7599"/>
                  <a:pt x="639" y="7204"/>
                  <a:pt x="639" y="6839"/>
                </a:cubicBezTo>
                <a:cubicBezTo>
                  <a:pt x="639" y="6110"/>
                  <a:pt x="578" y="5107"/>
                  <a:pt x="518" y="3982"/>
                </a:cubicBezTo>
                <a:cubicBezTo>
                  <a:pt x="426" y="2888"/>
                  <a:pt x="335" y="1885"/>
                  <a:pt x="244" y="1155"/>
                </a:cubicBezTo>
                <a:cubicBezTo>
                  <a:pt x="214" y="760"/>
                  <a:pt x="153" y="365"/>
                  <a:pt x="3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1" name="Google Shape;3925;p72"/>
          <p:cNvSpPr/>
          <p:nvPr/>
        </p:nvSpPr>
        <p:spPr>
          <a:xfrm>
            <a:off x="3315496" y="5934775"/>
            <a:ext cx="95371" cy="210356"/>
          </a:xfrm>
          <a:custGeom>
            <a:avLst/>
            <a:gdLst/>
            <a:ahLst/>
            <a:cxnLst/>
            <a:rect l="l" t="t" r="r" b="b"/>
            <a:pathLst>
              <a:path w="4408" h="10256" extrusionOk="0">
                <a:moveTo>
                  <a:pt x="1028" y="0"/>
                </a:moveTo>
                <a:cubicBezTo>
                  <a:pt x="976" y="0"/>
                  <a:pt x="923" y="15"/>
                  <a:pt x="882" y="43"/>
                </a:cubicBezTo>
                <a:cubicBezTo>
                  <a:pt x="852" y="73"/>
                  <a:pt x="821" y="103"/>
                  <a:pt x="821" y="164"/>
                </a:cubicBezTo>
                <a:cubicBezTo>
                  <a:pt x="517" y="1167"/>
                  <a:pt x="1" y="4359"/>
                  <a:pt x="1855" y="10256"/>
                </a:cubicBezTo>
                <a:cubicBezTo>
                  <a:pt x="1855" y="10256"/>
                  <a:pt x="4408" y="4116"/>
                  <a:pt x="1186" y="73"/>
                </a:cubicBezTo>
                <a:cubicBezTo>
                  <a:pt x="1152" y="23"/>
                  <a:pt x="1091" y="0"/>
                  <a:pt x="102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2" name="Google Shape;3926;p72"/>
          <p:cNvSpPr/>
          <p:nvPr/>
        </p:nvSpPr>
        <p:spPr>
          <a:xfrm>
            <a:off x="3133995" y="6240445"/>
            <a:ext cx="94720" cy="208305"/>
          </a:xfrm>
          <a:custGeom>
            <a:avLst/>
            <a:gdLst/>
            <a:ahLst/>
            <a:cxnLst/>
            <a:rect l="l" t="t" r="r" b="b"/>
            <a:pathLst>
              <a:path w="4378" h="10156" extrusionOk="0">
                <a:moveTo>
                  <a:pt x="691" y="1"/>
                </a:moveTo>
                <a:cubicBezTo>
                  <a:pt x="584" y="1"/>
                  <a:pt x="476" y="68"/>
                  <a:pt x="456" y="185"/>
                </a:cubicBezTo>
                <a:cubicBezTo>
                  <a:pt x="274" y="1249"/>
                  <a:pt x="0" y="4410"/>
                  <a:pt x="2310" y="10155"/>
                </a:cubicBezTo>
                <a:cubicBezTo>
                  <a:pt x="2310" y="10155"/>
                  <a:pt x="4377" y="3833"/>
                  <a:pt x="851" y="64"/>
                </a:cubicBezTo>
                <a:cubicBezTo>
                  <a:pt x="808" y="21"/>
                  <a:pt x="750" y="1"/>
                  <a:pt x="69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3" name="Google Shape;3927;p72"/>
          <p:cNvSpPr/>
          <p:nvPr/>
        </p:nvSpPr>
        <p:spPr>
          <a:xfrm>
            <a:off x="3160305" y="6285383"/>
            <a:ext cx="25660" cy="162732"/>
          </a:xfrm>
          <a:custGeom>
            <a:avLst/>
            <a:gdLst/>
            <a:ahLst/>
            <a:cxnLst/>
            <a:rect l="l" t="t" r="r" b="b"/>
            <a:pathLst>
              <a:path w="1186" h="7934" extrusionOk="0">
                <a:moveTo>
                  <a:pt x="0" y="1"/>
                </a:moveTo>
                <a:cubicBezTo>
                  <a:pt x="0" y="396"/>
                  <a:pt x="31" y="791"/>
                  <a:pt x="122" y="1156"/>
                </a:cubicBezTo>
                <a:cubicBezTo>
                  <a:pt x="243" y="1976"/>
                  <a:pt x="395" y="2918"/>
                  <a:pt x="547" y="3982"/>
                </a:cubicBezTo>
                <a:cubicBezTo>
                  <a:pt x="699" y="5016"/>
                  <a:pt x="851" y="5958"/>
                  <a:pt x="973" y="6779"/>
                </a:cubicBezTo>
                <a:cubicBezTo>
                  <a:pt x="1003" y="7174"/>
                  <a:pt x="1064" y="7569"/>
                  <a:pt x="1155" y="7934"/>
                </a:cubicBezTo>
                <a:cubicBezTo>
                  <a:pt x="1186" y="7539"/>
                  <a:pt x="1186" y="7143"/>
                  <a:pt x="1125" y="6748"/>
                </a:cubicBezTo>
                <a:cubicBezTo>
                  <a:pt x="1064" y="6019"/>
                  <a:pt x="942" y="5016"/>
                  <a:pt x="790" y="3922"/>
                </a:cubicBezTo>
                <a:cubicBezTo>
                  <a:pt x="608" y="2827"/>
                  <a:pt x="426" y="1855"/>
                  <a:pt x="304" y="1125"/>
                </a:cubicBezTo>
                <a:cubicBezTo>
                  <a:pt x="243" y="760"/>
                  <a:pt x="122" y="365"/>
                  <a:pt x="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4" name="Google Shape;3928;p72"/>
          <p:cNvSpPr/>
          <p:nvPr/>
        </p:nvSpPr>
        <p:spPr>
          <a:xfrm>
            <a:off x="3133995" y="6240445"/>
            <a:ext cx="94720" cy="208305"/>
          </a:xfrm>
          <a:custGeom>
            <a:avLst/>
            <a:gdLst/>
            <a:ahLst/>
            <a:cxnLst/>
            <a:rect l="l" t="t" r="r" b="b"/>
            <a:pathLst>
              <a:path w="4378" h="10156" extrusionOk="0">
                <a:moveTo>
                  <a:pt x="691" y="1"/>
                </a:moveTo>
                <a:cubicBezTo>
                  <a:pt x="584" y="1"/>
                  <a:pt x="476" y="68"/>
                  <a:pt x="456" y="185"/>
                </a:cubicBezTo>
                <a:cubicBezTo>
                  <a:pt x="274" y="1249"/>
                  <a:pt x="0" y="4410"/>
                  <a:pt x="2310" y="10155"/>
                </a:cubicBezTo>
                <a:cubicBezTo>
                  <a:pt x="2310" y="10155"/>
                  <a:pt x="4377" y="3833"/>
                  <a:pt x="851" y="64"/>
                </a:cubicBezTo>
                <a:cubicBezTo>
                  <a:pt x="808" y="21"/>
                  <a:pt x="750" y="1"/>
                  <a:pt x="69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5" name="Google Shape;3929;p72"/>
          <p:cNvSpPr/>
          <p:nvPr/>
        </p:nvSpPr>
        <p:spPr>
          <a:xfrm>
            <a:off x="3425991" y="5803465"/>
            <a:ext cx="117720" cy="187672"/>
          </a:xfrm>
          <a:custGeom>
            <a:avLst/>
            <a:gdLst/>
            <a:ahLst/>
            <a:cxnLst/>
            <a:rect l="l" t="t" r="r" b="b"/>
            <a:pathLst>
              <a:path w="5441" h="9150" extrusionOk="0">
                <a:moveTo>
                  <a:pt x="4651" y="1"/>
                </a:moveTo>
                <a:cubicBezTo>
                  <a:pt x="4590" y="1"/>
                  <a:pt x="4559" y="31"/>
                  <a:pt x="4499" y="62"/>
                </a:cubicBezTo>
                <a:cubicBezTo>
                  <a:pt x="3739" y="791"/>
                  <a:pt x="1581" y="3162"/>
                  <a:pt x="0" y="9150"/>
                </a:cubicBezTo>
                <a:cubicBezTo>
                  <a:pt x="0" y="9150"/>
                  <a:pt x="5441" y="5350"/>
                  <a:pt x="4894" y="213"/>
                </a:cubicBezTo>
                <a:cubicBezTo>
                  <a:pt x="4894" y="92"/>
                  <a:pt x="4772" y="1"/>
                  <a:pt x="465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6" name="Google Shape;3930;p72"/>
          <p:cNvSpPr/>
          <p:nvPr/>
        </p:nvSpPr>
        <p:spPr>
          <a:xfrm>
            <a:off x="3425991" y="5803465"/>
            <a:ext cx="117720" cy="187672"/>
          </a:xfrm>
          <a:custGeom>
            <a:avLst/>
            <a:gdLst/>
            <a:ahLst/>
            <a:cxnLst/>
            <a:rect l="l" t="t" r="r" b="b"/>
            <a:pathLst>
              <a:path w="5441" h="9150" extrusionOk="0">
                <a:moveTo>
                  <a:pt x="4651" y="1"/>
                </a:moveTo>
                <a:cubicBezTo>
                  <a:pt x="4590" y="1"/>
                  <a:pt x="4559" y="31"/>
                  <a:pt x="4499" y="62"/>
                </a:cubicBezTo>
                <a:cubicBezTo>
                  <a:pt x="3739" y="791"/>
                  <a:pt x="1581" y="3162"/>
                  <a:pt x="0" y="9150"/>
                </a:cubicBezTo>
                <a:cubicBezTo>
                  <a:pt x="0" y="9150"/>
                  <a:pt x="5441" y="5350"/>
                  <a:pt x="4894" y="213"/>
                </a:cubicBezTo>
                <a:cubicBezTo>
                  <a:pt x="4894" y="92"/>
                  <a:pt x="4772" y="1"/>
                  <a:pt x="465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7" name="Google Shape;3931;p72"/>
          <p:cNvSpPr/>
          <p:nvPr/>
        </p:nvSpPr>
        <p:spPr>
          <a:xfrm>
            <a:off x="3426640" y="5847114"/>
            <a:ext cx="83536" cy="144025"/>
          </a:xfrm>
          <a:custGeom>
            <a:avLst/>
            <a:gdLst/>
            <a:ahLst/>
            <a:cxnLst/>
            <a:rect l="l" t="t" r="r" b="b"/>
            <a:pathLst>
              <a:path w="3861" h="7022" extrusionOk="0">
                <a:moveTo>
                  <a:pt x="3861" y="0"/>
                </a:moveTo>
                <a:cubicBezTo>
                  <a:pt x="3617" y="304"/>
                  <a:pt x="3435" y="639"/>
                  <a:pt x="3253" y="1003"/>
                </a:cubicBezTo>
                <a:lnTo>
                  <a:pt x="1915" y="3496"/>
                </a:lnTo>
                <a:lnTo>
                  <a:pt x="548" y="5988"/>
                </a:lnTo>
                <a:cubicBezTo>
                  <a:pt x="335" y="6323"/>
                  <a:pt x="152" y="6657"/>
                  <a:pt x="0" y="7022"/>
                </a:cubicBezTo>
                <a:cubicBezTo>
                  <a:pt x="274" y="6748"/>
                  <a:pt x="517" y="6414"/>
                  <a:pt x="700" y="6080"/>
                </a:cubicBezTo>
                <a:cubicBezTo>
                  <a:pt x="1095" y="5472"/>
                  <a:pt x="1611" y="4590"/>
                  <a:pt x="2128" y="3617"/>
                </a:cubicBezTo>
                <a:cubicBezTo>
                  <a:pt x="2645" y="2645"/>
                  <a:pt x="3101" y="1733"/>
                  <a:pt x="3405" y="1064"/>
                </a:cubicBezTo>
                <a:cubicBezTo>
                  <a:pt x="3617" y="730"/>
                  <a:pt x="3769" y="365"/>
                  <a:pt x="386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8" name="Google Shape;3932;p72"/>
          <p:cNvSpPr/>
          <p:nvPr/>
        </p:nvSpPr>
        <p:spPr>
          <a:xfrm>
            <a:off x="3231984" y="6193884"/>
            <a:ext cx="180873" cy="126427"/>
          </a:xfrm>
          <a:custGeom>
            <a:avLst/>
            <a:gdLst/>
            <a:ahLst/>
            <a:cxnLst/>
            <a:rect l="l" t="t" r="r" b="b"/>
            <a:pathLst>
              <a:path w="8360" h="6164" extrusionOk="0">
                <a:moveTo>
                  <a:pt x="8131" y="1"/>
                </a:moveTo>
                <a:cubicBezTo>
                  <a:pt x="8108" y="1"/>
                  <a:pt x="8086" y="9"/>
                  <a:pt x="8055" y="24"/>
                </a:cubicBezTo>
                <a:cubicBezTo>
                  <a:pt x="7052" y="297"/>
                  <a:pt x="4073" y="1483"/>
                  <a:pt x="0" y="6164"/>
                </a:cubicBezTo>
                <a:cubicBezTo>
                  <a:pt x="0" y="6164"/>
                  <a:pt x="6566" y="5130"/>
                  <a:pt x="8329" y="297"/>
                </a:cubicBezTo>
                <a:cubicBezTo>
                  <a:pt x="8359" y="176"/>
                  <a:pt x="8329" y="54"/>
                  <a:pt x="8207" y="24"/>
                </a:cubicBezTo>
                <a:cubicBezTo>
                  <a:pt x="8177" y="9"/>
                  <a:pt x="8154" y="1"/>
                  <a:pt x="813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9" name="Google Shape;3933;p72"/>
          <p:cNvSpPr/>
          <p:nvPr/>
        </p:nvSpPr>
        <p:spPr>
          <a:xfrm>
            <a:off x="3231984" y="6193884"/>
            <a:ext cx="180873" cy="126427"/>
          </a:xfrm>
          <a:custGeom>
            <a:avLst/>
            <a:gdLst/>
            <a:ahLst/>
            <a:cxnLst/>
            <a:rect l="l" t="t" r="r" b="b"/>
            <a:pathLst>
              <a:path w="8360" h="6164" extrusionOk="0">
                <a:moveTo>
                  <a:pt x="8131" y="1"/>
                </a:moveTo>
                <a:cubicBezTo>
                  <a:pt x="8108" y="1"/>
                  <a:pt x="8086" y="9"/>
                  <a:pt x="8055" y="24"/>
                </a:cubicBezTo>
                <a:cubicBezTo>
                  <a:pt x="7052" y="297"/>
                  <a:pt x="4073" y="1483"/>
                  <a:pt x="0" y="6164"/>
                </a:cubicBezTo>
                <a:cubicBezTo>
                  <a:pt x="0" y="6164"/>
                  <a:pt x="6566" y="5130"/>
                  <a:pt x="8329" y="297"/>
                </a:cubicBezTo>
                <a:cubicBezTo>
                  <a:pt x="8359" y="176"/>
                  <a:pt x="8329" y="54"/>
                  <a:pt x="8207" y="24"/>
                </a:cubicBezTo>
                <a:cubicBezTo>
                  <a:pt x="8177" y="9"/>
                  <a:pt x="8154" y="1"/>
                  <a:pt x="813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0" name="Google Shape;3934;p72"/>
          <p:cNvSpPr/>
          <p:nvPr/>
        </p:nvSpPr>
        <p:spPr>
          <a:xfrm>
            <a:off x="3232632" y="6226147"/>
            <a:ext cx="142081" cy="94800"/>
          </a:xfrm>
          <a:custGeom>
            <a:avLst/>
            <a:gdLst/>
            <a:ahLst/>
            <a:cxnLst/>
            <a:rect l="l" t="t" r="r" b="b"/>
            <a:pathLst>
              <a:path w="6567" h="4622" extrusionOk="0">
                <a:moveTo>
                  <a:pt x="6566" y="1"/>
                </a:moveTo>
                <a:lnTo>
                  <a:pt x="6566" y="1"/>
                </a:lnTo>
                <a:cubicBezTo>
                  <a:pt x="6232" y="153"/>
                  <a:pt x="5897" y="396"/>
                  <a:pt x="5563" y="639"/>
                </a:cubicBezTo>
                <a:lnTo>
                  <a:pt x="3253" y="2281"/>
                </a:lnTo>
                <a:lnTo>
                  <a:pt x="943" y="3922"/>
                </a:lnTo>
                <a:cubicBezTo>
                  <a:pt x="609" y="4104"/>
                  <a:pt x="305" y="4347"/>
                  <a:pt x="1" y="4621"/>
                </a:cubicBezTo>
                <a:cubicBezTo>
                  <a:pt x="365" y="4469"/>
                  <a:pt x="730" y="4287"/>
                  <a:pt x="1034" y="4044"/>
                </a:cubicBezTo>
                <a:cubicBezTo>
                  <a:pt x="1672" y="3679"/>
                  <a:pt x="2493" y="3132"/>
                  <a:pt x="3405" y="2463"/>
                </a:cubicBezTo>
                <a:cubicBezTo>
                  <a:pt x="4317" y="1825"/>
                  <a:pt x="5107" y="1217"/>
                  <a:pt x="5685" y="761"/>
                </a:cubicBezTo>
                <a:cubicBezTo>
                  <a:pt x="6019" y="548"/>
                  <a:pt x="6293" y="274"/>
                  <a:pt x="656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1" name="Google Shape;3935;p72"/>
          <p:cNvSpPr/>
          <p:nvPr/>
        </p:nvSpPr>
        <p:spPr>
          <a:xfrm>
            <a:off x="3063616" y="6568429"/>
            <a:ext cx="258481" cy="253756"/>
          </a:xfrm>
          <a:custGeom>
            <a:avLst/>
            <a:gdLst/>
            <a:ahLst/>
            <a:cxnLst/>
            <a:rect l="l" t="t" r="r" b="b"/>
            <a:pathLst>
              <a:path w="11947" h="12372" extrusionOk="0">
                <a:moveTo>
                  <a:pt x="1" y="0"/>
                </a:moveTo>
                <a:lnTo>
                  <a:pt x="1886" y="12371"/>
                </a:lnTo>
                <a:lnTo>
                  <a:pt x="9424" y="12341"/>
                </a:lnTo>
                <a:lnTo>
                  <a:pt x="11946" y="0"/>
                </a:lnTo>
                <a:close/>
              </a:path>
            </a:pathLst>
          </a:custGeom>
          <a:solidFill>
            <a:srgbClr val="F5AA79"/>
          </a:solidFill>
          <a:ln w="9875" cap="flat" cmpd="sng">
            <a:solidFill>
              <a:srgbClr val="F5AA78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2" name="Google Shape;3936;p72"/>
          <p:cNvSpPr/>
          <p:nvPr/>
        </p:nvSpPr>
        <p:spPr>
          <a:xfrm>
            <a:off x="3082697" y="6603829"/>
            <a:ext cx="215729" cy="124212"/>
          </a:xfrm>
          <a:custGeom>
            <a:avLst/>
            <a:gdLst/>
            <a:ahLst/>
            <a:cxnLst/>
            <a:rect l="l" t="t" r="r" b="b"/>
            <a:pathLst>
              <a:path w="9971" h="6056" extrusionOk="0">
                <a:moveTo>
                  <a:pt x="9970" y="3046"/>
                </a:moveTo>
                <a:cubicBezTo>
                  <a:pt x="9970" y="3046"/>
                  <a:pt x="9970" y="3046"/>
                  <a:pt x="9879" y="3077"/>
                </a:cubicBezTo>
                <a:cubicBezTo>
                  <a:pt x="9867" y="3083"/>
                  <a:pt x="9855" y="3090"/>
                  <a:pt x="9842" y="3098"/>
                </a:cubicBezTo>
                <a:lnTo>
                  <a:pt x="9842" y="3098"/>
                </a:lnTo>
                <a:cubicBezTo>
                  <a:pt x="9885" y="3081"/>
                  <a:pt x="9928" y="3064"/>
                  <a:pt x="9970" y="3046"/>
                </a:cubicBezTo>
                <a:close/>
                <a:moveTo>
                  <a:pt x="6657" y="174"/>
                </a:moveTo>
                <a:cubicBezTo>
                  <a:pt x="6883" y="174"/>
                  <a:pt x="7111" y="255"/>
                  <a:pt x="7295" y="402"/>
                </a:cubicBezTo>
                <a:cubicBezTo>
                  <a:pt x="7630" y="645"/>
                  <a:pt x="7873" y="1010"/>
                  <a:pt x="7934" y="1405"/>
                </a:cubicBezTo>
                <a:cubicBezTo>
                  <a:pt x="8025" y="1861"/>
                  <a:pt x="8055" y="2317"/>
                  <a:pt x="8025" y="2742"/>
                </a:cubicBezTo>
                <a:cubicBezTo>
                  <a:pt x="8013" y="2940"/>
                  <a:pt x="7990" y="3133"/>
                  <a:pt x="7956" y="3321"/>
                </a:cubicBezTo>
                <a:lnTo>
                  <a:pt x="7956" y="3321"/>
                </a:lnTo>
                <a:cubicBezTo>
                  <a:pt x="7804" y="3292"/>
                  <a:pt x="7654" y="3250"/>
                  <a:pt x="7508" y="3198"/>
                </a:cubicBezTo>
                <a:cubicBezTo>
                  <a:pt x="6931" y="3016"/>
                  <a:pt x="6444" y="2651"/>
                  <a:pt x="6080" y="2165"/>
                </a:cubicBezTo>
                <a:cubicBezTo>
                  <a:pt x="5897" y="1861"/>
                  <a:pt x="5806" y="1526"/>
                  <a:pt x="5776" y="1192"/>
                </a:cubicBezTo>
                <a:cubicBezTo>
                  <a:pt x="5745" y="827"/>
                  <a:pt x="5928" y="493"/>
                  <a:pt x="6232" y="280"/>
                </a:cubicBezTo>
                <a:cubicBezTo>
                  <a:pt x="6363" y="208"/>
                  <a:pt x="6510" y="174"/>
                  <a:pt x="6657" y="174"/>
                </a:cubicBezTo>
                <a:close/>
                <a:moveTo>
                  <a:pt x="3666" y="1870"/>
                </a:moveTo>
                <a:cubicBezTo>
                  <a:pt x="3848" y="1870"/>
                  <a:pt x="4031" y="1917"/>
                  <a:pt x="4195" y="2013"/>
                </a:cubicBezTo>
                <a:cubicBezTo>
                  <a:pt x="4529" y="2195"/>
                  <a:pt x="4773" y="2499"/>
                  <a:pt x="4864" y="2894"/>
                </a:cubicBezTo>
                <a:cubicBezTo>
                  <a:pt x="4955" y="3593"/>
                  <a:pt x="4621" y="4292"/>
                  <a:pt x="4013" y="4657"/>
                </a:cubicBezTo>
                <a:cubicBezTo>
                  <a:pt x="3846" y="4755"/>
                  <a:pt x="3671" y="4831"/>
                  <a:pt x="3490" y="4884"/>
                </a:cubicBezTo>
                <a:lnTo>
                  <a:pt x="3490" y="4884"/>
                </a:lnTo>
                <a:cubicBezTo>
                  <a:pt x="3358" y="4754"/>
                  <a:pt x="3238" y="4617"/>
                  <a:pt x="3131" y="4475"/>
                </a:cubicBezTo>
                <a:cubicBezTo>
                  <a:pt x="2827" y="4110"/>
                  <a:pt x="2645" y="3685"/>
                  <a:pt x="2584" y="3229"/>
                </a:cubicBezTo>
                <a:cubicBezTo>
                  <a:pt x="2554" y="2803"/>
                  <a:pt x="2706" y="2378"/>
                  <a:pt x="3040" y="2074"/>
                </a:cubicBezTo>
                <a:cubicBezTo>
                  <a:pt x="3224" y="1940"/>
                  <a:pt x="3444" y="1870"/>
                  <a:pt x="3666" y="1870"/>
                </a:cubicBezTo>
                <a:close/>
                <a:moveTo>
                  <a:pt x="6654" y="0"/>
                </a:moveTo>
                <a:cubicBezTo>
                  <a:pt x="6477" y="0"/>
                  <a:pt x="6301" y="42"/>
                  <a:pt x="6140" y="128"/>
                </a:cubicBezTo>
                <a:cubicBezTo>
                  <a:pt x="5776" y="371"/>
                  <a:pt x="5593" y="767"/>
                  <a:pt x="5624" y="1192"/>
                </a:cubicBezTo>
                <a:cubicBezTo>
                  <a:pt x="5654" y="1557"/>
                  <a:pt x="5776" y="1922"/>
                  <a:pt x="5988" y="2226"/>
                </a:cubicBezTo>
                <a:cubicBezTo>
                  <a:pt x="6353" y="2742"/>
                  <a:pt x="6870" y="3107"/>
                  <a:pt x="7478" y="3320"/>
                </a:cubicBezTo>
                <a:cubicBezTo>
                  <a:pt x="7624" y="3372"/>
                  <a:pt x="7777" y="3410"/>
                  <a:pt x="7933" y="3434"/>
                </a:cubicBezTo>
                <a:lnTo>
                  <a:pt x="7933" y="3434"/>
                </a:lnTo>
                <a:cubicBezTo>
                  <a:pt x="7883" y="3668"/>
                  <a:pt x="7814" y="3893"/>
                  <a:pt x="7721" y="4110"/>
                </a:cubicBezTo>
                <a:cubicBezTo>
                  <a:pt x="7539" y="4566"/>
                  <a:pt x="7265" y="4961"/>
                  <a:pt x="6900" y="5295"/>
                </a:cubicBezTo>
                <a:cubicBezTo>
                  <a:pt x="6536" y="5599"/>
                  <a:pt x="6080" y="5812"/>
                  <a:pt x="5593" y="5843"/>
                </a:cubicBezTo>
                <a:cubicBezTo>
                  <a:pt x="5077" y="5843"/>
                  <a:pt x="4590" y="5691"/>
                  <a:pt x="4195" y="5447"/>
                </a:cubicBezTo>
                <a:cubicBezTo>
                  <a:pt x="3981" y="5310"/>
                  <a:pt x="3783" y="5157"/>
                  <a:pt x="3603" y="4993"/>
                </a:cubicBezTo>
                <a:lnTo>
                  <a:pt x="3603" y="4993"/>
                </a:lnTo>
                <a:cubicBezTo>
                  <a:pt x="3766" y="4946"/>
                  <a:pt x="3923" y="4884"/>
                  <a:pt x="4073" y="4809"/>
                </a:cubicBezTo>
                <a:cubicBezTo>
                  <a:pt x="4742" y="4384"/>
                  <a:pt x="5107" y="3624"/>
                  <a:pt x="4985" y="2864"/>
                </a:cubicBezTo>
                <a:cubicBezTo>
                  <a:pt x="4894" y="2408"/>
                  <a:pt x="4621" y="2043"/>
                  <a:pt x="4225" y="1830"/>
                </a:cubicBezTo>
                <a:cubicBezTo>
                  <a:pt x="4039" y="1737"/>
                  <a:pt x="3836" y="1691"/>
                  <a:pt x="3632" y="1691"/>
                </a:cubicBezTo>
                <a:cubicBezTo>
                  <a:pt x="3371" y="1691"/>
                  <a:pt x="3110" y="1768"/>
                  <a:pt x="2888" y="1922"/>
                </a:cubicBezTo>
                <a:cubicBezTo>
                  <a:pt x="2523" y="2256"/>
                  <a:pt x="2311" y="2742"/>
                  <a:pt x="2371" y="3229"/>
                </a:cubicBezTo>
                <a:cubicBezTo>
                  <a:pt x="2402" y="3745"/>
                  <a:pt x="2614" y="4201"/>
                  <a:pt x="2918" y="4596"/>
                </a:cubicBezTo>
                <a:cubicBezTo>
                  <a:pt x="3019" y="4716"/>
                  <a:pt x="3126" y="4832"/>
                  <a:pt x="3237" y="4945"/>
                </a:cubicBezTo>
                <a:lnTo>
                  <a:pt x="3237" y="4945"/>
                </a:lnTo>
                <a:cubicBezTo>
                  <a:pt x="3096" y="4970"/>
                  <a:pt x="2953" y="4983"/>
                  <a:pt x="2810" y="4983"/>
                </a:cubicBezTo>
                <a:cubicBezTo>
                  <a:pt x="2643" y="4983"/>
                  <a:pt x="2476" y="4965"/>
                  <a:pt x="2311" y="4931"/>
                </a:cubicBezTo>
                <a:cubicBezTo>
                  <a:pt x="1855" y="4870"/>
                  <a:pt x="1429" y="4688"/>
                  <a:pt x="1034" y="4475"/>
                </a:cubicBezTo>
                <a:cubicBezTo>
                  <a:pt x="760" y="4353"/>
                  <a:pt x="517" y="4201"/>
                  <a:pt x="274" y="4019"/>
                </a:cubicBezTo>
                <a:cubicBezTo>
                  <a:pt x="183" y="3958"/>
                  <a:pt x="92" y="3897"/>
                  <a:pt x="0" y="3867"/>
                </a:cubicBezTo>
                <a:lnTo>
                  <a:pt x="0" y="3867"/>
                </a:lnTo>
                <a:cubicBezTo>
                  <a:pt x="61" y="3928"/>
                  <a:pt x="152" y="3988"/>
                  <a:pt x="244" y="4049"/>
                </a:cubicBezTo>
                <a:cubicBezTo>
                  <a:pt x="456" y="4232"/>
                  <a:pt x="700" y="4414"/>
                  <a:pt x="973" y="4566"/>
                </a:cubicBezTo>
                <a:cubicBezTo>
                  <a:pt x="1368" y="4779"/>
                  <a:pt x="1794" y="4961"/>
                  <a:pt x="2250" y="5052"/>
                </a:cubicBezTo>
                <a:cubicBezTo>
                  <a:pt x="2436" y="5088"/>
                  <a:pt x="2622" y="5105"/>
                  <a:pt x="2806" y="5105"/>
                </a:cubicBezTo>
                <a:cubicBezTo>
                  <a:pt x="2990" y="5105"/>
                  <a:pt x="3172" y="5088"/>
                  <a:pt x="3349" y="5054"/>
                </a:cubicBezTo>
                <a:lnTo>
                  <a:pt x="3349" y="5054"/>
                </a:lnTo>
                <a:cubicBezTo>
                  <a:pt x="3575" y="5270"/>
                  <a:pt x="3819" y="5466"/>
                  <a:pt x="4073" y="5630"/>
                </a:cubicBezTo>
                <a:cubicBezTo>
                  <a:pt x="4529" y="5903"/>
                  <a:pt x="5046" y="6055"/>
                  <a:pt x="5593" y="6055"/>
                </a:cubicBezTo>
                <a:cubicBezTo>
                  <a:pt x="6110" y="6025"/>
                  <a:pt x="6627" y="5812"/>
                  <a:pt x="7052" y="5447"/>
                </a:cubicBezTo>
                <a:cubicBezTo>
                  <a:pt x="7417" y="5113"/>
                  <a:pt x="7721" y="4688"/>
                  <a:pt x="7903" y="4201"/>
                </a:cubicBezTo>
                <a:cubicBezTo>
                  <a:pt x="8000" y="3960"/>
                  <a:pt x="8071" y="3711"/>
                  <a:pt x="8120" y="3458"/>
                </a:cubicBezTo>
                <a:lnTo>
                  <a:pt x="8120" y="3458"/>
                </a:lnTo>
                <a:cubicBezTo>
                  <a:pt x="8215" y="3466"/>
                  <a:pt x="8311" y="3471"/>
                  <a:pt x="8406" y="3471"/>
                </a:cubicBezTo>
                <a:cubicBezTo>
                  <a:pt x="8554" y="3471"/>
                  <a:pt x="8701" y="3461"/>
                  <a:pt x="8846" y="3441"/>
                </a:cubicBezTo>
                <a:cubicBezTo>
                  <a:pt x="9150" y="3411"/>
                  <a:pt x="9423" y="3320"/>
                  <a:pt x="9697" y="3198"/>
                </a:cubicBezTo>
                <a:cubicBezTo>
                  <a:pt x="9745" y="3174"/>
                  <a:pt x="9794" y="3130"/>
                  <a:pt x="9842" y="3098"/>
                </a:cubicBezTo>
                <a:lnTo>
                  <a:pt x="9842" y="3098"/>
                </a:lnTo>
                <a:cubicBezTo>
                  <a:pt x="9520" y="3225"/>
                  <a:pt x="9195" y="3323"/>
                  <a:pt x="8846" y="3350"/>
                </a:cubicBezTo>
                <a:cubicBezTo>
                  <a:pt x="8728" y="3366"/>
                  <a:pt x="8610" y="3373"/>
                  <a:pt x="8493" y="3373"/>
                </a:cubicBezTo>
                <a:cubicBezTo>
                  <a:pt x="8375" y="3373"/>
                  <a:pt x="8257" y="3366"/>
                  <a:pt x="8140" y="3351"/>
                </a:cubicBezTo>
                <a:lnTo>
                  <a:pt x="8140" y="3351"/>
                </a:lnTo>
                <a:cubicBezTo>
                  <a:pt x="8174" y="3159"/>
                  <a:pt x="8195" y="2966"/>
                  <a:pt x="8207" y="2773"/>
                </a:cubicBezTo>
                <a:cubicBezTo>
                  <a:pt x="8238" y="2317"/>
                  <a:pt x="8207" y="1830"/>
                  <a:pt x="8116" y="1374"/>
                </a:cubicBezTo>
                <a:cubicBezTo>
                  <a:pt x="8025" y="919"/>
                  <a:pt x="7782" y="523"/>
                  <a:pt x="7387" y="250"/>
                </a:cubicBezTo>
                <a:cubicBezTo>
                  <a:pt x="7170" y="88"/>
                  <a:pt x="6912" y="0"/>
                  <a:pt x="665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3" name="Google Shape;3937;p72"/>
          <p:cNvSpPr/>
          <p:nvPr/>
        </p:nvSpPr>
        <p:spPr>
          <a:xfrm>
            <a:off x="7398736" y="6216098"/>
            <a:ext cx="400520" cy="392860"/>
          </a:xfrm>
          <a:custGeom>
            <a:avLst/>
            <a:gdLst/>
            <a:ahLst/>
            <a:cxnLst/>
            <a:rect l="l" t="t" r="r" b="b"/>
            <a:pathLst>
              <a:path w="18512" h="19154" extrusionOk="0">
                <a:moveTo>
                  <a:pt x="8980" y="1"/>
                </a:moveTo>
                <a:cubicBezTo>
                  <a:pt x="7241" y="1"/>
                  <a:pt x="5508" y="487"/>
                  <a:pt x="4073" y="1494"/>
                </a:cubicBezTo>
                <a:cubicBezTo>
                  <a:pt x="1368" y="3379"/>
                  <a:pt x="0" y="6813"/>
                  <a:pt x="122" y="10096"/>
                </a:cubicBezTo>
                <a:cubicBezTo>
                  <a:pt x="274" y="13379"/>
                  <a:pt x="1855" y="17421"/>
                  <a:pt x="4833" y="19154"/>
                </a:cubicBezTo>
                <a:lnTo>
                  <a:pt x="13587" y="19093"/>
                </a:lnTo>
                <a:cubicBezTo>
                  <a:pt x="16414" y="17026"/>
                  <a:pt x="18177" y="13804"/>
                  <a:pt x="18390" y="10278"/>
                </a:cubicBezTo>
                <a:cubicBezTo>
                  <a:pt x="18511" y="6813"/>
                  <a:pt x="16809" y="3287"/>
                  <a:pt x="13891" y="1403"/>
                </a:cubicBezTo>
                <a:cubicBezTo>
                  <a:pt x="12438" y="479"/>
                  <a:pt x="10706" y="1"/>
                  <a:pt x="8980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4" name="Google Shape;3938;p72"/>
          <p:cNvSpPr/>
          <p:nvPr/>
        </p:nvSpPr>
        <p:spPr>
          <a:xfrm>
            <a:off x="7587485" y="6222417"/>
            <a:ext cx="20403" cy="392777"/>
          </a:xfrm>
          <a:custGeom>
            <a:avLst/>
            <a:gdLst/>
            <a:ahLst/>
            <a:cxnLst/>
            <a:rect l="l" t="t" r="r" b="b"/>
            <a:pathLst>
              <a:path w="943" h="19150" extrusionOk="0">
                <a:moveTo>
                  <a:pt x="0" y="1"/>
                </a:moveTo>
                <a:cubicBezTo>
                  <a:pt x="0" y="244"/>
                  <a:pt x="0" y="517"/>
                  <a:pt x="0" y="760"/>
                </a:cubicBezTo>
                <a:cubicBezTo>
                  <a:pt x="30" y="1277"/>
                  <a:pt x="91" y="1976"/>
                  <a:pt x="152" y="2797"/>
                </a:cubicBezTo>
                <a:cubicBezTo>
                  <a:pt x="274" y="4529"/>
                  <a:pt x="395" y="6931"/>
                  <a:pt x="517" y="9575"/>
                </a:cubicBezTo>
                <a:cubicBezTo>
                  <a:pt x="638" y="12220"/>
                  <a:pt x="699" y="14590"/>
                  <a:pt x="760" y="16323"/>
                </a:cubicBezTo>
                <a:cubicBezTo>
                  <a:pt x="760" y="17174"/>
                  <a:pt x="790" y="17843"/>
                  <a:pt x="790" y="18390"/>
                </a:cubicBezTo>
                <a:cubicBezTo>
                  <a:pt x="790" y="18633"/>
                  <a:pt x="821" y="18907"/>
                  <a:pt x="851" y="19150"/>
                </a:cubicBezTo>
                <a:cubicBezTo>
                  <a:pt x="912" y="18907"/>
                  <a:pt x="912" y="18633"/>
                  <a:pt x="912" y="18390"/>
                </a:cubicBezTo>
                <a:cubicBezTo>
                  <a:pt x="942" y="17904"/>
                  <a:pt x="942" y="17204"/>
                  <a:pt x="942" y="16353"/>
                </a:cubicBezTo>
                <a:cubicBezTo>
                  <a:pt x="942" y="14621"/>
                  <a:pt x="912" y="12220"/>
                  <a:pt x="790" y="9575"/>
                </a:cubicBezTo>
                <a:cubicBezTo>
                  <a:pt x="669" y="6931"/>
                  <a:pt x="486" y="4529"/>
                  <a:pt x="334" y="2797"/>
                </a:cubicBezTo>
                <a:cubicBezTo>
                  <a:pt x="274" y="1946"/>
                  <a:pt x="182" y="1247"/>
                  <a:pt x="122" y="760"/>
                </a:cubicBezTo>
                <a:cubicBezTo>
                  <a:pt x="122" y="517"/>
                  <a:pt x="91" y="244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5" name="Google Shape;3939;p72"/>
          <p:cNvSpPr/>
          <p:nvPr/>
        </p:nvSpPr>
        <p:spPr>
          <a:xfrm>
            <a:off x="7375066" y="6402846"/>
            <a:ext cx="46041" cy="6665"/>
          </a:xfrm>
          <a:custGeom>
            <a:avLst/>
            <a:gdLst/>
            <a:ahLst/>
            <a:cxnLst/>
            <a:rect l="l" t="t" r="r" b="b"/>
            <a:pathLst>
              <a:path w="2128" h="325" extrusionOk="0">
                <a:moveTo>
                  <a:pt x="494" y="0"/>
                </a:moveTo>
                <a:cubicBezTo>
                  <a:pt x="210" y="0"/>
                  <a:pt x="19" y="21"/>
                  <a:pt x="0" y="79"/>
                </a:cubicBezTo>
                <a:cubicBezTo>
                  <a:pt x="0" y="170"/>
                  <a:pt x="456" y="261"/>
                  <a:pt x="1034" y="292"/>
                </a:cubicBezTo>
                <a:cubicBezTo>
                  <a:pt x="1266" y="315"/>
                  <a:pt x="1476" y="325"/>
                  <a:pt x="1647" y="325"/>
                </a:cubicBezTo>
                <a:cubicBezTo>
                  <a:pt x="1923" y="325"/>
                  <a:pt x="2098" y="299"/>
                  <a:pt x="2098" y="261"/>
                </a:cubicBezTo>
                <a:cubicBezTo>
                  <a:pt x="2128" y="170"/>
                  <a:pt x="1642" y="79"/>
                  <a:pt x="1064" y="18"/>
                </a:cubicBezTo>
                <a:cubicBezTo>
                  <a:pt x="853" y="7"/>
                  <a:pt x="658" y="0"/>
                  <a:pt x="49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6" name="Google Shape;3940;p72"/>
          <p:cNvSpPr/>
          <p:nvPr/>
        </p:nvSpPr>
        <p:spPr>
          <a:xfrm>
            <a:off x="7386231" y="6331201"/>
            <a:ext cx="38836" cy="16859"/>
          </a:xfrm>
          <a:custGeom>
            <a:avLst/>
            <a:gdLst/>
            <a:ahLst/>
            <a:cxnLst/>
            <a:rect l="l" t="t" r="r" b="b"/>
            <a:pathLst>
              <a:path w="1795" h="822" extrusionOk="0">
                <a:moveTo>
                  <a:pt x="81" y="0"/>
                </a:moveTo>
                <a:cubicBezTo>
                  <a:pt x="54" y="0"/>
                  <a:pt x="37" y="5"/>
                  <a:pt x="31" y="16"/>
                </a:cubicBezTo>
                <a:cubicBezTo>
                  <a:pt x="1" y="107"/>
                  <a:pt x="366" y="320"/>
                  <a:pt x="852" y="533"/>
                </a:cubicBezTo>
                <a:cubicBezTo>
                  <a:pt x="1228" y="708"/>
                  <a:pt x="1584" y="822"/>
                  <a:pt x="1714" y="822"/>
                </a:cubicBezTo>
                <a:cubicBezTo>
                  <a:pt x="1741" y="822"/>
                  <a:pt x="1759" y="817"/>
                  <a:pt x="1764" y="806"/>
                </a:cubicBezTo>
                <a:cubicBezTo>
                  <a:pt x="1794" y="715"/>
                  <a:pt x="1430" y="502"/>
                  <a:pt x="943" y="289"/>
                </a:cubicBezTo>
                <a:cubicBezTo>
                  <a:pt x="567" y="114"/>
                  <a:pt x="211" y="0"/>
                  <a:pt x="8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7" name="Google Shape;3941;p72"/>
          <p:cNvSpPr/>
          <p:nvPr/>
        </p:nvSpPr>
        <p:spPr>
          <a:xfrm>
            <a:off x="7419117" y="6273385"/>
            <a:ext cx="38836" cy="29247"/>
          </a:xfrm>
          <a:custGeom>
            <a:avLst/>
            <a:gdLst/>
            <a:ahLst/>
            <a:cxnLst/>
            <a:rect l="l" t="t" r="r" b="b"/>
            <a:pathLst>
              <a:path w="1795" h="1426" extrusionOk="0">
                <a:moveTo>
                  <a:pt x="76" y="1"/>
                </a:moveTo>
                <a:cubicBezTo>
                  <a:pt x="69" y="1"/>
                  <a:pt x="64" y="3"/>
                  <a:pt x="62" y="8"/>
                </a:cubicBezTo>
                <a:cubicBezTo>
                  <a:pt x="1" y="69"/>
                  <a:pt x="305" y="464"/>
                  <a:pt x="761" y="859"/>
                </a:cubicBezTo>
                <a:cubicBezTo>
                  <a:pt x="1178" y="1198"/>
                  <a:pt x="1573" y="1425"/>
                  <a:pt x="1715" y="1425"/>
                </a:cubicBezTo>
                <a:cubicBezTo>
                  <a:pt x="1738" y="1425"/>
                  <a:pt x="1755" y="1419"/>
                  <a:pt x="1764" y="1406"/>
                </a:cubicBezTo>
                <a:cubicBezTo>
                  <a:pt x="1794" y="1345"/>
                  <a:pt x="1429" y="1041"/>
                  <a:pt x="943" y="646"/>
                </a:cubicBezTo>
                <a:cubicBezTo>
                  <a:pt x="523" y="311"/>
                  <a:pt x="155" y="1"/>
                  <a:pt x="7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8" name="Google Shape;3942;p72"/>
          <p:cNvSpPr/>
          <p:nvPr/>
        </p:nvSpPr>
        <p:spPr>
          <a:xfrm>
            <a:off x="7473055" y="6226127"/>
            <a:ext cx="17763" cy="33760"/>
          </a:xfrm>
          <a:custGeom>
            <a:avLst/>
            <a:gdLst/>
            <a:ahLst/>
            <a:cxnLst/>
            <a:rect l="l" t="t" r="r" b="b"/>
            <a:pathLst>
              <a:path w="821" h="1646" extrusionOk="0">
                <a:moveTo>
                  <a:pt x="72" y="0"/>
                </a:moveTo>
                <a:cubicBezTo>
                  <a:pt x="68" y="0"/>
                  <a:pt x="65" y="1"/>
                  <a:pt x="61" y="2"/>
                </a:cubicBezTo>
                <a:cubicBezTo>
                  <a:pt x="0" y="32"/>
                  <a:pt x="122" y="458"/>
                  <a:pt x="304" y="883"/>
                </a:cubicBezTo>
                <a:cubicBezTo>
                  <a:pt x="508" y="1320"/>
                  <a:pt x="712" y="1645"/>
                  <a:pt x="809" y="1645"/>
                </a:cubicBezTo>
                <a:cubicBezTo>
                  <a:pt x="813" y="1645"/>
                  <a:pt x="817" y="1645"/>
                  <a:pt x="821" y="1643"/>
                </a:cubicBezTo>
                <a:cubicBezTo>
                  <a:pt x="790" y="1339"/>
                  <a:pt x="730" y="1035"/>
                  <a:pt x="578" y="762"/>
                </a:cubicBezTo>
                <a:cubicBezTo>
                  <a:pt x="373" y="353"/>
                  <a:pt x="169" y="0"/>
                  <a:pt x="7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9" name="Google Shape;3943;p72"/>
          <p:cNvSpPr/>
          <p:nvPr/>
        </p:nvSpPr>
        <p:spPr>
          <a:xfrm>
            <a:off x="7528290" y="6193085"/>
            <a:ext cx="15145" cy="36879"/>
          </a:xfrm>
          <a:custGeom>
            <a:avLst/>
            <a:gdLst/>
            <a:ahLst/>
            <a:cxnLst/>
            <a:rect l="l" t="t" r="r" b="b"/>
            <a:pathLst>
              <a:path w="700" h="1798" extrusionOk="0">
                <a:moveTo>
                  <a:pt x="71" y="0"/>
                </a:moveTo>
                <a:cubicBezTo>
                  <a:pt x="68" y="0"/>
                  <a:pt x="64" y="1"/>
                  <a:pt x="61" y="2"/>
                </a:cubicBezTo>
                <a:cubicBezTo>
                  <a:pt x="0" y="2"/>
                  <a:pt x="0" y="458"/>
                  <a:pt x="183" y="944"/>
                </a:cubicBezTo>
                <a:cubicBezTo>
                  <a:pt x="329" y="1441"/>
                  <a:pt x="559" y="1797"/>
                  <a:pt x="631" y="1797"/>
                </a:cubicBezTo>
                <a:cubicBezTo>
                  <a:pt x="634" y="1797"/>
                  <a:pt x="636" y="1796"/>
                  <a:pt x="639" y="1795"/>
                </a:cubicBezTo>
                <a:cubicBezTo>
                  <a:pt x="700" y="1765"/>
                  <a:pt x="639" y="1370"/>
                  <a:pt x="456" y="883"/>
                </a:cubicBezTo>
                <a:cubicBezTo>
                  <a:pt x="281" y="385"/>
                  <a:pt x="161" y="0"/>
                  <a:pt x="7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0" name="Google Shape;3944;p72"/>
          <p:cNvSpPr/>
          <p:nvPr/>
        </p:nvSpPr>
        <p:spPr>
          <a:xfrm>
            <a:off x="7616412" y="6196181"/>
            <a:ext cx="13824" cy="26931"/>
          </a:xfrm>
          <a:custGeom>
            <a:avLst/>
            <a:gdLst/>
            <a:ahLst/>
            <a:cxnLst/>
            <a:rect l="l" t="t" r="r" b="b"/>
            <a:pathLst>
              <a:path w="639" h="1313" extrusionOk="0">
                <a:moveTo>
                  <a:pt x="537" y="1"/>
                </a:moveTo>
                <a:cubicBezTo>
                  <a:pt x="468" y="1"/>
                  <a:pt x="298" y="265"/>
                  <a:pt x="183" y="611"/>
                </a:cubicBezTo>
                <a:cubicBezTo>
                  <a:pt x="61" y="976"/>
                  <a:pt x="0" y="1280"/>
                  <a:pt x="92" y="1310"/>
                </a:cubicBezTo>
                <a:cubicBezTo>
                  <a:pt x="96" y="1311"/>
                  <a:pt x="101" y="1312"/>
                  <a:pt x="106" y="1312"/>
                </a:cubicBezTo>
                <a:cubicBezTo>
                  <a:pt x="198" y="1312"/>
                  <a:pt x="341" y="1048"/>
                  <a:pt x="456" y="702"/>
                </a:cubicBezTo>
                <a:cubicBezTo>
                  <a:pt x="578" y="337"/>
                  <a:pt x="639" y="33"/>
                  <a:pt x="548" y="3"/>
                </a:cubicBezTo>
                <a:cubicBezTo>
                  <a:pt x="544" y="1"/>
                  <a:pt x="541" y="1"/>
                  <a:pt x="53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1" name="Google Shape;3945;p72"/>
          <p:cNvSpPr/>
          <p:nvPr/>
        </p:nvSpPr>
        <p:spPr>
          <a:xfrm>
            <a:off x="7669031" y="6222149"/>
            <a:ext cx="25011" cy="19895"/>
          </a:xfrm>
          <a:custGeom>
            <a:avLst/>
            <a:gdLst/>
            <a:ahLst/>
            <a:cxnLst/>
            <a:rect l="l" t="t" r="r" b="b"/>
            <a:pathLst>
              <a:path w="1156" h="970" extrusionOk="0">
                <a:moveTo>
                  <a:pt x="1054" y="0"/>
                </a:moveTo>
                <a:cubicBezTo>
                  <a:pt x="953" y="0"/>
                  <a:pt x="720" y="145"/>
                  <a:pt x="486" y="378"/>
                </a:cubicBezTo>
                <a:cubicBezTo>
                  <a:pt x="182" y="652"/>
                  <a:pt x="0" y="895"/>
                  <a:pt x="61" y="956"/>
                </a:cubicBezTo>
                <a:cubicBezTo>
                  <a:pt x="70" y="965"/>
                  <a:pt x="83" y="969"/>
                  <a:pt x="101" y="969"/>
                </a:cubicBezTo>
                <a:cubicBezTo>
                  <a:pt x="202" y="969"/>
                  <a:pt x="436" y="824"/>
                  <a:pt x="669" y="591"/>
                </a:cubicBezTo>
                <a:cubicBezTo>
                  <a:pt x="942" y="318"/>
                  <a:pt x="1155" y="74"/>
                  <a:pt x="1094" y="14"/>
                </a:cubicBezTo>
                <a:cubicBezTo>
                  <a:pt x="1085" y="5"/>
                  <a:pt x="1072" y="0"/>
                  <a:pt x="105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2" name="Google Shape;3946;p72"/>
          <p:cNvSpPr/>
          <p:nvPr/>
        </p:nvSpPr>
        <p:spPr>
          <a:xfrm>
            <a:off x="7722297" y="6256382"/>
            <a:ext cx="27628" cy="17455"/>
          </a:xfrm>
          <a:custGeom>
            <a:avLst/>
            <a:gdLst/>
            <a:ahLst/>
            <a:cxnLst/>
            <a:rect l="l" t="t" r="r" b="b"/>
            <a:pathLst>
              <a:path w="1277" h="851" extrusionOk="0">
                <a:moveTo>
                  <a:pt x="1206" y="1"/>
                </a:moveTo>
                <a:cubicBezTo>
                  <a:pt x="1102" y="1"/>
                  <a:pt x="829" y="119"/>
                  <a:pt x="578" y="320"/>
                </a:cubicBezTo>
                <a:cubicBezTo>
                  <a:pt x="243" y="533"/>
                  <a:pt x="0" y="776"/>
                  <a:pt x="61" y="837"/>
                </a:cubicBezTo>
                <a:cubicBezTo>
                  <a:pt x="66" y="846"/>
                  <a:pt x="76" y="850"/>
                  <a:pt x="93" y="850"/>
                </a:cubicBezTo>
                <a:cubicBezTo>
                  <a:pt x="184" y="850"/>
                  <a:pt x="446" y="714"/>
                  <a:pt x="730" y="533"/>
                </a:cubicBezTo>
                <a:cubicBezTo>
                  <a:pt x="1064" y="320"/>
                  <a:pt x="1277" y="77"/>
                  <a:pt x="1246" y="16"/>
                </a:cubicBezTo>
                <a:cubicBezTo>
                  <a:pt x="1241" y="6"/>
                  <a:pt x="1227" y="1"/>
                  <a:pt x="120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3" name="Google Shape;3947;p72"/>
          <p:cNvSpPr/>
          <p:nvPr/>
        </p:nvSpPr>
        <p:spPr>
          <a:xfrm>
            <a:off x="7750575" y="6308069"/>
            <a:ext cx="39463" cy="15999"/>
          </a:xfrm>
          <a:custGeom>
            <a:avLst/>
            <a:gdLst/>
            <a:ahLst/>
            <a:cxnLst/>
            <a:rect l="l" t="t" r="r" b="b"/>
            <a:pathLst>
              <a:path w="1824" h="780" extrusionOk="0">
                <a:moveTo>
                  <a:pt x="1728" y="1"/>
                </a:moveTo>
                <a:cubicBezTo>
                  <a:pt x="1587" y="1"/>
                  <a:pt x="1238" y="93"/>
                  <a:pt x="851" y="262"/>
                </a:cubicBezTo>
                <a:cubicBezTo>
                  <a:pt x="395" y="475"/>
                  <a:pt x="0" y="688"/>
                  <a:pt x="61" y="749"/>
                </a:cubicBezTo>
                <a:cubicBezTo>
                  <a:pt x="68" y="770"/>
                  <a:pt x="94" y="779"/>
                  <a:pt x="136" y="779"/>
                </a:cubicBezTo>
                <a:cubicBezTo>
                  <a:pt x="277" y="779"/>
                  <a:pt x="598" y="669"/>
                  <a:pt x="973" y="505"/>
                </a:cubicBezTo>
                <a:cubicBezTo>
                  <a:pt x="1459" y="293"/>
                  <a:pt x="1824" y="80"/>
                  <a:pt x="1793" y="19"/>
                </a:cubicBezTo>
                <a:cubicBezTo>
                  <a:pt x="1787" y="7"/>
                  <a:pt x="1765" y="1"/>
                  <a:pt x="172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4" name="Google Shape;3948;p72"/>
          <p:cNvSpPr/>
          <p:nvPr/>
        </p:nvSpPr>
        <p:spPr>
          <a:xfrm>
            <a:off x="7768318" y="6363260"/>
            <a:ext cx="36845" cy="7179"/>
          </a:xfrm>
          <a:custGeom>
            <a:avLst/>
            <a:gdLst/>
            <a:ahLst/>
            <a:cxnLst/>
            <a:rect l="l" t="t" r="r" b="b"/>
            <a:pathLst>
              <a:path w="1703" h="350" extrusionOk="0">
                <a:moveTo>
                  <a:pt x="1309" y="0"/>
                </a:moveTo>
                <a:cubicBezTo>
                  <a:pt x="1165" y="0"/>
                  <a:pt x="996" y="10"/>
                  <a:pt x="822" y="33"/>
                </a:cubicBezTo>
                <a:cubicBezTo>
                  <a:pt x="396" y="94"/>
                  <a:pt x="1" y="185"/>
                  <a:pt x="1" y="277"/>
                </a:cubicBezTo>
                <a:cubicBezTo>
                  <a:pt x="1" y="327"/>
                  <a:pt x="121" y="349"/>
                  <a:pt x="309" y="349"/>
                </a:cubicBezTo>
                <a:cubicBezTo>
                  <a:pt x="464" y="349"/>
                  <a:pt x="664" y="334"/>
                  <a:pt x="882" y="307"/>
                </a:cubicBezTo>
                <a:cubicBezTo>
                  <a:pt x="1338" y="246"/>
                  <a:pt x="1703" y="155"/>
                  <a:pt x="1703" y="64"/>
                </a:cubicBezTo>
                <a:cubicBezTo>
                  <a:pt x="1703" y="26"/>
                  <a:pt x="1540" y="0"/>
                  <a:pt x="130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5" name="Google Shape;3949;p72"/>
          <p:cNvSpPr/>
          <p:nvPr/>
        </p:nvSpPr>
        <p:spPr>
          <a:xfrm>
            <a:off x="7776863" y="6418475"/>
            <a:ext cx="36867" cy="15692"/>
          </a:xfrm>
          <a:custGeom>
            <a:avLst/>
            <a:gdLst/>
            <a:ahLst/>
            <a:cxnLst/>
            <a:rect l="l" t="t" r="r" b="b"/>
            <a:pathLst>
              <a:path w="1704" h="765" extrusionOk="0">
                <a:moveTo>
                  <a:pt x="91" y="0"/>
                </a:moveTo>
                <a:cubicBezTo>
                  <a:pt x="62" y="0"/>
                  <a:pt x="42" y="5"/>
                  <a:pt x="31" y="16"/>
                </a:cubicBezTo>
                <a:cubicBezTo>
                  <a:pt x="1" y="107"/>
                  <a:pt x="335" y="320"/>
                  <a:pt x="791" y="502"/>
                </a:cubicBezTo>
                <a:cubicBezTo>
                  <a:pt x="1154" y="672"/>
                  <a:pt x="1478" y="764"/>
                  <a:pt x="1611" y="764"/>
                </a:cubicBezTo>
                <a:cubicBezTo>
                  <a:pt x="1645" y="764"/>
                  <a:pt x="1667" y="758"/>
                  <a:pt x="1673" y="746"/>
                </a:cubicBezTo>
                <a:cubicBezTo>
                  <a:pt x="1703" y="685"/>
                  <a:pt x="1399" y="472"/>
                  <a:pt x="943" y="259"/>
                </a:cubicBezTo>
                <a:cubicBezTo>
                  <a:pt x="543" y="109"/>
                  <a:pt x="225" y="0"/>
                  <a:pt x="9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6" name="Google Shape;3950;p72"/>
          <p:cNvSpPr/>
          <p:nvPr/>
        </p:nvSpPr>
        <p:spPr>
          <a:xfrm>
            <a:off x="7765029" y="6468623"/>
            <a:ext cx="41455" cy="24981"/>
          </a:xfrm>
          <a:custGeom>
            <a:avLst/>
            <a:gdLst/>
            <a:ahLst/>
            <a:cxnLst/>
            <a:rect l="l" t="t" r="r" b="b"/>
            <a:pathLst>
              <a:path w="1916" h="1218" extrusionOk="0">
                <a:moveTo>
                  <a:pt x="72" y="1"/>
                </a:moveTo>
                <a:cubicBezTo>
                  <a:pt x="68" y="1"/>
                  <a:pt x="64" y="1"/>
                  <a:pt x="62" y="3"/>
                </a:cubicBezTo>
                <a:cubicBezTo>
                  <a:pt x="1" y="64"/>
                  <a:pt x="335" y="489"/>
                  <a:pt x="852" y="823"/>
                </a:cubicBezTo>
                <a:cubicBezTo>
                  <a:pt x="1258" y="1086"/>
                  <a:pt x="1664" y="1218"/>
                  <a:pt x="1819" y="1218"/>
                </a:cubicBezTo>
                <a:cubicBezTo>
                  <a:pt x="1862" y="1218"/>
                  <a:pt x="1885" y="1208"/>
                  <a:pt x="1885" y="1188"/>
                </a:cubicBezTo>
                <a:cubicBezTo>
                  <a:pt x="1916" y="1127"/>
                  <a:pt x="1490" y="915"/>
                  <a:pt x="1004" y="580"/>
                </a:cubicBezTo>
                <a:cubicBezTo>
                  <a:pt x="540" y="291"/>
                  <a:pt x="159" y="1"/>
                  <a:pt x="72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7" name="Google Shape;3951;p72"/>
          <p:cNvSpPr/>
          <p:nvPr/>
        </p:nvSpPr>
        <p:spPr>
          <a:xfrm>
            <a:off x="7742679" y="6517253"/>
            <a:ext cx="31587" cy="30171"/>
          </a:xfrm>
          <a:custGeom>
            <a:avLst/>
            <a:gdLst/>
            <a:ahLst/>
            <a:cxnLst/>
            <a:rect l="l" t="t" r="r" b="b"/>
            <a:pathLst>
              <a:path w="1460" h="1471" extrusionOk="0">
                <a:moveTo>
                  <a:pt x="70" y="1"/>
                </a:moveTo>
                <a:cubicBezTo>
                  <a:pt x="67" y="1"/>
                  <a:pt x="64" y="1"/>
                  <a:pt x="61" y="3"/>
                </a:cubicBezTo>
                <a:cubicBezTo>
                  <a:pt x="0" y="63"/>
                  <a:pt x="213" y="459"/>
                  <a:pt x="608" y="884"/>
                </a:cubicBezTo>
                <a:cubicBezTo>
                  <a:pt x="936" y="1239"/>
                  <a:pt x="1287" y="1471"/>
                  <a:pt x="1400" y="1471"/>
                </a:cubicBezTo>
                <a:cubicBezTo>
                  <a:pt x="1413" y="1471"/>
                  <a:pt x="1423" y="1468"/>
                  <a:pt x="1429" y="1462"/>
                </a:cubicBezTo>
                <a:cubicBezTo>
                  <a:pt x="1459" y="1431"/>
                  <a:pt x="1155" y="1067"/>
                  <a:pt x="791" y="702"/>
                </a:cubicBezTo>
                <a:cubicBezTo>
                  <a:pt x="441" y="323"/>
                  <a:pt x="148" y="1"/>
                  <a:pt x="7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8" name="Google Shape;3952;p72"/>
          <p:cNvSpPr/>
          <p:nvPr/>
        </p:nvSpPr>
        <p:spPr>
          <a:xfrm>
            <a:off x="7419787" y="6553640"/>
            <a:ext cx="44743" cy="22131"/>
          </a:xfrm>
          <a:custGeom>
            <a:avLst/>
            <a:gdLst/>
            <a:ahLst/>
            <a:cxnLst/>
            <a:rect l="l" t="t" r="r" b="b"/>
            <a:pathLst>
              <a:path w="2068" h="1079" extrusionOk="0">
                <a:moveTo>
                  <a:pt x="1988" y="1"/>
                </a:moveTo>
                <a:cubicBezTo>
                  <a:pt x="1849" y="1"/>
                  <a:pt x="1432" y="187"/>
                  <a:pt x="973" y="417"/>
                </a:cubicBezTo>
                <a:cubicBezTo>
                  <a:pt x="395" y="721"/>
                  <a:pt x="0" y="995"/>
                  <a:pt x="31" y="1055"/>
                </a:cubicBezTo>
                <a:cubicBezTo>
                  <a:pt x="36" y="1071"/>
                  <a:pt x="55" y="1079"/>
                  <a:pt x="86" y="1079"/>
                </a:cubicBezTo>
                <a:cubicBezTo>
                  <a:pt x="233" y="1079"/>
                  <a:pt x="643" y="911"/>
                  <a:pt x="1094" y="660"/>
                </a:cubicBezTo>
                <a:cubicBezTo>
                  <a:pt x="1641" y="387"/>
                  <a:pt x="2067" y="83"/>
                  <a:pt x="2037" y="22"/>
                </a:cubicBezTo>
                <a:cubicBezTo>
                  <a:pt x="2032" y="7"/>
                  <a:pt x="2015" y="1"/>
                  <a:pt x="198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9" name="Google Shape;3953;p72"/>
          <p:cNvSpPr/>
          <p:nvPr/>
        </p:nvSpPr>
        <p:spPr>
          <a:xfrm>
            <a:off x="7399384" y="6504455"/>
            <a:ext cx="36845" cy="15732"/>
          </a:xfrm>
          <a:custGeom>
            <a:avLst/>
            <a:gdLst/>
            <a:ahLst/>
            <a:cxnLst/>
            <a:rect l="l" t="t" r="r" b="b"/>
            <a:pathLst>
              <a:path w="1703" h="767" extrusionOk="0">
                <a:moveTo>
                  <a:pt x="1611" y="0"/>
                </a:moveTo>
                <a:cubicBezTo>
                  <a:pt x="1478" y="0"/>
                  <a:pt x="1154" y="93"/>
                  <a:pt x="791" y="262"/>
                </a:cubicBezTo>
                <a:cubicBezTo>
                  <a:pt x="335" y="444"/>
                  <a:pt x="1" y="687"/>
                  <a:pt x="31" y="748"/>
                </a:cubicBezTo>
                <a:cubicBezTo>
                  <a:pt x="37" y="761"/>
                  <a:pt x="59" y="767"/>
                  <a:pt x="93" y="767"/>
                </a:cubicBezTo>
                <a:cubicBezTo>
                  <a:pt x="226" y="767"/>
                  <a:pt x="550" y="674"/>
                  <a:pt x="913" y="505"/>
                </a:cubicBezTo>
                <a:cubicBezTo>
                  <a:pt x="1369" y="323"/>
                  <a:pt x="1703" y="80"/>
                  <a:pt x="1673" y="19"/>
                </a:cubicBezTo>
                <a:cubicBezTo>
                  <a:pt x="1666" y="6"/>
                  <a:pt x="1645" y="0"/>
                  <a:pt x="161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0" name="Google Shape;3954;p72"/>
          <p:cNvSpPr/>
          <p:nvPr/>
        </p:nvSpPr>
        <p:spPr>
          <a:xfrm>
            <a:off x="7373745" y="6460255"/>
            <a:ext cx="40784" cy="7959"/>
          </a:xfrm>
          <a:custGeom>
            <a:avLst/>
            <a:gdLst/>
            <a:ahLst/>
            <a:cxnLst/>
            <a:rect l="l" t="t" r="r" b="b"/>
            <a:pathLst>
              <a:path w="1885" h="388" extrusionOk="0">
                <a:moveTo>
                  <a:pt x="1592" y="0"/>
                </a:moveTo>
                <a:cubicBezTo>
                  <a:pt x="1414" y="0"/>
                  <a:pt x="1171" y="16"/>
                  <a:pt x="912" y="46"/>
                </a:cubicBezTo>
                <a:cubicBezTo>
                  <a:pt x="396" y="137"/>
                  <a:pt x="0" y="259"/>
                  <a:pt x="0" y="320"/>
                </a:cubicBezTo>
                <a:cubicBezTo>
                  <a:pt x="0" y="365"/>
                  <a:pt x="107" y="388"/>
                  <a:pt x="282" y="388"/>
                </a:cubicBezTo>
                <a:cubicBezTo>
                  <a:pt x="456" y="388"/>
                  <a:pt x="700" y="365"/>
                  <a:pt x="973" y="320"/>
                </a:cubicBezTo>
                <a:cubicBezTo>
                  <a:pt x="1490" y="259"/>
                  <a:pt x="1885" y="137"/>
                  <a:pt x="1885" y="46"/>
                </a:cubicBezTo>
                <a:cubicBezTo>
                  <a:pt x="1885" y="16"/>
                  <a:pt x="1771" y="0"/>
                  <a:pt x="159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1" name="Google Shape;3955;p72"/>
          <p:cNvSpPr/>
          <p:nvPr/>
        </p:nvSpPr>
        <p:spPr>
          <a:xfrm>
            <a:off x="7442137" y="6436811"/>
            <a:ext cx="40804" cy="7363"/>
          </a:xfrm>
          <a:custGeom>
            <a:avLst/>
            <a:gdLst/>
            <a:ahLst/>
            <a:cxnLst/>
            <a:rect l="l" t="t" r="r" b="b"/>
            <a:pathLst>
              <a:path w="1886" h="359" extrusionOk="0">
                <a:moveTo>
                  <a:pt x="1514" y="1"/>
                </a:moveTo>
                <a:cubicBezTo>
                  <a:pt x="1319" y="1"/>
                  <a:pt x="1131" y="27"/>
                  <a:pt x="943" y="64"/>
                </a:cubicBezTo>
                <a:cubicBezTo>
                  <a:pt x="426" y="125"/>
                  <a:pt x="1" y="156"/>
                  <a:pt x="1" y="247"/>
                </a:cubicBezTo>
                <a:cubicBezTo>
                  <a:pt x="1" y="293"/>
                  <a:pt x="251" y="358"/>
                  <a:pt x="615" y="358"/>
                </a:cubicBezTo>
                <a:cubicBezTo>
                  <a:pt x="725" y="358"/>
                  <a:pt x="846" y="352"/>
                  <a:pt x="973" y="338"/>
                </a:cubicBezTo>
                <a:cubicBezTo>
                  <a:pt x="1490" y="277"/>
                  <a:pt x="1885" y="95"/>
                  <a:pt x="1885" y="34"/>
                </a:cubicBezTo>
                <a:cubicBezTo>
                  <a:pt x="1757" y="11"/>
                  <a:pt x="1634" y="1"/>
                  <a:pt x="151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2" name="Google Shape;3956;p72"/>
          <p:cNvSpPr/>
          <p:nvPr/>
        </p:nvSpPr>
        <p:spPr>
          <a:xfrm>
            <a:off x="7507910" y="6383157"/>
            <a:ext cx="32237" cy="6769"/>
          </a:xfrm>
          <a:custGeom>
            <a:avLst/>
            <a:gdLst/>
            <a:ahLst/>
            <a:cxnLst/>
            <a:rect l="l" t="t" r="r" b="b"/>
            <a:pathLst>
              <a:path w="1490" h="330" extrusionOk="0">
                <a:moveTo>
                  <a:pt x="1305" y="1"/>
                </a:moveTo>
                <a:cubicBezTo>
                  <a:pt x="1176" y="1"/>
                  <a:pt x="988" y="18"/>
                  <a:pt x="760" y="36"/>
                </a:cubicBezTo>
                <a:cubicBezTo>
                  <a:pt x="334" y="97"/>
                  <a:pt x="0" y="127"/>
                  <a:pt x="0" y="188"/>
                </a:cubicBezTo>
                <a:cubicBezTo>
                  <a:pt x="0" y="259"/>
                  <a:pt x="183" y="329"/>
                  <a:pt x="477" y="329"/>
                </a:cubicBezTo>
                <a:cubicBezTo>
                  <a:pt x="562" y="329"/>
                  <a:pt x="657" y="323"/>
                  <a:pt x="760" y="310"/>
                </a:cubicBezTo>
                <a:cubicBezTo>
                  <a:pt x="1186" y="279"/>
                  <a:pt x="1490" y="127"/>
                  <a:pt x="1490" y="36"/>
                </a:cubicBezTo>
                <a:cubicBezTo>
                  <a:pt x="1464" y="10"/>
                  <a:pt x="1400" y="1"/>
                  <a:pt x="130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3" name="Google Shape;3957;p72"/>
          <p:cNvSpPr/>
          <p:nvPr/>
        </p:nvSpPr>
        <p:spPr>
          <a:xfrm>
            <a:off x="7518426" y="6330403"/>
            <a:ext cx="32237" cy="11589"/>
          </a:xfrm>
          <a:custGeom>
            <a:avLst/>
            <a:gdLst/>
            <a:ahLst/>
            <a:cxnLst/>
            <a:rect l="l" t="t" r="r" b="b"/>
            <a:pathLst>
              <a:path w="1490" h="565" extrusionOk="0">
                <a:moveTo>
                  <a:pt x="116" y="1"/>
                </a:moveTo>
                <a:cubicBezTo>
                  <a:pt x="69" y="1"/>
                  <a:pt x="39" y="8"/>
                  <a:pt x="31" y="24"/>
                </a:cubicBezTo>
                <a:cubicBezTo>
                  <a:pt x="0" y="85"/>
                  <a:pt x="335" y="268"/>
                  <a:pt x="700" y="420"/>
                </a:cubicBezTo>
                <a:cubicBezTo>
                  <a:pt x="989" y="509"/>
                  <a:pt x="1246" y="565"/>
                  <a:pt x="1374" y="565"/>
                </a:cubicBezTo>
                <a:cubicBezTo>
                  <a:pt x="1421" y="565"/>
                  <a:pt x="1451" y="557"/>
                  <a:pt x="1459" y="541"/>
                </a:cubicBezTo>
                <a:cubicBezTo>
                  <a:pt x="1490" y="450"/>
                  <a:pt x="1156" y="298"/>
                  <a:pt x="791" y="146"/>
                </a:cubicBezTo>
                <a:cubicBezTo>
                  <a:pt x="501" y="57"/>
                  <a:pt x="245" y="1"/>
                  <a:pt x="11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4" name="Google Shape;3958;p72"/>
          <p:cNvSpPr/>
          <p:nvPr/>
        </p:nvSpPr>
        <p:spPr>
          <a:xfrm>
            <a:off x="7557217" y="6277280"/>
            <a:ext cx="15816" cy="20859"/>
          </a:xfrm>
          <a:custGeom>
            <a:avLst/>
            <a:gdLst/>
            <a:ahLst/>
            <a:cxnLst/>
            <a:rect l="l" t="t" r="r" b="b"/>
            <a:pathLst>
              <a:path w="731" h="1017" extrusionOk="0">
                <a:moveTo>
                  <a:pt x="62" y="0"/>
                </a:moveTo>
                <a:cubicBezTo>
                  <a:pt x="1" y="31"/>
                  <a:pt x="1" y="304"/>
                  <a:pt x="183" y="608"/>
                </a:cubicBezTo>
                <a:cubicBezTo>
                  <a:pt x="313" y="868"/>
                  <a:pt x="509" y="1017"/>
                  <a:pt x="602" y="1017"/>
                </a:cubicBezTo>
                <a:cubicBezTo>
                  <a:pt x="618" y="1017"/>
                  <a:pt x="630" y="1012"/>
                  <a:pt x="639" y="1003"/>
                </a:cubicBezTo>
                <a:cubicBezTo>
                  <a:pt x="730" y="973"/>
                  <a:pt x="578" y="730"/>
                  <a:pt x="426" y="456"/>
                </a:cubicBezTo>
                <a:cubicBezTo>
                  <a:pt x="274" y="213"/>
                  <a:pt x="122" y="0"/>
                  <a:pt x="6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5" name="Google Shape;3959;p72"/>
          <p:cNvSpPr/>
          <p:nvPr/>
        </p:nvSpPr>
        <p:spPr>
          <a:xfrm>
            <a:off x="7517775" y="6474346"/>
            <a:ext cx="28300" cy="8676"/>
          </a:xfrm>
          <a:custGeom>
            <a:avLst/>
            <a:gdLst/>
            <a:ahLst/>
            <a:cxnLst/>
            <a:rect l="l" t="t" r="r" b="b"/>
            <a:pathLst>
              <a:path w="1308" h="423" extrusionOk="0">
                <a:moveTo>
                  <a:pt x="1105" y="1"/>
                </a:moveTo>
                <a:cubicBezTo>
                  <a:pt x="969" y="1"/>
                  <a:pt x="778" y="25"/>
                  <a:pt x="578" y="58"/>
                </a:cubicBezTo>
                <a:cubicBezTo>
                  <a:pt x="395" y="119"/>
                  <a:pt x="213" y="180"/>
                  <a:pt x="30" y="241"/>
                </a:cubicBezTo>
                <a:lnTo>
                  <a:pt x="41" y="271"/>
                </a:lnTo>
                <a:lnTo>
                  <a:pt x="0" y="271"/>
                </a:lnTo>
                <a:lnTo>
                  <a:pt x="61" y="423"/>
                </a:lnTo>
                <a:cubicBezTo>
                  <a:pt x="71" y="423"/>
                  <a:pt x="81" y="423"/>
                  <a:pt x="91" y="423"/>
                </a:cubicBezTo>
                <a:lnTo>
                  <a:pt x="91" y="423"/>
                </a:lnTo>
                <a:lnTo>
                  <a:pt x="91" y="423"/>
                </a:lnTo>
                <a:cubicBezTo>
                  <a:pt x="91" y="423"/>
                  <a:pt x="91" y="423"/>
                  <a:pt x="91" y="423"/>
                </a:cubicBezTo>
                <a:lnTo>
                  <a:pt x="91" y="423"/>
                </a:lnTo>
                <a:cubicBezTo>
                  <a:pt x="291" y="420"/>
                  <a:pt x="465" y="391"/>
                  <a:pt x="638" y="362"/>
                </a:cubicBezTo>
                <a:cubicBezTo>
                  <a:pt x="1034" y="271"/>
                  <a:pt x="1307" y="119"/>
                  <a:pt x="1307" y="58"/>
                </a:cubicBezTo>
                <a:cubicBezTo>
                  <a:pt x="1293" y="17"/>
                  <a:pt x="1218" y="1"/>
                  <a:pt x="110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6" name="Google Shape;3960;p72"/>
          <p:cNvSpPr/>
          <p:nvPr/>
        </p:nvSpPr>
        <p:spPr>
          <a:xfrm>
            <a:off x="7517775" y="6550585"/>
            <a:ext cx="40784" cy="15732"/>
          </a:xfrm>
          <a:custGeom>
            <a:avLst/>
            <a:gdLst/>
            <a:ahLst/>
            <a:cxnLst/>
            <a:rect l="l" t="t" r="r" b="b"/>
            <a:pathLst>
              <a:path w="1885" h="767" extrusionOk="0">
                <a:moveTo>
                  <a:pt x="1789" y="1"/>
                </a:moveTo>
                <a:cubicBezTo>
                  <a:pt x="1646" y="1"/>
                  <a:pt x="1293" y="93"/>
                  <a:pt x="882" y="262"/>
                </a:cubicBezTo>
                <a:cubicBezTo>
                  <a:pt x="395" y="445"/>
                  <a:pt x="0" y="688"/>
                  <a:pt x="30" y="749"/>
                </a:cubicBezTo>
                <a:cubicBezTo>
                  <a:pt x="37" y="761"/>
                  <a:pt x="59" y="767"/>
                  <a:pt x="96" y="767"/>
                </a:cubicBezTo>
                <a:cubicBezTo>
                  <a:pt x="237" y="767"/>
                  <a:pt x="586" y="675"/>
                  <a:pt x="973" y="505"/>
                </a:cubicBezTo>
                <a:cubicBezTo>
                  <a:pt x="1489" y="323"/>
                  <a:pt x="1885" y="110"/>
                  <a:pt x="1854" y="19"/>
                </a:cubicBezTo>
                <a:cubicBezTo>
                  <a:pt x="1848" y="7"/>
                  <a:pt x="1825" y="1"/>
                  <a:pt x="178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7" name="Google Shape;3961;p72"/>
          <p:cNvSpPr/>
          <p:nvPr/>
        </p:nvSpPr>
        <p:spPr>
          <a:xfrm>
            <a:off x="7466478" y="6516681"/>
            <a:ext cx="27628" cy="10297"/>
          </a:xfrm>
          <a:custGeom>
            <a:avLst/>
            <a:gdLst/>
            <a:ahLst/>
            <a:cxnLst/>
            <a:rect l="l" t="t" r="r" b="b"/>
            <a:pathLst>
              <a:path w="1277" h="502" extrusionOk="0">
                <a:moveTo>
                  <a:pt x="1155" y="0"/>
                </a:moveTo>
                <a:cubicBezTo>
                  <a:pt x="1040" y="0"/>
                  <a:pt x="831" y="41"/>
                  <a:pt x="608" y="122"/>
                </a:cubicBezTo>
                <a:cubicBezTo>
                  <a:pt x="243" y="243"/>
                  <a:pt x="0" y="395"/>
                  <a:pt x="31" y="456"/>
                </a:cubicBezTo>
                <a:cubicBezTo>
                  <a:pt x="41" y="488"/>
                  <a:pt x="81" y="501"/>
                  <a:pt x="145" y="501"/>
                </a:cubicBezTo>
                <a:cubicBezTo>
                  <a:pt x="263" y="501"/>
                  <a:pt x="462" y="455"/>
                  <a:pt x="699" y="395"/>
                </a:cubicBezTo>
                <a:cubicBezTo>
                  <a:pt x="1034" y="274"/>
                  <a:pt x="1277" y="122"/>
                  <a:pt x="1246" y="31"/>
                </a:cubicBezTo>
                <a:cubicBezTo>
                  <a:pt x="1246" y="10"/>
                  <a:pt x="1213" y="0"/>
                  <a:pt x="115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8" name="Google Shape;3962;p72"/>
          <p:cNvSpPr/>
          <p:nvPr/>
        </p:nvSpPr>
        <p:spPr>
          <a:xfrm>
            <a:off x="7457931" y="6349273"/>
            <a:ext cx="40784" cy="14295"/>
          </a:xfrm>
          <a:custGeom>
            <a:avLst/>
            <a:gdLst/>
            <a:ahLst/>
            <a:cxnLst/>
            <a:rect l="l" t="t" r="r" b="b"/>
            <a:pathLst>
              <a:path w="1885" h="697" extrusionOk="0">
                <a:moveTo>
                  <a:pt x="110" y="0"/>
                </a:moveTo>
                <a:cubicBezTo>
                  <a:pt x="83" y="0"/>
                  <a:pt x="66" y="5"/>
                  <a:pt x="61" y="16"/>
                </a:cubicBezTo>
                <a:cubicBezTo>
                  <a:pt x="0" y="77"/>
                  <a:pt x="395" y="320"/>
                  <a:pt x="912" y="503"/>
                </a:cubicBezTo>
                <a:cubicBezTo>
                  <a:pt x="1269" y="628"/>
                  <a:pt x="1596" y="696"/>
                  <a:pt x="1765" y="696"/>
                </a:cubicBezTo>
                <a:cubicBezTo>
                  <a:pt x="1841" y="696"/>
                  <a:pt x="1885" y="683"/>
                  <a:pt x="1885" y="655"/>
                </a:cubicBezTo>
                <a:cubicBezTo>
                  <a:pt x="1885" y="594"/>
                  <a:pt x="1489" y="442"/>
                  <a:pt x="1003" y="259"/>
                </a:cubicBezTo>
                <a:cubicBezTo>
                  <a:pt x="578" y="109"/>
                  <a:pt x="235" y="0"/>
                  <a:pt x="11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9" name="Google Shape;3963;p72"/>
          <p:cNvSpPr/>
          <p:nvPr/>
        </p:nvSpPr>
        <p:spPr>
          <a:xfrm>
            <a:off x="7624959" y="6345580"/>
            <a:ext cx="29619" cy="18296"/>
          </a:xfrm>
          <a:custGeom>
            <a:avLst/>
            <a:gdLst/>
            <a:ahLst/>
            <a:cxnLst/>
            <a:rect l="l" t="t" r="r" b="b"/>
            <a:pathLst>
              <a:path w="1369" h="892" extrusionOk="0">
                <a:moveTo>
                  <a:pt x="1276" y="0"/>
                </a:moveTo>
                <a:cubicBezTo>
                  <a:pt x="1184" y="0"/>
                  <a:pt x="918" y="137"/>
                  <a:pt x="608" y="318"/>
                </a:cubicBezTo>
                <a:cubicBezTo>
                  <a:pt x="244" y="561"/>
                  <a:pt x="1" y="804"/>
                  <a:pt x="61" y="865"/>
                </a:cubicBezTo>
                <a:cubicBezTo>
                  <a:pt x="67" y="883"/>
                  <a:pt x="84" y="892"/>
                  <a:pt x="111" y="892"/>
                </a:cubicBezTo>
                <a:cubicBezTo>
                  <a:pt x="216" y="892"/>
                  <a:pt x="469" y="756"/>
                  <a:pt x="760" y="561"/>
                </a:cubicBezTo>
                <a:cubicBezTo>
                  <a:pt x="1125" y="318"/>
                  <a:pt x="1368" y="105"/>
                  <a:pt x="1308" y="14"/>
                </a:cubicBezTo>
                <a:cubicBezTo>
                  <a:pt x="1303" y="5"/>
                  <a:pt x="1292" y="0"/>
                  <a:pt x="1276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0" name="Google Shape;3964;p72"/>
          <p:cNvSpPr/>
          <p:nvPr/>
        </p:nvSpPr>
        <p:spPr>
          <a:xfrm>
            <a:off x="7634826" y="6421143"/>
            <a:ext cx="26980" cy="7813"/>
          </a:xfrm>
          <a:custGeom>
            <a:avLst/>
            <a:gdLst/>
            <a:ahLst/>
            <a:cxnLst/>
            <a:rect l="l" t="t" r="r" b="b"/>
            <a:pathLst>
              <a:path w="1247" h="381" extrusionOk="0">
                <a:moveTo>
                  <a:pt x="1053" y="0"/>
                </a:moveTo>
                <a:cubicBezTo>
                  <a:pt x="935" y="0"/>
                  <a:pt x="776" y="23"/>
                  <a:pt x="608" y="69"/>
                </a:cubicBezTo>
                <a:cubicBezTo>
                  <a:pt x="274" y="129"/>
                  <a:pt x="1" y="251"/>
                  <a:pt x="31" y="312"/>
                </a:cubicBezTo>
                <a:cubicBezTo>
                  <a:pt x="31" y="357"/>
                  <a:pt x="107" y="380"/>
                  <a:pt x="225" y="380"/>
                </a:cubicBezTo>
                <a:cubicBezTo>
                  <a:pt x="342" y="380"/>
                  <a:pt x="502" y="357"/>
                  <a:pt x="669" y="312"/>
                </a:cubicBezTo>
                <a:cubicBezTo>
                  <a:pt x="1004" y="251"/>
                  <a:pt x="1247" y="129"/>
                  <a:pt x="1247" y="69"/>
                </a:cubicBezTo>
                <a:cubicBezTo>
                  <a:pt x="1247" y="23"/>
                  <a:pt x="1171" y="0"/>
                  <a:pt x="105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1" name="Google Shape;3965;p72"/>
          <p:cNvSpPr/>
          <p:nvPr/>
        </p:nvSpPr>
        <p:spPr>
          <a:xfrm>
            <a:off x="7636793" y="6492601"/>
            <a:ext cx="35547" cy="15999"/>
          </a:xfrm>
          <a:custGeom>
            <a:avLst/>
            <a:gdLst/>
            <a:ahLst/>
            <a:cxnLst/>
            <a:rect l="l" t="t" r="r" b="b"/>
            <a:pathLst>
              <a:path w="1643" h="780" extrusionOk="0">
                <a:moveTo>
                  <a:pt x="92" y="1"/>
                </a:moveTo>
                <a:cubicBezTo>
                  <a:pt x="59" y="1"/>
                  <a:pt x="37" y="7"/>
                  <a:pt x="31" y="19"/>
                </a:cubicBezTo>
                <a:cubicBezTo>
                  <a:pt x="1" y="110"/>
                  <a:pt x="335" y="323"/>
                  <a:pt x="761" y="506"/>
                </a:cubicBezTo>
                <a:cubicBezTo>
                  <a:pt x="1089" y="670"/>
                  <a:pt x="1398" y="779"/>
                  <a:pt x="1537" y="779"/>
                </a:cubicBezTo>
                <a:cubicBezTo>
                  <a:pt x="1579" y="779"/>
                  <a:pt x="1605" y="770"/>
                  <a:pt x="1612" y="749"/>
                </a:cubicBezTo>
                <a:cubicBezTo>
                  <a:pt x="1642" y="688"/>
                  <a:pt x="1308" y="475"/>
                  <a:pt x="882" y="262"/>
                </a:cubicBezTo>
                <a:cubicBezTo>
                  <a:pt x="544" y="93"/>
                  <a:pt x="224" y="1"/>
                  <a:pt x="92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2" name="Google Shape;3966;p72"/>
          <p:cNvSpPr/>
          <p:nvPr/>
        </p:nvSpPr>
        <p:spPr>
          <a:xfrm>
            <a:off x="7630887" y="6569453"/>
            <a:ext cx="21052" cy="22275"/>
          </a:xfrm>
          <a:custGeom>
            <a:avLst/>
            <a:gdLst/>
            <a:ahLst/>
            <a:cxnLst/>
            <a:rect l="l" t="t" r="r" b="b"/>
            <a:pathLst>
              <a:path w="973" h="1086" extrusionOk="0">
                <a:moveTo>
                  <a:pt x="59" y="0"/>
                </a:moveTo>
                <a:cubicBezTo>
                  <a:pt x="47" y="0"/>
                  <a:pt x="38" y="4"/>
                  <a:pt x="31" y="11"/>
                </a:cubicBezTo>
                <a:cubicBezTo>
                  <a:pt x="0" y="41"/>
                  <a:pt x="122" y="345"/>
                  <a:pt x="365" y="619"/>
                </a:cubicBezTo>
                <a:cubicBezTo>
                  <a:pt x="607" y="888"/>
                  <a:pt x="825" y="1085"/>
                  <a:pt x="914" y="1085"/>
                </a:cubicBezTo>
                <a:cubicBezTo>
                  <a:pt x="926" y="1085"/>
                  <a:pt x="935" y="1082"/>
                  <a:pt x="942" y="1075"/>
                </a:cubicBezTo>
                <a:cubicBezTo>
                  <a:pt x="973" y="1044"/>
                  <a:pt x="851" y="740"/>
                  <a:pt x="608" y="467"/>
                </a:cubicBezTo>
                <a:cubicBezTo>
                  <a:pt x="366" y="198"/>
                  <a:pt x="148" y="0"/>
                  <a:pt x="5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3" name="Google Shape;3967;p72"/>
          <p:cNvSpPr/>
          <p:nvPr/>
        </p:nvSpPr>
        <p:spPr>
          <a:xfrm>
            <a:off x="7625609" y="6289340"/>
            <a:ext cx="22393" cy="11485"/>
          </a:xfrm>
          <a:custGeom>
            <a:avLst/>
            <a:gdLst/>
            <a:ahLst/>
            <a:cxnLst/>
            <a:rect l="l" t="t" r="r" b="b"/>
            <a:pathLst>
              <a:path w="1035" h="560" extrusionOk="0">
                <a:moveTo>
                  <a:pt x="929" y="1"/>
                </a:moveTo>
                <a:cubicBezTo>
                  <a:pt x="847" y="1"/>
                  <a:pt x="670" y="77"/>
                  <a:pt x="457" y="172"/>
                </a:cubicBezTo>
                <a:cubicBezTo>
                  <a:pt x="214" y="324"/>
                  <a:pt x="1" y="446"/>
                  <a:pt x="31" y="507"/>
                </a:cubicBezTo>
                <a:cubicBezTo>
                  <a:pt x="43" y="543"/>
                  <a:pt x="93" y="560"/>
                  <a:pt x="166" y="560"/>
                </a:cubicBezTo>
                <a:cubicBezTo>
                  <a:pt x="278" y="560"/>
                  <a:pt x="443" y="519"/>
                  <a:pt x="609" y="446"/>
                </a:cubicBezTo>
                <a:cubicBezTo>
                  <a:pt x="852" y="294"/>
                  <a:pt x="1034" y="81"/>
                  <a:pt x="974" y="20"/>
                </a:cubicBezTo>
                <a:cubicBezTo>
                  <a:pt x="967" y="7"/>
                  <a:pt x="952" y="1"/>
                  <a:pt x="92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4" name="Google Shape;3968;p72"/>
          <p:cNvSpPr/>
          <p:nvPr/>
        </p:nvSpPr>
        <p:spPr>
          <a:xfrm>
            <a:off x="7688742" y="6366091"/>
            <a:ext cx="34228" cy="7712"/>
          </a:xfrm>
          <a:custGeom>
            <a:avLst/>
            <a:gdLst/>
            <a:ahLst/>
            <a:cxnLst/>
            <a:rect l="l" t="t" r="r" b="b"/>
            <a:pathLst>
              <a:path w="1582" h="376" extrusionOk="0">
                <a:moveTo>
                  <a:pt x="1426" y="1"/>
                </a:moveTo>
                <a:cubicBezTo>
                  <a:pt x="1275" y="1"/>
                  <a:pt x="1030" y="39"/>
                  <a:pt x="761" y="78"/>
                </a:cubicBezTo>
                <a:cubicBezTo>
                  <a:pt x="366" y="139"/>
                  <a:pt x="1" y="199"/>
                  <a:pt x="1" y="260"/>
                </a:cubicBezTo>
                <a:cubicBezTo>
                  <a:pt x="1" y="326"/>
                  <a:pt x="190" y="376"/>
                  <a:pt x="467" y="376"/>
                </a:cubicBezTo>
                <a:cubicBezTo>
                  <a:pt x="574" y="376"/>
                  <a:pt x="694" y="368"/>
                  <a:pt x="822" y="351"/>
                </a:cubicBezTo>
                <a:cubicBezTo>
                  <a:pt x="1278" y="290"/>
                  <a:pt x="1582" y="108"/>
                  <a:pt x="1582" y="47"/>
                </a:cubicBezTo>
                <a:cubicBezTo>
                  <a:pt x="1570" y="14"/>
                  <a:pt x="1514" y="1"/>
                  <a:pt x="142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5" name="Google Shape;3969;p72"/>
          <p:cNvSpPr/>
          <p:nvPr/>
        </p:nvSpPr>
        <p:spPr>
          <a:xfrm>
            <a:off x="7672319" y="6297463"/>
            <a:ext cx="36175" cy="11836"/>
          </a:xfrm>
          <a:custGeom>
            <a:avLst/>
            <a:gdLst/>
            <a:ahLst/>
            <a:cxnLst/>
            <a:rect l="l" t="t" r="r" b="b"/>
            <a:pathLst>
              <a:path w="1672" h="577" extrusionOk="0">
                <a:moveTo>
                  <a:pt x="1563" y="0"/>
                </a:moveTo>
                <a:cubicBezTo>
                  <a:pt x="1422" y="0"/>
                  <a:pt x="1125" y="82"/>
                  <a:pt x="790" y="202"/>
                </a:cubicBezTo>
                <a:cubicBezTo>
                  <a:pt x="365" y="323"/>
                  <a:pt x="0" y="445"/>
                  <a:pt x="0" y="536"/>
                </a:cubicBezTo>
                <a:cubicBezTo>
                  <a:pt x="13" y="561"/>
                  <a:pt x="83" y="576"/>
                  <a:pt x="195" y="576"/>
                </a:cubicBezTo>
                <a:cubicBezTo>
                  <a:pt x="353" y="576"/>
                  <a:pt x="597" y="547"/>
                  <a:pt x="882" y="475"/>
                </a:cubicBezTo>
                <a:cubicBezTo>
                  <a:pt x="1337" y="323"/>
                  <a:pt x="1672" y="80"/>
                  <a:pt x="1641" y="19"/>
                </a:cubicBezTo>
                <a:cubicBezTo>
                  <a:pt x="1628" y="6"/>
                  <a:pt x="1602" y="0"/>
                  <a:pt x="156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6" name="Google Shape;3970;p72"/>
          <p:cNvSpPr/>
          <p:nvPr/>
        </p:nvSpPr>
        <p:spPr>
          <a:xfrm>
            <a:off x="7687442" y="6464603"/>
            <a:ext cx="51969" cy="10727"/>
          </a:xfrm>
          <a:custGeom>
            <a:avLst/>
            <a:gdLst/>
            <a:ahLst/>
            <a:cxnLst/>
            <a:rect l="l" t="t" r="r" b="b"/>
            <a:pathLst>
              <a:path w="2402" h="523" extrusionOk="0">
                <a:moveTo>
                  <a:pt x="96" y="0"/>
                </a:moveTo>
                <a:cubicBezTo>
                  <a:pt x="59" y="0"/>
                  <a:pt x="36" y="5"/>
                  <a:pt x="31" y="16"/>
                </a:cubicBezTo>
                <a:cubicBezTo>
                  <a:pt x="0" y="108"/>
                  <a:pt x="517" y="320"/>
                  <a:pt x="1186" y="442"/>
                </a:cubicBezTo>
                <a:cubicBezTo>
                  <a:pt x="1496" y="498"/>
                  <a:pt x="1781" y="522"/>
                  <a:pt x="1997" y="522"/>
                </a:cubicBezTo>
                <a:cubicBezTo>
                  <a:pt x="2245" y="522"/>
                  <a:pt x="2401" y="491"/>
                  <a:pt x="2401" y="442"/>
                </a:cubicBezTo>
                <a:cubicBezTo>
                  <a:pt x="2401" y="381"/>
                  <a:pt x="1854" y="290"/>
                  <a:pt x="1216" y="168"/>
                </a:cubicBezTo>
                <a:cubicBezTo>
                  <a:pt x="697" y="94"/>
                  <a:pt x="259" y="0"/>
                  <a:pt x="96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7" name="Google Shape;3971;p72"/>
          <p:cNvSpPr/>
          <p:nvPr/>
        </p:nvSpPr>
        <p:spPr>
          <a:xfrm>
            <a:off x="7678898" y="6544573"/>
            <a:ext cx="33557" cy="29659"/>
          </a:xfrm>
          <a:custGeom>
            <a:avLst/>
            <a:gdLst/>
            <a:ahLst/>
            <a:cxnLst/>
            <a:rect l="l" t="t" r="r" b="b"/>
            <a:pathLst>
              <a:path w="1551" h="1446" extrusionOk="0">
                <a:moveTo>
                  <a:pt x="82" y="0"/>
                </a:moveTo>
                <a:cubicBezTo>
                  <a:pt x="73" y="0"/>
                  <a:pt x="66" y="3"/>
                  <a:pt x="61" y="8"/>
                </a:cubicBezTo>
                <a:cubicBezTo>
                  <a:pt x="0" y="38"/>
                  <a:pt x="213" y="434"/>
                  <a:pt x="638" y="859"/>
                </a:cubicBezTo>
                <a:cubicBezTo>
                  <a:pt x="993" y="1214"/>
                  <a:pt x="1348" y="1446"/>
                  <a:pt x="1460" y="1446"/>
                </a:cubicBezTo>
                <a:cubicBezTo>
                  <a:pt x="1473" y="1446"/>
                  <a:pt x="1483" y="1443"/>
                  <a:pt x="1489" y="1437"/>
                </a:cubicBezTo>
                <a:cubicBezTo>
                  <a:pt x="1550" y="1376"/>
                  <a:pt x="1246" y="1042"/>
                  <a:pt x="821" y="646"/>
                </a:cubicBezTo>
                <a:cubicBezTo>
                  <a:pt x="460" y="285"/>
                  <a:pt x="175" y="0"/>
                  <a:pt x="8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8" name="Google Shape;3972;p72"/>
          <p:cNvSpPr/>
          <p:nvPr/>
        </p:nvSpPr>
        <p:spPr>
          <a:xfrm>
            <a:off x="7459229" y="6216181"/>
            <a:ext cx="127608" cy="392777"/>
          </a:xfrm>
          <a:custGeom>
            <a:avLst/>
            <a:gdLst/>
            <a:ahLst/>
            <a:cxnLst/>
            <a:rect l="l" t="t" r="r" b="b"/>
            <a:pathLst>
              <a:path w="5898" h="19150" extrusionOk="0">
                <a:moveTo>
                  <a:pt x="5898" y="1"/>
                </a:moveTo>
                <a:cubicBezTo>
                  <a:pt x="5898" y="1"/>
                  <a:pt x="5837" y="31"/>
                  <a:pt x="5685" y="92"/>
                </a:cubicBezTo>
                <a:cubicBezTo>
                  <a:pt x="5502" y="183"/>
                  <a:pt x="5320" y="274"/>
                  <a:pt x="5138" y="365"/>
                </a:cubicBezTo>
                <a:cubicBezTo>
                  <a:pt x="4469" y="760"/>
                  <a:pt x="3861" y="1247"/>
                  <a:pt x="3314" y="1794"/>
                </a:cubicBezTo>
                <a:cubicBezTo>
                  <a:pt x="1521" y="3678"/>
                  <a:pt x="396" y="6080"/>
                  <a:pt x="122" y="8633"/>
                </a:cubicBezTo>
                <a:cubicBezTo>
                  <a:pt x="1" y="10062"/>
                  <a:pt x="62" y="11460"/>
                  <a:pt x="335" y="12858"/>
                </a:cubicBezTo>
                <a:cubicBezTo>
                  <a:pt x="548" y="13983"/>
                  <a:pt x="822" y="15077"/>
                  <a:pt x="1186" y="16171"/>
                </a:cubicBezTo>
                <a:cubicBezTo>
                  <a:pt x="1460" y="17113"/>
                  <a:pt x="1733" y="17843"/>
                  <a:pt x="1946" y="18360"/>
                </a:cubicBezTo>
                <a:cubicBezTo>
                  <a:pt x="2037" y="18633"/>
                  <a:pt x="2129" y="18876"/>
                  <a:pt x="2281" y="19150"/>
                </a:cubicBezTo>
                <a:cubicBezTo>
                  <a:pt x="2220" y="18846"/>
                  <a:pt x="2129" y="18572"/>
                  <a:pt x="2037" y="18329"/>
                </a:cubicBezTo>
                <a:cubicBezTo>
                  <a:pt x="1885" y="17812"/>
                  <a:pt x="1642" y="17053"/>
                  <a:pt x="1369" y="16110"/>
                </a:cubicBezTo>
                <a:cubicBezTo>
                  <a:pt x="1034" y="15016"/>
                  <a:pt x="791" y="13922"/>
                  <a:pt x="609" y="12797"/>
                </a:cubicBezTo>
                <a:cubicBezTo>
                  <a:pt x="366" y="11429"/>
                  <a:pt x="274" y="10062"/>
                  <a:pt x="426" y="8663"/>
                </a:cubicBezTo>
                <a:cubicBezTo>
                  <a:pt x="700" y="6171"/>
                  <a:pt x="1764" y="3800"/>
                  <a:pt x="3466" y="1946"/>
                </a:cubicBezTo>
                <a:cubicBezTo>
                  <a:pt x="4195" y="1186"/>
                  <a:pt x="5016" y="548"/>
                  <a:pt x="589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9" name="Google Shape;3973;p72"/>
          <p:cNvSpPr/>
          <p:nvPr/>
        </p:nvSpPr>
        <p:spPr>
          <a:xfrm>
            <a:off x="7582207" y="6218395"/>
            <a:ext cx="144700" cy="393679"/>
          </a:xfrm>
          <a:custGeom>
            <a:avLst/>
            <a:gdLst/>
            <a:ahLst/>
            <a:cxnLst/>
            <a:rect l="l" t="t" r="r" b="b"/>
            <a:pathLst>
              <a:path w="6688" h="19194" extrusionOk="0">
                <a:moveTo>
                  <a:pt x="44" y="1"/>
                </a:moveTo>
                <a:cubicBezTo>
                  <a:pt x="24" y="1"/>
                  <a:pt x="11" y="4"/>
                  <a:pt x="1" y="14"/>
                </a:cubicBezTo>
                <a:cubicBezTo>
                  <a:pt x="1" y="45"/>
                  <a:pt x="305" y="75"/>
                  <a:pt x="822" y="288"/>
                </a:cubicBezTo>
                <a:cubicBezTo>
                  <a:pt x="1551" y="622"/>
                  <a:pt x="2220" y="1048"/>
                  <a:pt x="2828" y="1564"/>
                </a:cubicBezTo>
                <a:cubicBezTo>
                  <a:pt x="3679" y="2355"/>
                  <a:pt x="4347" y="3327"/>
                  <a:pt x="4864" y="4391"/>
                </a:cubicBezTo>
                <a:cubicBezTo>
                  <a:pt x="5442" y="5698"/>
                  <a:pt x="5837" y="7066"/>
                  <a:pt x="6050" y="8495"/>
                </a:cubicBezTo>
                <a:cubicBezTo>
                  <a:pt x="6384" y="11078"/>
                  <a:pt x="6141" y="13723"/>
                  <a:pt x="5290" y="16215"/>
                </a:cubicBezTo>
                <a:cubicBezTo>
                  <a:pt x="4925" y="17218"/>
                  <a:pt x="4499" y="18221"/>
                  <a:pt x="4043" y="19194"/>
                </a:cubicBezTo>
                <a:cubicBezTo>
                  <a:pt x="4195" y="18951"/>
                  <a:pt x="4378" y="18707"/>
                  <a:pt x="4499" y="18434"/>
                </a:cubicBezTo>
                <a:cubicBezTo>
                  <a:pt x="4682" y="18130"/>
                  <a:pt x="4834" y="17826"/>
                  <a:pt x="4955" y="17522"/>
                </a:cubicBezTo>
                <a:cubicBezTo>
                  <a:pt x="5107" y="17157"/>
                  <a:pt x="5320" y="16732"/>
                  <a:pt x="5472" y="16245"/>
                </a:cubicBezTo>
                <a:cubicBezTo>
                  <a:pt x="6384" y="13753"/>
                  <a:pt x="6688" y="11078"/>
                  <a:pt x="6323" y="8434"/>
                </a:cubicBezTo>
                <a:cubicBezTo>
                  <a:pt x="6110" y="6975"/>
                  <a:pt x="5715" y="5577"/>
                  <a:pt x="5077" y="4270"/>
                </a:cubicBezTo>
                <a:cubicBezTo>
                  <a:pt x="4560" y="3175"/>
                  <a:pt x="3831" y="2203"/>
                  <a:pt x="2949" y="1382"/>
                </a:cubicBezTo>
                <a:cubicBezTo>
                  <a:pt x="2341" y="865"/>
                  <a:pt x="1642" y="470"/>
                  <a:pt x="882" y="197"/>
                </a:cubicBezTo>
                <a:cubicBezTo>
                  <a:pt x="670" y="105"/>
                  <a:pt x="457" y="45"/>
                  <a:pt x="244" y="14"/>
                </a:cubicBezTo>
                <a:cubicBezTo>
                  <a:pt x="143" y="14"/>
                  <a:pt x="82" y="1"/>
                  <a:pt x="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0" name="Google Shape;3974;p72"/>
          <p:cNvSpPr/>
          <p:nvPr/>
        </p:nvSpPr>
        <p:spPr>
          <a:xfrm>
            <a:off x="7435561" y="6598969"/>
            <a:ext cx="334769" cy="62988"/>
          </a:xfrm>
          <a:custGeom>
            <a:avLst/>
            <a:gdLst/>
            <a:ahLst/>
            <a:cxnLst/>
            <a:rect l="l" t="t" r="r" b="b"/>
            <a:pathLst>
              <a:path w="15473" h="3071" extrusionOk="0">
                <a:moveTo>
                  <a:pt x="1" y="0"/>
                </a:moveTo>
                <a:lnTo>
                  <a:pt x="1" y="3070"/>
                </a:lnTo>
                <a:lnTo>
                  <a:pt x="15472" y="3070"/>
                </a:lnTo>
                <a:lnTo>
                  <a:pt x="15381" y="0"/>
                </a:lnTo>
                <a:close/>
              </a:path>
            </a:pathLst>
          </a:custGeom>
          <a:solidFill>
            <a:srgbClr val="F5AA79"/>
          </a:solidFill>
          <a:ln w="9875" cap="flat" cmpd="sng">
            <a:solidFill>
              <a:srgbClr val="F5AA78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1" name="Google Shape;3975;p72"/>
          <p:cNvSpPr/>
          <p:nvPr/>
        </p:nvSpPr>
        <p:spPr>
          <a:xfrm>
            <a:off x="7463837" y="6630143"/>
            <a:ext cx="282152" cy="193271"/>
          </a:xfrm>
          <a:custGeom>
            <a:avLst/>
            <a:gdLst/>
            <a:ahLst/>
            <a:cxnLst/>
            <a:rect l="l" t="t" r="r" b="b"/>
            <a:pathLst>
              <a:path w="13041" h="9423" extrusionOk="0">
                <a:moveTo>
                  <a:pt x="1" y="0"/>
                </a:moveTo>
                <a:lnTo>
                  <a:pt x="882" y="9423"/>
                </a:lnTo>
                <a:lnTo>
                  <a:pt x="12129" y="9423"/>
                </a:lnTo>
                <a:lnTo>
                  <a:pt x="13040" y="122"/>
                </a:lnTo>
                <a:lnTo>
                  <a:pt x="1" y="0"/>
                </a:lnTo>
                <a:close/>
              </a:path>
            </a:pathLst>
          </a:custGeom>
          <a:solidFill>
            <a:srgbClr val="F5AA79"/>
          </a:solidFill>
          <a:ln w="9875" cap="flat" cmpd="sng">
            <a:solidFill>
              <a:srgbClr val="F5AA78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2" name="Google Shape;3976;p72"/>
          <p:cNvSpPr/>
          <p:nvPr/>
        </p:nvSpPr>
        <p:spPr>
          <a:xfrm>
            <a:off x="7435561" y="6660068"/>
            <a:ext cx="334769" cy="5619"/>
          </a:xfrm>
          <a:custGeom>
            <a:avLst/>
            <a:gdLst/>
            <a:ahLst/>
            <a:cxnLst/>
            <a:rect l="l" t="t" r="r" b="b"/>
            <a:pathLst>
              <a:path w="15473" h="274" extrusionOk="0">
                <a:moveTo>
                  <a:pt x="7721" y="0"/>
                </a:moveTo>
                <a:cubicBezTo>
                  <a:pt x="3466" y="0"/>
                  <a:pt x="1" y="61"/>
                  <a:pt x="1" y="122"/>
                </a:cubicBezTo>
                <a:cubicBezTo>
                  <a:pt x="1" y="213"/>
                  <a:pt x="3466" y="274"/>
                  <a:pt x="7721" y="274"/>
                </a:cubicBezTo>
                <a:cubicBezTo>
                  <a:pt x="12007" y="274"/>
                  <a:pt x="15472" y="213"/>
                  <a:pt x="15472" y="122"/>
                </a:cubicBezTo>
                <a:cubicBezTo>
                  <a:pt x="15472" y="61"/>
                  <a:pt x="12007" y="0"/>
                  <a:pt x="772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3" name="Google Shape;3977;p72"/>
          <p:cNvSpPr/>
          <p:nvPr/>
        </p:nvSpPr>
        <p:spPr>
          <a:xfrm>
            <a:off x="7479631" y="6702464"/>
            <a:ext cx="257140" cy="61737"/>
          </a:xfrm>
          <a:custGeom>
            <a:avLst/>
            <a:gdLst/>
            <a:ahLst/>
            <a:cxnLst/>
            <a:rect l="l" t="t" r="r" b="b"/>
            <a:pathLst>
              <a:path w="11885" h="3010" extrusionOk="0">
                <a:moveTo>
                  <a:pt x="7265" y="0"/>
                </a:moveTo>
                <a:lnTo>
                  <a:pt x="7174" y="61"/>
                </a:lnTo>
                <a:lnTo>
                  <a:pt x="5836" y="1246"/>
                </a:lnTo>
                <a:lnTo>
                  <a:pt x="4343" y="2538"/>
                </a:lnTo>
                <a:lnTo>
                  <a:pt x="4343" y="2538"/>
                </a:lnTo>
                <a:lnTo>
                  <a:pt x="1824" y="517"/>
                </a:lnTo>
                <a:lnTo>
                  <a:pt x="1763" y="426"/>
                </a:lnTo>
                <a:lnTo>
                  <a:pt x="1672" y="517"/>
                </a:lnTo>
                <a:lnTo>
                  <a:pt x="426" y="2189"/>
                </a:lnTo>
                <a:cubicBezTo>
                  <a:pt x="274" y="2401"/>
                  <a:pt x="122" y="2614"/>
                  <a:pt x="0" y="2857"/>
                </a:cubicBezTo>
                <a:cubicBezTo>
                  <a:pt x="182" y="2675"/>
                  <a:pt x="365" y="2493"/>
                  <a:pt x="517" y="2280"/>
                </a:cubicBezTo>
                <a:lnTo>
                  <a:pt x="1792" y="715"/>
                </a:lnTo>
                <a:lnTo>
                  <a:pt x="1792" y="715"/>
                </a:lnTo>
                <a:lnTo>
                  <a:pt x="4286" y="2827"/>
                </a:lnTo>
                <a:lnTo>
                  <a:pt x="4347" y="2888"/>
                </a:lnTo>
                <a:lnTo>
                  <a:pt x="4438" y="2827"/>
                </a:lnTo>
                <a:lnTo>
                  <a:pt x="6018" y="1429"/>
                </a:lnTo>
                <a:lnTo>
                  <a:pt x="7285" y="335"/>
                </a:lnTo>
                <a:lnTo>
                  <a:pt x="7285" y="335"/>
                </a:lnTo>
                <a:cubicBezTo>
                  <a:pt x="8321" y="1109"/>
                  <a:pt x="9325" y="1970"/>
                  <a:pt x="10213" y="2918"/>
                </a:cubicBezTo>
                <a:lnTo>
                  <a:pt x="10274" y="3009"/>
                </a:lnTo>
                <a:lnTo>
                  <a:pt x="10365" y="2918"/>
                </a:lnTo>
                <a:cubicBezTo>
                  <a:pt x="10791" y="2493"/>
                  <a:pt x="11186" y="2037"/>
                  <a:pt x="11550" y="1520"/>
                </a:cubicBezTo>
                <a:cubicBezTo>
                  <a:pt x="11672" y="1338"/>
                  <a:pt x="11794" y="1125"/>
                  <a:pt x="11885" y="942"/>
                </a:cubicBezTo>
                <a:lnTo>
                  <a:pt x="11885" y="942"/>
                </a:lnTo>
                <a:cubicBezTo>
                  <a:pt x="11391" y="1552"/>
                  <a:pt x="10870" y="2161"/>
                  <a:pt x="10295" y="2718"/>
                </a:cubicBezTo>
                <a:lnTo>
                  <a:pt x="10295" y="2718"/>
                </a:lnTo>
                <a:cubicBezTo>
                  <a:pt x="9402" y="1717"/>
                  <a:pt x="8422" y="831"/>
                  <a:pt x="7356" y="61"/>
                </a:cubicBezTo>
                <a:lnTo>
                  <a:pt x="7265" y="0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4" name="Google Shape;3978;p72"/>
          <p:cNvSpPr/>
          <p:nvPr/>
        </p:nvSpPr>
        <p:spPr>
          <a:xfrm>
            <a:off x="6614832" y="3661346"/>
            <a:ext cx="505755" cy="466759"/>
          </a:xfrm>
          <a:custGeom>
            <a:avLst/>
            <a:gdLst/>
            <a:ahLst/>
            <a:cxnLst/>
            <a:rect l="l" t="t" r="r" b="b"/>
            <a:pathLst>
              <a:path w="23376" h="22757" extrusionOk="0">
                <a:moveTo>
                  <a:pt x="18175" y="1"/>
                </a:moveTo>
                <a:cubicBezTo>
                  <a:pt x="17991" y="1"/>
                  <a:pt x="17805" y="70"/>
                  <a:pt x="17661" y="214"/>
                </a:cubicBezTo>
                <a:lnTo>
                  <a:pt x="305" y="16871"/>
                </a:lnTo>
                <a:cubicBezTo>
                  <a:pt x="1" y="17175"/>
                  <a:pt x="1" y="17661"/>
                  <a:pt x="305" y="17965"/>
                </a:cubicBezTo>
                <a:lnTo>
                  <a:pt x="274" y="17965"/>
                </a:lnTo>
                <a:lnTo>
                  <a:pt x="4651" y="22525"/>
                </a:lnTo>
                <a:cubicBezTo>
                  <a:pt x="4792" y="22681"/>
                  <a:pt x="4988" y="22757"/>
                  <a:pt x="5187" y="22757"/>
                </a:cubicBezTo>
                <a:cubicBezTo>
                  <a:pt x="5376" y="22757"/>
                  <a:pt x="5567" y="22688"/>
                  <a:pt x="5715" y="22555"/>
                </a:cubicBezTo>
                <a:lnTo>
                  <a:pt x="23102" y="5868"/>
                </a:lnTo>
                <a:cubicBezTo>
                  <a:pt x="23375" y="5564"/>
                  <a:pt x="23375" y="5078"/>
                  <a:pt x="23102" y="4804"/>
                </a:cubicBezTo>
                <a:lnTo>
                  <a:pt x="18725" y="245"/>
                </a:lnTo>
                <a:cubicBezTo>
                  <a:pt x="18581" y="85"/>
                  <a:pt x="18379" y="1"/>
                  <a:pt x="18175" y="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5" name="Google Shape;3979;p72"/>
          <p:cNvSpPr/>
          <p:nvPr/>
        </p:nvSpPr>
        <p:spPr>
          <a:xfrm>
            <a:off x="6614833" y="3660442"/>
            <a:ext cx="507055" cy="468420"/>
          </a:xfrm>
          <a:custGeom>
            <a:avLst/>
            <a:gdLst/>
            <a:ahLst/>
            <a:cxnLst/>
            <a:rect l="l" t="t" r="r" b="b"/>
            <a:pathLst>
              <a:path w="23436" h="22838" extrusionOk="0">
                <a:moveTo>
                  <a:pt x="18160" y="1"/>
                </a:moveTo>
                <a:cubicBezTo>
                  <a:pt x="17995" y="1"/>
                  <a:pt x="17833" y="48"/>
                  <a:pt x="17691" y="137"/>
                </a:cubicBezTo>
                <a:cubicBezTo>
                  <a:pt x="17509" y="319"/>
                  <a:pt x="17296" y="501"/>
                  <a:pt x="17114" y="684"/>
                </a:cubicBezTo>
                <a:lnTo>
                  <a:pt x="15989" y="1778"/>
                </a:lnTo>
                <a:lnTo>
                  <a:pt x="13831" y="3845"/>
                </a:lnTo>
                <a:lnTo>
                  <a:pt x="6323" y="11079"/>
                </a:lnTo>
                <a:lnTo>
                  <a:pt x="1277" y="15973"/>
                </a:lnTo>
                <a:lnTo>
                  <a:pt x="487" y="16733"/>
                </a:lnTo>
                <a:cubicBezTo>
                  <a:pt x="366" y="16824"/>
                  <a:pt x="274" y="16915"/>
                  <a:pt x="183" y="17037"/>
                </a:cubicBezTo>
                <a:cubicBezTo>
                  <a:pt x="1" y="17280"/>
                  <a:pt x="1" y="17614"/>
                  <a:pt x="183" y="17857"/>
                </a:cubicBezTo>
                <a:cubicBezTo>
                  <a:pt x="92" y="17736"/>
                  <a:pt x="62" y="17553"/>
                  <a:pt x="92" y="17401"/>
                </a:cubicBezTo>
                <a:cubicBezTo>
                  <a:pt x="92" y="17280"/>
                  <a:pt x="153" y="17158"/>
                  <a:pt x="214" y="17067"/>
                </a:cubicBezTo>
                <a:cubicBezTo>
                  <a:pt x="305" y="16945"/>
                  <a:pt x="396" y="16854"/>
                  <a:pt x="517" y="16763"/>
                </a:cubicBezTo>
                <a:lnTo>
                  <a:pt x="1308" y="16003"/>
                </a:lnTo>
                <a:lnTo>
                  <a:pt x="6384" y="11140"/>
                </a:lnTo>
                <a:lnTo>
                  <a:pt x="13922" y="3936"/>
                </a:lnTo>
                <a:lnTo>
                  <a:pt x="16050" y="1839"/>
                </a:lnTo>
                <a:cubicBezTo>
                  <a:pt x="16414" y="1474"/>
                  <a:pt x="16810" y="1140"/>
                  <a:pt x="17174" y="775"/>
                </a:cubicBezTo>
                <a:cubicBezTo>
                  <a:pt x="17387" y="593"/>
                  <a:pt x="17569" y="380"/>
                  <a:pt x="17752" y="228"/>
                </a:cubicBezTo>
                <a:cubicBezTo>
                  <a:pt x="17876" y="139"/>
                  <a:pt x="18010" y="92"/>
                  <a:pt x="18149" y="92"/>
                </a:cubicBezTo>
                <a:cubicBezTo>
                  <a:pt x="18248" y="92"/>
                  <a:pt x="18349" y="116"/>
                  <a:pt x="18451" y="167"/>
                </a:cubicBezTo>
                <a:cubicBezTo>
                  <a:pt x="18542" y="198"/>
                  <a:pt x="18664" y="289"/>
                  <a:pt x="18725" y="380"/>
                </a:cubicBezTo>
                <a:lnTo>
                  <a:pt x="19028" y="684"/>
                </a:lnTo>
                <a:cubicBezTo>
                  <a:pt x="19211" y="897"/>
                  <a:pt x="19393" y="1079"/>
                  <a:pt x="19576" y="1261"/>
                </a:cubicBezTo>
                <a:lnTo>
                  <a:pt x="20731" y="2447"/>
                </a:lnTo>
                <a:lnTo>
                  <a:pt x="23041" y="4878"/>
                </a:lnTo>
                <a:cubicBezTo>
                  <a:pt x="23223" y="5061"/>
                  <a:pt x="23284" y="5334"/>
                  <a:pt x="23193" y="5608"/>
                </a:cubicBezTo>
                <a:cubicBezTo>
                  <a:pt x="23162" y="5730"/>
                  <a:pt x="23071" y="5821"/>
                  <a:pt x="22980" y="5912"/>
                </a:cubicBezTo>
                <a:lnTo>
                  <a:pt x="22676" y="6216"/>
                </a:lnTo>
                <a:lnTo>
                  <a:pt x="21491" y="7340"/>
                </a:lnTo>
                <a:lnTo>
                  <a:pt x="19150" y="9590"/>
                </a:lnTo>
                <a:lnTo>
                  <a:pt x="14712" y="13845"/>
                </a:lnTo>
                <a:lnTo>
                  <a:pt x="7205" y="21079"/>
                </a:lnTo>
                <a:lnTo>
                  <a:pt x="5685" y="22538"/>
                </a:lnTo>
                <a:cubicBezTo>
                  <a:pt x="5543" y="22662"/>
                  <a:pt x="5370" y="22724"/>
                  <a:pt x="5196" y="22724"/>
                </a:cubicBezTo>
                <a:cubicBezTo>
                  <a:pt x="5072" y="22724"/>
                  <a:pt x="4948" y="22693"/>
                  <a:pt x="4834" y="22629"/>
                </a:cubicBezTo>
                <a:cubicBezTo>
                  <a:pt x="4712" y="22538"/>
                  <a:pt x="4591" y="22417"/>
                  <a:pt x="4499" y="22325"/>
                </a:cubicBezTo>
                <a:cubicBezTo>
                  <a:pt x="4408" y="22204"/>
                  <a:pt x="4287" y="22082"/>
                  <a:pt x="4195" y="21991"/>
                </a:cubicBezTo>
                <a:cubicBezTo>
                  <a:pt x="3375" y="21140"/>
                  <a:pt x="2676" y="20411"/>
                  <a:pt x="2098" y="19833"/>
                </a:cubicBezTo>
                <a:lnTo>
                  <a:pt x="761" y="18465"/>
                </a:lnTo>
                <a:lnTo>
                  <a:pt x="426" y="18100"/>
                </a:lnTo>
                <a:cubicBezTo>
                  <a:pt x="335" y="18009"/>
                  <a:pt x="274" y="17979"/>
                  <a:pt x="274" y="17979"/>
                </a:cubicBezTo>
                <a:lnTo>
                  <a:pt x="274" y="17979"/>
                </a:lnTo>
                <a:lnTo>
                  <a:pt x="396" y="18100"/>
                </a:lnTo>
                <a:lnTo>
                  <a:pt x="730" y="18496"/>
                </a:lnTo>
                <a:lnTo>
                  <a:pt x="2068" y="19894"/>
                </a:lnTo>
                <a:lnTo>
                  <a:pt x="4135" y="22082"/>
                </a:lnTo>
                <a:lnTo>
                  <a:pt x="4469" y="22386"/>
                </a:lnTo>
                <a:cubicBezTo>
                  <a:pt x="4560" y="22508"/>
                  <a:pt x="4682" y="22629"/>
                  <a:pt x="4803" y="22721"/>
                </a:cubicBezTo>
                <a:cubicBezTo>
                  <a:pt x="4934" y="22799"/>
                  <a:pt x="5081" y="22838"/>
                  <a:pt x="5225" y="22838"/>
                </a:cubicBezTo>
                <a:cubicBezTo>
                  <a:pt x="5418" y="22838"/>
                  <a:pt x="5607" y="22768"/>
                  <a:pt x="5746" y="22629"/>
                </a:cubicBezTo>
                <a:lnTo>
                  <a:pt x="7265" y="21170"/>
                </a:lnTo>
                <a:lnTo>
                  <a:pt x="14803" y="13936"/>
                </a:lnTo>
                <a:lnTo>
                  <a:pt x="19241" y="9711"/>
                </a:lnTo>
                <a:lnTo>
                  <a:pt x="21582" y="7462"/>
                </a:lnTo>
                <a:lnTo>
                  <a:pt x="22798" y="6307"/>
                </a:lnTo>
                <a:lnTo>
                  <a:pt x="23102" y="6033"/>
                </a:lnTo>
                <a:cubicBezTo>
                  <a:pt x="23193" y="5912"/>
                  <a:pt x="23284" y="5790"/>
                  <a:pt x="23345" y="5638"/>
                </a:cubicBezTo>
                <a:cubicBezTo>
                  <a:pt x="23436" y="5334"/>
                  <a:pt x="23375" y="5030"/>
                  <a:pt x="23162" y="4787"/>
                </a:cubicBezTo>
                <a:lnTo>
                  <a:pt x="20822" y="2386"/>
                </a:lnTo>
                <a:cubicBezTo>
                  <a:pt x="20457" y="1991"/>
                  <a:pt x="20062" y="1596"/>
                  <a:pt x="19697" y="1201"/>
                </a:cubicBezTo>
                <a:cubicBezTo>
                  <a:pt x="19515" y="988"/>
                  <a:pt x="19302" y="805"/>
                  <a:pt x="19120" y="623"/>
                </a:cubicBezTo>
                <a:lnTo>
                  <a:pt x="18846" y="319"/>
                </a:lnTo>
                <a:cubicBezTo>
                  <a:pt x="18755" y="198"/>
                  <a:pt x="18633" y="106"/>
                  <a:pt x="18512" y="76"/>
                </a:cubicBezTo>
                <a:cubicBezTo>
                  <a:pt x="18398" y="25"/>
                  <a:pt x="18278" y="1"/>
                  <a:pt x="1816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6" name="Google Shape;3980;p72"/>
          <p:cNvSpPr/>
          <p:nvPr/>
        </p:nvSpPr>
        <p:spPr>
          <a:xfrm>
            <a:off x="6935103" y="3677569"/>
            <a:ext cx="165080" cy="157745"/>
          </a:xfrm>
          <a:custGeom>
            <a:avLst/>
            <a:gdLst/>
            <a:ahLst/>
            <a:cxnLst/>
            <a:rect l="l" t="t" r="r" b="b"/>
            <a:pathLst>
              <a:path w="7630" h="7691" extrusionOk="0">
                <a:moveTo>
                  <a:pt x="3162" y="1"/>
                </a:moveTo>
                <a:lnTo>
                  <a:pt x="0" y="3071"/>
                </a:lnTo>
                <a:lnTo>
                  <a:pt x="4469" y="7691"/>
                </a:lnTo>
                <a:lnTo>
                  <a:pt x="7630" y="4621"/>
                </a:lnTo>
                <a:lnTo>
                  <a:pt x="3162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7" name="Google Shape;3981;p72"/>
          <p:cNvSpPr/>
          <p:nvPr/>
        </p:nvSpPr>
        <p:spPr>
          <a:xfrm>
            <a:off x="6712819" y="3882673"/>
            <a:ext cx="165103" cy="157131"/>
          </a:xfrm>
          <a:custGeom>
            <a:avLst/>
            <a:gdLst/>
            <a:ahLst/>
            <a:cxnLst/>
            <a:rect l="l" t="t" r="r" b="b"/>
            <a:pathLst>
              <a:path w="7631" h="7661" extrusionOk="0">
                <a:moveTo>
                  <a:pt x="3162" y="1"/>
                </a:moveTo>
                <a:lnTo>
                  <a:pt x="1" y="3071"/>
                </a:lnTo>
                <a:lnTo>
                  <a:pt x="4499" y="7661"/>
                </a:lnTo>
                <a:lnTo>
                  <a:pt x="7630" y="4591"/>
                </a:lnTo>
                <a:lnTo>
                  <a:pt x="3162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8" name="Google Shape;3982;p72"/>
          <p:cNvSpPr/>
          <p:nvPr/>
        </p:nvSpPr>
        <p:spPr>
          <a:xfrm>
            <a:off x="6787136" y="3814108"/>
            <a:ext cx="165080" cy="157745"/>
          </a:xfrm>
          <a:custGeom>
            <a:avLst/>
            <a:gdLst/>
            <a:ahLst/>
            <a:cxnLst/>
            <a:rect l="l" t="t" r="r" b="b"/>
            <a:pathLst>
              <a:path w="7630" h="7691" extrusionOk="0">
                <a:moveTo>
                  <a:pt x="3162" y="0"/>
                </a:moveTo>
                <a:lnTo>
                  <a:pt x="0" y="3070"/>
                </a:lnTo>
                <a:lnTo>
                  <a:pt x="4469" y="7691"/>
                </a:lnTo>
                <a:lnTo>
                  <a:pt x="7630" y="4621"/>
                </a:lnTo>
                <a:lnTo>
                  <a:pt x="3162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9" name="Google Shape;3983;p72"/>
          <p:cNvSpPr/>
          <p:nvPr/>
        </p:nvSpPr>
        <p:spPr>
          <a:xfrm>
            <a:off x="6861455" y="3746155"/>
            <a:ext cx="165080" cy="157131"/>
          </a:xfrm>
          <a:custGeom>
            <a:avLst/>
            <a:gdLst/>
            <a:ahLst/>
            <a:cxnLst/>
            <a:rect l="l" t="t" r="r" b="b"/>
            <a:pathLst>
              <a:path w="7630" h="7661" extrusionOk="0">
                <a:moveTo>
                  <a:pt x="3161" y="0"/>
                </a:moveTo>
                <a:lnTo>
                  <a:pt x="0" y="3070"/>
                </a:lnTo>
                <a:lnTo>
                  <a:pt x="4468" y="7660"/>
                </a:lnTo>
                <a:lnTo>
                  <a:pt x="7629" y="4590"/>
                </a:lnTo>
                <a:lnTo>
                  <a:pt x="3161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0" name="Google Shape;3984;p72"/>
          <p:cNvSpPr/>
          <p:nvPr/>
        </p:nvSpPr>
        <p:spPr>
          <a:xfrm>
            <a:off x="6935103" y="3677568"/>
            <a:ext cx="165080" cy="157747"/>
          </a:xfrm>
          <a:custGeom>
            <a:avLst/>
            <a:gdLst/>
            <a:ahLst/>
            <a:cxnLst/>
            <a:rect l="l" t="t" r="r" b="b"/>
            <a:pathLst>
              <a:path w="7630" h="7691" extrusionOk="0">
                <a:moveTo>
                  <a:pt x="3162" y="1"/>
                </a:moveTo>
                <a:lnTo>
                  <a:pt x="0" y="3071"/>
                </a:lnTo>
                <a:lnTo>
                  <a:pt x="4469" y="7691"/>
                </a:lnTo>
                <a:lnTo>
                  <a:pt x="7630" y="4621"/>
                </a:lnTo>
                <a:lnTo>
                  <a:pt x="316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1" name="Google Shape;3985;p72"/>
          <p:cNvSpPr/>
          <p:nvPr/>
        </p:nvSpPr>
        <p:spPr>
          <a:xfrm>
            <a:off x="6712819" y="3882673"/>
            <a:ext cx="165103" cy="157131"/>
          </a:xfrm>
          <a:custGeom>
            <a:avLst/>
            <a:gdLst/>
            <a:ahLst/>
            <a:cxnLst/>
            <a:rect l="l" t="t" r="r" b="b"/>
            <a:pathLst>
              <a:path w="7631" h="7661" extrusionOk="0">
                <a:moveTo>
                  <a:pt x="3162" y="1"/>
                </a:moveTo>
                <a:lnTo>
                  <a:pt x="1" y="3071"/>
                </a:lnTo>
                <a:lnTo>
                  <a:pt x="4499" y="7661"/>
                </a:lnTo>
                <a:lnTo>
                  <a:pt x="7630" y="4591"/>
                </a:lnTo>
                <a:lnTo>
                  <a:pt x="316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2" name="Google Shape;3986;p72"/>
          <p:cNvSpPr/>
          <p:nvPr/>
        </p:nvSpPr>
        <p:spPr>
          <a:xfrm>
            <a:off x="6787136" y="3814107"/>
            <a:ext cx="165080" cy="157747"/>
          </a:xfrm>
          <a:custGeom>
            <a:avLst/>
            <a:gdLst/>
            <a:ahLst/>
            <a:cxnLst/>
            <a:rect l="l" t="t" r="r" b="b"/>
            <a:pathLst>
              <a:path w="7630" h="7691" extrusionOk="0">
                <a:moveTo>
                  <a:pt x="3162" y="0"/>
                </a:moveTo>
                <a:lnTo>
                  <a:pt x="0" y="3070"/>
                </a:lnTo>
                <a:lnTo>
                  <a:pt x="4469" y="7691"/>
                </a:lnTo>
                <a:lnTo>
                  <a:pt x="7630" y="4621"/>
                </a:lnTo>
                <a:lnTo>
                  <a:pt x="316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3" name="Google Shape;3987;p72"/>
          <p:cNvSpPr/>
          <p:nvPr/>
        </p:nvSpPr>
        <p:spPr>
          <a:xfrm>
            <a:off x="6861455" y="3746155"/>
            <a:ext cx="165080" cy="157131"/>
          </a:xfrm>
          <a:custGeom>
            <a:avLst/>
            <a:gdLst/>
            <a:ahLst/>
            <a:cxnLst/>
            <a:rect l="l" t="t" r="r" b="b"/>
            <a:pathLst>
              <a:path w="7630" h="7661" extrusionOk="0">
                <a:moveTo>
                  <a:pt x="3161" y="0"/>
                </a:moveTo>
                <a:lnTo>
                  <a:pt x="0" y="3070"/>
                </a:lnTo>
                <a:lnTo>
                  <a:pt x="4468" y="7660"/>
                </a:lnTo>
                <a:lnTo>
                  <a:pt x="7629" y="4590"/>
                </a:lnTo>
                <a:lnTo>
                  <a:pt x="316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4" name="Google Shape;3988;p72"/>
          <p:cNvSpPr/>
          <p:nvPr/>
        </p:nvSpPr>
        <p:spPr>
          <a:xfrm>
            <a:off x="6622729" y="3755160"/>
            <a:ext cx="552423" cy="379753"/>
          </a:xfrm>
          <a:custGeom>
            <a:avLst/>
            <a:gdLst/>
            <a:ahLst/>
            <a:cxnLst/>
            <a:rect l="l" t="t" r="r" b="b"/>
            <a:pathLst>
              <a:path w="25533" h="18515" extrusionOk="0">
                <a:moveTo>
                  <a:pt x="21590" y="1"/>
                </a:moveTo>
                <a:cubicBezTo>
                  <a:pt x="21477" y="1"/>
                  <a:pt x="21361" y="26"/>
                  <a:pt x="21247" y="78"/>
                </a:cubicBezTo>
                <a:lnTo>
                  <a:pt x="487" y="11568"/>
                </a:lnTo>
                <a:cubicBezTo>
                  <a:pt x="122" y="11780"/>
                  <a:pt x="1" y="12236"/>
                  <a:pt x="213" y="12601"/>
                </a:cubicBezTo>
                <a:lnTo>
                  <a:pt x="3253" y="18103"/>
                </a:lnTo>
                <a:cubicBezTo>
                  <a:pt x="3404" y="18362"/>
                  <a:pt x="3664" y="18514"/>
                  <a:pt x="3932" y="18514"/>
                </a:cubicBezTo>
                <a:cubicBezTo>
                  <a:pt x="4041" y="18514"/>
                  <a:pt x="4151" y="18489"/>
                  <a:pt x="4256" y="18437"/>
                </a:cubicBezTo>
                <a:lnTo>
                  <a:pt x="25047" y="6947"/>
                </a:lnTo>
                <a:cubicBezTo>
                  <a:pt x="25411" y="6735"/>
                  <a:pt x="25533" y="6279"/>
                  <a:pt x="25320" y="5914"/>
                </a:cubicBezTo>
                <a:lnTo>
                  <a:pt x="22281" y="412"/>
                </a:lnTo>
                <a:cubicBezTo>
                  <a:pt x="22129" y="153"/>
                  <a:pt x="21870" y="1"/>
                  <a:pt x="21590" y="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5" name="Google Shape;3989;p72"/>
          <p:cNvSpPr/>
          <p:nvPr/>
        </p:nvSpPr>
        <p:spPr>
          <a:xfrm>
            <a:off x="6624697" y="3753519"/>
            <a:ext cx="550455" cy="382133"/>
          </a:xfrm>
          <a:custGeom>
            <a:avLst/>
            <a:gdLst/>
            <a:ahLst/>
            <a:cxnLst/>
            <a:rect l="l" t="t" r="r" b="b"/>
            <a:pathLst>
              <a:path w="25442" h="18631" extrusionOk="0">
                <a:moveTo>
                  <a:pt x="61" y="12043"/>
                </a:moveTo>
                <a:cubicBezTo>
                  <a:pt x="1" y="12195"/>
                  <a:pt x="1" y="12377"/>
                  <a:pt x="61" y="12529"/>
                </a:cubicBezTo>
                <a:cubicBezTo>
                  <a:pt x="31" y="12377"/>
                  <a:pt x="31" y="12195"/>
                  <a:pt x="61" y="12043"/>
                </a:cubicBezTo>
                <a:close/>
                <a:moveTo>
                  <a:pt x="61" y="12529"/>
                </a:moveTo>
                <a:cubicBezTo>
                  <a:pt x="61" y="12590"/>
                  <a:pt x="92" y="12620"/>
                  <a:pt x="122" y="12681"/>
                </a:cubicBezTo>
                <a:cubicBezTo>
                  <a:pt x="92" y="12620"/>
                  <a:pt x="92" y="12590"/>
                  <a:pt x="61" y="12529"/>
                </a:cubicBezTo>
                <a:close/>
                <a:moveTo>
                  <a:pt x="122" y="12681"/>
                </a:moveTo>
                <a:cubicBezTo>
                  <a:pt x="122" y="12681"/>
                  <a:pt x="153" y="12742"/>
                  <a:pt x="213" y="12833"/>
                </a:cubicBezTo>
                <a:lnTo>
                  <a:pt x="122" y="12681"/>
                </a:lnTo>
                <a:close/>
                <a:moveTo>
                  <a:pt x="21563" y="1"/>
                </a:moveTo>
                <a:cubicBezTo>
                  <a:pt x="21487" y="1"/>
                  <a:pt x="21412" y="12"/>
                  <a:pt x="21338" y="36"/>
                </a:cubicBezTo>
                <a:cubicBezTo>
                  <a:pt x="21217" y="67"/>
                  <a:pt x="21065" y="128"/>
                  <a:pt x="20943" y="188"/>
                </a:cubicBezTo>
                <a:lnTo>
                  <a:pt x="20609" y="401"/>
                </a:lnTo>
                <a:lnTo>
                  <a:pt x="19272" y="1161"/>
                </a:lnTo>
                <a:lnTo>
                  <a:pt x="16658" y="2590"/>
                </a:lnTo>
                <a:lnTo>
                  <a:pt x="7660" y="7575"/>
                </a:lnTo>
                <a:lnTo>
                  <a:pt x="1581" y="10979"/>
                </a:lnTo>
                <a:lnTo>
                  <a:pt x="639" y="11496"/>
                </a:lnTo>
                <a:cubicBezTo>
                  <a:pt x="487" y="11556"/>
                  <a:pt x="365" y="11648"/>
                  <a:pt x="244" y="11739"/>
                </a:cubicBezTo>
                <a:cubicBezTo>
                  <a:pt x="153" y="11830"/>
                  <a:pt x="92" y="11921"/>
                  <a:pt x="61" y="12043"/>
                </a:cubicBezTo>
                <a:cubicBezTo>
                  <a:pt x="122" y="11952"/>
                  <a:pt x="183" y="11830"/>
                  <a:pt x="274" y="11769"/>
                </a:cubicBezTo>
                <a:cubicBezTo>
                  <a:pt x="396" y="11678"/>
                  <a:pt x="517" y="11587"/>
                  <a:pt x="639" y="11556"/>
                </a:cubicBezTo>
                <a:lnTo>
                  <a:pt x="1581" y="11009"/>
                </a:lnTo>
                <a:lnTo>
                  <a:pt x="7660" y="7666"/>
                </a:lnTo>
                <a:lnTo>
                  <a:pt x="16718" y="2711"/>
                </a:lnTo>
                <a:lnTo>
                  <a:pt x="19332" y="1283"/>
                </a:lnTo>
                <a:lnTo>
                  <a:pt x="20670" y="523"/>
                </a:lnTo>
                <a:lnTo>
                  <a:pt x="21004" y="340"/>
                </a:lnTo>
                <a:cubicBezTo>
                  <a:pt x="21126" y="280"/>
                  <a:pt x="21247" y="219"/>
                  <a:pt x="21369" y="158"/>
                </a:cubicBezTo>
                <a:cubicBezTo>
                  <a:pt x="21422" y="143"/>
                  <a:pt x="21479" y="135"/>
                  <a:pt x="21537" y="135"/>
                </a:cubicBezTo>
                <a:cubicBezTo>
                  <a:pt x="21711" y="135"/>
                  <a:pt x="21893" y="204"/>
                  <a:pt x="22007" y="340"/>
                </a:cubicBezTo>
                <a:cubicBezTo>
                  <a:pt x="22098" y="432"/>
                  <a:pt x="22159" y="553"/>
                  <a:pt x="22220" y="675"/>
                </a:cubicBezTo>
                <a:lnTo>
                  <a:pt x="22402" y="1009"/>
                </a:lnTo>
                <a:lnTo>
                  <a:pt x="22797" y="1708"/>
                </a:lnTo>
                <a:lnTo>
                  <a:pt x="23588" y="3137"/>
                </a:lnTo>
                <a:lnTo>
                  <a:pt x="25168" y="6024"/>
                </a:lnTo>
                <a:cubicBezTo>
                  <a:pt x="25320" y="6237"/>
                  <a:pt x="25320" y="6541"/>
                  <a:pt x="25168" y="6754"/>
                </a:cubicBezTo>
                <a:cubicBezTo>
                  <a:pt x="25108" y="6845"/>
                  <a:pt x="25016" y="6936"/>
                  <a:pt x="24895" y="6997"/>
                </a:cubicBezTo>
                <a:lnTo>
                  <a:pt x="24500" y="7210"/>
                </a:lnTo>
                <a:lnTo>
                  <a:pt x="23071" y="8000"/>
                </a:lnTo>
                <a:lnTo>
                  <a:pt x="20275" y="9550"/>
                </a:lnTo>
                <a:lnTo>
                  <a:pt x="14955" y="12499"/>
                </a:lnTo>
                <a:lnTo>
                  <a:pt x="5928" y="17484"/>
                </a:lnTo>
                <a:cubicBezTo>
                  <a:pt x="5290" y="17848"/>
                  <a:pt x="4682" y="18183"/>
                  <a:pt x="4104" y="18487"/>
                </a:cubicBezTo>
                <a:cubicBezTo>
                  <a:pt x="4013" y="18523"/>
                  <a:pt x="3920" y="18540"/>
                  <a:pt x="3829" y="18540"/>
                </a:cubicBezTo>
                <a:cubicBezTo>
                  <a:pt x="3614" y="18540"/>
                  <a:pt x="3411" y="18444"/>
                  <a:pt x="3283" y="18274"/>
                </a:cubicBezTo>
                <a:cubicBezTo>
                  <a:pt x="3101" y="18031"/>
                  <a:pt x="2979" y="17757"/>
                  <a:pt x="2828" y="17514"/>
                </a:cubicBezTo>
                <a:lnTo>
                  <a:pt x="1369" y="14900"/>
                </a:lnTo>
                <a:lnTo>
                  <a:pt x="457" y="13259"/>
                </a:lnTo>
                <a:lnTo>
                  <a:pt x="213" y="12833"/>
                </a:lnTo>
                <a:lnTo>
                  <a:pt x="213" y="12833"/>
                </a:lnTo>
                <a:cubicBezTo>
                  <a:pt x="244" y="12924"/>
                  <a:pt x="335" y="13076"/>
                  <a:pt x="426" y="13259"/>
                </a:cubicBezTo>
                <a:lnTo>
                  <a:pt x="1338" y="14930"/>
                </a:lnTo>
                <a:lnTo>
                  <a:pt x="2767" y="17544"/>
                </a:lnTo>
                <a:cubicBezTo>
                  <a:pt x="2919" y="17787"/>
                  <a:pt x="3040" y="18061"/>
                  <a:pt x="3223" y="18335"/>
                </a:cubicBezTo>
                <a:cubicBezTo>
                  <a:pt x="3373" y="18528"/>
                  <a:pt x="3600" y="18631"/>
                  <a:pt x="3839" y="18631"/>
                </a:cubicBezTo>
                <a:cubicBezTo>
                  <a:pt x="3937" y="18631"/>
                  <a:pt x="4037" y="18613"/>
                  <a:pt x="4135" y="18578"/>
                </a:cubicBezTo>
                <a:cubicBezTo>
                  <a:pt x="4712" y="18274"/>
                  <a:pt x="5320" y="17939"/>
                  <a:pt x="5958" y="17575"/>
                </a:cubicBezTo>
                <a:lnTo>
                  <a:pt x="14986" y="12620"/>
                </a:lnTo>
                <a:lnTo>
                  <a:pt x="20305" y="9672"/>
                </a:lnTo>
                <a:lnTo>
                  <a:pt x="23132" y="8122"/>
                </a:lnTo>
                <a:lnTo>
                  <a:pt x="24560" y="7301"/>
                </a:lnTo>
                <a:lnTo>
                  <a:pt x="24925" y="7119"/>
                </a:lnTo>
                <a:cubicBezTo>
                  <a:pt x="25047" y="7058"/>
                  <a:pt x="25168" y="6936"/>
                  <a:pt x="25260" y="6815"/>
                </a:cubicBezTo>
                <a:cubicBezTo>
                  <a:pt x="25412" y="6572"/>
                  <a:pt x="25442" y="6237"/>
                  <a:pt x="25290" y="5964"/>
                </a:cubicBezTo>
                <a:lnTo>
                  <a:pt x="23679" y="3076"/>
                </a:lnTo>
                <a:lnTo>
                  <a:pt x="22919" y="1678"/>
                </a:lnTo>
                <a:lnTo>
                  <a:pt x="22554" y="918"/>
                </a:lnTo>
                <a:lnTo>
                  <a:pt x="22372" y="584"/>
                </a:lnTo>
                <a:cubicBezTo>
                  <a:pt x="22311" y="462"/>
                  <a:pt x="22220" y="340"/>
                  <a:pt x="22129" y="219"/>
                </a:cubicBezTo>
                <a:cubicBezTo>
                  <a:pt x="21973" y="85"/>
                  <a:pt x="21768" y="1"/>
                  <a:pt x="21563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6" name="Google Shape;3990;p72"/>
          <p:cNvSpPr/>
          <p:nvPr/>
        </p:nvSpPr>
        <p:spPr>
          <a:xfrm>
            <a:off x="6996918" y="3777333"/>
            <a:ext cx="150628" cy="158977"/>
          </a:xfrm>
          <a:custGeom>
            <a:avLst/>
            <a:gdLst/>
            <a:ahLst/>
            <a:cxnLst/>
            <a:rect l="l" t="t" r="r" b="b"/>
            <a:pathLst>
              <a:path w="6962" h="7751" extrusionOk="0">
                <a:moveTo>
                  <a:pt x="3831" y="0"/>
                </a:moveTo>
                <a:lnTo>
                  <a:pt x="1" y="2158"/>
                </a:lnTo>
                <a:lnTo>
                  <a:pt x="3131" y="7751"/>
                </a:lnTo>
                <a:lnTo>
                  <a:pt x="6961" y="5623"/>
                </a:lnTo>
                <a:lnTo>
                  <a:pt x="3831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7" name="Google Shape;3991;p72"/>
          <p:cNvSpPr/>
          <p:nvPr/>
        </p:nvSpPr>
        <p:spPr>
          <a:xfrm>
            <a:off x="6726646" y="3921338"/>
            <a:ext cx="150605" cy="158999"/>
          </a:xfrm>
          <a:custGeom>
            <a:avLst/>
            <a:gdLst/>
            <a:ahLst/>
            <a:cxnLst/>
            <a:rect l="l" t="t" r="r" b="b"/>
            <a:pathLst>
              <a:path w="6961" h="7752" extrusionOk="0">
                <a:moveTo>
                  <a:pt x="3830" y="0"/>
                </a:moveTo>
                <a:lnTo>
                  <a:pt x="0" y="2159"/>
                </a:lnTo>
                <a:lnTo>
                  <a:pt x="3131" y="7751"/>
                </a:lnTo>
                <a:lnTo>
                  <a:pt x="6961" y="5593"/>
                </a:lnTo>
                <a:lnTo>
                  <a:pt x="3830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8" name="Google Shape;3992;p72"/>
          <p:cNvSpPr/>
          <p:nvPr/>
        </p:nvSpPr>
        <p:spPr>
          <a:xfrm>
            <a:off x="6816735" y="3873342"/>
            <a:ext cx="150605" cy="158977"/>
          </a:xfrm>
          <a:custGeom>
            <a:avLst/>
            <a:gdLst/>
            <a:ahLst/>
            <a:cxnLst/>
            <a:rect l="l" t="t" r="r" b="b"/>
            <a:pathLst>
              <a:path w="6961" h="7751" extrusionOk="0">
                <a:moveTo>
                  <a:pt x="3830" y="0"/>
                </a:moveTo>
                <a:lnTo>
                  <a:pt x="0" y="2158"/>
                </a:lnTo>
                <a:lnTo>
                  <a:pt x="3131" y="7751"/>
                </a:lnTo>
                <a:lnTo>
                  <a:pt x="6961" y="5593"/>
                </a:lnTo>
                <a:lnTo>
                  <a:pt x="3830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9" name="Google Shape;3993;p72"/>
          <p:cNvSpPr/>
          <p:nvPr/>
        </p:nvSpPr>
        <p:spPr>
          <a:xfrm>
            <a:off x="6906826" y="3825327"/>
            <a:ext cx="151276" cy="158999"/>
          </a:xfrm>
          <a:custGeom>
            <a:avLst/>
            <a:gdLst/>
            <a:ahLst/>
            <a:cxnLst/>
            <a:rect l="l" t="t" r="r" b="b"/>
            <a:pathLst>
              <a:path w="6992" h="7752" extrusionOk="0">
                <a:moveTo>
                  <a:pt x="3861" y="1"/>
                </a:moveTo>
                <a:lnTo>
                  <a:pt x="0" y="2159"/>
                </a:lnTo>
                <a:lnTo>
                  <a:pt x="3162" y="7751"/>
                </a:lnTo>
                <a:lnTo>
                  <a:pt x="6991" y="5593"/>
                </a:lnTo>
                <a:lnTo>
                  <a:pt x="3861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0" name="Google Shape;3994;p72"/>
          <p:cNvSpPr/>
          <p:nvPr/>
        </p:nvSpPr>
        <p:spPr>
          <a:xfrm>
            <a:off x="6996918" y="3777333"/>
            <a:ext cx="150628" cy="158977"/>
          </a:xfrm>
          <a:custGeom>
            <a:avLst/>
            <a:gdLst/>
            <a:ahLst/>
            <a:cxnLst/>
            <a:rect l="l" t="t" r="r" b="b"/>
            <a:pathLst>
              <a:path w="6962" h="7751" extrusionOk="0">
                <a:moveTo>
                  <a:pt x="3831" y="0"/>
                </a:moveTo>
                <a:lnTo>
                  <a:pt x="1" y="2158"/>
                </a:lnTo>
                <a:lnTo>
                  <a:pt x="3131" y="7751"/>
                </a:lnTo>
                <a:lnTo>
                  <a:pt x="6961" y="5623"/>
                </a:lnTo>
                <a:lnTo>
                  <a:pt x="383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1" name="Google Shape;3995;p72"/>
          <p:cNvSpPr/>
          <p:nvPr/>
        </p:nvSpPr>
        <p:spPr>
          <a:xfrm>
            <a:off x="6726646" y="3921338"/>
            <a:ext cx="150605" cy="158999"/>
          </a:xfrm>
          <a:custGeom>
            <a:avLst/>
            <a:gdLst/>
            <a:ahLst/>
            <a:cxnLst/>
            <a:rect l="l" t="t" r="r" b="b"/>
            <a:pathLst>
              <a:path w="6961" h="7752" extrusionOk="0">
                <a:moveTo>
                  <a:pt x="3830" y="0"/>
                </a:moveTo>
                <a:lnTo>
                  <a:pt x="0" y="2159"/>
                </a:lnTo>
                <a:lnTo>
                  <a:pt x="3131" y="7751"/>
                </a:lnTo>
                <a:lnTo>
                  <a:pt x="6961" y="5593"/>
                </a:lnTo>
                <a:lnTo>
                  <a:pt x="38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2" name="Google Shape;3996;p72"/>
          <p:cNvSpPr/>
          <p:nvPr/>
        </p:nvSpPr>
        <p:spPr>
          <a:xfrm>
            <a:off x="6816735" y="3873342"/>
            <a:ext cx="150605" cy="158977"/>
          </a:xfrm>
          <a:custGeom>
            <a:avLst/>
            <a:gdLst/>
            <a:ahLst/>
            <a:cxnLst/>
            <a:rect l="l" t="t" r="r" b="b"/>
            <a:pathLst>
              <a:path w="6961" h="7751" extrusionOk="0">
                <a:moveTo>
                  <a:pt x="3830" y="0"/>
                </a:moveTo>
                <a:lnTo>
                  <a:pt x="0" y="2158"/>
                </a:lnTo>
                <a:lnTo>
                  <a:pt x="3131" y="7751"/>
                </a:lnTo>
                <a:lnTo>
                  <a:pt x="6961" y="5593"/>
                </a:lnTo>
                <a:lnTo>
                  <a:pt x="38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3" name="Google Shape;3997;p72"/>
          <p:cNvSpPr/>
          <p:nvPr/>
        </p:nvSpPr>
        <p:spPr>
          <a:xfrm>
            <a:off x="6906826" y="3825327"/>
            <a:ext cx="151276" cy="158999"/>
          </a:xfrm>
          <a:custGeom>
            <a:avLst/>
            <a:gdLst/>
            <a:ahLst/>
            <a:cxnLst/>
            <a:rect l="l" t="t" r="r" b="b"/>
            <a:pathLst>
              <a:path w="6992" h="7752" extrusionOk="0">
                <a:moveTo>
                  <a:pt x="3861" y="1"/>
                </a:moveTo>
                <a:lnTo>
                  <a:pt x="0" y="2159"/>
                </a:lnTo>
                <a:lnTo>
                  <a:pt x="3162" y="7751"/>
                </a:lnTo>
                <a:lnTo>
                  <a:pt x="6991" y="5593"/>
                </a:lnTo>
                <a:lnTo>
                  <a:pt x="386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4" name="Google Shape;3998;p72"/>
          <p:cNvSpPr/>
          <p:nvPr/>
        </p:nvSpPr>
        <p:spPr>
          <a:xfrm>
            <a:off x="6608924" y="3884193"/>
            <a:ext cx="592536" cy="266945"/>
          </a:xfrm>
          <a:custGeom>
            <a:avLst/>
            <a:gdLst/>
            <a:ahLst/>
            <a:cxnLst/>
            <a:rect l="l" t="t" r="r" b="b"/>
            <a:pathLst>
              <a:path w="27387" h="13015" extrusionOk="0">
                <a:moveTo>
                  <a:pt x="25230" y="1"/>
                </a:moveTo>
                <a:cubicBezTo>
                  <a:pt x="25179" y="1"/>
                  <a:pt x="25128" y="6"/>
                  <a:pt x="25077" y="18"/>
                </a:cubicBezTo>
                <a:lnTo>
                  <a:pt x="25046" y="18"/>
                </a:lnTo>
                <a:lnTo>
                  <a:pt x="699" y="5337"/>
                </a:lnTo>
                <a:cubicBezTo>
                  <a:pt x="274" y="5429"/>
                  <a:pt x="0" y="5824"/>
                  <a:pt x="91" y="6249"/>
                </a:cubicBezTo>
                <a:lnTo>
                  <a:pt x="91" y="6280"/>
                </a:lnTo>
                <a:lnTo>
                  <a:pt x="1429" y="12420"/>
                </a:lnTo>
                <a:cubicBezTo>
                  <a:pt x="1508" y="12763"/>
                  <a:pt x="1817" y="13015"/>
                  <a:pt x="2176" y="13015"/>
                </a:cubicBezTo>
                <a:cubicBezTo>
                  <a:pt x="2230" y="13015"/>
                  <a:pt x="2285" y="13009"/>
                  <a:pt x="2341" y="12997"/>
                </a:cubicBezTo>
                <a:lnTo>
                  <a:pt x="2371" y="12997"/>
                </a:lnTo>
                <a:lnTo>
                  <a:pt x="26718" y="7678"/>
                </a:lnTo>
                <a:cubicBezTo>
                  <a:pt x="27144" y="7617"/>
                  <a:pt x="27387" y="7222"/>
                  <a:pt x="27326" y="6796"/>
                </a:cubicBezTo>
                <a:cubicBezTo>
                  <a:pt x="27326" y="6796"/>
                  <a:pt x="27326" y="6796"/>
                  <a:pt x="27326" y="6766"/>
                </a:cubicBezTo>
                <a:lnTo>
                  <a:pt x="25958" y="626"/>
                </a:lnTo>
                <a:cubicBezTo>
                  <a:pt x="25879" y="256"/>
                  <a:pt x="25569" y="1"/>
                  <a:pt x="25230" y="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5" name="Google Shape;3999;p72"/>
          <p:cNvSpPr/>
          <p:nvPr/>
        </p:nvSpPr>
        <p:spPr>
          <a:xfrm>
            <a:off x="6610245" y="3883455"/>
            <a:ext cx="593185" cy="269816"/>
          </a:xfrm>
          <a:custGeom>
            <a:avLst/>
            <a:gdLst/>
            <a:ahLst/>
            <a:cxnLst/>
            <a:rect l="l" t="t" r="r" b="b"/>
            <a:pathLst>
              <a:path w="27417" h="13155" extrusionOk="0">
                <a:moveTo>
                  <a:pt x="25118" y="1"/>
                </a:moveTo>
                <a:cubicBezTo>
                  <a:pt x="25046" y="1"/>
                  <a:pt x="24970" y="9"/>
                  <a:pt x="24894" y="24"/>
                </a:cubicBezTo>
                <a:lnTo>
                  <a:pt x="24104" y="206"/>
                </a:lnTo>
                <a:lnTo>
                  <a:pt x="22554" y="540"/>
                </a:lnTo>
                <a:lnTo>
                  <a:pt x="19514" y="1209"/>
                </a:lnTo>
                <a:lnTo>
                  <a:pt x="9058" y="3489"/>
                </a:lnTo>
                <a:lnTo>
                  <a:pt x="2037" y="5069"/>
                </a:lnTo>
                <a:lnTo>
                  <a:pt x="912" y="5313"/>
                </a:lnTo>
                <a:cubicBezTo>
                  <a:pt x="760" y="5343"/>
                  <a:pt x="608" y="5373"/>
                  <a:pt x="486" y="5404"/>
                </a:cubicBezTo>
                <a:cubicBezTo>
                  <a:pt x="365" y="5465"/>
                  <a:pt x="243" y="5556"/>
                  <a:pt x="182" y="5647"/>
                </a:cubicBezTo>
                <a:cubicBezTo>
                  <a:pt x="61" y="5769"/>
                  <a:pt x="0" y="5951"/>
                  <a:pt x="0" y="6133"/>
                </a:cubicBezTo>
                <a:cubicBezTo>
                  <a:pt x="0" y="6194"/>
                  <a:pt x="0" y="6255"/>
                  <a:pt x="30" y="6316"/>
                </a:cubicBezTo>
                <a:lnTo>
                  <a:pt x="30" y="6255"/>
                </a:lnTo>
                <a:cubicBezTo>
                  <a:pt x="30" y="6103"/>
                  <a:pt x="91" y="5920"/>
                  <a:pt x="182" y="5799"/>
                </a:cubicBezTo>
                <a:cubicBezTo>
                  <a:pt x="274" y="5708"/>
                  <a:pt x="365" y="5617"/>
                  <a:pt x="486" y="5586"/>
                </a:cubicBezTo>
                <a:cubicBezTo>
                  <a:pt x="638" y="5525"/>
                  <a:pt x="790" y="5495"/>
                  <a:pt x="912" y="5465"/>
                </a:cubicBezTo>
                <a:lnTo>
                  <a:pt x="2037" y="5252"/>
                </a:lnTo>
                <a:lnTo>
                  <a:pt x="9088" y="3732"/>
                </a:lnTo>
                <a:lnTo>
                  <a:pt x="19544" y="1452"/>
                </a:lnTo>
                <a:lnTo>
                  <a:pt x="22584" y="784"/>
                </a:lnTo>
                <a:lnTo>
                  <a:pt x="24134" y="449"/>
                </a:lnTo>
                <a:lnTo>
                  <a:pt x="24924" y="267"/>
                </a:lnTo>
                <a:cubicBezTo>
                  <a:pt x="25001" y="242"/>
                  <a:pt x="25078" y="229"/>
                  <a:pt x="25154" y="229"/>
                </a:cubicBezTo>
                <a:cubicBezTo>
                  <a:pt x="25444" y="229"/>
                  <a:pt x="25716" y="404"/>
                  <a:pt x="25836" y="692"/>
                </a:cubicBezTo>
                <a:cubicBezTo>
                  <a:pt x="25867" y="814"/>
                  <a:pt x="25897" y="966"/>
                  <a:pt x="25928" y="1088"/>
                </a:cubicBezTo>
                <a:cubicBezTo>
                  <a:pt x="25988" y="1361"/>
                  <a:pt x="26049" y="1635"/>
                  <a:pt x="26110" y="1908"/>
                </a:cubicBezTo>
                <a:cubicBezTo>
                  <a:pt x="26231" y="2455"/>
                  <a:pt x="26353" y="3003"/>
                  <a:pt x="26475" y="3550"/>
                </a:cubicBezTo>
                <a:cubicBezTo>
                  <a:pt x="26718" y="4644"/>
                  <a:pt x="26961" y="5769"/>
                  <a:pt x="27204" y="6893"/>
                </a:cubicBezTo>
                <a:cubicBezTo>
                  <a:pt x="27265" y="7167"/>
                  <a:pt x="27174" y="7440"/>
                  <a:pt x="26961" y="7623"/>
                </a:cubicBezTo>
                <a:cubicBezTo>
                  <a:pt x="26839" y="7683"/>
                  <a:pt x="26718" y="7744"/>
                  <a:pt x="26566" y="7775"/>
                </a:cubicBezTo>
                <a:lnTo>
                  <a:pt x="26140" y="7866"/>
                </a:lnTo>
                <a:lnTo>
                  <a:pt x="24469" y="8231"/>
                </a:lnTo>
                <a:lnTo>
                  <a:pt x="21216" y="8960"/>
                </a:lnTo>
                <a:lnTo>
                  <a:pt x="15046" y="10297"/>
                </a:lnTo>
                <a:lnTo>
                  <a:pt x="4590" y="12577"/>
                </a:lnTo>
                <a:lnTo>
                  <a:pt x="2462" y="13033"/>
                </a:lnTo>
                <a:cubicBezTo>
                  <a:pt x="2373" y="13069"/>
                  <a:pt x="2284" y="13083"/>
                  <a:pt x="2189" y="13083"/>
                </a:cubicBezTo>
                <a:cubicBezTo>
                  <a:pt x="2122" y="13083"/>
                  <a:pt x="2051" y="13076"/>
                  <a:pt x="1976" y="13063"/>
                </a:cubicBezTo>
                <a:cubicBezTo>
                  <a:pt x="1824" y="13033"/>
                  <a:pt x="1702" y="12972"/>
                  <a:pt x="1611" y="12851"/>
                </a:cubicBezTo>
                <a:cubicBezTo>
                  <a:pt x="1489" y="12729"/>
                  <a:pt x="1429" y="12577"/>
                  <a:pt x="1429" y="12425"/>
                </a:cubicBezTo>
                <a:cubicBezTo>
                  <a:pt x="1368" y="12273"/>
                  <a:pt x="1337" y="12121"/>
                  <a:pt x="1307" y="11969"/>
                </a:cubicBezTo>
                <a:cubicBezTo>
                  <a:pt x="1064" y="10784"/>
                  <a:pt x="821" y="9750"/>
                  <a:pt x="638" y="8930"/>
                </a:cubicBezTo>
                <a:cubicBezTo>
                  <a:pt x="456" y="8139"/>
                  <a:pt x="304" y="7471"/>
                  <a:pt x="213" y="7045"/>
                </a:cubicBezTo>
                <a:lnTo>
                  <a:pt x="91" y="6559"/>
                </a:lnTo>
                <a:lnTo>
                  <a:pt x="91" y="6559"/>
                </a:lnTo>
                <a:cubicBezTo>
                  <a:pt x="122" y="6681"/>
                  <a:pt x="152" y="6833"/>
                  <a:pt x="182" y="7045"/>
                </a:cubicBezTo>
                <a:lnTo>
                  <a:pt x="608" y="8960"/>
                </a:lnTo>
                <a:cubicBezTo>
                  <a:pt x="760" y="9781"/>
                  <a:pt x="1003" y="10814"/>
                  <a:pt x="1246" y="12000"/>
                </a:cubicBezTo>
                <a:cubicBezTo>
                  <a:pt x="1277" y="12152"/>
                  <a:pt x="1307" y="12273"/>
                  <a:pt x="1337" y="12456"/>
                </a:cubicBezTo>
                <a:cubicBezTo>
                  <a:pt x="1368" y="12608"/>
                  <a:pt x="1429" y="12759"/>
                  <a:pt x="1550" y="12881"/>
                </a:cubicBezTo>
                <a:cubicBezTo>
                  <a:pt x="1641" y="13033"/>
                  <a:pt x="1824" y="13094"/>
                  <a:pt x="1976" y="13155"/>
                </a:cubicBezTo>
                <a:lnTo>
                  <a:pt x="2249" y="13155"/>
                </a:lnTo>
                <a:cubicBezTo>
                  <a:pt x="2340" y="13124"/>
                  <a:pt x="2401" y="13094"/>
                  <a:pt x="2492" y="13094"/>
                </a:cubicBezTo>
                <a:lnTo>
                  <a:pt x="4620" y="12638"/>
                </a:lnTo>
                <a:lnTo>
                  <a:pt x="15076" y="10358"/>
                </a:lnTo>
                <a:lnTo>
                  <a:pt x="21247" y="9021"/>
                </a:lnTo>
                <a:lnTo>
                  <a:pt x="24529" y="8291"/>
                </a:lnTo>
                <a:lnTo>
                  <a:pt x="26201" y="7927"/>
                </a:lnTo>
                <a:lnTo>
                  <a:pt x="26627" y="7835"/>
                </a:lnTo>
                <a:cubicBezTo>
                  <a:pt x="26779" y="7805"/>
                  <a:pt x="26900" y="7744"/>
                  <a:pt x="27022" y="7653"/>
                </a:cubicBezTo>
                <a:cubicBezTo>
                  <a:pt x="27295" y="7471"/>
                  <a:pt x="27417" y="7136"/>
                  <a:pt x="27356" y="6832"/>
                </a:cubicBezTo>
                <a:cubicBezTo>
                  <a:pt x="27083" y="5677"/>
                  <a:pt x="26839" y="4553"/>
                  <a:pt x="26596" y="3458"/>
                </a:cubicBezTo>
                <a:cubicBezTo>
                  <a:pt x="26475" y="2911"/>
                  <a:pt x="26353" y="2364"/>
                  <a:pt x="26231" y="1817"/>
                </a:cubicBezTo>
                <a:cubicBezTo>
                  <a:pt x="26171" y="1544"/>
                  <a:pt x="26110" y="1270"/>
                  <a:pt x="26049" y="996"/>
                </a:cubicBezTo>
                <a:cubicBezTo>
                  <a:pt x="26019" y="875"/>
                  <a:pt x="25988" y="723"/>
                  <a:pt x="25958" y="601"/>
                </a:cubicBezTo>
                <a:cubicBezTo>
                  <a:pt x="25928" y="449"/>
                  <a:pt x="25836" y="297"/>
                  <a:pt x="25715" y="206"/>
                </a:cubicBezTo>
                <a:cubicBezTo>
                  <a:pt x="25593" y="115"/>
                  <a:pt x="25472" y="54"/>
                  <a:pt x="25320" y="24"/>
                </a:cubicBezTo>
                <a:cubicBezTo>
                  <a:pt x="25259" y="9"/>
                  <a:pt x="25190" y="1"/>
                  <a:pt x="2511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6" name="Google Shape;4000;p72"/>
          <p:cNvSpPr/>
          <p:nvPr/>
        </p:nvSpPr>
        <p:spPr>
          <a:xfrm>
            <a:off x="6493821" y="4012981"/>
            <a:ext cx="209152" cy="182092"/>
          </a:xfrm>
          <a:custGeom>
            <a:avLst/>
            <a:gdLst/>
            <a:ahLst/>
            <a:cxnLst/>
            <a:rect l="l" t="t" r="r" b="b"/>
            <a:pathLst>
              <a:path w="9667" h="8878" extrusionOk="0">
                <a:moveTo>
                  <a:pt x="5138" y="1"/>
                </a:moveTo>
                <a:cubicBezTo>
                  <a:pt x="4925" y="1"/>
                  <a:pt x="4712" y="1"/>
                  <a:pt x="4500" y="31"/>
                </a:cubicBezTo>
                <a:cubicBezTo>
                  <a:pt x="1673" y="457"/>
                  <a:pt x="1" y="3375"/>
                  <a:pt x="1034" y="6019"/>
                </a:cubicBezTo>
                <a:cubicBezTo>
                  <a:pt x="1186" y="6384"/>
                  <a:pt x="1338" y="6688"/>
                  <a:pt x="1551" y="6992"/>
                </a:cubicBezTo>
                <a:cubicBezTo>
                  <a:pt x="1794" y="7296"/>
                  <a:pt x="2037" y="7600"/>
                  <a:pt x="2311" y="7843"/>
                </a:cubicBezTo>
                <a:cubicBezTo>
                  <a:pt x="3154" y="8544"/>
                  <a:pt x="4170" y="8878"/>
                  <a:pt x="5173" y="8878"/>
                </a:cubicBezTo>
                <a:cubicBezTo>
                  <a:pt x="6738" y="8878"/>
                  <a:pt x="8275" y="8066"/>
                  <a:pt x="9089" y="6566"/>
                </a:cubicBezTo>
                <a:cubicBezTo>
                  <a:pt x="9484" y="5867"/>
                  <a:pt x="9667" y="5077"/>
                  <a:pt x="9636" y="4286"/>
                </a:cubicBezTo>
                <a:cubicBezTo>
                  <a:pt x="9606" y="4134"/>
                  <a:pt x="9606" y="4013"/>
                  <a:pt x="9606" y="3922"/>
                </a:cubicBezTo>
                <a:cubicBezTo>
                  <a:pt x="9576" y="3800"/>
                  <a:pt x="9545" y="3709"/>
                  <a:pt x="9545" y="3648"/>
                </a:cubicBezTo>
                <a:cubicBezTo>
                  <a:pt x="9545" y="3557"/>
                  <a:pt x="9515" y="3496"/>
                  <a:pt x="9484" y="3435"/>
                </a:cubicBezTo>
                <a:cubicBezTo>
                  <a:pt x="9484" y="3496"/>
                  <a:pt x="9484" y="3587"/>
                  <a:pt x="9484" y="3648"/>
                </a:cubicBezTo>
                <a:cubicBezTo>
                  <a:pt x="9515" y="3739"/>
                  <a:pt x="9515" y="3830"/>
                  <a:pt x="9515" y="3922"/>
                </a:cubicBezTo>
                <a:lnTo>
                  <a:pt x="9515" y="4286"/>
                </a:lnTo>
                <a:cubicBezTo>
                  <a:pt x="9515" y="5593"/>
                  <a:pt x="8907" y="6840"/>
                  <a:pt x="7904" y="7660"/>
                </a:cubicBezTo>
                <a:cubicBezTo>
                  <a:pt x="7081" y="8329"/>
                  <a:pt x="6145" y="8627"/>
                  <a:pt x="5232" y="8627"/>
                </a:cubicBezTo>
                <a:cubicBezTo>
                  <a:pt x="2905" y="8627"/>
                  <a:pt x="725" y="6689"/>
                  <a:pt x="943" y="3982"/>
                </a:cubicBezTo>
                <a:cubicBezTo>
                  <a:pt x="1065" y="2858"/>
                  <a:pt x="1612" y="1824"/>
                  <a:pt x="2463" y="1095"/>
                </a:cubicBezTo>
                <a:cubicBezTo>
                  <a:pt x="3071" y="578"/>
                  <a:pt x="3770" y="274"/>
                  <a:pt x="4530" y="122"/>
                </a:cubicBezTo>
                <a:cubicBezTo>
                  <a:pt x="5047" y="1"/>
                  <a:pt x="5351" y="31"/>
                  <a:pt x="535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7" name="Google Shape;4001;p72"/>
          <p:cNvSpPr/>
          <p:nvPr/>
        </p:nvSpPr>
        <p:spPr>
          <a:xfrm>
            <a:off x="6666800" y="4048627"/>
            <a:ext cx="50389" cy="39196"/>
          </a:xfrm>
          <a:custGeom>
            <a:avLst/>
            <a:gdLst/>
            <a:ahLst/>
            <a:cxnLst/>
            <a:rect l="l" t="t" r="r" b="b"/>
            <a:pathLst>
              <a:path w="2329" h="1911" extrusionOk="0">
                <a:moveTo>
                  <a:pt x="1248" y="1"/>
                </a:moveTo>
                <a:cubicBezTo>
                  <a:pt x="1177" y="1"/>
                  <a:pt x="1105" y="9"/>
                  <a:pt x="1033" y="26"/>
                </a:cubicBezTo>
                <a:cubicBezTo>
                  <a:pt x="213" y="178"/>
                  <a:pt x="0" y="1302"/>
                  <a:pt x="730" y="1758"/>
                </a:cubicBezTo>
                <a:cubicBezTo>
                  <a:pt x="898" y="1863"/>
                  <a:pt x="1075" y="1910"/>
                  <a:pt x="1247" y="1910"/>
                </a:cubicBezTo>
                <a:cubicBezTo>
                  <a:pt x="1821" y="1910"/>
                  <a:pt x="2329" y="1387"/>
                  <a:pt x="2189" y="755"/>
                </a:cubicBezTo>
                <a:cubicBezTo>
                  <a:pt x="2084" y="310"/>
                  <a:pt x="1686" y="1"/>
                  <a:pt x="124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8" name="Google Shape;4002;p72"/>
          <p:cNvSpPr/>
          <p:nvPr/>
        </p:nvSpPr>
        <p:spPr>
          <a:xfrm>
            <a:off x="7061370" y="3901382"/>
            <a:ext cx="122999" cy="147777"/>
          </a:xfrm>
          <a:custGeom>
            <a:avLst/>
            <a:gdLst/>
            <a:ahLst/>
            <a:cxnLst/>
            <a:rect l="l" t="t" r="r" b="b"/>
            <a:pathLst>
              <a:path w="5685" h="7205" extrusionOk="0">
                <a:moveTo>
                  <a:pt x="4317" y="1"/>
                </a:moveTo>
                <a:lnTo>
                  <a:pt x="0" y="943"/>
                </a:lnTo>
                <a:lnTo>
                  <a:pt x="1368" y="7205"/>
                </a:lnTo>
                <a:lnTo>
                  <a:pt x="5684" y="6262"/>
                </a:lnTo>
                <a:lnTo>
                  <a:pt x="4317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9" name="Google Shape;4003;p72"/>
          <p:cNvSpPr/>
          <p:nvPr/>
        </p:nvSpPr>
        <p:spPr>
          <a:xfrm>
            <a:off x="6960742" y="3921954"/>
            <a:ext cx="122999" cy="148415"/>
          </a:xfrm>
          <a:custGeom>
            <a:avLst/>
            <a:gdLst/>
            <a:ahLst/>
            <a:cxnLst/>
            <a:rect l="l" t="t" r="r" b="b"/>
            <a:pathLst>
              <a:path w="5685" h="7236" extrusionOk="0">
                <a:moveTo>
                  <a:pt x="4317" y="1"/>
                </a:moveTo>
                <a:lnTo>
                  <a:pt x="1" y="943"/>
                </a:lnTo>
                <a:lnTo>
                  <a:pt x="1369" y="7235"/>
                </a:lnTo>
                <a:lnTo>
                  <a:pt x="5685" y="6293"/>
                </a:lnTo>
                <a:lnTo>
                  <a:pt x="4317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0" name="Google Shape;4004;p72"/>
          <p:cNvSpPr/>
          <p:nvPr/>
        </p:nvSpPr>
        <p:spPr>
          <a:xfrm>
            <a:off x="6859466" y="3943162"/>
            <a:ext cx="122999" cy="147777"/>
          </a:xfrm>
          <a:custGeom>
            <a:avLst/>
            <a:gdLst/>
            <a:ahLst/>
            <a:cxnLst/>
            <a:rect l="l" t="t" r="r" b="b"/>
            <a:pathLst>
              <a:path w="5685" h="7205" extrusionOk="0">
                <a:moveTo>
                  <a:pt x="4317" y="0"/>
                </a:moveTo>
                <a:lnTo>
                  <a:pt x="1" y="943"/>
                </a:lnTo>
                <a:lnTo>
                  <a:pt x="1369" y="7204"/>
                </a:lnTo>
                <a:lnTo>
                  <a:pt x="5685" y="6262"/>
                </a:lnTo>
                <a:lnTo>
                  <a:pt x="4317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1" name="Google Shape;4005;p72"/>
          <p:cNvSpPr/>
          <p:nvPr/>
        </p:nvSpPr>
        <p:spPr>
          <a:xfrm>
            <a:off x="6758859" y="3964350"/>
            <a:ext cx="122351" cy="147777"/>
          </a:xfrm>
          <a:custGeom>
            <a:avLst/>
            <a:gdLst/>
            <a:ahLst/>
            <a:cxnLst/>
            <a:rect l="l" t="t" r="r" b="b"/>
            <a:pathLst>
              <a:path w="5655" h="7205" extrusionOk="0">
                <a:moveTo>
                  <a:pt x="4286" y="1"/>
                </a:moveTo>
                <a:lnTo>
                  <a:pt x="0" y="943"/>
                </a:lnTo>
                <a:lnTo>
                  <a:pt x="1368" y="7205"/>
                </a:lnTo>
                <a:lnTo>
                  <a:pt x="5654" y="6262"/>
                </a:lnTo>
                <a:lnTo>
                  <a:pt x="4286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2" name="Google Shape;4006;p72"/>
          <p:cNvSpPr/>
          <p:nvPr/>
        </p:nvSpPr>
        <p:spPr>
          <a:xfrm>
            <a:off x="6758859" y="3964350"/>
            <a:ext cx="122351" cy="147777"/>
          </a:xfrm>
          <a:custGeom>
            <a:avLst/>
            <a:gdLst/>
            <a:ahLst/>
            <a:cxnLst/>
            <a:rect l="l" t="t" r="r" b="b"/>
            <a:pathLst>
              <a:path w="5655" h="7205" extrusionOk="0">
                <a:moveTo>
                  <a:pt x="4286" y="1"/>
                </a:moveTo>
                <a:lnTo>
                  <a:pt x="0" y="943"/>
                </a:lnTo>
                <a:lnTo>
                  <a:pt x="1368" y="7205"/>
                </a:lnTo>
                <a:lnTo>
                  <a:pt x="5654" y="6262"/>
                </a:lnTo>
                <a:lnTo>
                  <a:pt x="42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3" name="Google Shape;4007;p72"/>
          <p:cNvSpPr/>
          <p:nvPr/>
        </p:nvSpPr>
        <p:spPr>
          <a:xfrm>
            <a:off x="6859466" y="3943162"/>
            <a:ext cx="122999" cy="147777"/>
          </a:xfrm>
          <a:custGeom>
            <a:avLst/>
            <a:gdLst/>
            <a:ahLst/>
            <a:cxnLst/>
            <a:rect l="l" t="t" r="r" b="b"/>
            <a:pathLst>
              <a:path w="5685" h="7205" extrusionOk="0">
                <a:moveTo>
                  <a:pt x="4317" y="0"/>
                </a:moveTo>
                <a:lnTo>
                  <a:pt x="1" y="943"/>
                </a:lnTo>
                <a:lnTo>
                  <a:pt x="1369" y="7204"/>
                </a:lnTo>
                <a:lnTo>
                  <a:pt x="5685" y="6262"/>
                </a:lnTo>
                <a:lnTo>
                  <a:pt x="431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4" name="Google Shape;4008;p72"/>
          <p:cNvSpPr/>
          <p:nvPr/>
        </p:nvSpPr>
        <p:spPr>
          <a:xfrm>
            <a:off x="6960742" y="3921954"/>
            <a:ext cx="122999" cy="148415"/>
          </a:xfrm>
          <a:custGeom>
            <a:avLst/>
            <a:gdLst/>
            <a:ahLst/>
            <a:cxnLst/>
            <a:rect l="l" t="t" r="r" b="b"/>
            <a:pathLst>
              <a:path w="5685" h="7236" extrusionOk="0">
                <a:moveTo>
                  <a:pt x="4317" y="1"/>
                </a:moveTo>
                <a:lnTo>
                  <a:pt x="1" y="943"/>
                </a:lnTo>
                <a:lnTo>
                  <a:pt x="1369" y="7235"/>
                </a:lnTo>
                <a:lnTo>
                  <a:pt x="5685" y="6293"/>
                </a:lnTo>
                <a:lnTo>
                  <a:pt x="431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5" name="Google Shape;4009;p72"/>
          <p:cNvSpPr/>
          <p:nvPr/>
        </p:nvSpPr>
        <p:spPr>
          <a:xfrm>
            <a:off x="4278267" y="3760492"/>
            <a:ext cx="115123" cy="158363"/>
          </a:xfrm>
          <a:custGeom>
            <a:avLst/>
            <a:gdLst/>
            <a:ahLst/>
            <a:cxnLst/>
            <a:rect l="l" t="t" r="r" b="b"/>
            <a:pathLst>
              <a:path w="5321" h="7721" extrusionOk="0">
                <a:moveTo>
                  <a:pt x="1" y="0"/>
                </a:moveTo>
                <a:lnTo>
                  <a:pt x="1186" y="6323"/>
                </a:lnTo>
                <a:lnTo>
                  <a:pt x="2159" y="4560"/>
                </a:lnTo>
                <a:lnTo>
                  <a:pt x="4256" y="7721"/>
                </a:lnTo>
                <a:lnTo>
                  <a:pt x="5320" y="6991"/>
                </a:lnTo>
                <a:lnTo>
                  <a:pt x="3223" y="3861"/>
                </a:lnTo>
                <a:lnTo>
                  <a:pt x="5138" y="3557"/>
                </a:lnTo>
                <a:lnTo>
                  <a:pt x="1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6" name="Google Shape;2657;p49"/>
          <p:cNvSpPr txBox="1"/>
          <p:nvPr/>
        </p:nvSpPr>
        <p:spPr>
          <a:xfrm>
            <a:off x="3663377" y="1645752"/>
            <a:ext cx="5105220" cy="1758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6665" dirty="0"/>
              <a:t>MỞ RỘNG</a:t>
            </a:r>
            <a:endParaRPr lang="en-US" sz="6665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9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8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5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4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0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5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8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4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9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5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8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1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0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6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9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2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5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1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4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0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3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6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9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5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8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1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4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8" fill="hold">
                            <p:stCondLst>
                              <p:cond delay="500"/>
                            </p:stCondLst>
                            <p:childTnLst>
                              <p:par>
                                <p:cTn id="8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1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2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3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-1524" y="-9412"/>
            <a:ext cx="12193524" cy="68588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8722" y="539099"/>
            <a:ext cx="11439939" cy="1018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nào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= v.t?</a:t>
            </a:r>
            <a:endParaRPr lang="en-US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739;p72"/>
          <p:cNvSpPr/>
          <p:nvPr/>
        </p:nvSpPr>
        <p:spPr>
          <a:xfrm>
            <a:off x="382764" y="6854227"/>
            <a:ext cx="5035513" cy="3773"/>
          </a:xfrm>
          <a:custGeom>
            <a:avLst/>
            <a:gdLst/>
            <a:ahLst/>
            <a:cxnLst/>
            <a:rect l="l" t="t" r="r" b="b"/>
            <a:pathLst>
              <a:path w="232741" h="184" extrusionOk="0">
                <a:moveTo>
                  <a:pt x="116386" y="1"/>
                </a:moveTo>
                <a:cubicBezTo>
                  <a:pt x="52099" y="1"/>
                  <a:pt x="1" y="31"/>
                  <a:pt x="1" y="92"/>
                </a:cubicBezTo>
                <a:cubicBezTo>
                  <a:pt x="1" y="153"/>
                  <a:pt x="52130" y="183"/>
                  <a:pt x="116386" y="183"/>
                </a:cubicBezTo>
                <a:cubicBezTo>
                  <a:pt x="180643" y="183"/>
                  <a:pt x="232741" y="153"/>
                  <a:pt x="232741" y="92"/>
                </a:cubicBezTo>
                <a:cubicBezTo>
                  <a:pt x="232741" y="31"/>
                  <a:pt x="180643" y="1"/>
                  <a:pt x="11638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" name="Google Shape;3740;p72"/>
          <p:cNvSpPr/>
          <p:nvPr/>
        </p:nvSpPr>
        <p:spPr>
          <a:xfrm>
            <a:off x="3592008" y="5932810"/>
            <a:ext cx="849676" cy="919569"/>
          </a:xfrm>
          <a:custGeom>
            <a:avLst/>
            <a:gdLst/>
            <a:ahLst/>
            <a:cxnLst/>
            <a:rect l="l" t="t" r="r" b="b"/>
            <a:pathLst>
              <a:path w="39272" h="44834" extrusionOk="0">
                <a:moveTo>
                  <a:pt x="5199" y="0"/>
                </a:moveTo>
                <a:cubicBezTo>
                  <a:pt x="5199" y="0"/>
                  <a:pt x="1399" y="14894"/>
                  <a:pt x="700" y="20517"/>
                </a:cubicBezTo>
                <a:cubicBezTo>
                  <a:pt x="1" y="26171"/>
                  <a:pt x="3952" y="44834"/>
                  <a:pt x="3952" y="44834"/>
                </a:cubicBezTo>
                <a:lnTo>
                  <a:pt x="21126" y="44834"/>
                </a:lnTo>
                <a:lnTo>
                  <a:pt x="20700" y="17690"/>
                </a:lnTo>
                <a:lnTo>
                  <a:pt x="23010" y="44834"/>
                </a:lnTo>
                <a:lnTo>
                  <a:pt x="35807" y="44834"/>
                </a:lnTo>
                <a:cubicBezTo>
                  <a:pt x="35807" y="44834"/>
                  <a:pt x="38452" y="25654"/>
                  <a:pt x="38877" y="20122"/>
                </a:cubicBezTo>
                <a:cubicBezTo>
                  <a:pt x="39271" y="14632"/>
                  <a:pt x="36185" y="486"/>
                  <a:pt x="35809" y="486"/>
                </a:cubicBezTo>
                <a:cubicBezTo>
                  <a:pt x="35809" y="486"/>
                  <a:pt x="35808" y="486"/>
                  <a:pt x="35807" y="487"/>
                </a:cubicBezTo>
                <a:lnTo>
                  <a:pt x="5199" y="0"/>
                </a:ln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Google Shape;3741;p72"/>
          <p:cNvSpPr/>
          <p:nvPr/>
        </p:nvSpPr>
        <p:spPr>
          <a:xfrm>
            <a:off x="4043156" y="6010114"/>
            <a:ext cx="25660" cy="275580"/>
          </a:xfrm>
          <a:custGeom>
            <a:avLst/>
            <a:gdLst/>
            <a:ahLst/>
            <a:cxnLst/>
            <a:rect l="l" t="t" r="r" b="b"/>
            <a:pathLst>
              <a:path w="1186" h="13436" extrusionOk="0">
                <a:moveTo>
                  <a:pt x="1155" y="0"/>
                </a:moveTo>
                <a:cubicBezTo>
                  <a:pt x="1095" y="152"/>
                  <a:pt x="1095" y="335"/>
                  <a:pt x="1095" y="517"/>
                </a:cubicBezTo>
                <a:cubicBezTo>
                  <a:pt x="1095" y="912"/>
                  <a:pt x="1064" y="1398"/>
                  <a:pt x="1034" y="1976"/>
                </a:cubicBezTo>
                <a:cubicBezTo>
                  <a:pt x="973" y="3192"/>
                  <a:pt x="851" y="4864"/>
                  <a:pt x="699" y="6718"/>
                </a:cubicBezTo>
                <a:cubicBezTo>
                  <a:pt x="548" y="8572"/>
                  <a:pt x="365" y="10244"/>
                  <a:pt x="213" y="11459"/>
                </a:cubicBezTo>
                <a:cubicBezTo>
                  <a:pt x="152" y="12037"/>
                  <a:pt x="92" y="12523"/>
                  <a:pt x="61" y="12888"/>
                </a:cubicBezTo>
                <a:cubicBezTo>
                  <a:pt x="31" y="13070"/>
                  <a:pt x="0" y="13253"/>
                  <a:pt x="31" y="13435"/>
                </a:cubicBezTo>
                <a:cubicBezTo>
                  <a:pt x="61" y="13253"/>
                  <a:pt x="122" y="13070"/>
                  <a:pt x="122" y="12918"/>
                </a:cubicBezTo>
                <a:cubicBezTo>
                  <a:pt x="183" y="12584"/>
                  <a:pt x="274" y="12098"/>
                  <a:pt x="365" y="11490"/>
                </a:cubicBezTo>
                <a:cubicBezTo>
                  <a:pt x="517" y="10274"/>
                  <a:pt x="760" y="8602"/>
                  <a:pt x="912" y="6748"/>
                </a:cubicBezTo>
                <a:cubicBezTo>
                  <a:pt x="1064" y="4894"/>
                  <a:pt x="1155" y="3192"/>
                  <a:pt x="1155" y="1976"/>
                </a:cubicBezTo>
                <a:lnTo>
                  <a:pt x="1155" y="517"/>
                </a:lnTo>
                <a:cubicBezTo>
                  <a:pt x="1186" y="335"/>
                  <a:pt x="1155" y="152"/>
                  <a:pt x="1155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" name="Google Shape;3742;p72"/>
          <p:cNvSpPr/>
          <p:nvPr/>
        </p:nvSpPr>
        <p:spPr>
          <a:xfrm>
            <a:off x="4092485" y="6033332"/>
            <a:ext cx="52619" cy="47235"/>
          </a:xfrm>
          <a:custGeom>
            <a:avLst/>
            <a:gdLst/>
            <a:ahLst/>
            <a:cxnLst/>
            <a:rect l="l" t="t" r="r" b="b"/>
            <a:pathLst>
              <a:path w="2432" h="2303" extrusionOk="0">
                <a:moveTo>
                  <a:pt x="1307" y="1"/>
                </a:moveTo>
                <a:cubicBezTo>
                  <a:pt x="1254" y="1"/>
                  <a:pt x="1201" y="8"/>
                  <a:pt x="1155" y="23"/>
                </a:cubicBezTo>
                <a:cubicBezTo>
                  <a:pt x="1246" y="23"/>
                  <a:pt x="1337" y="54"/>
                  <a:pt x="1429" y="54"/>
                </a:cubicBezTo>
                <a:cubicBezTo>
                  <a:pt x="1641" y="114"/>
                  <a:pt x="1854" y="266"/>
                  <a:pt x="2006" y="449"/>
                </a:cubicBezTo>
                <a:cubicBezTo>
                  <a:pt x="2219" y="722"/>
                  <a:pt x="2280" y="1118"/>
                  <a:pt x="2128" y="1422"/>
                </a:cubicBezTo>
                <a:cubicBezTo>
                  <a:pt x="1963" y="1855"/>
                  <a:pt x="1579" y="2068"/>
                  <a:pt x="1194" y="2068"/>
                </a:cubicBezTo>
                <a:cubicBezTo>
                  <a:pt x="796" y="2068"/>
                  <a:pt x="398" y="1839"/>
                  <a:pt x="243" y="1391"/>
                </a:cubicBezTo>
                <a:cubicBezTo>
                  <a:pt x="122" y="1057"/>
                  <a:pt x="182" y="692"/>
                  <a:pt x="426" y="418"/>
                </a:cubicBezTo>
                <a:cubicBezTo>
                  <a:pt x="578" y="236"/>
                  <a:pt x="790" y="114"/>
                  <a:pt x="1034" y="84"/>
                </a:cubicBezTo>
                <a:lnTo>
                  <a:pt x="1307" y="84"/>
                </a:lnTo>
                <a:cubicBezTo>
                  <a:pt x="1216" y="23"/>
                  <a:pt x="1125" y="23"/>
                  <a:pt x="1034" y="23"/>
                </a:cubicBezTo>
                <a:cubicBezTo>
                  <a:pt x="760" y="23"/>
                  <a:pt x="517" y="145"/>
                  <a:pt x="334" y="358"/>
                </a:cubicBezTo>
                <a:cubicBezTo>
                  <a:pt x="182" y="479"/>
                  <a:pt x="91" y="662"/>
                  <a:pt x="61" y="844"/>
                </a:cubicBezTo>
                <a:cubicBezTo>
                  <a:pt x="0" y="1026"/>
                  <a:pt x="0" y="1270"/>
                  <a:pt x="61" y="1482"/>
                </a:cubicBezTo>
                <a:cubicBezTo>
                  <a:pt x="243" y="1938"/>
                  <a:pt x="669" y="2303"/>
                  <a:pt x="1186" y="2303"/>
                </a:cubicBezTo>
                <a:cubicBezTo>
                  <a:pt x="1702" y="2303"/>
                  <a:pt x="2128" y="1999"/>
                  <a:pt x="2310" y="1513"/>
                </a:cubicBezTo>
                <a:cubicBezTo>
                  <a:pt x="2401" y="1300"/>
                  <a:pt x="2432" y="1087"/>
                  <a:pt x="2371" y="874"/>
                </a:cubicBezTo>
                <a:cubicBezTo>
                  <a:pt x="2310" y="692"/>
                  <a:pt x="2249" y="540"/>
                  <a:pt x="2128" y="388"/>
                </a:cubicBezTo>
                <a:cubicBezTo>
                  <a:pt x="1945" y="175"/>
                  <a:pt x="1702" y="54"/>
                  <a:pt x="1459" y="23"/>
                </a:cubicBezTo>
                <a:cubicBezTo>
                  <a:pt x="1413" y="8"/>
                  <a:pt x="1360" y="1"/>
                  <a:pt x="130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" name="Google Shape;3743;p72"/>
          <p:cNvSpPr/>
          <p:nvPr/>
        </p:nvSpPr>
        <p:spPr>
          <a:xfrm>
            <a:off x="4246359" y="6010113"/>
            <a:ext cx="161143" cy="79131"/>
          </a:xfrm>
          <a:custGeom>
            <a:avLst/>
            <a:gdLst/>
            <a:ahLst/>
            <a:cxnLst/>
            <a:rect l="l" t="t" r="r" b="b"/>
            <a:pathLst>
              <a:path w="7448" h="3858" extrusionOk="0">
                <a:moveTo>
                  <a:pt x="1" y="0"/>
                </a:moveTo>
                <a:cubicBezTo>
                  <a:pt x="1" y="91"/>
                  <a:pt x="61" y="213"/>
                  <a:pt x="122" y="335"/>
                </a:cubicBezTo>
                <a:cubicBezTo>
                  <a:pt x="244" y="608"/>
                  <a:pt x="396" y="912"/>
                  <a:pt x="578" y="1155"/>
                </a:cubicBezTo>
                <a:cubicBezTo>
                  <a:pt x="1689" y="2849"/>
                  <a:pt x="3585" y="3858"/>
                  <a:pt x="5596" y="3858"/>
                </a:cubicBezTo>
                <a:cubicBezTo>
                  <a:pt x="5787" y="3858"/>
                  <a:pt x="5979" y="3849"/>
                  <a:pt x="6171" y="3830"/>
                </a:cubicBezTo>
                <a:cubicBezTo>
                  <a:pt x="6475" y="3800"/>
                  <a:pt x="6809" y="3739"/>
                  <a:pt x="7113" y="3648"/>
                </a:cubicBezTo>
                <a:cubicBezTo>
                  <a:pt x="7235" y="3617"/>
                  <a:pt x="7356" y="3587"/>
                  <a:pt x="7448" y="3526"/>
                </a:cubicBezTo>
                <a:cubicBezTo>
                  <a:pt x="7448" y="3523"/>
                  <a:pt x="7444" y="3522"/>
                  <a:pt x="7436" y="3522"/>
                </a:cubicBezTo>
                <a:cubicBezTo>
                  <a:pt x="7357" y="3522"/>
                  <a:pt x="6887" y="3650"/>
                  <a:pt x="6141" y="3678"/>
                </a:cubicBezTo>
                <a:cubicBezTo>
                  <a:pt x="6021" y="3685"/>
                  <a:pt x="5902" y="3688"/>
                  <a:pt x="5784" y="3688"/>
                </a:cubicBezTo>
                <a:cubicBezTo>
                  <a:pt x="3784" y="3688"/>
                  <a:pt x="1876" y="2730"/>
                  <a:pt x="700" y="1095"/>
                </a:cubicBezTo>
                <a:cubicBezTo>
                  <a:pt x="213" y="456"/>
                  <a:pt x="31" y="0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" name="Google Shape;3744;p72"/>
          <p:cNvSpPr/>
          <p:nvPr/>
        </p:nvSpPr>
        <p:spPr>
          <a:xfrm>
            <a:off x="3527577" y="4685956"/>
            <a:ext cx="299892" cy="536105"/>
          </a:xfrm>
          <a:custGeom>
            <a:avLst/>
            <a:gdLst/>
            <a:ahLst/>
            <a:cxnLst/>
            <a:rect l="l" t="t" r="r" b="b"/>
            <a:pathLst>
              <a:path w="13861" h="26138" extrusionOk="0">
                <a:moveTo>
                  <a:pt x="11459" y="0"/>
                </a:moveTo>
                <a:cubicBezTo>
                  <a:pt x="10487" y="3526"/>
                  <a:pt x="9028" y="6353"/>
                  <a:pt x="7599" y="7781"/>
                </a:cubicBezTo>
                <a:cubicBezTo>
                  <a:pt x="6170" y="9180"/>
                  <a:pt x="4620" y="10851"/>
                  <a:pt x="4681" y="12857"/>
                </a:cubicBezTo>
                <a:cubicBezTo>
                  <a:pt x="4711" y="13648"/>
                  <a:pt x="4955" y="14499"/>
                  <a:pt x="4620" y="15198"/>
                </a:cubicBezTo>
                <a:cubicBezTo>
                  <a:pt x="4164" y="16140"/>
                  <a:pt x="2979" y="16353"/>
                  <a:pt x="2067" y="16839"/>
                </a:cubicBezTo>
                <a:cubicBezTo>
                  <a:pt x="760" y="17660"/>
                  <a:pt x="0" y="19119"/>
                  <a:pt x="61" y="20669"/>
                </a:cubicBezTo>
                <a:cubicBezTo>
                  <a:pt x="183" y="22189"/>
                  <a:pt x="851" y="23648"/>
                  <a:pt x="1976" y="24712"/>
                </a:cubicBezTo>
                <a:cubicBezTo>
                  <a:pt x="2769" y="25504"/>
                  <a:pt x="3912" y="26137"/>
                  <a:pt x="5014" y="26137"/>
                </a:cubicBezTo>
                <a:cubicBezTo>
                  <a:pt x="5433" y="26137"/>
                  <a:pt x="5846" y="26046"/>
                  <a:pt x="6231" y="25836"/>
                </a:cubicBezTo>
                <a:cubicBezTo>
                  <a:pt x="7052" y="25380"/>
                  <a:pt x="7538" y="24469"/>
                  <a:pt x="7964" y="23617"/>
                </a:cubicBezTo>
                <a:cubicBezTo>
                  <a:pt x="10122" y="19180"/>
                  <a:pt x="12098" y="14651"/>
                  <a:pt x="13861" y="10061"/>
                </a:cubicBezTo>
                <a:lnTo>
                  <a:pt x="11459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" name="Google Shape;3745;p72"/>
          <p:cNvSpPr/>
          <p:nvPr/>
        </p:nvSpPr>
        <p:spPr>
          <a:xfrm>
            <a:off x="3896509" y="4314281"/>
            <a:ext cx="589920" cy="969739"/>
          </a:xfrm>
          <a:custGeom>
            <a:avLst/>
            <a:gdLst/>
            <a:ahLst/>
            <a:cxnLst/>
            <a:rect l="l" t="t" r="r" b="b"/>
            <a:pathLst>
              <a:path w="27266" h="47280" extrusionOk="0">
                <a:moveTo>
                  <a:pt x="9981" y="1"/>
                </a:moveTo>
                <a:cubicBezTo>
                  <a:pt x="7607" y="1"/>
                  <a:pt x="5192" y="931"/>
                  <a:pt x="3313" y="3014"/>
                </a:cubicBezTo>
                <a:lnTo>
                  <a:pt x="942" y="33927"/>
                </a:lnTo>
                <a:cubicBezTo>
                  <a:pt x="0" y="35994"/>
                  <a:pt x="426" y="38547"/>
                  <a:pt x="1611" y="40492"/>
                </a:cubicBezTo>
                <a:cubicBezTo>
                  <a:pt x="2797" y="42438"/>
                  <a:pt x="4711" y="43897"/>
                  <a:pt x="6718" y="44991"/>
                </a:cubicBezTo>
                <a:cubicBezTo>
                  <a:pt x="9326" y="46372"/>
                  <a:pt x="12257" y="47279"/>
                  <a:pt x="15203" y="47279"/>
                </a:cubicBezTo>
                <a:cubicBezTo>
                  <a:pt x="15758" y="47279"/>
                  <a:pt x="16315" y="47247"/>
                  <a:pt x="16870" y="47179"/>
                </a:cubicBezTo>
                <a:cubicBezTo>
                  <a:pt x="20365" y="46784"/>
                  <a:pt x="23739" y="44869"/>
                  <a:pt x="25502" y="41830"/>
                </a:cubicBezTo>
                <a:cubicBezTo>
                  <a:pt x="27265" y="38760"/>
                  <a:pt x="27113" y="34595"/>
                  <a:pt x="24803" y="31951"/>
                </a:cubicBezTo>
                <a:cubicBezTo>
                  <a:pt x="23952" y="31009"/>
                  <a:pt x="22888" y="30279"/>
                  <a:pt x="21976" y="29398"/>
                </a:cubicBezTo>
                <a:cubicBezTo>
                  <a:pt x="21064" y="28547"/>
                  <a:pt x="20274" y="27422"/>
                  <a:pt x="20213" y="26146"/>
                </a:cubicBezTo>
                <a:cubicBezTo>
                  <a:pt x="20153" y="24231"/>
                  <a:pt x="21794" y="22468"/>
                  <a:pt x="21551" y="20553"/>
                </a:cubicBezTo>
                <a:cubicBezTo>
                  <a:pt x="21338" y="18881"/>
                  <a:pt x="19818" y="17726"/>
                  <a:pt x="19149" y="16206"/>
                </a:cubicBezTo>
                <a:cubicBezTo>
                  <a:pt x="18207" y="14018"/>
                  <a:pt x="19119" y="11556"/>
                  <a:pt x="19149" y="9185"/>
                </a:cubicBezTo>
                <a:cubicBezTo>
                  <a:pt x="19210" y="3634"/>
                  <a:pt x="14674" y="1"/>
                  <a:pt x="998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" name="Google Shape;3746;p72"/>
          <p:cNvSpPr/>
          <p:nvPr/>
        </p:nvSpPr>
        <p:spPr>
          <a:xfrm>
            <a:off x="3693285" y="4977081"/>
            <a:ext cx="692516" cy="1030491"/>
          </a:xfrm>
          <a:custGeom>
            <a:avLst/>
            <a:gdLst/>
            <a:ahLst/>
            <a:cxnLst/>
            <a:rect l="l" t="t" r="r" b="b"/>
            <a:pathLst>
              <a:path w="32008" h="50242" extrusionOk="0">
                <a:moveTo>
                  <a:pt x="6506" y="1"/>
                </a:moveTo>
                <a:lnTo>
                  <a:pt x="1" y="2280"/>
                </a:lnTo>
                <a:lnTo>
                  <a:pt x="1004" y="29211"/>
                </a:lnTo>
                <a:lnTo>
                  <a:pt x="1764" y="46050"/>
                </a:lnTo>
                <a:cubicBezTo>
                  <a:pt x="7574" y="48605"/>
                  <a:pt x="13237" y="50242"/>
                  <a:pt x="18643" y="50242"/>
                </a:cubicBezTo>
                <a:cubicBezTo>
                  <a:pt x="23079" y="50242"/>
                  <a:pt x="27341" y="49139"/>
                  <a:pt x="31369" y="46536"/>
                </a:cubicBezTo>
                <a:cubicBezTo>
                  <a:pt x="31187" y="43284"/>
                  <a:pt x="27205" y="36840"/>
                  <a:pt x="27205" y="36840"/>
                </a:cubicBezTo>
                <a:lnTo>
                  <a:pt x="32008" y="19576"/>
                </a:lnTo>
                <a:cubicBezTo>
                  <a:pt x="32008" y="19576"/>
                  <a:pt x="29546" y="4955"/>
                  <a:pt x="28786" y="3709"/>
                </a:cubicBezTo>
                <a:cubicBezTo>
                  <a:pt x="28026" y="2463"/>
                  <a:pt x="20123" y="122"/>
                  <a:pt x="20123" y="122"/>
                </a:cubicBezTo>
                <a:lnTo>
                  <a:pt x="6506" y="1"/>
                </a:ln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" name="Google Shape;3747;p72"/>
          <p:cNvSpPr/>
          <p:nvPr/>
        </p:nvSpPr>
        <p:spPr>
          <a:xfrm>
            <a:off x="3705141" y="5751393"/>
            <a:ext cx="613588" cy="52384"/>
          </a:xfrm>
          <a:custGeom>
            <a:avLst/>
            <a:gdLst/>
            <a:ahLst/>
            <a:cxnLst/>
            <a:rect l="l" t="t" r="r" b="b"/>
            <a:pathLst>
              <a:path w="28360" h="2554" extrusionOk="0">
                <a:moveTo>
                  <a:pt x="0" y="0"/>
                </a:moveTo>
                <a:cubicBezTo>
                  <a:pt x="91" y="31"/>
                  <a:pt x="182" y="31"/>
                  <a:pt x="274" y="61"/>
                </a:cubicBezTo>
                <a:lnTo>
                  <a:pt x="1094" y="152"/>
                </a:lnTo>
                <a:lnTo>
                  <a:pt x="4134" y="456"/>
                </a:lnTo>
                <a:lnTo>
                  <a:pt x="14164" y="1398"/>
                </a:lnTo>
                <a:lnTo>
                  <a:pt x="24195" y="2249"/>
                </a:lnTo>
                <a:lnTo>
                  <a:pt x="27235" y="2493"/>
                </a:lnTo>
                <a:lnTo>
                  <a:pt x="28055" y="2553"/>
                </a:lnTo>
                <a:lnTo>
                  <a:pt x="28359" y="2553"/>
                </a:lnTo>
                <a:cubicBezTo>
                  <a:pt x="28238" y="2523"/>
                  <a:pt x="28146" y="2523"/>
                  <a:pt x="28055" y="2523"/>
                </a:cubicBezTo>
                <a:lnTo>
                  <a:pt x="27235" y="2432"/>
                </a:lnTo>
                <a:lnTo>
                  <a:pt x="24195" y="2097"/>
                </a:lnTo>
                <a:lnTo>
                  <a:pt x="14164" y="1186"/>
                </a:lnTo>
                <a:lnTo>
                  <a:pt x="4134" y="304"/>
                </a:lnTo>
                <a:lnTo>
                  <a:pt x="1094" y="61"/>
                </a:lnTo>
                <a:lnTo>
                  <a:pt x="274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" name="Google Shape;3748;p72"/>
          <p:cNvSpPr/>
          <p:nvPr/>
        </p:nvSpPr>
        <p:spPr>
          <a:xfrm>
            <a:off x="3783397" y="5412233"/>
            <a:ext cx="334748" cy="4391"/>
          </a:xfrm>
          <a:custGeom>
            <a:avLst/>
            <a:gdLst/>
            <a:ahLst/>
            <a:cxnLst/>
            <a:rect l="l" t="t" r="r" b="b"/>
            <a:pathLst>
              <a:path w="15472" h="214" extrusionOk="0">
                <a:moveTo>
                  <a:pt x="7751" y="1"/>
                </a:moveTo>
                <a:cubicBezTo>
                  <a:pt x="3465" y="1"/>
                  <a:pt x="0" y="62"/>
                  <a:pt x="0" y="92"/>
                </a:cubicBezTo>
                <a:cubicBezTo>
                  <a:pt x="0" y="153"/>
                  <a:pt x="3465" y="214"/>
                  <a:pt x="7751" y="214"/>
                </a:cubicBezTo>
                <a:cubicBezTo>
                  <a:pt x="12006" y="214"/>
                  <a:pt x="15472" y="153"/>
                  <a:pt x="15472" y="92"/>
                </a:cubicBezTo>
                <a:cubicBezTo>
                  <a:pt x="15472" y="62"/>
                  <a:pt x="12006" y="1"/>
                  <a:pt x="775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" name="Google Shape;3749;p72"/>
          <p:cNvSpPr/>
          <p:nvPr/>
        </p:nvSpPr>
        <p:spPr>
          <a:xfrm>
            <a:off x="4005662" y="5176588"/>
            <a:ext cx="338057" cy="24961"/>
          </a:xfrm>
          <a:custGeom>
            <a:avLst/>
            <a:gdLst/>
            <a:ahLst/>
            <a:cxnLst/>
            <a:rect l="l" t="t" r="r" b="b"/>
            <a:pathLst>
              <a:path w="15625" h="1217" extrusionOk="0">
                <a:moveTo>
                  <a:pt x="14986" y="0"/>
                </a:moveTo>
                <a:cubicBezTo>
                  <a:pt x="14591" y="0"/>
                  <a:pt x="14044" y="31"/>
                  <a:pt x="13314" y="31"/>
                </a:cubicBezTo>
                <a:cubicBezTo>
                  <a:pt x="11916" y="92"/>
                  <a:pt x="9940" y="183"/>
                  <a:pt x="7782" y="335"/>
                </a:cubicBezTo>
                <a:cubicBezTo>
                  <a:pt x="5624" y="517"/>
                  <a:pt x="3679" y="699"/>
                  <a:pt x="2281" y="882"/>
                </a:cubicBezTo>
                <a:cubicBezTo>
                  <a:pt x="1581" y="973"/>
                  <a:pt x="1004" y="1034"/>
                  <a:pt x="609" y="1095"/>
                </a:cubicBezTo>
                <a:cubicBezTo>
                  <a:pt x="396" y="1125"/>
                  <a:pt x="214" y="1155"/>
                  <a:pt x="1" y="1216"/>
                </a:cubicBezTo>
                <a:cubicBezTo>
                  <a:pt x="214" y="1216"/>
                  <a:pt x="426" y="1216"/>
                  <a:pt x="609" y="1186"/>
                </a:cubicBezTo>
                <a:lnTo>
                  <a:pt x="2281" y="1034"/>
                </a:lnTo>
                <a:cubicBezTo>
                  <a:pt x="3709" y="882"/>
                  <a:pt x="5654" y="699"/>
                  <a:pt x="7813" y="548"/>
                </a:cubicBezTo>
                <a:cubicBezTo>
                  <a:pt x="9971" y="365"/>
                  <a:pt x="11916" y="274"/>
                  <a:pt x="13314" y="183"/>
                </a:cubicBezTo>
                <a:lnTo>
                  <a:pt x="14986" y="92"/>
                </a:lnTo>
                <a:cubicBezTo>
                  <a:pt x="15199" y="92"/>
                  <a:pt x="15411" y="61"/>
                  <a:pt x="15624" y="31"/>
                </a:cubicBezTo>
                <a:cubicBezTo>
                  <a:pt x="15411" y="0"/>
                  <a:pt x="15199" y="0"/>
                  <a:pt x="14986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" name="Google Shape;3750;p72"/>
          <p:cNvSpPr/>
          <p:nvPr/>
        </p:nvSpPr>
        <p:spPr>
          <a:xfrm>
            <a:off x="4316067" y="5053156"/>
            <a:ext cx="436024" cy="719161"/>
          </a:xfrm>
          <a:custGeom>
            <a:avLst/>
            <a:gdLst/>
            <a:ahLst/>
            <a:cxnLst/>
            <a:rect l="l" t="t" r="r" b="b"/>
            <a:pathLst>
              <a:path w="20153" h="35063" extrusionOk="0">
                <a:moveTo>
                  <a:pt x="1" y="0"/>
                </a:moveTo>
                <a:lnTo>
                  <a:pt x="1460" y="30031"/>
                </a:lnTo>
                <a:lnTo>
                  <a:pt x="3922" y="32736"/>
                </a:lnTo>
                <a:cubicBezTo>
                  <a:pt x="5276" y="34238"/>
                  <a:pt x="7189" y="35062"/>
                  <a:pt x="9176" y="35062"/>
                </a:cubicBezTo>
                <a:cubicBezTo>
                  <a:pt x="9641" y="35062"/>
                  <a:pt x="10111" y="35017"/>
                  <a:pt x="10578" y="34925"/>
                </a:cubicBezTo>
                <a:cubicBezTo>
                  <a:pt x="13496" y="34317"/>
                  <a:pt x="15746" y="31946"/>
                  <a:pt x="16171" y="28967"/>
                </a:cubicBezTo>
                <a:lnTo>
                  <a:pt x="20153" y="12310"/>
                </a:lnTo>
                <a:lnTo>
                  <a:pt x="13223" y="10882"/>
                </a:lnTo>
                <a:lnTo>
                  <a:pt x="7903" y="21459"/>
                </a:lnTo>
                <a:lnTo>
                  <a:pt x="1" y="0"/>
                </a:ln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" name="Google Shape;3751;p72"/>
          <p:cNvSpPr/>
          <p:nvPr/>
        </p:nvSpPr>
        <p:spPr>
          <a:xfrm>
            <a:off x="4479159" y="5490172"/>
            <a:ext cx="13847" cy="281179"/>
          </a:xfrm>
          <a:custGeom>
            <a:avLst/>
            <a:gdLst/>
            <a:ahLst/>
            <a:cxnLst/>
            <a:rect l="l" t="t" r="r" b="b"/>
            <a:pathLst>
              <a:path w="640" h="13709" extrusionOk="0">
                <a:moveTo>
                  <a:pt x="609" y="0"/>
                </a:moveTo>
                <a:cubicBezTo>
                  <a:pt x="548" y="152"/>
                  <a:pt x="517" y="335"/>
                  <a:pt x="517" y="517"/>
                </a:cubicBezTo>
                <a:cubicBezTo>
                  <a:pt x="487" y="851"/>
                  <a:pt x="426" y="1368"/>
                  <a:pt x="365" y="1976"/>
                </a:cubicBezTo>
                <a:cubicBezTo>
                  <a:pt x="244" y="3222"/>
                  <a:pt x="122" y="4924"/>
                  <a:pt x="62" y="6839"/>
                </a:cubicBezTo>
                <a:cubicBezTo>
                  <a:pt x="1" y="8724"/>
                  <a:pt x="31" y="10456"/>
                  <a:pt x="62" y="11703"/>
                </a:cubicBezTo>
                <a:cubicBezTo>
                  <a:pt x="92" y="12311"/>
                  <a:pt x="122" y="12827"/>
                  <a:pt x="153" y="13162"/>
                </a:cubicBezTo>
                <a:cubicBezTo>
                  <a:pt x="153" y="13344"/>
                  <a:pt x="153" y="13526"/>
                  <a:pt x="214" y="13709"/>
                </a:cubicBezTo>
                <a:cubicBezTo>
                  <a:pt x="214" y="13526"/>
                  <a:pt x="244" y="13344"/>
                  <a:pt x="244" y="13162"/>
                </a:cubicBezTo>
                <a:lnTo>
                  <a:pt x="244" y="11703"/>
                </a:lnTo>
                <a:cubicBezTo>
                  <a:pt x="214" y="10456"/>
                  <a:pt x="214" y="8754"/>
                  <a:pt x="274" y="6839"/>
                </a:cubicBezTo>
                <a:cubicBezTo>
                  <a:pt x="335" y="4955"/>
                  <a:pt x="426" y="3222"/>
                  <a:pt x="517" y="2006"/>
                </a:cubicBezTo>
                <a:cubicBezTo>
                  <a:pt x="548" y="1399"/>
                  <a:pt x="578" y="912"/>
                  <a:pt x="609" y="517"/>
                </a:cubicBezTo>
                <a:cubicBezTo>
                  <a:pt x="639" y="335"/>
                  <a:pt x="639" y="183"/>
                  <a:pt x="609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" name="Google Shape;3752;p72"/>
          <p:cNvSpPr/>
          <p:nvPr/>
        </p:nvSpPr>
        <p:spPr>
          <a:xfrm>
            <a:off x="4517973" y="5435861"/>
            <a:ext cx="187429" cy="66865"/>
          </a:xfrm>
          <a:custGeom>
            <a:avLst/>
            <a:gdLst/>
            <a:ahLst/>
            <a:cxnLst/>
            <a:rect l="l" t="t" r="r" b="b"/>
            <a:pathLst>
              <a:path w="8663" h="3260" extrusionOk="0">
                <a:moveTo>
                  <a:pt x="13" y="0"/>
                </a:moveTo>
                <a:cubicBezTo>
                  <a:pt x="6" y="0"/>
                  <a:pt x="1" y="1"/>
                  <a:pt x="0" y="4"/>
                </a:cubicBezTo>
                <a:cubicBezTo>
                  <a:pt x="0" y="34"/>
                  <a:pt x="1915" y="825"/>
                  <a:pt x="4286" y="1706"/>
                </a:cubicBezTo>
                <a:cubicBezTo>
                  <a:pt x="6561" y="2581"/>
                  <a:pt x="8443" y="3260"/>
                  <a:pt x="8619" y="3260"/>
                </a:cubicBezTo>
                <a:cubicBezTo>
                  <a:pt x="8627" y="3260"/>
                  <a:pt x="8631" y="3259"/>
                  <a:pt x="8632" y="3256"/>
                </a:cubicBezTo>
                <a:cubicBezTo>
                  <a:pt x="8663" y="3226"/>
                  <a:pt x="6748" y="2436"/>
                  <a:pt x="4347" y="1524"/>
                </a:cubicBezTo>
                <a:cubicBezTo>
                  <a:pt x="2072" y="678"/>
                  <a:pt x="189" y="0"/>
                  <a:pt x="13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" name="Google Shape;3753;p72"/>
          <p:cNvSpPr/>
          <p:nvPr/>
        </p:nvSpPr>
        <p:spPr>
          <a:xfrm>
            <a:off x="4636341" y="5255142"/>
            <a:ext cx="151927" cy="50517"/>
          </a:xfrm>
          <a:custGeom>
            <a:avLst/>
            <a:gdLst/>
            <a:ahLst/>
            <a:cxnLst/>
            <a:rect l="l" t="t" r="r" b="b"/>
            <a:pathLst>
              <a:path w="7022" h="2463" extrusionOk="0">
                <a:moveTo>
                  <a:pt x="7022" y="0"/>
                </a:moveTo>
                <a:lnTo>
                  <a:pt x="882" y="578"/>
                </a:lnTo>
                <a:lnTo>
                  <a:pt x="0" y="1550"/>
                </a:lnTo>
                <a:lnTo>
                  <a:pt x="3678" y="2462"/>
                </a:lnTo>
                <a:lnTo>
                  <a:pt x="7022" y="0"/>
                </a:ln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" name="Google Shape;3754;p72"/>
          <p:cNvSpPr/>
          <p:nvPr/>
        </p:nvSpPr>
        <p:spPr>
          <a:xfrm>
            <a:off x="4402871" y="4642923"/>
            <a:ext cx="645825" cy="653384"/>
          </a:xfrm>
          <a:custGeom>
            <a:avLst/>
            <a:gdLst/>
            <a:ahLst/>
            <a:cxnLst/>
            <a:rect l="l" t="t" r="r" b="b"/>
            <a:pathLst>
              <a:path w="29850" h="31856" extrusionOk="0">
                <a:moveTo>
                  <a:pt x="29849" y="1"/>
                </a:moveTo>
                <a:lnTo>
                  <a:pt x="2919" y="11673"/>
                </a:lnTo>
                <a:lnTo>
                  <a:pt x="3040" y="19454"/>
                </a:lnTo>
                <a:lnTo>
                  <a:pt x="1" y="22645"/>
                </a:lnTo>
                <a:lnTo>
                  <a:pt x="10275" y="31855"/>
                </a:lnTo>
                <a:lnTo>
                  <a:pt x="13284" y="28481"/>
                </a:lnTo>
                <a:lnTo>
                  <a:pt x="21278" y="27357"/>
                </a:lnTo>
                <a:lnTo>
                  <a:pt x="29849" y="1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" name="Google Shape;3755;p72"/>
          <p:cNvSpPr/>
          <p:nvPr/>
        </p:nvSpPr>
        <p:spPr>
          <a:xfrm>
            <a:off x="4399582" y="4642923"/>
            <a:ext cx="649115" cy="656503"/>
          </a:xfrm>
          <a:custGeom>
            <a:avLst/>
            <a:gdLst/>
            <a:ahLst/>
            <a:cxnLst/>
            <a:rect l="l" t="t" r="r" b="b"/>
            <a:pathLst>
              <a:path w="30002" h="32008" extrusionOk="0">
                <a:moveTo>
                  <a:pt x="30001" y="1"/>
                </a:moveTo>
                <a:lnTo>
                  <a:pt x="30001" y="1"/>
                </a:lnTo>
                <a:lnTo>
                  <a:pt x="30001" y="1"/>
                </a:lnTo>
                <a:lnTo>
                  <a:pt x="30001" y="1"/>
                </a:lnTo>
                <a:close/>
                <a:moveTo>
                  <a:pt x="30001" y="1"/>
                </a:moveTo>
                <a:lnTo>
                  <a:pt x="3010" y="11581"/>
                </a:lnTo>
                <a:lnTo>
                  <a:pt x="2949" y="11612"/>
                </a:lnTo>
                <a:lnTo>
                  <a:pt x="2949" y="11673"/>
                </a:lnTo>
                <a:cubicBezTo>
                  <a:pt x="3010" y="14147"/>
                  <a:pt x="3040" y="16741"/>
                  <a:pt x="3070" y="19426"/>
                </a:cubicBezTo>
                <a:lnTo>
                  <a:pt x="3070" y="19426"/>
                </a:lnTo>
                <a:lnTo>
                  <a:pt x="62" y="22585"/>
                </a:lnTo>
                <a:lnTo>
                  <a:pt x="1" y="22676"/>
                </a:lnTo>
                <a:lnTo>
                  <a:pt x="62" y="22737"/>
                </a:lnTo>
                <a:lnTo>
                  <a:pt x="5107" y="27235"/>
                </a:lnTo>
                <a:lnTo>
                  <a:pt x="10366" y="31947"/>
                </a:lnTo>
                <a:lnTo>
                  <a:pt x="10427" y="32007"/>
                </a:lnTo>
                <a:lnTo>
                  <a:pt x="10518" y="31916"/>
                </a:lnTo>
                <a:lnTo>
                  <a:pt x="13539" y="28592"/>
                </a:lnTo>
                <a:lnTo>
                  <a:pt x="13539" y="28592"/>
                </a:lnTo>
                <a:lnTo>
                  <a:pt x="21460" y="27448"/>
                </a:lnTo>
                <a:lnTo>
                  <a:pt x="21521" y="27448"/>
                </a:lnTo>
                <a:lnTo>
                  <a:pt x="21521" y="27387"/>
                </a:lnTo>
                <a:lnTo>
                  <a:pt x="30001" y="1"/>
                </a:lnTo>
                <a:lnTo>
                  <a:pt x="30001" y="1"/>
                </a:lnTo>
                <a:cubicBezTo>
                  <a:pt x="29759" y="760"/>
                  <a:pt x="26422" y="11223"/>
                  <a:pt x="21386" y="27302"/>
                </a:cubicBezTo>
                <a:lnTo>
                  <a:pt x="21386" y="27302"/>
                </a:lnTo>
                <a:lnTo>
                  <a:pt x="13436" y="28390"/>
                </a:lnTo>
                <a:lnTo>
                  <a:pt x="13405" y="28390"/>
                </a:lnTo>
                <a:lnTo>
                  <a:pt x="13375" y="28421"/>
                </a:lnTo>
                <a:lnTo>
                  <a:pt x="10433" y="31719"/>
                </a:lnTo>
                <a:lnTo>
                  <a:pt x="5259" y="27083"/>
                </a:lnTo>
                <a:lnTo>
                  <a:pt x="292" y="22654"/>
                </a:lnTo>
                <a:lnTo>
                  <a:pt x="3253" y="19545"/>
                </a:lnTo>
                <a:lnTo>
                  <a:pt x="3284" y="19515"/>
                </a:lnTo>
                <a:lnTo>
                  <a:pt x="3284" y="19454"/>
                </a:lnTo>
                <a:cubicBezTo>
                  <a:pt x="3253" y="16791"/>
                  <a:pt x="3193" y="14189"/>
                  <a:pt x="3162" y="11707"/>
                </a:cubicBezTo>
                <a:lnTo>
                  <a:pt x="3162" y="11707"/>
                </a:lnTo>
                <a:lnTo>
                  <a:pt x="30001" y="1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" name="Google Shape;3756;p72"/>
          <p:cNvSpPr/>
          <p:nvPr/>
        </p:nvSpPr>
        <p:spPr>
          <a:xfrm>
            <a:off x="4649538" y="4890178"/>
            <a:ext cx="195955" cy="173745"/>
          </a:xfrm>
          <a:custGeom>
            <a:avLst/>
            <a:gdLst/>
            <a:ahLst/>
            <a:cxnLst/>
            <a:rect l="l" t="t" r="r" b="b"/>
            <a:pathLst>
              <a:path w="9057" h="8471" extrusionOk="0">
                <a:moveTo>
                  <a:pt x="4397" y="0"/>
                </a:moveTo>
                <a:cubicBezTo>
                  <a:pt x="2141" y="0"/>
                  <a:pt x="1" y="1837"/>
                  <a:pt x="150" y="4481"/>
                </a:cubicBezTo>
                <a:cubicBezTo>
                  <a:pt x="289" y="6923"/>
                  <a:pt x="2309" y="8470"/>
                  <a:pt x="4396" y="8470"/>
                </a:cubicBezTo>
                <a:cubicBezTo>
                  <a:pt x="5504" y="8470"/>
                  <a:pt x="6631" y="8034"/>
                  <a:pt x="7506" y="7065"/>
                </a:cubicBezTo>
                <a:cubicBezTo>
                  <a:pt x="9056" y="5302"/>
                  <a:pt x="8904" y="2657"/>
                  <a:pt x="7172" y="1077"/>
                </a:cubicBezTo>
                <a:cubicBezTo>
                  <a:pt x="6337" y="333"/>
                  <a:pt x="5356" y="0"/>
                  <a:pt x="439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" name="Google Shape;3757;p72"/>
          <p:cNvSpPr/>
          <p:nvPr/>
        </p:nvSpPr>
        <p:spPr>
          <a:xfrm>
            <a:off x="4742876" y="4642924"/>
            <a:ext cx="306471" cy="334177"/>
          </a:xfrm>
          <a:custGeom>
            <a:avLst/>
            <a:gdLst/>
            <a:ahLst/>
            <a:cxnLst/>
            <a:rect l="l" t="t" r="r" b="b"/>
            <a:pathLst>
              <a:path w="14165" h="16293" extrusionOk="0">
                <a:moveTo>
                  <a:pt x="14134" y="1"/>
                </a:moveTo>
                <a:cubicBezTo>
                  <a:pt x="14047" y="1"/>
                  <a:pt x="10866" y="3606"/>
                  <a:pt x="6991" y="8086"/>
                </a:cubicBezTo>
                <a:cubicBezTo>
                  <a:pt x="3131" y="12585"/>
                  <a:pt x="0" y="16262"/>
                  <a:pt x="31" y="16293"/>
                </a:cubicBezTo>
                <a:cubicBezTo>
                  <a:pt x="31" y="16293"/>
                  <a:pt x="31" y="16293"/>
                  <a:pt x="32" y="16293"/>
                </a:cubicBezTo>
                <a:cubicBezTo>
                  <a:pt x="118" y="16293"/>
                  <a:pt x="3269" y="12687"/>
                  <a:pt x="7143" y="8208"/>
                </a:cubicBezTo>
                <a:cubicBezTo>
                  <a:pt x="11034" y="3709"/>
                  <a:pt x="14165" y="31"/>
                  <a:pt x="14134" y="1"/>
                </a:cubicBezTo>
                <a:cubicBezTo>
                  <a:pt x="14134" y="1"/>
                  <a:pt x="14134" y="1"/>
                  <a:pt x="1413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" name="Google Shape;3758;p72"/>
          <p:cNvSpPr/>
          <p:nvPr/>
        </p:nvSpPr>
        <p:spPr>
          <a:xfrm>
            <a:off x="3188892" y="5181572"/>
            <a:ext cx="1365255" cy="1404521"/>
          </a:xfrm>
          <a:custGeom>
            <a:avLst/>
            <a:gdLst/>
            <a:ahLst/>
            <a:cxnLst/>
            <a:rect l="l" t="t" r="r" b="b"/>
            <a:pathLst>
              <a:path w="63102" h="68478" extrusionOk="0">
                <a:moveTo>
                  <a:pt x="53071" y="1"/>
                </a:moveTo>
                <a:lnTo>
                  <a:pt x="2462" y="57296"/>
                </a:lnTo>
                <a:cubicBezTo>
                  <a:pt x="0" y="60062"/>
                  <a:pt x="244" y="64318"/>
                  <a:pt x="3010" y="66780"/>
                </a:cubicBezTo>
                <a:cubicBezTo>
                  <a:pt x="4288" y="67918"/>
                  <a:pt x="5885" y="68478"/>
                  <a:pt x="7479" y="68478"/>
                </a:cubicBezTo>
                <a:cubicBezTo>
                  <a:pt x="9333" y="68478"/>
                  <a:pt x="11183" y="67720"/>
                  <a:pt x="12523" y="66233"/>
                </a:cubicBezTo>
                <a:lnTo>
                  <a:pt x="63102" y="8998"/>
                </a:lnTo>
                <a:lnTo>
                  <a:pt x="53071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" name="Google Shape;3759;p72"/>
          <p:cNvSpPr/>
          <p:nvPr/>
        </p:nvSpPr>
        <p:spPr>
          <a:xfrm>
            <a:off x="4319357" y="5083079"/>
            <a:ext cx="334748" cy="300500"/>
          </a:xfrm>
          <a:custGeom>
            <a:avLst/>
            <a:gdLst/>
            <a:ahLst/>
            <a:cxnLst/>
            <a:rect l="l" t="t" r="r" b="b"/>
            <a:pathLst>
              <a:path w="15472" h="14651" extrusionOk="0">
                <a:moveTo>
                  <a:pt x="3678" y="0"/>
                </a:moveTo>
                <a:lnTo>
                  <a:pt x="1" y="4103"/>
                </a:lnTo>
                <a:lnTo>
                  <a:pt x="11825" y="14651"/>
                </a:lnTo>
                <a:lnTo>
                  <a:pt x="15472" y="10547"/>
                </a:lnTo>
                <a:lnTo>
                  <a:pt x="3678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" name="Google Shape;3760;p72"/>
          <p:cNvSpPr/>
          <p:nvPr/>
        </p:nvSpPr>
        <p:spPr>
          <a:xfrm>
            <a:off x="4998695" y="4603029"/>
            <a:ext cx="89464" cy="84811"/>
          </a:xfrm>
          <a:custGeom>
            <a:avLst/>
            <a:gdLst/>
            <a:ahLst/>
            <a:cxnLst/>
            <a:rect l="l" t="t" r="r" b="b"/>
            <a:pathLst>
              <a:path w="4135" h="4135" extrusionOk="0">
                <a:moveTo>
                  <a:pt x="1885" y="0"/>
                </a:moveTo>
                <a:lnTo>
                  <a:pt x="0" y="2250"/>
                </a:lnTo>
                <a:lnTo>
                  <a:pt x="2250" y="4134"/>
                </a:lnTo>
                <a:lnTo>
                  <a:pt x="4134" y="1885"/>
                </a:lnTo>
                <a:lnTo>
                  <a:pt x="1885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" name="Google Shape;3761;p72"/>
          <p:cNvSpPr/>
          <p:nvPr/>
        </p:nvSpPr>
        <p:spPr>
          <a:xfrm>
            <a:off x="4619899" y="4300643"/>
            <a:ext cx="827327" cy="654040"/>
          </a:xfrm>
          <a:custGeom>
            <a:avLst/>
            <a:gdLst/>
            <a:ahLst/>
            <a:cxnLst/>
            <a:rect l="l" t="t" r="r" b="b"/>
            <a:pathLst>
              <a:path w="38239" h="31888" extrusionOk="0">
                <a:moveTo>
                  <a:pt x="126" y="0"/>
                </a:moveTo>
                <a:cubicBezTo>
                  <a:pt x="124" y="0"/>
                  <a:pt x="123" y="1"/>
                  <a:pt x="122" y="2"/>
                </a:cubicBezTo>
                <a:cubicBezTo>
                  <a:pt x="0" y="123"/>
                  <a:pt x="8450" y="7357"/>
                  <a:pt x="18967" y="16142"/>
                </a:cubicBezTo>
                <a:cubicBezTo>
                  <a:pt x="29386" y="24900"/>
                  <a:pt x="37945" y="31887"/>
                  <a:pt x="38144" y="31887"/>
                </a:cubicBezTo>
                <a:cubicBezTo>
                  <a:pt x="38146" y="31887"/>
                  <a:pt x="38146" y="31887"/>
                  <a:pt x="38147" y="31887"/>
                </a:cubicBezTo>
                <a:cubicBezTo>
                  <a:pt x="38238" y="31765"/>
                  <a:pt x="29788" y="24531"/>
                  <a:pt x="19302" y="15716"/>
                </a:cubicBezTo>
                <a:cubicBezTo>
                  <a:pt x="8874" y="7006"/>
                  <a:pt x="359" y="0"/>
                  <a:pt x="126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" name="Google Shape;3762;p72"/>
          <p:cNvSpPr/>
          <p:nvPr/>
        </p:nvSpPr>
        <p:spPr>
          <a:xfrm>
            <a:off x="5420613" y="4932450"/>
            <a:ext cx="40416" cy="35668"/>
          </a:xfrm>
          <a:custGeom>
            <a:avLst/>
            <a:gdLst/>
            <a:ahLst/>
            <a:cxnLst/>
            <a:rect l="l" t="t" r="r" b="b"/>
            <a:pathLst>
              <a:path w="1868" h="1739" extrusionOk="0">
                <a:moveTo>
                  <a:pt x="902" y="0"/>
                </a:moveTo>
                <a:cubicBezTo>
                  <a:pt x="438" y="0"/>
                  <a:pt x="0" y="388"/>
                  <a:pt x="44" y="931"/>
                </a:cubicBezTo>
                <a:cubicBezTo>
                  <a:pt x="82" y="1433"/>
                  <a:pt x="490" y="1739"/>
                  <a:pt x="906" y="1739"/>
                </a:cubicBezTo>
                <a:cubicBezTo>
                  <a:pt x="1145" y="1739"/>
                  <a:pt x="1386" y="1638"/>
                  <a:pt x="1564" y="1417"/>
                </a:cubicBezTo>
                <a:cubicBezTo>
                  <a:pt x="1868" y="1052"/>
                  <a:pt x="1807" y="505"/>
                  <a:pt x="1442" y="201"/>
                </a:cubicBezTo>
                <a:cubicBezTo>
                  <a:pt x="1277" y="62"/>
                  <a:pt x="1087" y="0"/>
                  <a:pt x="902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" name="Google Shape;3763;p72"/>
          <p:cNvSpPr/>
          <p:nvPr/>
        </p:nvSpPr>
        <p:spPr>
          <a:xfrm>
            <a:off x="4602525" y="4282840"/>
            <a:ext cx="41064" cy="35853"/>
          </a:xfrm>
          <a:custGeom>
            <a:avLst/>
            <a:gdLst/>
            <a:ahLst/>
            <a:cxnLst/>
            <a:rect l="l" t="t" r="r" b="b"/>
            <a:pathLst>
              <a:path w="1898" h="1748" extrusionOk="0">
                <a:moveTo>
                  <a:pt x="916" y="1"/>
                </a:moveTo>
                <a:cubicBezTo>
                  <a:pt x="439" y="1"/>
                  <a:pt x="0" y="395"/>
                  <a:pt x="44" y="961"/>
                </a:cubicBezTo>
                <a:cubicBezTo>
                  <a:pt x="83" y="1448"/>
                  <a:pt x="497" y="1748"/>
                  <a:pt x="925" y="1748"/>
                </a:cubicBezTo>
                <a:cubicBezTo>
                  <a:pt x="1164" y="1748"/>
                  <a:pt x="1408" y="1654"/>
                  <a:pt x="1594" y="1447"/>
                </a:cubicBezTo>
                <a:cubicBezTo>
                  <a:pt x="1898" y="1052"/>
                  <a:pt x="1837" y="505"/>
                  <a:pt x="1472" y="201"/>
                </a:cubicBezTo>
                <a:cubicBezTo>
                  <a:pt x="1299" y="63"/>
                  <a:pt x="1105" y="1"/>
                  <a:pt x="916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" name="Google Shape;3764;p72"/>
          <p:cNvSpPr/>
          <p:nvPr/>
        </p:nvSpPr>
        <p:spPr>
          <a:xfrm>
            <a:off x="4326583" y="5181572"/>
            <a:ext cx="227564" cy="215729"/>
          </a:xfrm>
          <a:custGeom>
            <a:avLst/>
            <a:gdLst/>
            <a:ahLst/>
            <a:cxnLst/>
            <a:rect l="l" t="t" r="r" b="b"/>
            <a:pathLst>
              <a:path w="10518" h="10518" extrusionOk="0">
                <a:moveTo>
                  <a:pt x="487" y="1"/>
                </a:moveTo>
                <a:lnTo>
                  <a:pt x="1" y="548"/>
                </a:lnTo>
                <a:lnTo>
                  <a:pt x="9180" y="10517"/>
                </a:lnTo>
                <a:lnTo>
                  <a:pt x="10518" y="8998"/>
                </a:lnTo>
                <a:lnTo>
                  <a:pt x="487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1" name="Google Shape;3765;p72"/>
          <p:cNvSpPr/>
          <p:nvPr/>
        </p:nvSpPr>
        <p:spPr>
          <a:xfrm>
            <a:off x="4468644" y="5142294"/>
            <a:ext cx="32237" cy="178319"/>
          </a:xfrm>
          <a:custGeom>
            <a:avLst/>
            <a:gdLst/>
            <a:ahLst/>
            <a:cxnLst/>
            <a:rect l="l" t="t" r="r" b="b"/>
            <a:pathLst>
              <a:path w="1490" h="8694" extrusionOk="0">
                <a:moveTo>
                  <a:pt x="0" y="1"/>
                </a:moveTo>
                <a:lnTo>
                  <a:pt x="0" y="7174"/>
                </a:lnTo>
                <a:lnTo>
                  <a:pt x="1490" y="8694"/>
                </a:lnTo>
                <a:lnTo>
                  <a:pt x="1490" y="1308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2" name="Google Shape;3766;p72"/>
          <p:cNvSpPr/>
          <p:nvPr/>
        </p:nvSpPr>
        <p:spPr>
          <a:xfrm>
            <a:off x="4641599" y="5073727"/>
            <a:ext cx="184812" cy="200756"/>
          </a:xfrm>
          <a:custGeom>
            <a:avLst/>
            <a:gdLst/>
            <a:ahLst/>
            <a:cxnLst/>
            <a:rect l="l" t="t" r="r" b="b"/>
            <a:pathLst>
              <a:path w="8542" h="9788" extrusionOk="0">
                <a:moveTo>
                  <a:pt x="4074" y="0"/>
                </a:moveTo>
                <a:cubicBezTo>
                  <a:pt x="3283" y="1459"/>
                  <a:pt x="6505" y="2371"/>
                  <a:pt x="6505" y="2371"/>
                </a:cubicBezTo>
                <a:lnTo>
                  <a:pt x="5988" y="4529"/>
                </a:lnTo>
                <a:lnTo>
                  <a:pt x="5411" y="3161"/>
                </a:lnTo>
                <a:cubicBezTo>
                  <a:pt x="5411" y="3161"/>
                  <a:pt x="1951" y="1547"/>
                  <a:pt x="1350" y="1547"/>
                </a:cubicBezTo>
                <a:cubicBezTo>
                  <a:pt x="1333" y="1547"/>
                  <a:pt x="1319" y="1548"/>
                  <a:pt x="1308" y="1550"/>
                </a:cubicBezTo>
                <a:cubicBezTo>
                  <a:pt x="852" y="1611"/>
                  <a:pt x="608" y="2371"/>
                  <a:pt x="548" y="2645"/>
                </a:cubicBezTo>
                <a:cubicBezTo>
                  <a:pt x="487" y="2918"/>
                  <a:pt x="2736" y="4711"/>
                  <a:pt x="2736" y="4711"/>
                </a:cubicBezTo>
                <a:cubicBezTo>
                  <a:pt x="2736" y="4711"/>
                  <a:pt x="902" y="4042"/>
                  <a:pt x="567" y="4042"/>
                </a:cubicBezTo>
                <a:cubicBezTo>
                  <a:pt x="560" y="4042"/>
                  <a:pt x="553" y="4042"/>
                  <a:pt x="548" y="4043"/>
                </a:cubicBezTo>
                <a:cubicBezTo>
                  <a:pt x="274" y="4104"/>
                  <a:pt x="0" y="5015"/>
                  <a:pt x="61" y="5319"/>
                </a:cubicBezTo>
                <a:cubicBezTo>
                  <a:pt x="92" y="5593"/>
                  <a:pt x="1915" y="6140"/>
                  <a:pt x="1915" y="6140"/>
                </a:cubicBezTo>
                <a:lnTo>
                  <a:pt x="2159" y="7842"/>
                </a:lnTo>
                <a:lnTo>
                  <a:pt x="244" y="9787"/>
                </a:lnTo>
                <a:lnTo>
                  <a:pt x="244" y="9787"/>
                </a:lnTo>
                <a:lnTo>
                  <a:pt x="6779" y="8845"/>
                </a:lnTo>
                <a:lnTo>
                  <a:pt x="8542" y="4438"/>
                </a:lnTo>
                <a:lnTo>
                  <a:pt x="7751" y="1459"/>
                </a:lnTo>
                <a:lnTo>
                  <a:pt x="4074" y="0"/>
                </a:ln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" name="Google Shape;3767;p72"/>
          <p:cNvSpPr/>
          <p:nvPr/>
        </p:nvSpPr>
        <p:spPr>
          <a:xfrm>
            <a:off x="4701442" y="5169572"/>
            <a:ext cx="21723" cy="46928"/>
          </a:xfrm>
          <a:custGeom>
            <a:avLst/>
            <a:gdLst/>
            <a:ahLst/>
            <a:cxnLst/>
            <a:rect l="l" t="t" r="r" b="b"/>
            <a:pathLst>
              <a:path w="1004" h="2288" extrusionOk="0">
                <a:moveTo>
                  <a:pt x="12" y="1"/>
                </a:moveTo>
                <a:cubicBezTo>
                  <a:pt x="4" y="1"/>
                  <a:pt x="0" y="3"/>
                  <a:pt x="0" y="8"/>
                </a:cubicBezTo>
                <a:cubicBezTo>
                  <a:pt x="274" y="312"/>
                  <a:pt x="487" y="677"/>
                  <a:pt x="669" y="1041"/>
                </a:cubicBezTo>
                <a:cubicBezTo>
                  <a:pt x="791" y="1437"/>
                  <a:pt x="852" y="1862"/>
                  <a:pt x="852" y="2288"/>
                </a:cubicBezTo>
                <a:cubicBezTo>
                  <a:pt x="852" y="2288"/>
                  <a:pt x="943" y="2166"/>
                  <a:pt x="973" y="1893"/>
                </a:cubicBezTo>
                <a:cubicBezTo>
                  <a:pt x="1004" y="1589"/>
                  <a:pt x="973" y="1254"/>
                  <a:pt x="852" y="981"/>
                </a:cubicBezTo>
                <a:cubicBezTo>
                  <a:pt x="730" y="677"/>
                  <a:pt x="548" y="403"/>
                  <a:pt x="335" y="221"/>
                </a:cubicBezTo>
                <a:cubicBezTo>
                  <a:pt x="182" y="68"/>
                  <a:pt x="51" y="1"/>
                  <a:pt x="12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4" name="Google Shape;3768;p72"/>
          <p:cNvSpPr/>
          <p:nvPr/>
        </p:nvSpPr>
        <p:spPr>
          <a:xfrm>
            <a:off x="4660659" y="5121106"/>
            <a:ext cx="96712" cy="82309"/>
          </a:xfrm>
          <a:custGeom>
            <a:avLst/>
            <a:gdLst/>
            <a:ahLst/>
            <a:cxnLst/>
            <a:rect l="l" t="t" r="r" b="b"/>
            <a:pathLst>
              <a:path w="4470" h="4013" extrusionOk="0">
                <a:moveTo>
                  <a:pt x="1" y="0"/>
                </a:moveTo>
                <a:cubicBezTo>
                  <a:pt x="275" y="152"/>
                  <a:pt x="578" y="274"/>
                  <a:pt x="913" y="365"/>
                </a:cubicBezTo>
                <a:cubicBezTo>
                  <a:pt x="1460" y="578"/>
                  <a:pt x="2250" y="882"/>
                  <a:pt x="3132" y="1186"/>
                </a:cubicBezTo>
                <a:cubicBezTo>
                  <a:pt x="3314" y="1246"/>
                  <a:pt x="3527" y="1368"/>
                  <a:pt x="3679" y="1520"/>
                </a:cubicBezTo>
                <a:cubicBezTo>
                  <a:pt x="3800" y="1672"/>
                  <a:pt x="3922" y="1824"/>
                  <a:pt x="3983" y="2006"/>
                </a:cubicBezTo>
                <a:cubicBezTo>
                  <a:pt x="4104" y="2341"/>
                  <a:pt x="4165" y="2705"/>
                  <a:pt x="4196" y="3040"/>
                </a:cubicBezTo>
                <a:cubicBezTo>
                  <a:pt x="4196" y="3374"/>
                  <a:pt x="4287" y="3708"/>
                  <a:pt x="4469" y="4012"/>
                </a:cubicBezTo>
                <a:cubicBezTo>
                  <a:pt x="4408" y="3678"/>
                  <a:pt x="4348" y="3344"/>
                  <a:pt x="4317" y="3040"/>
                </a:cubicBezTo>
                <a:cubicBezTo>
                  <a:pt x="4317" y="2675"/>
                  <a:pt x="4256" y="2310"/>
                  <a:pt x="4135" y="1976"/>
                </a:cubicBezTo>
                <a:cubicBezTo>
                  <a:pt x="4074" y="1763"/>
                  <a:pt x="3952" y="1550"/>
                  <a:pt x="3800" y="1398"/>
                </a:cubicBezTo>
                <a:cubicBezTo>
                  <a:pt x="3618" y="1216"/>
                  <a:pt x="3436" y="1094"/>
                  <a:pt x="3193" y="1003"/>
                </a:cubicBezTo>
                <a:cubicBezTo>
                  <a:pt x="2311" y="699"/>
                  <a:pt x="1521" y="426"/>
                  <a:pt x="943" y="243"/>
                </a:cubicBezTo>
                <a:cubicBezTo>
                  <a:pt x="639" y="122"/>
                  <a:pt x="305" y="31"/>
                  <a:pt x="1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" name="Google Shape;3769;p72"/>
          <p:cNvSpPr/>
          <p:nvPr/>
        </p:nvSpPr>
        <p:spPr>
          <a:xfrm>
            <a:off x="4769833" y="5160385"/>
            <a:ext cx="7248" cy="29351"/>
          </a:xfrm>
          <a:custGeom>
            <a:avLst/>
            <a:gdLst/>
            <a:ahLst/>
            <a:cxnLst/>
            <a:rect l="l" t="t" r="r" b="b"/>
            <a:pathLst>
              <a:path w="335" h="1431" extrusionOk="0">
                <a:moveTo>
                  <a:pt x="31" y="0"/>
                </a:moveTo>
                <a:cubicBezTo>
                  <a:pt x="1" y="243"/>
                  <a:pt x="1" y="486"/>
                  <a:pt x="61" y="730"/>
                </a:cubicBezTo>
                <a:cubicBezTo>
                  <a:pt x="120" y="1108"/>
                  <a:pt x="234" y="1431"/>
                  <a:pt x="270" y="1431"/>
                </a:cubicBezTo>
                <a:cubicBezTo>
                  <a:pt x="271" y="1431"/>
                  <a:pt x="273" y="1430"/>
                  <a:pt x="274" y="1429"/>
                </a:cubicBezTo>
                <a:cubicBezTo>
                  <a:pt x="335" y="1186"/>
                  <a:pt x="305" y="912"/>
                  <a:pt x="244" y="699"/>
                </a:cubicBezTo>
                <a:cubicBezTo>
                  <a:pt x="183" y="304"/>
                  <a:pt x="92" y="0"/>
                  <a:pt x="31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" name="Google Shape;3770;p72"/>
          <p:cNvSpPr/>
          <p:nvPr/>
        </p:nvSpPr>
        <p:spPr>
          <a:xfrm>
            <a:off x="4161524" y="5475835"/>
            <a:ext cx="261100" cy="253756"/>
          </a:xfrm>
          <a:custGeom>
            <a:avLst/>
            <a:gdLst/>
            <a:ahLst/>
            <a:cxnLst/>
            <a:rect l="l" t="t" r="r" b="b"/>
            <a:pathLst>
              <a:path w="12068" h="12372" extrusionOk="0">
                <a:moveTo>
                  <a:pt x="4712" y="0"/>
                </a:moveTo>
                <a:cubicBezTo>
                  <a:pt x="4712" y="0"/>
                  <a:pt x="4286" y="122"/>
                  <a:pt x="4013" y="1034"/>
                </a:cubicBezTo>
                <a:cubicBezTo>
                  <a:pt x="3618" y="2219"/>
                  <a:pt x="2493" y="3101"/>
                  <a:pt x="2037" y="3891"/>
                </a:cubicBezTo>
                <a:cubicBezTo>
                  <a:pt x="1794" y="4316"/>
                  <a:pt x="1399" y="5016"/>
                  <a:pt x="1125" y="5532"/>
                </a:cubicBezTo>
                <a:cubicBezTo>
                  <a:pt x="882" y="5958"/>
                  <a:pt x="487" y="6292"/>
                  <a:pt x="1" y="6414"/>
                </a:cubicBezTo>
                <a:lnTo>
                  <a:pt x="396" y="9484"/>
                </a:lnTo>
                <a:lnTo>
                  <a:pt x="730" y="12371"/>
                </a:lnTo>
                <a:cubicBezTo>
                  <a:pt x="730" y="12371"/>
                  <a:pt x="6657" y="10335"/>
                  <a:pt x="6779" y="10274"/>
                </a:cubicBezTo>
                <a:cubicBezTo>
                  <a:pt x="6931" y="10213"/>
                  <a:pt x="10973" y="8329"/>
                  <a:pt x="10609" y="7234"/>
                </a:cubicBezTo>
                <a:cubicBezTo>
                  <a:pt x="10609" y="7234"/>
                  <a:pt x="11764" y="6323"/>
                  <a:pt x="11429" y="5806"/>
                </a:cubicBezTo>
                <a:lnTo>
                  <a:pt x="11429" y="5806"/>
                </a:lnTo>
                <a:lnTo>
                  <a:pt x="9788" y="6505"/>
                </a:lnTo>
                <a:cubicBezTo>
                  <a:pt x="9788" y="6505"/>
                  <a:pt x="12068" y="5016"/>
                  <a:pt x="11703" y="3678"/>
                </a:cubicBezTo>
                <a:cubicBezTo>
                  <a:pt x="11703" y="3678"/>
                  <a:pt x="11946" y="3222"/>
                  <a:pt x="11703" y="2949"/>
                </a:cubicBezTo>
                <a:cubicBezTo>
                  <a:pt x="11670" y="2911"/>
                  <a:pt x="11619" y="2894"/>
                  <a:pt x="11554" y="2894"/>
                </a:cubicBezTo>
                <a:cubicBezTo>
                  <a:pt x="11141" y="2894"/>
                  <a:pt x="10154" y="3571"/>
                  <a:pt x="9393" y="4043"/>
                </a:cubicBezTo>
                <a:lnTo>
                  <a:pt x="7691" y="4712"/>
                </a:lnTo>
                <a:cubicBezTo>
                  <a:pt x="7248" y="4889"/>
                  <a:pt x="6785" y="4983"/>
                  <a:pt x="6325" y="4983"/>
                </a:cubicBezTo>
                <a:cubicBezTo>
                  <a:pt x="5995" y="4983"/>
                  <a:pt x="5667" y="4935"/>
                  <a:pt x="5350" y="4833"/>
                </a:cubicBezTo>
                <a:cubicBezTo>
                  <a:pt x="4986" y="4712"/>
                  <a:pt x="4773" y="4347"/>
                  <a:pt x="4834" y="3982"/>
                </a:cubicBezTo>
                <a:cubicBezTo>
                  <a:pt x="5168" y="2645"/>
                  <a:pt x="5107" y="1277"/>
                  <a:pt x="4712" y="0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" name="Google Shape;3771;p72"/>
          <p:cNvSpPr/>
          <p:nvPr/>
        </p:nvSpPr>
        <p:spPr>
          <a:xfrm>
            <a:off x="4316068" y="5555006"/>
            <a:ext cx="98009" cy="59871"/>
          </a:xfrm>
          <a:custGeom>
            <a:avLst/>
            <a:gdLst/>
            <a:ahLst/>
            <a:cxnLst/>
            <a:rect l="l" t="t" r="r" b="b"/>
            <a:pathLst>
              <a:path w="4530" h="2919" extrusionOk="0">
                <a:moveTo>
                  <a:pt x="4530" y="1"/>
                </a:moveTo>
                <a:lnTo>
                  <a:pt x="4530" y="1"/>
                </a:lnTo>
                <a:cubicBezTo>
                  <a:pt x="4469" y="31"/>
                  <a:pt x="4408" y="61"/>
                  <a:pt x="4347" y="122"/>
                </a:cubicBezTo>
                <a:lnTo>
                  <a:pt x="3922" y="517"/>
                </a:lnTo>
                <a:cubicBezTo>
                  <a:pt x="3435" y="912"/>
                  <a:pt x="2919" y="1308"/>
                  <a:pt x="2402" y="1642"/>
                </a:cubicBezTo>
                <a:cubicBezTo>
                  <a:pt x="1855" y="1976"/>
                  <a:pt x="1308" y="2311"/>
                  <a:pt x="730" y="2584"/>
                </a:cubicBezTo>
                <a:lnTo>
                  <a:pt x="213" y="2827"/>
                </a:lnTo>
                <a:cubicBezTo>
                  <a:pt x="122" y="2858"/>
                  <a:pt x="61" y="2888"/>
                  <a:pt x="1" y="2918"/>
                </a:cubicBezTo>
                <a:cubicBezTo>
                  <a:pt x="61" y="2918"/>
                  <a:pt x="153" y="2888"/>
                  <a:pt x="213" y="2858"/>
                </a:cubicBezTo>
                <a:cubicBezTo>
                  <a:pt x="335" y="2827"/>
                  <a:pt x="517" y="2736"/>
                  <a:pt x="761" y="2645"/>
                </a:cubicBezTo>
                <a:cubicBezTo>
                  <a:pt x="1338" y="2371"/>
                  <a:pt x="1885" y="2067"/>
                  <a:pt x="2432" y="1733"/>
                </a:cubicBezTo>
                <a:cubicBezTo>
                  <a:pt x="2979" y="1368"/>
                  <a:pt x="3466" y="973"/>
                  <a:pt x="3952" y="548"/>
                </a:cubicBezTo>
                <a:cubicBezTo>
                  <a:pt x="4134" y="396"/>
                  <a:pt x="4286" y="244"/>
                  <a:pt x="4378" y="152"/>
                </a:cubicBezTo>
                <a:cubicBezTo>
                  <a:pt x="4438" y="92"/>
                  <a:pt x="4469" y="61"/>
                  <a:pt x="4530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8" name="Google Shape;3772;p72"/>
          <p:cNvSpPr/>
          <p:nvPr/>
        </p:nvSpPr>
        <p:spPr>
          <a:xfrm>
            <a:off x="4318709" y="5607349"/>
            <a:ext cx="57896" cy="31832"/>
          </a:xfrm>
          <a:custGeom>
            <a:avLst/>
            <a:gdLst/>
            <a:ahLst/>
            <a:cxnLst/>
            <a:rect l="l" t="t" r="r" b="b"/>
            <a:pathLst>
              <a:path w="2676" h="1552" extrusionOk="0">
                <a:moveTo>
                  <a:pt x="2673" y="0"/>
                </a:moveTo>
                <a:cubicBezTo>
                  <a:pt x="2633" y="0"/>
                  <a:pt x="2070" y="383"/>
                  <a:pt x="1338" y="822"/>
                </a:cubicBezTo>
                <a:cubicBezTo>
                  <a:pt x="973" y="1035"/>
                  <a:pt x="639" y="1218"/>
                  <a:pt x="395" y="1339"/>
                </a:cubicBezTo>
                <a:cubicBezTo>
                  <a:pt x="243" y="1400"/>
                  <a:pt x="122" y="1461"/>
                  <a:pt x="0" y="1552"/>
                </a:cubicBezTo>
                <a:cubicBezTo>
                  <a:pt x="122" y="1522"/>
                  <a:pt x="274" y="1491"/>
                  <a:pt x="426" y="1400"/>
                </a:cubicBezTo>
                <a:cubicBezTo>
                  <a:pt x="760" y="1278"/>
                  <a:pt x="1094" y="1096"/>
                  <a:pt x="1398" y="914"/>
                </a:cubicBezTo>
                <a:cubicBezTo>
                  <a:pt x="1733" y="731"/>
                  <a:pt x="2037" y="518"/>
                  <a:pt x="2310" y="275"/>
                </a:cubicBezTo>
                <a:cubicBezTo>
                  <a:pt x="2432" y="215"/>
                  <a:pt x="2553" y="93"/>
                  <a:pt x="2675" y="2"/>
                </a:cubicBezTo>
                <a:cubicBezTo>
                  <a:pt x="2675" y="1"/>
                  <a:pt x="2674" y="0"/>
                  <a:pt x="2673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9" name="Google Shape;3773;p72"/>
          <p:cNvSpPr/>
          <p:nvPr/>
        </p:nvSpPr>
        <p:spPr>
          <a:xfrm>
            <a:off x="4317388" y="5624209"/>
            <a:ext cx="73669" cy="44281"/>
          </a:xfrm>
          <a:custGeom>
            <a:avLst/>
            <a:gdLst/>
            <a:ahLst/>
            <a:cxnLst/>
            <a:rect l="l" t="t" r="r" b="b"/>
            <a:pathLst>
              <a:path w="3405" h="2159" extrusionOk="0">
                <a:moveTo>
                  <a:pt x="3405" y="0"/>
                </a:moveTo>
                <a:lnTo>
                  <a:pt x="3405" y="0"/>
                </a:lnTo>
                <a:cubicBezTo>
                  <a:pt x="3253" y="122"/>
                  <a:pt x="3101" y="213"/>
                  <a:pt x="2949" y="365"/>
                </a:cubicBezTo>
                <a:cubicBezTo>
                  <a:pt x="2645" y="578"/>
                  <a:pt x="2219" y="882"/>
                  <a:pt x="1763" y="1155"/>
                </a:cubicBezTo>
                <a:cubicBezTo>
                  <a:pt x="1368" y="1429"/>
                  <a:pt x="943" y="1672"/>
                  <a:pt x="517" y="1885"/>
                </a:cubicBezTo>
                <a:cubicBezTo>
                  <a:pt x="335" y="1946"/>
                  <a:pt x="152" y="2037"/>
                  <a:pt x="0" y="2159"/>
                </a:cubicBezTo>
                <a:cubicBezTo>
                  <a:pt x="183" y="2098"/>
                  <a:pt x="365" y="2037"/>
                  <a:pt x="548" y="1946"/>
                </a:cubicBezTo>
                <a:cubicBezTo>
                  <a:pt x="973" y="1733"/>
                  <a:pt x="1399" y="1520"/>
                  <a:pt x="1824" y="1247"/>
                </a:cubicBezTo>
                <a:cubicBezTo>
                  <a:pt x="2219" y="1003"/>
                  <a:pt x="2614" y="730"/>
                  <a:pt x="2979" y="426"/>
                </a:cubicBezTo>
                <a:cubicBezTo>
                  <a:pt x="3131" y="304"/>
                  <a:pt x="3283" y="152"/>
                  <a:pt x="3405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0" name="Google Shape;3774;p72"/>
          <p:cNvSpPr/>
          <p:nvPr/>
        </p:nvSpPr>
        <p:spPr>
          <a:xfrm>
            <a:off x="3526906" y="5023845"/>
            <a:ext cx="650435" cy="841036"/>
          </a:xfrm>
          <a:custGeom>
            <a:avLst/>
            <a:gdLst/>
            <a:ahLst/>
            <a:cxnLst/>
            <a:rect l="l" t="t" r="r" b="b"/>
            <a:pathLst>
              <a:path w="30063" h="41005" extrusionOk="0">
                <a:moveTo>
                  <a:pt x="7721" y="0"/>
                </a:moveTo>
                <a:cubicBezTo>
                  <a:pt x="7721" y="0"/>
                  <a:pt x="2828" y="3131"/>
                  <a:pt x="2372" y="7387"/>
                </a:cubicBezTo>
                <a:cubicBezTo>
                  <a:pt x="2098" y="9970"/>
                  <a:pt x="1186" y="20153"/>
                  <a:pt x="517" y="27904"/>
                </a:cubicBezTo>
                <a:cubicBezTo>
                  <a:pt x="1" y="33466"/>
                  <a:pt x="3071" y="38694"/>
                  <a:pt x="8147" y="41004"/>
                </a:cubicBezTo>
                <a:lnTo>
                  <a:pt x="30062" y="34408"/>
                </a:lnTo>
                <a:lnTo>
                  <a:pt x="29302" y="28268"/>
                </a:lnTo>
                <a:lnTo>
                  <a:pt x="10244" y="29028"/>
                </a:lnTo>
                <a:lnTo>
                  <a:pt x="12949" y="13739"/>
                </a:lnTo>
                <a:cubicBezTo>
                  <a:pt x="12949" y="13739"/>
                  <a:pt x="14439" y="426"/>
                  <a:pt x="7721" y="0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1" name="Google Shape;3775;p72"/>
          <p:cNvSpPr/>
          <p:nvPr/>
        </p:nvSpPr>
        <p:spPr>
          <a:xfrm>
            <a:off x="3748543" y="5305639"/>
            <a:ext cx="58547" cy="313607"/>
          </a:xfrm>
          <a:custGeom>
            <a:avLst/>
            <a:gdLst/>
            <a:ahLst/>
            <a:cxnLst/>
            <a:rect l="l" t="t" r="r" b="b"/>
            <a:pathLst>
              <a:path w="2706" h="15290" extrusionOk="0">
                <a:moveTo>
                  <a:pt x="2705" y="0"/>
                </a:moveTo>
                <a:lnTo>
                  <a:pt x="2705" y="0"/>
                </a:lnTo>
                <a:cubicBezTo>
                  <a:pt x="2645" y="183"/>
                  <a:pt x="2584" y="395"/>
                  <a:pt x="2553" y="578"/>
                </a:cubicBezTo>
                <a:cubicBezTo>
                  <a:pt x="2432" y="973"/>
                  <a:pt x="2310" y="1520"/>
                  <a:pt x="2158" y="2219"/>
                </a:cubicBezTo>
                <a:cubicBezTo>
                  <a:pt x="1854" y="3587"/>
                  <a:pt x="1459" y="5471"/>
                  <a:pt x="1064" y="7599"/>
                </a:cubicBezTo>
                <a:cubicBezTo>
                  <a:pt x="669" y="9696"/>
                  <a:pt x="365" y="11642"/>
                  <a:pt x="213" y="13040"/>
                </a:cubicBezTo>
                <a:cubicBezTo>
                  <a:pt x="122" y="13739"/>
                  <a:pt x="61" y="14317"/>
                  <a:pt x="31" y="14681"/>
                </a:cubicBezTo>
                <a:cubicBezTo>
                  <a:pt x="0" y="14894"/>
                  <a:pt x="0" y="15107"/>
                  <a:pt x="0" y="15289"/>
                </a:cubicBezTo>
                <a:cubicBezTo>
                  <a:pt x="61" y="15107"/>
                  <a:pt x="91" y="14894"/>
                  <a:pt x="91" y="14681"/>
                </a:cubicBezTo>
                <a:cubicBezTo>
                  <a:pt x="152" y="14256"/>
                  <a:pt x="243" y="13709"/>
                  <a:pt x="334" y="13040"/>
                </a:cubicBezTo>
                <a:cubicBezTo>
                  <a:pt x="547" y="11672"/>
                  <a:pt x="851" y="9727"/>
                  <a:pt x="1246" y="7630"/>
                </a:cubicBezTo>
                <a:cubicBezTo>
                  <a:pt x="1641" y="5532"/>
                  <a:pt x="2006" y="3617"/>
                  <a:pt x="2310" y="2219"/>
                </a:cubicBezTo>
                <a:cubicBezTo>
                  <a:pt x="2432" y="1581"/>
                  <a:pt x="2523" y="1034"/>
                  <a:pt x="2614" y="608"/>
                </a:cubicBezTo>
                <a:cubicBezTo>
                  <a:pt x="2675" y="395"/>
                  <a:pt x="2705" y="213"/>
                  <a:pt x="270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2" name="Google Shape;3776;p72"/>
          <p:cNvSpPr/>
          <p:nvPr/>
        </p:nvSpPr>
        <p:spPr>
          <a:xfrm>
            <a:off x="3718274" y="5603638"/>
            <a:ext cx="442624" cy="16081"/>
          </a:xfrm>
          <a:custGeom>
            <a:avLst/>
            <a:gdLst/>
            <a:ahLst/>
            <a:cxnLst/>
            <a:rect l="l" t="t" r="r" b="b"/>
            <a:pathLst>
              <a:path w="20458" h="784" extrusionOk="0">
                <a:moveTo>
                  <a:pt x="19697" y="0"/>
                </a:moveTo>
                <a:lnTo>
                  <a:pt x="17478" y="61"/>
                </a:lnTo>
                <a:lnTo>
                  <a:pt x="10244" y="274"/>
                </a:lnTo>
                <a:cubicBezTo>
                  <a:pt x="7417" y="365"/>
                  <a:pt x="4834" y="456"/>
                  <a:pt x="2980" y="547"/>
                </a:cubicBezTo>
                <a:cubicBezTo>
                  <a:pt x="2068" y="608"/>
                  <a:pt x="1308" y="639"/>
                  <a:pt x="791" y="669"/>
                </a:cubicBezTo>
                <a:lnTo>
                  <a:pt x="183" y="730"/>
                </a:lnTo>
                <a:cubicBezTo>
                  <a:pt x="123" y="730"/>
                  <a:pt x="62" y="730"/>
                  <a:pt x="1" y="760"/>
                </a:cubicBezTo>
                <a:cubicBezTo>
                  <a:pt x="31" y="775"/>
                  <a:pt x="62" y="783"/>
                  <a:pt x="96" y="783"/>
                </a:cubicBezTo>
                <a:cubicBezTo>
                  <a:pt x="130" y="783"/>
                  <a:pt x="168" y="775"/>
                  <a:pt x="214" y="760"/>
                </a:cubicBezTo>
                <a:lnTo>
                  <a:pt x="791" y="760"/>
                </a:lnTo>
                <a:lnTo>
                  <a:pt x="2980" y="699"/>
                </a:lnTo>
                <a:lnTo>
                  <a:pt x="10214" y="487"/>
                </a:lnTo>
                <a:cubicBezTo>
                  <a:pt x="13041" y="396"/>
                  <a:pt x="15624" y="304"/>
                  <a:pt x="17478" y="213"/>
                </a:cubicBezTo>
                <a:cubicBezTo>
                  <a:pt x="18390" y="183"/>
                  <a:pt x="19150" y="122"/>
                  <a:pt x="19667" y="92"/>
                </a:cubicBezTo>
                <a:lnTo>
                  <a:pt x="20275" y="31"/>
                </a:lnTo>
                <a:cubicBezTo>
                  <a:pt x="20336" y="31"/>
                  <a:pt x="20396" y="31"/>
                  <a:pt x="2045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3" name="Google Shape;3777;p72"/>
          <p:cNvSpPr/>
          <p:nvPr/>
        </p:nvSpPr>
        <p:spPr>
          <a:xfrm>
            <a:off x="3545989" y="5489147"/>
            <a:ext cx="220316" cy="11485"/>
          </a:xfrm>
          <a:custGeom>
            <a:avLst/>
            <a:gdLst/>
            <a:ahLst/>
            <a:cxnLst/>
            <a:rect l="l" t="t" r="r" b="b"/>
            <a:pathLst>
              <a:path w="10183" h="560" extrusionOk="0">
                <a:moveTo>
                  <a:pt x="2787" y="0"/>
                </a:moveTo>
                <a:cubicBezTo>
                  <a:pt x="2297" y="0"/>
                  <a:pt x="1850" y="7"/>
                  <a:pt x="1459" y="20"/>
                </a:cubicBezTo>
                <a:cubicBezTo>
                  <a:pt x="1003" y="50"/>
                  <a:pt x="639" y="50"/>
                  <a:pt x="365" y="81"/>
                </a:cubicBezTo>
                <a:cubicBezTo>
                  <a:pt x="243" y="81"/>
                  <a:pt x="122" y="111"/>
                  <a:pt x="0" y="142"/>
                </a:cubicBezTo>
                <a:cubicBezTo>
                  <a:pt x="122" y="172"/>
                  <a:pt x="243" y="172"/>
                  <a:pt x="395" y="172"/>
                </a:cubicBezTo>
                <a:lnTo>
                  <a:pt x="1490" y="172"/>
                </a:lnTo>
                <a:cubicBezTo>
                  <a:pt x="2402" y="172"/>
                  <a:pt x="3678" y="202"/>
                  <a:pt x="5107" y="233"/>
                </a:cubicBezTo>
                <a:cubicBezTo>
                  <a:pt x="6505" y="294"/>
                  <a:pt x="7782" y="385"/>
                  <a:pt x="8693" y="476"/>
                </a:cubicBezTo>
                <a:lnTo>
                  <a:pt x="9788" y="537"/>
                </a:lnTo>
                <a:cubicBezTo>
                  <a:pt x="9864" y="552"/>
                  <a:pt x="9932" y="559"/>
                  <a:pt x="9997" y="559"/>
                </a:cubicBezTo>
                <a:cubicBezTo>
                  <a:pt x="10061" y="559"/>
                  <a:pt x="10122" y="552"/>
                  <a:pt x="10183" y="537"/>
                </a:cubicBezTo>
                <a:cubicBezTo>
                  <a:pt x="10061" y="506"/>
                  <a:pt x="9909" y="476"/>
                  <a:pt x="9788" y="476"/>
                </a:cubicBezTo>
                <a:cubicBezTo>
                  <a:pt x="9514" y="446"/>
                  <a:pt x="9149" y="385"/>
                  <a:pt x="8693" y="324"/>
                </a:cubicBezTo>
                <a:cubicBezTo>
                  <a:pt x="7782" y="233"/>
                  <a:pt x="6505" y="111"/>
                  <a:pt x="5076" y="50"/>
                </a:cubicBezTo>
                <a:cubicBezTo>
                  <a:pt x="4257" y="15"/>
                  <a:pt x="3480" y="0"/>
                  <a:pt x="2787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" name="Google Shape;3778;p72"/>
          <p:cNvSpPr/>
          <p:nvPr/>
        </p:nvSpPr>
        <p:spPr>
          <a:xfrm>
            <a:off x="3567019" y="5273971"/>
            <a:ext cx="240071" cy="10359"/>
          </a:xfrm>
          <a:custGeom>
            <a:avLst/>
            <a:gdLst/>
            <a:ahLst/>
            <a:cxnLst/>
            <a:rect l="l" t="t" r="r" b="b"/>
            <a:pathLst>
              <a:path w="11096" h="505" extrusionOk="0">
                <a:moveTo>
                  <a:pt x="501" y="1"/>
                </a:moveTo>
                <a:cubicBezTo>
                  <a:pt x="180" y="1"/>
                  <a:pt x="1" y="8"/>
                  <a:pt x="1" y="24"/>
                </a:cubicBezTo>
                <a:cubicBezTo>
                  <a:pt x="1" y="85"/>
                  <a:pt x="2493" y="207"/>
                  <a:pt x="5563" y="359"/>
                </a:cubicBezTo>
                <a:cubicBezTo>
                  <a:pt x="7788" y="448"/>
                  <a:pt x="9720" y="504"/>
                  <a:pt x="10596" y="504"/>
                </a:cubicBezTo>
                <a:cubicBezTo>
                  <a:pt x="10916" y="504"/>
                  <a:pt x="11095" y="497"/>
                  <a:pt x="11095" y="480"/>
                </a:cubicBezTo>
                <a:cubicBezTo>
                  <a:pt x="11095" y="420"/>
                  <a:pt x="8633" y="298"/>
                  <a:pt x="5563" y="146"/>
                </a:cubicBezTo>
                <a:cubicBezTo>
                  <a:pt x="3316" y="57"/>
                  <a:pt x="1378" y="1"/>
                  <a:pt x="50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5" name="Google Shape;3779;p72"/>
          <p:cNvSpPr/>
          <p:nvPr/>
        </p:nvSpPr>
        <p:spPr>
          <a:xfrm>
            <a:off x="3582163" y="5618589"/>
            <a:ext cx="165080" cy="142795"/>
          </a:xfrm>
          <a:custGeom>
            <a:avLst/>
            <a:gdLst/>
            <a:ahLst/>
            <a:cxnLst/>
            <a:rect l="l" t="t" r="r" b="b"/>
            <a:pathLst>
              <a:path w="7630" h="6962" extrusionOk="0">
                <a:moveTo>
                  <a:pt x="7629" y="1"/>
                </a:moveTo>
                <a:lnTo>
                  <a:pt x="7629" y="1"/>
                </a:lnTo>
                <a:cubicBezTo>
                  <a:pt x="7508" y="62"/>
                  <a:pt x="7356" y="92"/>
                  <a:pt x="7265" y="183"/>
                </a:cubicBezTo>
                <a:cubicBezTo>
                  <a:pt x="6930" y="366"/>
                  <a:pt x="6596" y="548"/>
                  <a:pt x="6292" y="761"/>
                </a:cubicBezTo>
                <a:cubicBezTo>
                  <a:pt x="4225" y="2098"/>
                  <a:pt x="2401" y="3770"/>
                  <a:pt x="881" y="5685"/>
                </a:cubicBezTo>
                <a:cubicBezTo>
                  <a:pt x="608" y="6080"/>
                  <a:pt x="365" y="6384"/>
                  <a:pt x="213" y="6597"/>
                </a:cubicBezTo>
                <a:cubicBezTo>
                  <a:pt x="122" y="6718"/>
                  <a:pt x="61" y="6809"/>
                  <a:pt x="0" y="6961"/>
                </a:cubicBezTo>
                <a:cubicBezTo>
                  <a:pt x="30" y="6961"/>
                  <a:pt x="395" y="6506"/>
                  <a:pt x="1003" y="5776"/>
                </a:cubicBezTo>
                <a:cubicBezTo>
                  <a:pt x="2553" y="3922"/>
                  <a:pt x="4377" y="2281"/>
                  <a:pt x="6383" y="882"/>
                </a:cubicBezTo>
                <a:cubicBezTo>
                  <a:pt x="7143" y="335"/>
                  <a:pt x="7629" y="31"/>
                  <a:pt x="7629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6" name="Google Shape;3780;p72"/>
          <p:cNvSpPr/>
          <p:nvPr/>
        </p:nvSpPr>
        <p:spPr>
          <a:xfrm>
            <a:off x="3889932" y="5614241"/>
            <a:ext cx="34207" cy="189537"/>
          </a:xfrm>
          <a:custGeom>
            <a:avLst/>
            <a:gdLst/>
            <a:ahLst/>
            <a:cxnLst/>
            <a:rect l="l" t="t" r="r" b="b"/>
            <a:pathLst>
              <a:path w="1581" h="9241" extrusionOk="0">
                <a:moveTo>
                  <a:pt x="61" y="0"/>
                </a:moveTo>
                <a:lnTo>
                  <a:pt x="61" y="0"/>
                </a:lnTo>
                <a:cubicBezTo>
                  <a:pt x="0" y="30"/>
                  <a:pt x="274" y="2097"/>
                  <a:pt x="699" y="4651"/>
                </a:cubicBezTo>
                <a:cubicBezTo>
                  <a:pt x="1094" y="7204"/>
                  <a:pt x="1459" y="9240"/>
                  <a:pt x="1520" y="9240"/>
                </a:cubicBezTo>
                <a:cubicBezTo>
                  <a:pt x="1581" y="9240"/>
                  <a:pt x="1277" y="7173"/>
                  <a:pt x="882" y="4620"/>
                </a:cubicBezTo>
                <a:cubicBezTo>
                  <a:pt x="487" y="2067"/>
                  <a:pt x="122" y="0"/>
                  <a:pt x="61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7" name="Google Shape;3781;p72"/>
          <p:cNvSpPr/>
          <p:nvPr/>
        </p:nvSpPr>
        <p:spPr>
          <a:xfrm>
            <a:off x="3678161" y="5712116"/>
            <a:ext cx="553096" cy="215115"/>
          </a:xfrm>
          <a:custGeom>
            <a:avLst/>
            <a:gdLst/>
            <a:ahLst/>
            <a:cxnLst/>
            <a:rect l="l" t="t" r="r" b="b"/>
            <a:pathLst>
              <a:path w="25564" h="10488" extrusionOk="0">
                <a:moveTo>
                  <a:pt x="25564" y="0"/>
                </a:moveTo>
                <a:lnTo>
                  <a:pt x="1034" y="7447"/>
                </a:lnTo>
                <a:lnTo>
                  <a:pt x="1" y="8602"/>
                </a:lnTo>
                <a:cubicBezTo>
                  <a:pt x="882" y="10000"/>
                  <a:pt x="2493" y="10487"/>
                  <a:pt x="4165" y="10487"/>
                </a:cubicBezTo>
                <a:cubicBezTo>
                  <a:pt x="4209" y="10487"/>
                  <a:pt x="4253" y="10488"/>
                  <a:pt x="4296" y="10488"/>
                </a:cubicBezTo>
                <a:cubicBezTo>
                  <a:pt x="5892" y="10488"/>
                  <a:pt x="7459" y="9956"/>
                  <a:pt x="8968" y="9453"/>
                </a:cubicBezTo>
                <a:cubicBezTo>
                  <a:pt x="11855" y="8450"/>
                  <a:pt x="14743" y="7478"/>
                  <a:pt x="17448" y="6079"/>
                </a:cubicBezTo>
                <a:cubicBezTo>
                  <a:pt x="20153" y="4681"/>
                  <a:pt x="23740" y="2432"/>
                  <a:pt x="2556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8" name="Google Shape;3782;p72"/>
          <p:cNvSpPr/>
          <p:nvPr/>
        </p:nvSpPr>
        <p:spPr>
          <a:xfrm>
            <a:off x="3674225" y="4497380"/>
            <a:ext cx="137472" cy="122120"/>
          </a:xfrm>
          <a:custGeom>
            <a:avLst/>
            <a:gdLst/>
            <a:ahLst/>
            <a:cxnLst/>
            <a:rect l="l" t="t" r="r" b="b"/>
            <a:pathLst>
              <a:path w="6354" h="5954" extrusionOk="0">
                <a:moveTo>
                  <a:pt x="3013" y="0"/>
                </a:moveTo>
                <a:cubicBezTo>
                  <a:pt x="2398" y="0"/>
                  <a:pt x="1785" y="199"/>
                  <a:pt x="1277" y="592"/>
                </a:cubicBezTo>
                <a:cubicBezTo>
                  <a:pt x="365" y="1382"/>
                  <a:pt x="0" y="2598"/>
                  <a:pt x="335" y="3753"/>
                </a:cubicBezTo>
                <a:cubicBezTo>
                  <a:pt x="778" y="5240"/>
                  <a:pt x="2029" y="5954"/>
                  <a:pt x="3279" y="5954"/>
                </a:cubicBezTo>
                <a:cubicBezTo>
                  <a:pt x="4687" y="5954"/>
                  <a:pt x="6096" y="5050"/>
                  <a:pt x="6353" y="3328"/>
                </a:cubicBezTo>
                <a:lnTo>
                  <a:pt x="6353" y="3328"/>
                </a:lnTo>
                <a:lnTo>
                  <a:pt x="5441" y="3540"/>
                </a:lnTo>
                <a:cubicBezTo>
                  <a:pt x="5897" y="2416"/>
                  <a:pt x="5502" y="1139"/>
                  <a:pt x="4529" y="440"/>
                </a:cubicBezTo>
                <a:cubicBezTo>
                  <a:pt x="4067" y="146"/>
                  <a:pt x="3540" y="0"/>
                  <a:pt x="301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9" name="Google Shape;3783;p72"/>
          <p:cNvSpPr/>
          <p:nvPr/>
        </p:nvSpPr>
        <p:spPr>
          <a:xfrm>
            <a:off x="3862304" y="4419031"/>
            <a:ext cx="397231" cy="723283"/>
          </a:xfrm>
          <a:custGeom>
            <a:avLst/>
            <a:gdLst/>
            <a:ahLst/>
            <a:cxnLst/>
            <a:rect l="l" t="t" r="r" b="b"/>
            <a:pathLst>
              <a:path w="18360" h="35264" extrusionOk="0">
                <a:moveTo>
                  <a:pt x="12351" y="1"/>
                </a:moveTo>
                <a:cubicBezTo>
                  <a:pt x="12277" y="1"/>
                  <a:pt x="12203" y="2"/>
                  <a:pt x="12128" y="5"/>
                </a:cubicBezTo>
                <a:lnTo>
                  <a:pt x="11885" y="5"/>
                </a:lnTo>
                <a:lnTo>
                  <a:pt x="426" y="947"/>
                </a:lnTo>
                <a:lnTo>
                  <a:pt x="426" y="2740"/>
                </a:lnTo>
                <a:lnTo>
                  <a:pt x="31" y="29580"/>
                </a:lnTo>
                <a:cubicBezTo>
                  <a:pt x="1" y="32710"/>
                  <a:pt x="2645" y="35233"/>
                  <a:pt x="5989" y="35264"/>
                </a:cubicBezTo>
                <a:cubicBezTo>
                  <a:pt x="6008" y="35264"/>
                  <a:pt x="6028" y="35264"/>
                  <a:pt x="6048" y="35264"/>
                </a:cubicBezTo>
                <a:cubicBezTo>
                  <a:pt x="9365" y="35264"/>
                  <a:pt x="12159" y="32722"/>
                  <a:pt x="12250" y="29580"/>
                </a:cubicBezTo>
                <a:cubicBezTo>
                  <a:pt x="12341" y="26297"/>
                  <a:pt x="12524" y="22801"/>
                  <a:pt x="12524" y="22801"/>
                </a:cubicBezTo>
                <a:cubicBezTo>
                  <a:pt x="12524" y="22801"/>
                  <a:pt x="16809" y="22224"/>
                  <a:pt x="17843" y="16692"/>
                </a:cubicBezTo>
                <a:cubicBezTo>
                  <a:pt x="18360" y="13926"/>
                  <a:pt x="18329" y="9397"/>
                  <a:pt x="18208" y="5658"/>
                </a:cubicBezTo>
                <a:cubicBezTo>
                  <a:pt x="18119" y="2510"/>
                  <a:pt x="15505" y="1"/>
                  <a:pt x="12351" y="1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0" name="Google Shape;3784;p72"/>
          <p:cNvSpPr/>
          <p:nvPr/>
        </p:nvSpPr>
        <p:spPr>
          <a:xfrm>
            <a:off x="4184545" y="4588652"/>
            <a:ext cx="30939" cy="28120"/>
          </a:xfrm>
          <a:custGeom>
            <a:avLst/>
            <a:gdLst/>
            <a:ahLst/>
            <a:cxnLst/>
            <a:rect l="l" t="t" r="r" b="b"/>
            <a:pathLst>
              <a:path w="1430" h="1371" extrusionOk="0">
                <a:moveTo>
                  <a:pt x="750" y="0"/>
                </a:moveTo>
                <a:cubicBezTo>
                  <a:pt x="733" y="0"/>
                  <a:pt x="716" y="1"/>
                  <a:pt x="700" y="2"/>
                </a:cubicBezTo>
                <a:cubicBezTo>
                  <a:pt x="304" y="2"/>
                  <a:pt x="0" y="306"/>
                  <a:pt x="0" y="701"/>
                </a:cubicBezTo>
                <a:cubicBezTo>
                  <a:pt x="0" y="1097"/>
                  <a:pt x="335" y="1370"/>
                  <a:pt x="700" y="1370"/>
                </a:cubicBezTo>
                <a:cubicBezTo>
                  <a:pt x="1095" y="1340"/>
                  <a:pt x="1399" y="1036"/>
                  <a:pt x="1429" y="671"/>
                </a:cubicBezTo>
                <a:lnTo>
                  <a:pt x="1429" y="641"/>
                </a:lnTo>
                <a:cubicBezTo>
                  <a:pt x="1400" y="293"/>
                  <a:pt x="1095" y="0"/>
                  <a:pt x="75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" name="Google Shape;3785;p72"/>
          <p:cNvSpPr/>
          <p:nvPr/>
        </p:nvSpPr>
        <p:spPr>
          <a:xfrm>
            <a:off x="4170741" y="4567403"/>
            <a:ext cx="63804" cy="16572"/>
          </a:xfrm>
          <a:custGeom>
            <a:avLst/>
            <a:gdLst/>
            <a:ahLst/>
            <a:cxnLst/>
            <a:rect l="l" t="t" r="r" b="b"/>
            <a:pathLst>
              <a:path w="2949" h="808" extrusionOk="0">
                <a:moveTo>
                  <a:pt x="1399" y="0"/>
                </a:moveTo>
                <a:cubicBezTo>
                  <a:pt x="1045" y="0"/>
                  <a:pt x="696" y="118"/>
                  <a:pt x="395" y="309"/>
                </a:cubicBezTo>
                <a:cubicBezTo>
                  <a:pt x="152" y="491"/>
                  <a:pt x="0" y="613"/>
                  <a:pt x="91" y="704"/>
                </a:cubicBezTo>
                <a:cubicBezTo>
                  <a:pt x="98" y="714"/>
                  <a:pt x="111" y="719"/>
                  <a:pt x="130" y="719"/>
                </a:cubicBezTo>
                <a:cubicBezTo>
                  <a:pt x="283" y="719"/>
                  <a:pt x="817" y="430"/>
                  <a:pt x="1520" y="430"/>
                </a:cubicBezTo>
                <a:cubicBezTo>
                  <a:pt x="2207" y="458"/>
                  <a:pt x="2695" y="808"/>
                  <a:pt x="2850" y="808"/>
                </a:cubicBezTo>
                <a:cubicBezTo>
                  <a:pt x="2866" y="808"/>
                  <a:pt x="2879" y="804"/>
                  <a:pt x="2888" y="795"/>
                </a:cubicBezTo>
                <a:cubicBezTo>
                  <a:pt x="2949" y="734"/>
                  <a:pt x="2857" y="582"/>
                  <a:pt x="2614" y="370"/>
                </a:cubicBezTo>
                <a:cubicBezTo>
                  <a:pt x="2310" y="157"/>
                  <a:pt x="1915" y="5"/>
                  <a:pt x="1520" y="5"/>
                </a:cubicBezTo>
                <a:cubicBezTo>
                  <a:pt x="1480" y="2"/>
                  <a:pt x="1439" y="0"/>
                  <a:pt x="139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" name="Google Shape;3786;p72"/>
          <p:cNvSpPr/>
          <p:nvPr/>
        </p:nvSpPr>
        <p:spPr>
          <a:xfrm>
            <a:off x="4022103" y="4587402"/>
            <a:ext cx="30939" cy="27545"/>
          </a:xfrm>
          <a:custGeom>
            <a:avLst/>
            <a:gdLst/>
            <a:ahLst/>
            <a:cxnLst/>
            <a:rect l="l" t="t" r="r" b="b"/>
            <a:pathLst>
              <a:path w="1430" h="1343" extrusionOk="0">
                <a:moveTo>
                  <a:pt x="754" y="0"/>
                </a:moveTo>
                <a:cubicBezTo>
                  <a:pt x="736" y="0"/>
                  <a:pt x="718" y="1"/>
                  <a:pt x="700" y="3"/>
                </a:cubicBezTo>
                <a:cubicBezTo>
                  <a:pt x="305" y="3"/>
                  <a:pt x="1" y="307"/>
                  <a:pt x="1" y="702"/>
                </a:cubicBezTo>
                <a:cubicBezTo>
                  <a:pt x="1" y="1050"/>
                  <a:pt x="305" y="1342"/>
                  <a:pt x="649" y="1342"/>
                </a:cubicBezTo>
                <a:cubicBezTo>
                  <a:pt x="666" y="1342"/>
                  <a:pt x="683" y="1341"/>
                  <a:pt x="700" y="1340"/>
                </a:cubicBezTo>
                <a:cubicBezTo>
                  <a:pt x="1095" y="1340"/>
                  <a:pt x="1399" y="1036"/>
                  <a:pt x="1429" y="641"/>
                </a:cubicBezTo>
                <a:cubicBezTo>
                  <a:pt x="1400" y="293"/>
                  <a:pt x="1123" y="0"/>
                  <a:pt x="75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" name="Google Shape;3787;p72"/>
          <p:cNvSpPr/>
          <p:nvPr/>
        </p:nvSpPr>
        <p:spPr>
          <a:xfrm>
            <a:off x="4007652" y="4566153"/>
            <a:ext cx="63153" cy="16449"/>
          </a:xfrm>
          <a:custGeom>
            <a:avLst/>
            <a:gdLst/>
            <a:ahLst/>
            <a:cxnLst/>
            <a:rect l="l" t="t" r="r" b="b"/>
            <a:pathLst>
              <a:path w="2919" h="802" extrusionOk="0">
                <a:moveTo>
                  <a:pt x="1399" y="1"/>
                </a:moveTo>
                <a:cubicBezTo>
                  <a:pt x="1045" y="1"/>
                  <a:pt x="695" y="118"/>
                  <a:pt x="395" y="309"/>
                </a:cubicBezTo>
                <a:cubicBezTo>
                  <a:pt x="122" y="491"/>
                  <a:pt x="0" y="583"/>
                  <a:pt x="91" y="704"/>
                </a:cubicBezTo>
                <a:cubicBezTo>
                  <a:pt x="98" y="714"/>
                  <a:pt x="111" y="719"/>
                  <a:pt x="130" y="719"/>
                </a:cubicBezTo>
                <a:cubicBezTo>
                  <a:pt x="283" y="719"/>
                  <a:pt x="814" y="431"/>
                  <a:pt x="1489" y="431"/>
                </a:cubicBezTo>
                <a:cubicBezTo>
                  <a:pt x="2223" y="459"/>
                  <a:pt x="2721" y="802"/>
                  <a:pt x="2862" y="802"/>
                </a:cubicBezTo>
                <a:cubicBezTo>
                  <a:pt x="2872" y="802"/>
                  <a:pt x="2881" y="800"/>
                  <a:pt x="2888" y="795"/>
                </a:cubicBezTo>
                <a:cubicBezTo>
                  <a:pt x="2918" y="735"/>
                  <a:pt x="2857" y="583"/>
                  <a:pt x="2614" y="370"/>
                </a:cubicBezTo>
                <a:cubicBezTo>
                  <a:pt x="2310" y="127"/>
                  <a:pt x="1915" y="5"/>
                  <a:pt x="1520" y="5"/>
                </a:cubicBezTo>
                <a:cubicBezTo>
                  <a:pt x="1479" y="2"/>
                  <a:pt x="1439" y="1"/>
                  <a:pt x="139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" name="Google Shape;3788;p72"/>
          <p:cNvSpPr/>
          <p:nvPr/>
        </p:nvSpPr>
        <p:spPr>
          <a:xfrm>
            <a:off x="4121413" y="4568736"/>
            <a:ext cx="48680" cy="132600"/>
          </a:xfrm>
          <a:custGeom>
            <a:avLst/>
            <a:gdLst/>
            <a:ahLst/>
            <a:cxnLst/>
            <a:rect l="l" t="t" r="r" b="b"/>
            <a:pathLst>
              <a:path w="2250" h="6465" extrusionOk="0">
                <a:moveTo>
                  <a:pt x="94" y="0"/>
                </a:moveTo>
                <a:cubicBezTo>
                  <a:pt x="93" y="0"/>
                  <a:pt x="92" y="0"/>
                  <a:pt x="92" y="1"/>
                </a:cubicBezTo>
                <a:cubicBezTo>
                  <a:pt x="0" y="31"/>
                  <a:pt x="517" y="1794"/>
                  <a:pt x="1277" y="3952"/>
                </a:cubicBezTo>
                <a:lnTo>
                  <a:pt x="1824" y="5472"/>
                </a:lnTo>
                <a:cubicBezTo>
                  <a:pt x="1915" y="5654"/>
                  <a:pt x="1946" y="5837"/>
                  <a:pt x="1915" y="6049"/>
                </a:cubicBezTo>
                <a:cubicBezTo>
                  <a:pt x="1885" y="6171"/>
                  <a:pt x="1703" y="6232"/>
                  <a:pt x="1520" y="6232"/>
                </a:cubicBezTo>
                <a:cubicBezTo>
                  <a:pt x="1095" y="6232"/>
                  <a:pt x="669" y="6293"/>
                  <a:pt x="244" y="6414"/>
                </a:cubicBezTo>
                <a:cubicBezTo>
                  <a:pt x="493" y="6450"/>
                  <a:pt x="742" y="6465"/>
                  <a:pt x="991" y="6465"/>
                </a:cubicBezTo>
                <a:cubicBezTo>
                  <a:pt x="1168" y="6465"/>
                  <a:pt x="1344" y="6457"/>
                  <a:pt x="1520" y="6445"/>
                </a:cubicBezTo>
                <a:cubicBezTo>
                  <a:pt x="1642" y="6445"/>
                  <a:pt x="1763" y="6414"/>
                  <a:pt x="1855" y="6384"/>
                </a:cubicBezTo>
                <a:cubicBezTo>
                  <a:pt x="2007" y="6353"/>
                  <a:pt x="2128" y="6262"/>
                  <a:pt x="2189" y="6110"/>
                </a:cubicBezTo>
                <a:cubicBezTo>
                  <a:pt x="2250" y="5867"/>
                  <a:pt x="2219" y="5593"/>
                  <a:pt x="2128" y="5350"/>
                </a:cubicBezTo>
                <a:cubicBezTo>
                  <a:pt x="1946" y="4864"/>
                  <a:pt x="1794" y="4378"/>
                  <a:pt x="1611" y="3831"/>
                </a:cubicBezTo>
                <a:cubicBezTo>
                  <a:pt x="858" y="1721"/>
                  <a:pt x="194" y="0"/>
                  <a:pt x="9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" name="Google Shape;3789;p72"/>
          <p:cNvSpPr/>
          <p:nvPr/>
        </p:nvSpPr>
        <p:spPr>
          <a:xfrm>
            <a:off x="3972797" y="4841794"/>
            <a:ext cx="159823" cy="72300"/>
          </a:xfrm>
          <a:custGeom>
            <a:avLst/>
            <a:gdLst/>
            <a:ahLst/>
            <a:cxnLst/>
            <a:rect l="l" t="t" r="r" b="b"/>
            <a:pathLst>
              <a:path w="7387" h="3525" extrusionOk="0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542" y="3525"/>
                  <a:pt x="6511" y="3525"/>
                </a:cubicBezTo>
                <a:cubicBezTo>
                  <a:pt x="6764" y="3525"/>
                  <a:pt x="7025" y="3516"/>
                  <a:pt x="7295" y="3496"/>
                </a:cubicBezTo>
                <a:lnTo>
                  <a:pt x="7386" y="2189"/>
                </a:lnTo>
                <a:cubicBezTo>
                  <a:pt x="4772" y="2159"/>
                  <a:pt x="2219" y="1399"/>
                  <a:pt x="0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" name="Google Shape;3790;p72"/>
          <p:cNvSpPr/>
          <p:nvPr/>
        </p:nvSpPr>
        <p:spPr>
          <a:xfrm>
            <a:off x="4067496" y="4726872"/>
            <a:ext cx="53289" cy="34355"/>
          </a:xfrm>
          <a:custGeom>
            <a:avLst/>
            <a:gdLst/>
            <a:ahLst/>
            <a:cxnLst/>
            <a:rect l="l" t="t" r="r" b="b"/>
            <a:pathLst>
              <a:path w="2463" h="1675" extrusionOk="0">
                <a:moveTo>
                  <a:pt x="1311" y="1"/>
                </a:moveTo>
                <a:cubicBezTo>
                  <a:pt x="1259" y="1"/>
                  <a:pt x="1207" y="4"/>
                  <a:pt x="1155" y="11"/>
                </a:cubicBezTo>
                <a:cubicBezTo>
                  <a:pt x="790" y="11"/>
                  <a:pt x="486" y="194"/>
                  <a:pt x="274" y="437"/>
                </a:cubicBezTo>
                <a:cubicBezTo>
                  <a:pt x="61" y="710"/>
                  <a:pt x="0" y="1075"/>
                  <a:pt x="182" y="1349"/>
                </a:cubicBezTo>
                <a:cubicBezTo>
                  <a:pt x="356" y="1566"/>
                  <a:pt x="607" y="1674"/>
                  <a:pt x="870" y="1674"/>
                </a:cubicBezTo>
                <a:cubicBezTo>
                  <a:pt x="975" y="1674"/>
                  <a:pt x="1081" y="1657"/>
                  <a:pt x="1185" y="1622"/>
                </a:cubicBezTo>
                <a:cubicBezTo>
                  <a:pt x="1550" y="1501"/>
                  <a:pt x="1885" y="1318"/>
                  <a:pt x="2158" y="1075"/>
                </a:cubicBezTo>
                <a:cubicBezTo>
                  <a:pt x="2249" y="1014"/>
                  <a:pt x="2341" y="953"/>
                  <a:pt x="2401" y="862"/>
                </a:cubicBezTo>
                <a:cubicBezTo>
                  <a:pt x="2462" y="771"/>
                  <a:pt x="2462" y="649"/>
                  <a:pt x="2401" y="558"/>
                </a:cubicBezTo>
                <a:lnTo>
                  <a:pt x="2371" y="558"/>
                </a:lnTo>
                <a:cubicBezTo>
                  <a:pt x="2128" y="208"/>
                  <a:pt x="1718" y="1"/>
                  <a:pt x="1311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" name="Google Shape;3791;p72"/>
          <p:cNvSpPr/>
          <p:nvPr/>
        </p:nvSpPr>
        <p:spPr>
          <a:xfrm>
            <a:off x="4074095" y="4710198"/>
            <a:ext cx="55235" cy="46209"/>
          </a:xfrm>
          <a:custGeom>
            <a:avLst/>
            <a:gdLst/>
            <a:ahLst/>
            <a:cxnLst/>
            <a:rect l="l" t="t" r="r" b="b"/>
            <a:pathLst>
              <a:path w="2553" h="2253" extrusionOk="0">
                <a:moveTo>
                  <a:pt x="169" y="1"/>
                </a:moveTo>
                <a:cubicBezTo>
                  <a:pt x="106" y="1"/>
                  <a:pt x="1" y="209"/>
                  <a:pt x="29" y="551"/>
                </a:cubicBezTo>
                <a:cubicBezTo>
                  <a:pt x="90" y="1007"/>
                  <a:pt x="303" y="1432"/>
                  <a:pt x="668" y="1736"/>
                </a:cubicBezTo>
                <a:cubicBezTo>
                  <a:pt x="1032" y="2070"/>
                  <a:pt x="1488" y="2253"/>
                  <a:pt x="1975" y="2253"/>
                </a:cubicBezTo>
                <a:cubicBezTo>
                  <a:pt x="2370" y="2253"/>
                  <a:pt x="2552" y="2131"/>
                  <a:pt x="2552" y="2101"/>
                </a:cubicBezTo>
                <a:cubicBezTo>
                  <a:pt x="2552" y="1979"/>
                  <a:pt x="1671" y="2040"/>
                  <a:pt x="972" y="1432"/>
                </a:cubicBezTo>
                <a:cubicBezTo>
                  <a:pt x="273" y="824"/>
                  <a:pt x="303" y="4"/>
                  <a:pt x="181" y="4"/>
                </a:cubicBezTo>
                <a:cubicBezTo>
                  <a:pt x="178" y="2"/>
                  <a:pt x="173" y="1"/>
                  <a:pt x="16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" name="Google Shape;3792;p72"/>
          <p:cNvSpPr/>
          <p:nvPr/>
        </p:nvSpPr>
        <p:spPr>
          <a:xfrm>
            <a:off x="3999084" y="4507921"/>
            <a:ext cx="77628" cy="20203"/>
          </a:xfrm>
          <a:custGeom>
            <a:avLst/>
            <a:gdLst/>
            <a:ahLst/>
            <a:cxnLst/>
            <a:rect l="l" t="t" r="r" b="b"/>
            <a:pathLst>
              <a:path w="3588" h="985" extrusionOk="0">
                <a:moveTo>
                  <a:pt x="2019" y="1"/>
                </a:moveTo>
                <a:cubicBezTo>
                  <a:pt x="1469" y="1"/>
                  <a:pt x="920" y="150"/>
                  <a:pt x="426" y="443"/>
                </a:cubicBezTo>
                <a:cubicBezTo>
                  <a:pt x="153" y="625"/>
                  <a:pt x="1" y="808"/>
                  <a:pt x="62" y="899"/>
                </a:cubicBezTo>
                <a:cubicBezTo>
                  <a:pt x="97" y="961"/>
                  <a:pt x="186" y="984"/>
                  <a:pt x="315" y="984"/>
                </a:cubicBezTo>
                <a:cubicBezTo>
                  <a:pt x="628" y="984"/>
                  <a:pt x="1181" y="851"/>
                  <a:pt x="1825" y="808"/>
                </a:cubicBezTo>
                <a:cubicBezTo>
                  <a:pt x="2706" y="716"/>
                  <a:pt x="3466" y="838"/>
                  <a:pt x="3557" y="625"/>
                </a:cubicBezTo>
                <a:cubicBezTo>
                  <a:pt x="3588" y="534"/>
                  <a:pt x="3436" y="352"/>
                  <a:pt x="3101" y="200"/>
                </a:cubicBezTo>
                <a:cubicBezTo>
                  <a:pt x="2750" y="66"/>
                  <a:pt x="2384" y="1"/>
                  <a:pt x="201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" name="Google Shape;3793;p72"/>
          <p:cNvSpPr/>
          <p:nvPr/>
        </p:nvSpPr>
        <p:spPr>
          <a:xfrm>
            <a:off x="4171390" y="4520762"/>
            <a:ext cx="58547" cy="18460"/>
          </a:xfrm>
          <a:custGeom>
            <a:avLst/>
            <a:gdLst/>
            <a:ahLst/>
            <a:cxnLst/>
            <a:rect l="l" t="t" r="r" b="b"/>
            <a:pathLst>
              <a:path w="2706" h="900" extrusionOk="0">
                <a:moveTo>
                  <a:pt x="1286" y="1"/>
                </a:moveTo>
                <a:cubicBezTo>
                  <a:pt x="956" y="1"/>
                  <a:pt x="627" y="92"/>
                  <a:pt x="335" y="273"/>
                </a:cubicBezTo>
                <a:cubicBezTo>
                  <a:pt x="92" y="425"/>
                  <a:pt x="1" y="607"/>
                  <a:pt x="61" y="668"/>
                </a:cubicBezTo>
                <a:cubicBezTo>
                  <a:pt x="107" y="774"/>
                  <a:pt x="267" y="797"/>
                  <a:pt x="494" y="797"/>
                </a:cubicBezTo>
                <a:cubicBezTo>
                  <a:pt x="665" y="797"/>
                  <a:pt x="875" y="784"/>
                  <a:pt x="1104" y="784"/>
                </a:cubicBezTo>
                <a:cubicBezTo>
                  <a:pt x="1180" y="784"/>
                  <a:pt x="1258" y="786"/>
                  <a:pt x="1338" y="790"/>
                </a:cubicBezTo>
                <a:cubicBezTo>
                  <a:pt x="1769" y="810"/>
                  <a:pt x="2145" y="900"/>
                  <a:pt x="2390" y="900"/>
                </a:cubicBezTo>
                <a:cubicBezTo>
                  <a:pt x="2508" y="900"/>
                  <a:pt x="2596" y="879"/>
                  <a:pt x="2645" y="820"/>
                </a:cubicBezTo>
                <a:cubicBezTo>
                  <a:pt x="2706" y="759"/>
                  <a:pt x="2645" y="577"/>
                  <a:pt x="2402" y="394"/>
                </a:cubicBezTo>
                <a:cubicBezTo>
                  <a:pt x="2072" y="130"/>
                  <a:pt x="1679" y="1"/>
                  <a:pt x="128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" name="Google Shape;3794;p72"/>
          <p:cNvSpPr/>
          <p:nvPr/>
        </p:nvSpPr>
        <p:spPr>
          <a:xfrm>
            <a:off x="3651203" y="4377578"/>
            <a:ext cx="410387" cy="928041"/>
          </a:xfrm>
          <a:custGeom>
            <a:avLst/>
            <a:gdLst/>
            <a:ahLst/>
            <a:cxnLst/>
            <a:rect l="l" t="t" r="r" b="b"/>
            <a:pathLst>
              <a:path w="18968" h="45247" extrusionOk="0">
                <a:moveTo>
                  <a:pt x="17174" y="1205"/>
                </a:moveTo>
                <a:lnTo>
                  <a:pt x="17231" y="1285"/>
                </a:lnTo>
                <a:lnTo>
                  <a:pt x="17231" y="1285"/>
                </a:lnTo>
                <a:cubicBezTo>
                  <a:pt x="17213" y="1258"/>
                  <a:pt x="17194" y="1232"/>
                  <a:pt x="17174" y="1205"/>
                </a:cubicBezTo>
                <a:close/>
                <a:moveTo>
                  <a:pt x="13839" y="1"/>
                </a:moveTo>
                <a:cubicBezTo>
                  <a:pt x="12413" y="1"/>
                  <a:pt x="10932" y="518"/>
                  <a:pt x="9849" y="1448"/>
                </a:cubicBezTo>
                <a:cubicBezTo>
                  <a:pt x="7691" y="3333"/>
                  <a:pt x="6809" y="6281"/>
                  <a:pt x="6414" y="9078"/>
                </a:cubicBezTo>
                <a:cubicBezTo>
                  <a:pt x="6049" y="11904"/>
                  <a:pt x="6049" y="14822"/>
                  <a:pt x="5168" y="17528"/>
                </a:cubicBezTo>
                <a:cubicBezTo>
                  <a:pt x="4165" y="20628"/>
                  <a:pt x="2037" y="23363"/>
                  <a:pt x="1520" y="26555"/>
                </a:cubicBezTo>
                <a:cubicBezTo>
                  <a:pt x="1308" y="27862"/>
                  <a:pt x="1" y="28804"/>
                  <a:pt x="943" y="29716"/>
                </a:cubicBezTo>
                <a:lnTo>
                  <a:pt x="5989" y="28531"/>
                </a:lnTo>
                <a:lnTo>
                  <a:pt x="5989" y="28531"/>
                </a:lnTo>
                <a:cubicBezTo>
                  <a:pt x="5533" y="31509"/>
                  <a:pt x="4560" y="35643"/>
                  <a:pt x="5198" y="38561"/>
                </a:cubicBezTo>
                <a:cubicBezTo>
                  <a:pt x="5837" y="41510"/>
                  <a:pt x="7812" y="44367"/>
                  <a:pt x="10730" y="45096"/>
                </a:cubicBezTo>
                <a:cubicBezTo>
                  <a:pt x="11122" y="45198"/>
                  <a:pt x="11525" y="45247"/>
                  <a:pt x="11929" y="45247"/>
                </a:cubicBezTo>
                <a:cubicBezTo>
                  <a:pt x="14537" y="45247"/>
                  <a:pt x="17192" y="43234"/>
                  <a:pt x="17113" y="40628"/>
                </a:cubicBezTo>
                <a:cubicBezTo>
                  <a:pt x="17083" y="39169"/>
                  <a:pt x="16232" y="37801"/>
                  <a:pt x="16262" y="36342"/>
                </a:cubicBezTo>
                <a:cubicBezTo>
                  <a:pt x="16323" y="33759"/>
                  <a:pt x="18967" y="31357"/>
                  <a:pt x="17995" y="28956"/>
                </a:cubicBezTo>
                <a:cubicBezTo>
                  <a:pt x="17296" y="27193"/>
                  <a:pt x="14864" y="26281"/>
                  <a:pt x="14864" y="24397"/>
                </a:cubicBezTo>
                <a:cubicBezTo>
                  <a:pt x="14864" y="23363"/>
                  <a:pt x="15654" y="22482"/>
                  <a:pt x="15867" y="21449"/>
                </a:cubicBezTo>
                <a:cubicBezTo>
                  <a:pt x="16445" y="18652"/>
                  <a:pt x="12615" y="16828"/>
                  <a:pt x="12068" y="14032"/>
                </a:cubicBezTo>
                <a:cubicBezTo>
                  <a:pt x="11581" y="11600"/>
                  <a:pt x="13679" y="9533"/>
                  <a:pt x="15381" y="7740"/>
                </a:cubicBezTo>
                <a:cubicBezTo>
                  <a:pt x="17035" y="6057"/>
                  <a:pt x="18496" y="3431"/>
                  <a:pt x="17354" y="1477"/>
                </a:cubicBezTo>
                <a:lnTo>
                  <a:pt x="17354" y="1477"/>
                </a:lnTo>
                <a:cubicBezTo>
                  <a:pt x="17396" y="1527"/>
                  <a:pt x="17438" y="1578"/>
                  <a:pt x="17478" y="1631"/>
                </a:cubicBezTo>
                <a:lnTo>
                  <a:pt x="17231" y="1285"/>
                </a:lnTo>
                <a:lnTo>
                  <a:pt x="17231" y="1285"/>
                </a:lnTo>
                <a:cubicBezTo>
                  <a:pt x="17275" y="1349"/>
                  <a:pt x="17316" y="1412"/>
                  <a:pt x="17354" y="1477"/>
                </a:cubicBezTo>
                <a:lnTo>
                  <a:pt x="17354" y="1477"/>
                </a:lnTo>
                <a:cubicBezTo>
                  <a:pt x="16487" y="464"/>
                  <a:pt x="15188" y="1"/>
                  <a:pt x="1383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" name="Google Shape;3795;p72"/>
          <p:cNvSpPr/>
          <p:nvPr/>
        </p:nvSpPr>
        <p:spPr>
          <a:xfrm>
            <a:off x="3777469" y="4424732"/>
            <a:ext cx="256491" cy="169621"/>
          </a:xfrm>
          <a:custGeom>
            <a:avLst/>
            <a:gdLst/>
            <a:ahLst/>
            <a:cxnLst/>
            <a:rect l="l" t="t" r="r" b="b"/>
            <a:pathLst>
              <a:path w="11855" h="8270" extrusionOk="0">
                <a:moveTo>
                  <a:pt x="11855" y="0"/>
                </a:moveTo>
                <a:cubicBezTo>
                  <a:pt x="11733" y="152"/>
                  <a:pt x="11612" y="304"/>
                  <a:pt x="11521" y="487"/>
                </a:cubicBezTo>
                <a:cubicBezTo>
                  <a:pt x="11277" y="821"/>
                  <a:pt x="10973" y="1277"/>
                  <a:pt x="10578" y="1824"/>
                </a:cubicBezTo>
                <a:cubicBezTo>
                  <a:pt x="9606" y="3344"/>
                  <a:pt x="8390" y="4712"/>
                  <a:pt x="7052" y="5897"/>
                </a:cubicBezTo>
                <a:cubicBezTo>
                  <a:pt x="5685" y="7082"/>
                  <a:pt x="4013" y="7842"/>
                  <a:pt x="2219" y="8086"/>
                </a:cubicBezTo>
                <a:cubicBezTo>
                  <a:pt x="1932" y="8122"/>
                  <a:pt x="1639" y="8139"/>
                  <a:pt x="1346" y="8139"/>
                </a:cubicBezTo>
                <a:cubicBezTo>
                  <a:pt x="895" y="8139"/>
                  <a:pt x="442" y="8098"/>
                  <a:pt x="1" y="8025"/>
                </a:cubicBezTo>
                <a:lnTo>
                  <a:pt x="1" y="8025"/>
                </a:lnTo>
                <a:cubicBezTo>
                  <a:pt x="1" y="8025"/>
                  <a:pt x="31" y="8055"/>
                  <a:pt x="153" y="8086"/>
                </a:cubicBezTo>
                <a:cubicBezTo>
                  <a:pt x="274" y="8116"/>
                  <a:pt x="426" y="8146"/>
                  <a:pt x="578" y="8177"/>
                </a:cubicBezTo>
                <a:cubicBezTo>
                  <a:pt x="931" y="8236"/>
                  <a:pt x="1285" y="8269"/>
                  <a:pt x="1646" y="8269"/>
                </a:cubicBezTo>
                <a:cubicBezTo>
                  <a:pt x="1844" y="8269"/>
                  <a:pt x="2045" y="8259"/>
                  <a:pt x="2250" y="8238"/>
                </a:cubicBezTo>
                <a:cubicBezTo>
                  <a:pt x="4074" y="7994"/>
                  <a:pt x="5776" y="7265"/>
                  <a:pt x="7174" y="6049"/>
                </a:cubicBezTo>
                <a:cubicBezTo>
                  <a:pt x="8542" y="4864"/>
                  <a:pt x="9727" y="3465"/>
                  <a:pt x="10700" y="1915"/>
                </a:cubicBezTo>
                <a:cubicBezTo>
                  <a:pt x="11095" y="1338"/>
                  <a:pt x="11369" y="851"/>
                  <a:pt x="11581" y="517"/>
                </a:cubicBezTo>
                <a:cubicBezTo>
                  <a:pt x="11703" y="365"/>
                  <a:pt x="11794" y="183"/>
                  <a:pt x="11855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" name="Google Shape;3796;p72"/>
          <p:cNvSpPr/>
          <p:nvPr/>
        </p:nvSpPr>
        <p:spPr>
          <a:xfrm>
            <a:off x="3780758" y="4604836"/>
            <a:ext cx="139443" cy="28633"/>
          </a:xfrm>
          <a:custGeom>
            <a:avLst/>
            <a:gdLst/>
            <a:ahLst/>
            <a:cxnLst/>
            <a:rect l="l" t="t" r="r" b="b"/>
            <a:pathLst>
              <a:path w="6445" h="1396" extrusionOk="0">
                <a:moveTo>
                  <a:pt x="6435" y="1"/>
                </a:moveTo>
                <a:cubicBezTo>
                  <a:pt x="6374" y="1"/>
                  <a:pt x="6073" y="202"/>
                  <a:pt x="5533" y="429"/>
                </a:cubicBezTo>
                <a:cubicBezTo>
                  <a:pt x="4482" y="943"/>
                  <a:pt x="3348" y="1195"/>
                  <a:pt x="2205" y="1195"/>
                </a:cubicBezTo>
                <a:cubicBezTo>
                  <a:pt x="1795" y="1195"/>
                  <a:pt x="1383" y="1162"/>
                  <a:pt x="973" y="1098"/>
                </a:cubicBezTo>
                <a:cubicBezTo>
                  <a:pt x="473" y="1019"/>
                  <a:pt x="110" y="940"/>
                  <a:pt x="21" y="940"/>
                </a:cubicBezTo>
                <a:cubicBezTo>
                  <a:pt x="8" y="940"/>
                  <a:pt x="1" y="942"/>
                  <a:pt x="1" y="946"/>
                </a:cubicBezTo>
                <a:cubicBezTo>
                  <a:pt x="304" y="1098"/>
                  <a:pt x="608" y="1189"/>
                  <a:pt x="943" y="1250"/>
                </a:cubicBezTo>
                <a:cubicBezTo>
                  <a:pt x="1413" y="1347"/>
                  <a:pt x="1885" y="1396"/>
                  <a:pt x="2354" y="1396"/>
                </a:cubicBezTo>
                <a:cubicBezTo>
                  <a:pt x="3493" y="1396"/>
                  <a:pt x="4612" y="1111"/>
                  <a:pt x="5624" y="551"/>
                </a:cubicBezTo>
                <a:cubicBezTo>
                  <a:pt x="5928" y="399"/>
                  <a:pt x="6201" y="216"/>
                  <a:pt x="6444" y="4"/>
                </a:cubicBezTo>
                <a:cubicBezTo>
                  <a:pt x="6442" y="2"/>
                  <a:pt x="6439" y="1"/>
                  <a:pt x="6435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" name="Google Shape;3797;p72"/>
          <p:cNvSpPr/>
          <p:nvPr/>
        </p:nvSpPr>
        <p:spPr>
          <a:xfrm>
            <a:off x="4246358" y="4492067"/>
            <a:ext cx="64475" cy="36160"/>
          </a:xfrm>
          <a:custGeom>
            <a:avLst/>
            <a:gdLst/>
            <a:ahLst/>
            <a:cxnLst/>
            <a:rect l="l" t="t" r="r" b="b"/>
            <a:pathLst>
              <a:path w="2980" h="1763" extrusionOk="0">
                <a:moveTo>
                  <a:pt x="1" y="0"/>
                </a:moveTo>
                <a:cubicBezTo>
                  <a:pt x="578" y="1094"/>
                  <a:pt x="1733" y="1763"/>
                  <a:pt x="2979" y="1763"/>
                </a:cubicBezTo>
                <a:cubicBezTo>
                  <a:pt x="2402" y="1611"/>
                  <a:pt x="1855" y="1398"/>
                  <a:pt x="1338" y="1125"/>
                </a:cubicBezTo>
                <a:cubicBezTo>
                  <a:pt x="852" y="790"/>
                  <a:pt x="396" y="426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" name="Google Shape;3798;p72"/>
          <p:cNvSpPr/>
          <p:nvPr/>
        </p:nvSpPr>
        <p:spPr>
          <a:xfrm>
            <a:off x="4260163" y="4556225"/>
            <a:ext cx="42775" cy="12348"/>
          </a:xfrm>
          <a:custGeom>
            <a:avLst/>
            <a:gdLst/>
            <a:ahLst/>
            <a:cxnLst/>
            <a:rect l="l" t="t" r="r" b="b"/>
            <a:pathLst>
              <a:path w="1977" h="602" extrusionOk="0">
                <a:moveTo>
                  <a:pt x="10" y="0"/>
                </a:moveTo>
                <a:cubicBezTo>
                  <a:pt x="6" y="0"/>
                  <a:pt x="3" y="1"/>
                  <a:pt x="1" y="3"/>
                </a:cubicBezTo>
                <a:cubicBezTo>
                  <a:pt x="384" y="385"/>
                  <a:pt x="899" y="601"/>
                  <a:pt x="1425" y="601"/>
                </a:cubicBezTo>
                <a:cubicBezTo>
                  <a:pt x="1610" y="601"/>
                  <a:pt x="1795" y="575"/>
                  <a:pt x="1977" y="520"/>
                </a:cubicBezTo>
                <a:cubicBezTo>
                  <a:pt x="1977" y="428"/>
                  <a:pt x="1490" y="459"/>
                  <a:pt x="974" y="337"/>
                </a:cubicBezTo>
                <a:cubicBezTo>
                  <a:pt x="458" y="223"/>
                  <a:pt x="78" y="0"/>
                  <a:pt x="10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" name="Google Shape;3799;p72"/>
          <p:cNvSpPr/>
          <p:nvPr/>
        </p:nvSpPr>
        <p:spPr>
          <a:xfrm>
            <a:off x="3780758" y="4540063"/>
            <a:ext cx="13824" cy="74207"/>
          </a:xfrm>
          <a:custGeom>
            <a:avLst/>
            <a:gdLst/>
            <a:ahLst/>
            <a:cxnLst/>
            <a:rect l="l" t="t" r="r" b="b"/>
            <a:pathLst>
              <a:path w="639" h="3618" extrusionOk="0">
                <a:moveTo>
                  <a:pt x="578" y="1"/>
                </a:moveTo>
                <a:cubicBezTo>
                  <a:pt x="274" y="548"/>
                  <a:pt x="122" y="1156"/>
                  <a:pt x="92" y="1763"/>
                </a:cubicBezTo>
                <a:cubicBezTo>
                  <a:pt x="1" y="2402"/>
                  <a:pt x="61" y="3010"/>
                  <a:pt x="274" y="3618"/>
                </a:cubicBezTo>
                <a:cubicBezTo>
                  <a:pt x="304" y="3618"/>
                  <a:pt x="213" y="2797"/>
                  <a:pt x="304" y="1794"/>
                </a:cubicBezTo>
                <a:cubicBezTo>
                  <a:pt x="396" y="791"/>
                  <a:pt x="639" y="1"/>
                  <a:pt x="578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" name="Google Shape;3800;p72"/>
          <p:cNvSpPr/>
          <p:nvPr/>
        </p:nvSpPr>
        <p:spPr>
          <a:xfrm>
            <a:off x="2575346" y="5919705"/>
            <a:ext cx="841757" cy="933311"/>
          </a:xfrm>
          <a:custGeom>
            <a:avLst/>
            <a:gdLst/>
            <a:ahLst/>
            <a:cxnLst/>
            <a:rect l="l" t="t" r="r" b="b"/>
            <a:pathLst>
              <a:path w="38906" h="45504" extrusionOk="0">
                <a:moveTo>
                  <a:pt x="33769" y="1"/>
                </a:moveTo>
                <a:lnTo>
                  <a:pt x="3464" y="487"/>
                </a:lnTo>
                <a:cubicBezTo>
                  <a:pt x="3463" y="487"/>
                  <a:pt x="3463" y="487"/>
                  <a:pt x="3462" y="487"/>
                </a:cubicBezTo>
                <a:cubicBezTo>
                  <a:pt x="3056" y="487"/>
                  <a:pt x="0" y="14846"/>
                  <a:pt x="425" y="20427"/>
                </a:cubicBezTo>
                <a:cubicBezTo>
                  <a:pt x="820" y="26020"/>
                  <a:pt x="3464" y="45503"/>
                  <a:pt x="3464" y="45503"/>
                </a:cubicBezTo>
                <a:lnTo>
                  <a:pt x="34954" y="45503"/>
                </a:lnTo>
                <a:cubicBezTo>
                  <a:pt x="34954" y="45503"/>
                  <a:pt x="38906" y="26567"/>
                  <a:pt x="38207" y="20822"/>
                </a:cubicBezTo>
                <a:cubicBezTo>
                  <a:pt x="37507" y="15077"/>
                  <a:pt x="33769" y="1"/>
                  <a:pt x="33769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" name="Google Shape;3801;p72"/>
          <p:cNvSpPr/>
          <p:nvPr/>
        </p:nvSpPr>
        <p:spPr>
          <a:xfrm>
            <a:off x="2253733" y="4695921"/>
            <a:ext cx="316357" cy="800035"/>
          </a:xfrm>
          <a:custGeom>
            <a:avLst/>
            <a:gdLst/>
            <a:ahLst/>
            <a:cxnLst/>
            <a:rect l="l" t="t" r="r" b="b"/>
            <a:pathLst>
              <a:path w="14622" h="39006" extrusionOk="0">
                <a:moveTo>
                  <a:pt x="7752" y="0"/>
                </a:moveTo>
                <a:cubicBezTo>
                  <a:pt x="7265" y="61"/>
                  <a:pt x="6931" y="669"/>
                  <a:pt x="6901" y="1399"/>
                </a:cubicBezTo>
                <a:cubicBezTo>
                  <a:pt x="6901" y="1642"/>
                  <a:pt x="6992" y="5624"/>
                  <a:pt x="6992" y="5624"/>
                </a:cubicBezTo>
                <a:cubicBezTo>
                  <a:pt x="6749" y="5228"/>
                  <a:pt x="6475" y="4894"/>
                  <a:pt x="6201" y="4560"/>
                </a:cubicBezTo>
                <a:cubicBezTo>
                  <a:pt x="5634" y="3851"/>
                  <a:pt x="4406" y="3459"/>
                  <a:pt x="3059" y="3459"/>
                </a:cubicBezTo>
                <a:cubicBezTo>
                  <a:pt x="2962" y="3459"/>
                  <a:pt x="2865" y="3461"/>
                  <a:pt x="2767" y="3466"/>
                </a:cubicBezTo>
                <a:cubicBezTo>
                  <a:pt x="1338" y="3526"/>
                  <a:pt x="973" y="3678"/>
                  <a:pt x="973" y="4225"/>
                </a:cubicBezTo>
                <a:cubicBezTo>
                  <a:pt x="973" y="4438"/>
                  <a:pt x="1095" y="4621"/>
                  <a:pt x="1247" y="4742"/>
                </a:cubicBezTo>
                <a:cubicBezTo>
                  <a:pt x="1520" y="4985"/>
                  <a:pt x="1855" y="5076"/>
                  <a:pt x="2189" y="5076"/>
                </a:cubicBezTo>
                <a:cubicBezTo>
                  <a:pt x="2246" y="5075"/>
                  <a:pt x="2302" y="5074"/>
                  <a:pt x="2357" y="5074"/>
                </a:cubicBezTo>
                <a:cubicBezTo>
                  <a:pt x="4499" y="5074"/>
                  <a:pt x="5077" y="6201"/>
                  <a:pt x="5077" y="6201"/>
                </a:cubicBezTo>
                <a:lnTo>
                  <a:pt x="5138" y="6657"/>
                </a:lnTo>
                <a:cubicBezTo>
                  <a:pt x="5138" y="6657"/>
                  <a:pt x="4196" y="6002"/>
                  <a:pt x="3254" y="6002"/>
                </a:cubicBezTo>
                <a:cubicBezTo>
                  <a:pt x="3048" y="6002"/>
                  <a:pt x="2842" y="6034"/>
                  <a:pt x="2645" y="6110"/>
                </a:cubicBezTo>
                <a:cubicBezTo>
                  <a:pt x="2463" y="6171"/>
                  <a:pt x="2341" y="6262"/>
                  <a:pt x="2189" y="6383"/>
                </a:cubicBezTo>
                <a:cubicBezTo>
                  <a:pt x="852" y="6414"/>
                  <a:pt x="1" y="7873"/>
                  <a:pt x="669" y="9028"/>
                </a:cubicBezTo>
                <a:cubicBezTo>
                  <a:pt x="821" y="9301"/>
                  <a:pt x="1095" y="9484"/>
                  <a:pt x="1399" y="9484"/>
                </a:cubicBezTo>
                <a:cubicBezTo>
                  <a:pt x="1551" y="9423"/>
                  <a:pt x="1703" y="9332"/>
                  <a:pt x="1794" y="9210"/>
                </a:cubicBezTo>
                <a:cubicBezTo>
                  <a:pt x="1855" y="9180"/>
                  <a:pt x="1946" y="9119"/>
                  <a:pt x="2007" y="9058"/>
                </a:cubicBezTo>
                <a:lnTo>
                  <a:pt x="2280" y="10305"/>
                </a:lnTo>
                <a:cubicBezTo>
                  <a:pt x="2280" y="10305"/>
                  <a:pt x="3040" y="12979"/>
                  <a:pt x="3192" y="14195"/>
                </a:cubicBezTo>
                <a:lnTo>
                  <a:pt x="4438" y="34317"/>
                </a:lnTo>
                <a:cubicBezTo>
                  <a:pt x="4585" y="36959"/>
                  <a:pt x="6802" y="39006"/>
                  <a:pt x="9445" y="39006"/>
                </a:cubicBezTo>
                <a:cubicBezTo>
                  <a:pt x="9539" y="39006"/>
                  <a:pt x="9633" y="39003"/>
                  <a:pt x="9727" y="38998"/>
                </a:cubicBezTo>
                <a:lnTo>
                  <a:pt x="9819" y="38998"/>
                </a:lnTo>
                <a:cubicBezTo>
                  <a:pt x="12554" y="38785"/>
                  <a:pt x="14621" y="36384"/>
                  <a:pt x="14408" y="33618"/>
                </a:cubicBezTo>
                <a:cubicBezTo>
                  <a:pt x="14378" y="33375"/>
                  <a:pt x="14347" y="33162"/>
                  <a:pt x="14287" y="32919"/>
                </a:cubicBezTo>
                <a:lnTo>
                  <a:pt x="9788" y="12645"/>
                </a:lnTo>
                <a:lnTo>
                  <a:pt x="9515" y="9301"/>
                </a:lnTo>
                <a:cubicBezTo>
                  <a:pt x="9515" y="9301"/>
                  <a:pt x="8511" y="1763"/>
                  <a:pt x="8481" y="1034"/>
                </a:cubicBezTo>
                <a:cubicBezTo>
                  <a:pt x="8481" y="183"/>
                  <a:pt x="8056" y="0"/>
                  <a:pt x="7752" y="0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" name="Google Shape;3802;p72"/>
          <p:cNvSpPr/>
          <p:nvPr/>
        </p:nvSpPr>
        <p:spPr>
          <a:xfrm>
            <a:off x="2357649" y="4844748"/>
            <a:ext cx="95371" cy="105321"/>
          </a:xfrm>
          <a:custGeom>
            <a:avLst/>
            <a:gdLst/>
            <a:ahLst/>
            <a:cxnLst/>
            <a:rect l="l" t="t" r="r" b="b"/>
            <a:pathLst>
              <a:path w="4408" h="5135" extrusionOk="0">
                <a:moveTo>
                  <a:pt x="297" y="1"/>
                </a:moveTo>
                <a:cubicBezTo>
                  <a:pt x="247" y="1"/>
                  <a:pt x="198" y="12"/>
                  <a:pt x="152" y="39"/>
                </a:cubicBezTo>
                <a:cubicBezTo>
                  <a:pt x="0" y="161"/>
                  <a:pt x="61" y="374"/>
                  <a:pt x="122" y="556"/>
                </a:cubicBezTo>
                <a:cubicBezTo>
                  <a:pt x="669" y="1711"/>
                  <a:pt x="2128" y="2258"/>
                  <a:pt x="2736" y="3413"/>
                </a:cubicBezTo>
                <a:cubicBezTo>
                  <a:pt x="2918" y="3778"/>
                  <a:pt x="3009" y="4204"/>
                  <a:pt x="3253" y="4568"/>
                </a:cubicBezTo>
                <a:cubicBezTo>
                  <a:pt x="3435" y="4907"/>
                  <a:pt x="3774" y="5135"/>
                  <a:pt x="4136" y="5135"/>
                </a:cubicBezTo>
                <a:cubicBezTo>
                  <a:pt x="4196" y="5135"/>
                  <a:pt x="4256" y="5128"/>
                  <a:pt x="4316" y="5115"/>
                </a:cubicBezTo>
                <a:lnTo>
                  <a:pt x="4408" y="2137"/>
                </a:lnTo>
                <a:lnTo>
                  <a:pt x="608" y="100"/>
                </a:lnTo>
                <a:cubicBezTo>
                  <a:pt x="523" y="58"/>
                  <a:pt x="409" y="1"/>
                  <a:pt x="297" y="1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" name="Google Shape;3803;p72"/>
          <p:cNvSpPr/>
          <p:nvPr/>
        </p:nvSpPr>
        <p:spPr>
          <a:xfrm>
            <a:off x="2356330" y="4842901"/>
            <a:ext cx="96689" cy="108233"/>
          </a:xfrm>
          <a:custGeom>
            <a:avLst/>
            <a:gdLst/>
            <a:ahLst/>
            <a:cxnLst/>
            <a:rect l="l" t="t" r="r" b="b"/>
            <a:pathLst>
              <a:path w="4469" h="5277" extrusionOk="0">
                <a:moveTo>
                  <a:pt x="355" y="0"/>
                </a:moveTo>
                <a:cubicBezTo>
                  <a:pt x="317" y="0"/>
                  <a:pt x="280" y="3"/>
                  <a:pt x="244" y="8"/>
                </a:cubicBezTo>
                <a:cubicBezTo>
                  <a:pt x="122" y="38"/>
                  <a:pt x="0" y="160"/>
                  <a:pt x="0" y="312"/>
                </a:cubicBezTo>
                <a:cubicBezTo>
                  <a:pt x="0" y="433"/>
                  <a:pt x="31" y="555"/>
                  <a:pt x="61" y="676"/>
                </a:cubicBezTo>
                <a:cubicBezTo>
                  <a:pt x="152" y="859"/>
                  <a:pt x="274" y="1041"/>
                  <a:pt x="396" y="1193"/>
                </a:cubicBezTo>
                <a:cubicBezTo>
                  <a:pt x="912" y="1862"/>
                  <a:pt x="1611" y="2287"/>
                  <a:pt x="2098" y="2774"/>
                </a:cubicBezTo>
                <a:cubicBezTo>
                  <a:pt x="2341" y="2987"/>
                  <a:pt x="2523" y="3260"/>
                  <a:pt x="2706" y="3534"/>
                </a:cubicBezTo>
                <a:cubicBezTo>
                  <a:pt x="2827" y="3807"/>
                  <a:pt x="2918" y="4081"/>
                  <a:pt x="3040" y="4324"/>
                </a:cubicBezTo>
                <a:cubicBezTo>
                  <a:pt x="3192" y="4749"/>
                  <a:pt x="3496" y="5084"/>
                  <a:pt x="3921" y="5236"/>
                </a:cubicBezTo>
                <a:cubicBezTo>
                  <a:pt x="4023" y="5266"/>
                  <a:pt x="4111" y="5276"/>
                  <a:pt x="4183" y="5276"/>
                </a:cubicBezTo>
                <a:cubicBezTo>
                  <a:pt x="4327" y="5276"/>
                  <a:pt x="4408" y="5236"/>
                  <a:pt x="4408" y="5236"/>
                </a:cubicBezTo>
                <a:cubicBezTo>
                  <a:pt x="4256" y="5236"/>
                  <a:pt x="4104" y="5205"/>
                  <a:pt x="3952" y="5145"/>
                </a:cubicBezTo>
                <a:cubicBezTo>
                  <a:pt x="3587" y="4962"/>
                  <a:pt x="3314" y="4658"/>
                  <a:pt x="3192" y="4263"/>
                </a:cubicBezTo>
                <a:cubicBezTo>
                  <a:pt x="3101" y="3959"/>
                  <a:pt x="2979" y="3716"/>
                  <a:pt x="2858" y="3442"/>
                </a:cubicBezTo>
                <a:cubicBezTo>
                  <a:pt x="2706" y="3139"/>
                  <a:pt x="2493" y="2865"/>
                  <a:pt x="2250" y="2622"/>
                </a:cubicBezTo>
                <a:cubicBezTo>
                  <a:pt x="1733" y="2105"/>
                  <a:pt x="1064" y="1680"/>
                  <a:pt x="578" y="1041"/>
                </a:cubicBezTo>
                <a:cubicBezTo>
                  <a:pt x="456" y="889"/>
                  <a:pt x="365" y="737"/>
                  <a:pt x="274" y="555"/>
                </a:cubicBezTo>
                <a:cubicBezTo>
                  <a:pt x="213" y="403"/>
                  <a:pt x="213" y="251"/>
                  <a:pt x="304" y="221"/>
                </a:cubicBezTo>
                <a:cubicBezTo>
                  <a:pt x="456" y="221"/>
                  <a:pt x="608" y="281"/>
                  <a:pt x="760" y="373"/>
                </a:cubicBezTo>
                <a:lnTo>
                  <a:pt x="1216" y="616"/>
                </a:lnTo>
                <a:lnTo>
                  <a:pt x="2888" y="1497"/>
                </a:lnTo>
                <a:cubicBezTo>
                  <a:pt x="3374" y="1740"/>
                  <a:pt x="3739" y="1923"/>
                  <a:pt x="4013" y="2044"/>
                </a:cubicBezTo>
                <a:cubicBezTo>
                  <a:pt x="4165" y="2135"/>
                  <a:pt x="4317" y="2196"/>
                  <a:pt x="4469" y="2227"/>
                </a:cubicBezTo>
                <a:cubicBezTo>
                  <a:pt x="4347" y="2135"/>
                  <a:pt x="4225" y="2044"/>
                  <a:pt x="4073" y="1983"/>
                </a:cubicBezTo>
                <a:cubicBezTo>
                  <a:pt x="3830" y="1801"/>
                  <a:pt x="3435" y="1588"/>
                  <a:pt x="2979" y="1345"/>
                </a:cubicBezTo>
                <a:lnTo>
                  <a:pt x="1338" y="433"/>
                </a:lnTo>
                <a:lnTo>
                  <a:pt x="882" y="160"/>
                </a:lnTo>
                <a:cubicBezTo>
                  <a:pt x="731" y="59"/>
                  <a:pt x="538" y="0"/>
                  <a:pt x="355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0" name="Google Shape;3804;p72"/>
          <p:cNvSpPr/>
          <p:nvPr/>
        </p:nvSpPr>
        <p:spPr>
          <a:xfrm>
            <a:off x="2273466" y="4776960"/>
            <a:ext cx="93401" cy="55521"/>
          </a:xfrm>
          <a:custGeom>
            <a:avLst/>
            <a:gdLst/>
            <a:ahLst/>
            <a:cxnLst/>
            <a:rect l="l" t="t" r="r" b="b"/>
            <a:pathLst>
              <a:path w="4317" h="2707" extrusionOk="0">
                <a:moveTo>
                  <a:pt x="122" y="1"/>
                </a:moveTo>
                <a:cubicBezTo>
                  <a:pt x="61" y="62"/>
                  <a:pt x="31" y="153"/>
                  <a:pt x="31" y="244"/>
                </a:cubicBezTo>
                <a:cubicBezTo>
                  <a:pt x="1" y="457"/>
                  <a:pt x="92" y="670"/>
                  <a:pt x="274" y="822"/>
                </a:cubicBezTo>
                <a:cubicBezTo>
                  <a:pt x="517" y="1034"/>
                  <a:pt x="791" y="1156"/>
                  <a:pt x="1095" y="1217"/>
                </a:cubicBezTo>
                <a:cubicBezTo>
                  <a:pt x="1391" y="1285"/>
                  <a:pt x="1670" y="1319"/>
                  <a:pt x="1958" y="1319"/>
                </a:cubicBezTo>
                <a:cubicBezTo>
                  <a:pt x="2054" y="1319"/>
                  <a:pt x="2151" y="1315"/>
                  <a:pt x="2250" y="1308"/>
                </a:cubicBezTo>
                <a:cubicBezTo>
                  <a:pt x="2615" y="1308"/>
                  <a:pt x="2979" y="1369"/>
                  <a:pt x="3314" y="1460"/>
                </a:cubicBezTo>
                <a:cubicBezTo>
                  <a:pt x="3587" y="1551"/>
                  <a:pt x="3830" y="1733"/>
                  <a:pt x="4013" y="1946"/>
                </a:cubicBezTo>
                <a:cubicBezTo>
                  <a:pt x="4165" y="2189"/>
                  <a:pt x="4256" y="2432"/>
                  <a:pt x="4286" y="2706"/>
                </a:cubicBezTo>
                <a:cubicBezTo>
                  <a:pt x="4317" y="2645"/>
                  <a:pt x="4317" y="2554"/>
                  <a:pt x="4317" y="2463"/>
                </a:cubicBezTo>
                <a:cubicBezTo>
                  <a:pt x="4317" y="2250"/>
                  <a:pt x="4256" y="2068"/>
                  <a:pt x="4134" y="1885"/>
                </a:cubicBezTo>
                <a:cubicBezTo>
                  <a:pt x="3952" y="1612"/>
                  <a:pt x="3678" y="1399"/>
                  <a:pt x="3374" y="1308"/>
                </a:cubicBezTo>
                <a:cubicBezTo>
                  <a:pt x="3010" y="1186"/>
                  <a:pt x="2615" y="1125"/>
                  <a:pt x="2250" y="1125"/>
                </a:cubicBezTo>
                <a:cubicBezTo>
                  <a:pt x="2152" y="1134"/>
                  <a:pt x="2054" y="1137"/>
                  <a:pt x="1957" y="1137"/>
                </a:cubicBezTo>
                <a:cubicBezTo>
                  <a:pt x="1690" y="1137"/>
                  <a:pt x="1423" y="1109"/>
                  <a:pt x="1156" y="1065"/>
                </a:cubicBezTo>
                <a:cubicBezTo>
                  <a:pt x="852" y="1034"/>
                  <a:pt x="578" y="913"/>
                  <a:pt x="365" y="730"/>
                </a:cubicBezTo>
                <a:cubicBezTo>
                  <a:pt x="213" y="609"/>
                  <a:pt x="122" y="426"/>
                  <a:pt x="122" y="214"/>
                </a:cubicBezTo>
                <a:lnTo>
                  <a:pt x="122" y="1"/>
                </a:ln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" name="Google Shape;3805;p72"/>
          <p:cNvSpPr/>
          <p:nvPr/>
        </p:nvSpPr>
        <p:spPr>
          <a:xfrm>
            <a:off x="2400379" y="4718362"/>
            <a:ext cx="4631" cy="110367"/>
          </a:xfrm>
          <a:custGeom>
            <a:avLst/>
            <a:gdLst/>
            <a:ahLst/>
            <a:cxnLst/>
            <a:rect l="l" t="t" r="r" b="b"/>
            <a:pathLst>
              <a:path w="214" h="5381" extrusionOk="0">
                <a:moveTo>
                  <a:pt x="153" y="1"/>
                </a:moveTo>
                <a:cubicBezTo>
                  <a:pt x="92" y="274"/>
                  <a:pt x="62" y="548"/>
                  <a:pt x="62" y="821"/>
                </a:cubicBezTo>
                <a:cubicBezTo>
                  <a:pt x="31" y="1277"/>
                  <a:pt x="1" y="1976"/>
                  <a:pt x="31" y="2706"/>
                </a:cubicBezTo>
                <a:cubicBezTo>
                  <a:pt x="31" y="3435"/>
                  <a:pt x="62" y="4104"/>
                  <a:pt x="92" y="4621"/>
                </a:cubicBezTo>
                <a:cubicBezTo>
                  <a:pt x="92" y="4864"/>
                  <a:pt x="123" y="5137"/>
                  <a:pt x="183" y="5381"/>
                </a:cubicBezTo>
                <a:cubicBezTo>
                  <a:pt x="214" y="5137"/>
                  <a:pt x="214" y="4864"/>
                  <a:pt x="183" y="4590"/>
                </a:cubicBezTo>
                <a:cubicBezTo>
                  <a:pt x="183" y="4074"/>
                  <a:pt x="183" y="3405"/>
                  <a:pt x="183" y="2706"/>
                </a:cubicBezTo>
                <a:lnTo>
                  <a:pt x="183" y="791"/>
                </a:lnTo>
                <a:cubicBezTo>
                  <a:pt x="183" y="548"/>
                  <a:pt x="183" y="274"/>
                  <a:pt x="153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2" name="Google Shape;3806;p72"/>
          <p:cNvSpPr/>
          <p:nvPr/>
        </p:nvSpPr>
        <p:spPr>
          <a:xfrm>
            <a:off x="2289259" y="4830574"/>
            <a:ext cx="57876" cy="54887"/>
          </a:xfrm>
          <a:custGeom>
            <a:avLst/>
            <a:gdLst/>
            <a:ahLst/>
            <a:cxnLst/>
            <a:rect l="l" t="t" r="r" b="b"/>
            <a:pathLst>
              <a:path w="2675" h="2676" extrusionOk="0">
                <a:moveTo>
                  <a:pt x="395" y="1"/>
                </a:moveTo>
                <a:cubicBezTo>
                  <a:pt x="395" y="1"/>
                  <a:pt x="304" y="62"/>
                  <a:pt x="243" y="214"/>
                </a:cubicBezTo>
                <a:cubicBezTo>
                  <a:pt x="152" y="396"/>
                  <a:pt x="61" y="639"/>
                  <a:pt x="61" y="852"/>
                </a:cubicBezTo>
                <a:cubicBezTo>
                  <a:pt x="0" y="1186"/>
                  <a:pt x="0" y="1551"/>
                  <a:pt x="61" y="1885"/>
                </a:cubicBezTo>
                <a:cubicBezTo>
                  <a:pt x="91" y="2098"/>
                  <a:pt x="182" y="2281"/>
                  <a:pt x="334" y="2432"/>
                </a:cubicBezTo>
                <a:cubicBezTo>
                  <a:pt x="517" y="2584"/>
                  <a:pt x="730" y="2676"/>
                  <a:pt x="973" y="2676"/>
                </a:cubicBezTo>
                <a:cubicBezTo>
                  <a:pt x="1216" y="2676"/>
                  <a:pt x="1429" y="2554"/>
                  <a:pt x="1581" y="2372"/>
                </a:cubicBezTo>
                <a:cubicBezTo>
                  <a:pt x="1672" y="2189"/>
                  <a:pt x="1702" y="1946"/>
                  <a:pt x="1672" y="1733"/>
                </a:cubicBezTo>
                <a:cubicBezTo>
                  <a:pt x="1611" y="1581"/>
                  <a:pt x="1611" y="1399"/>
                  <a:pt x="1611" y="1217"/>
                </a:cubicBezTo>
                <a:cubicBezTo>
                  <a:pt x="1611" y="1095"/>
                  <a:pt x="1702" y="974"/>
                  <a:pt x="1824" y="882"/>
                </a:cubicBezTo>
                <a:cubicBezTo>
                  <a:pt x="1906" y="855"/>
                  <a:pt x="2000" y="840"/>
                  <a:pt x="2096" y="840"/>
                </a:cubicBezTo>
                <a:cubicBezTo>
                  <a:pt x="2212" y="840"/>
                  <a:pt x="2331" y="863"/>
                  <a:pt x="2432" y="913"/>
                </a:cubicBezTo>
                <a:cubicBezTo>
                  <a:pt x="2493" y="943"/>
                  <a:pt x="2584" y="974"/>
                  <a:pt x="2675" y="1004"/>
                </a:cubicBezTo>
                <a:cubicBezTo>
                  <a:pt x="2675" y="1004"/>
                  <a:pt x="2614" y="943"/>
                  <a:pt x="2462" y="852"/>
                </a:cubicBezTo>
                <a:cubicBezTo>
                  <a:pt x="2333" y="778"/>
                  <a:pt x="2193" y="738"/>
                  <a:pt x="2049" y="738"/>
                </a:cubicBezTo>
                <a:cubicBezTo>
                  <a:pt x="1955" y="738"/>
                  <a:pt x="1859" y="755"/>
                  <a:pt x="1763" y="791"/>
                </a:cubicBezTo>
                <a:cubicBezTo>
                  <a:pt x="1611" y="882"/>
                  <a:pt x="1489" y="1034"/>
                  <a:pt x="1489" y="1217"/>
                </a:cubicBezTo>
                <a:cubicBezTo>
                  <a:pt x="1459" y="1399"/>
                  <a:pt x="1489" y="1581"/>
                  <a:pt x="1520" y="1764"/>
                </a:cubicBezTo>
                <a:cubicBezTo>
                  <a:pt x="1550" y="1946"/>
                  <a:pt x="1520" y="2129"/>
                  <a:pt x="1429" y="2281"/>
                </a:cubicBezTo>
                <a:cubicBezTo>
                  <a:pt x="1337" y="2432"/>
                  <a:pt x="1155" y="2524"/>
                  <a:pt x="973" y="2524"/>
                </a:cubicBezTo>
                <a:cubicBezTo>
                  <a:pt x="578" y="2493"/>
                  <a:pt x="274" y="2220"/>
                  <a:pt x="182" y="1855"/>
                </a:cubicBezTo>
                <a:cubicBezTo>
                  <a:pt x="122" y="1521"/>
                  <a:pt x="122" y="1186"/>
                  <a:pt x="152" y="882"/>
                </a:cubicBezTo>
                <a:cubicBezTo>
                  <a:pt x="182" y="639"/>
                  <a:pt x="213" y="426"/>
                  <a:pt x="304" y="214"/>
                </a:cubicBezTo>
                <a:cubicBezTo>
                  <a:pt x="365" y="92"/>
                  <a:pt x="395" y="1"/>
                  <a:pt x="395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3" name="Google Shape;3807;p72"/>
          <p:cNvSpPr/>
          <p:nvPr/>
        </p:nvSpPr>
        <p:spPr>
          <a:xfrm>
            <a:off x="2260310" y="4827456"/>
            <a:ext cx="40133" cy="63992"/>
          </a:xfrm>
          <a:custGeom>
            <a:avLst/>
            <a:gdLst/>
            <a:ahLst/>
            <a:cxnLst/>
            <a:rect l="l" t="t" r="r" b="b"/>
            <a:pathLst>
              <a:path w="1855" h="3120" extrusionOk="0">
                <a:moveTo>
                  <a:pt x="1612" y="1"/>
                </a:moveTo>
                <a:cubicBezTo>
                  <a:pt x="1399" y="1"/>
                  <a:pt x="1216" y="62"/>
                  <a:pt x="1034" y="153"/>
                </a:cubicBezTo>
                <a:cubicBezTo>
                  <a:pt x="730" y="274"/>
                  <a:pt x="517" y="487"/>
                  <a:pt x="335" y="730"/>
                </a:cubicBezTo>
                <a:cubicBezTo>
                  <a:pt x="92" y="1034"/>
                  <a:pt x="1" y="1399"/>
                  <a:pt x="1" y="1794"/>
                </a:cubicBezTo>
                <a:cubicBezTo>
                  <a:pt x="1" y="2189"/>
                  <a:pt x="122" y="2554"/>
                  <a:pt x="396" y="2828"/>
                </a:cubicBezTo>
                <a:cubicBezTo>
                  <a:pt x="566" y="3022"/>
                  <a:pt x="814" y="3119"/>
                  <a:pt x="1078" y="3119"/>
                </a:cubicBezTo>
                <a:cubicBezTo>
                  <a:pt x="1144" y="3119"/>
                  <a:pt x="1210" y="3113"/>
                  <a:pt x="1277" y="3101"/>
                </a:cubicBezTo>
                <a:cubicBezTo>
                  <a:pt x="1490" y="3040"/>
                  <a:pt x="1642" y="2888"/>
                  <a:pt x="1733" y="2676"/>
                </a:cubicBezTo>
                <a:cubicBezTo>
                  <a:pt x="1764" y="2615"/>
                  <a:pt x="1764" y="2524"/>
                  <a:pt x="1764" y="2463"/>
                </a:cubicBezTo>
                <a:cubicBezTo>
                  <a:pt x="1733" y="2463"/>
                  <a:pt x="1733" y="2524"/>
                  <a:pt x="1703" y="2645"/>
                </a:cubicBezTo>
                <a:cubicBezTo>
                  <a:pt x="1612" y="2828"/>
                  <a:pt x="1460" y="2949"/>
                  <a:pt x="1277" y="2980"/>
                </a:cubicBezTo>
                <a:cubicBezTo>
                  <a:pt x="1215" y="2992"/>
                  <a:pt x="1154" y="2998"/>
                  <a:pt x="1095" y="2998"/>
                </a:cubicBezTo>
                <a:cubicBezTo>
                  <a:pt x="865" y="2998"/>
                  <a:pt x="663" y="2906"/>
                  <a:pt x="517" y="2736"/>
                </a:cubicBezTo>
                <a:cubicBezTo>
                  <a:pt x="274" y="2463"/>
                  <a:pt x="153" y="2129"/>
                  <a:pt x="153" y="1794"/>
                </a:cubicBezTo>
                <a:cubicBezTo>
                  <a:pt x="153" y="1156"/>
                  <a:pt x="517" y="548"/>
                  <a:pt x="1095" y="244"/>
                </a:cubicBezTo>
                <a:cubicBezTo>
                  <a:pt x="1338" y="153"/>
                  <a:pt x="1581" y="62"/>
                  <a:pt x="1855" y="31"/>
                </a:cubicBezTo>
                <a:cubicBezTo>
                  <a:pt x="1764" y="1"/>
                  <a:pt x="1703" y="1"/>
                  <a:pt x="1612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4" name="Google Shape;3808;p72"/>
          <p:cNvSpPr/>
          <p:nvPr/>
        </p:nvSpPr>
        <p:spPr>
          <a:xfrm>
            <a:off x="2358297" y="4897293"/>
            <a:ext cx="42104" cy="49267"/>
          </a:xfrm>
          <a:custGeom>
            <a:avLst/>
            <a:gdLst/>
            <a:ahLst/>
            <a:cxnLst/>
            <a:rect l="l" t="t" r="r" b="b"/>
            <a:pathLst>
              <a:path w="1946" h="2402" extrusionOk="0">
                <a:moveTo>
                  <a:pt x="1946" y="0"/>
                </a:moveTo>
                <a:lnTo>
                  <a:pt x="1946" y="0"/>
                </a:lnTo>
                <a:cubicBezTo>
                  <a:pt x="1520" y="487"/>
                  <a:pt x="1247" y="1064"/>
                  <a:pt x="1156" y="1672"/>
                </a:cubicBezTo>
                <a:cubicBezTo>
                  <a:pt x="1113" y="1799"/>
                  <a:pt x="1100" y="1926"/>
                  <a:pt x="1086" y="2053"/>
                </a:cubicBezTo>
                <a:lnTo>
                  <a:pt x="1086" y="2053"/>
                </a:lnTo>
                <a:cubicBezTo>
                  <a:pt x="890" y="1863"/>
                  <a:pt x="650" y="1724"/>
                  <a:pt x="365" y="1672"/>
                </a:cubicBezTo>
                <a:cubicBezTo>
                  <a:pt x="305" y="1657"/>
                  <a:pt x="244" y="1649"/>
                  <a:pt x="183" y="1649"/>
                </a:cubicBezTo>
                <a:cubicBezTo>
                  <a:pt x="122" y="1649"/>
                  <a:pt x="61" y="1657"/>
                  <a:pt x="1" y="1672"/>
                </a:cubicBezTo>
                <a:cubicBezTo>
                  <a:pt x="92" y="1702"/>
                  <a:pt x="213" y="1733"/>
                  <a:pt x="335" y="1763"/>
                </a:cubicBezTo>
                <a:cubicBezTo>
                  <a:pt x="609" y="1854"/>
                  <a:pt x="882" y="2037"/>
                  <a:pt x="1095" y="2280"/>
                </a:cubicBezTo>
                <a:lnTo>
                  <a:pt x="1186" y="2401"/>
                </a:lnTo>
                <a:lnTo>
                  <a:pt x="1216" y="2219"/>
                </a:lnTo>
                <a:cubicBezTo>
                  <a:pt x="1247" y="2067"/>
                  <a:pt x="1277" y="1885"/>
                  <a:pt x="1308" y="1702"/>
                </a:cubicBezTo>
                <a:cubicBezTo>
                  <a:pt x="1460" y="1125"/>
                  <a:pt x="1672" y="547"/>
                  <a:pt x="1946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5" name="Google Shape;3809;p72"/>
          <p:cNvSpPr/>
          <p:nvPr/>
        </p:nvSpPr>
        <p:spPr>
          <a:xfrm>
            <a:off x="2330669" y="4792548"/>
            <a:ext cx="25032" cy="11341"/>
          </a:xfrm>
          <a:custGeom>
            <a:avLst/>
            <a:gdLst/>
            <a:ahLst/>
            <a:cxnLst/>
            <a:rect l="l" t="t" r="r" b="b"/>
            <a:pathLst>
              <a:path w="1157" h="553" extrusionOk="0">
                <a:moveTo>
                  <a:pt x="1126" y="1"/>
                </a:moveTo>
                <a:cubicBezTo>
                  <a:pt x="1095" y="1"/>
                  <a:pt x="882" y="183"/>
                  <a:pt x="579" y="305"/>
                </a:cubicBezTo>
                <a:cubicBezTo>
                  <a:pt x="305" y="457"/>
                  <a:pt x="31" y="457"/>
                  <a:pt x="1" y="487"/>
                </a:cubicBezTo>
                <a:cubicBezTo>
                  <a:pt x="1" y="520"/>
                  <a:pt x="88" y="552"/>
                  <a:pt x="224" y="552"/>
                </a:cubicBezTo>
                <a:cubicBezTo>
                  <a:pt x="343" y="552"/>
                  <a:pt x="500" y="527"/>
                  <a:pt x="670" y="457"/>
                </a:cubicBezTo>
                <a:cubicBezTo>
                  <a:pt x="1004" y="305"/>
                  <a:pt x="1156" y="1"/>
                  <a:pt x="1126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6" name="Google Shape;3810;p72"/>
          <p:cNvSpPr/>
          <p:nvPr/>
        </p:nvSpPr>
        <p:spPr>
          <a:xfrm>
            <a:off x="2812064" y="5018225"/>
            <a:ext cx="733948" cy="997571"/>
          </a:xfrm>
          <a:custGeom>
            <a:avLst/>
            <a:gdLst/>
            <a:ahLst/>
            <a:cxnLst/>
            <a:rect l="l" t="t" r="r" b="b"/>
            <a:pathLst>
              <a:path w="33923" h="48637" extrusionOk="0">
                <a:moveTo>
                  <a:pt x="24621" y="1"/>
                </a:moveTo>
                <a:cubicBezTo>
                  <a:pt x="17934" y="1"/>
                  <a:pt x="20518" y="14773"/>
                  <a:pt x="20518" y="14773"/>
                </a:cubicBezTo>
                <a:lnTo>
                  <a:pt x="23314" y="31886"/>
                </a:lnTo>
                <a:lnTo>
                  <a:pt x="22341" y="32950"/>
                </a:lnTo>
                <a:lnTo>
                  <a:pt x="22341" y="33466"/>
                </a:lnTo>
                <a:lnTo>
                  <a:pt x="1" y="42859"/>
                </a:lnTo>
                <a:lnTo>
                  <a:pt x="6870" y="48634"/>
                </a:lnTo>
                <a:cubicBezTo>
                  <a:pt x="7010" y="48635"/>
                  <a:pt x="7149" y="48636"/>
                  <a:pt x="7288" y="48636"/>
                </a:cubicBezTo>
                <a:cubicBezTo>
                  <a:pt x="18447" y="48636"/>
                  <a:pt x="26832" y="43854"/>
                  <a:pt x="31035" y="40792"/>
                </a:cubicBezTo>
                <a:cubicBezTo>
                  <a:pt x="32919" y="39424"/>
                  <a:pt x="33922" y="37144"/>
                  <a:pt x="33649" y="34834"/>
                </a:cubicBezTo>
                <a:cubicBezTo>
                  <a:pt x="32858" y="28390"/>
                  <a:pt x="31217" y="15047"/>
                  <a:pt x="30913" y="11794"/>
                </a:cubicBezTo>
                <a:cubicBezTo>
                  <a:pt x="30214" y="4682"/>
                  <a:pt x="26263" y="1"/>
                  <a:pt x="2462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7" name="Google Shape;3811;p72"/>
          <p:cNvSpPr/>
          <p:nvPr/>
        </p:nvSpPr>
        <p:spPr>
          <a:xfrm>
            <a:off x="3043544" y="4401043"/>
            <a:ext cx="256513" cy="437511"/>
          </a:xfrm>
          <a:custGeom>
            <a:avLst/>
            <a:gdLst/>
            <a:ahLst/>
            <a:cxnLst/>
            <a:rect l="l" t="t" r="r" b="b"/>
            <a:pathLst>
              <a:path w="11856" h="21331" extrusionOk="0">
                <a:moveTo>
                  <a:pt x="8086" y="0"/>
                </a:moveTo>
                <a:lnTo>
                  <a:pt x="1" y="21186"/>
                </a:lnTo>
                <a:cubicBezTo>
                  <a:pt x="701" y="21279"/>
                  <a:pt x="1414" y="21331"/>
                  <a:pt x="2125" y="21331"/>
                </a:cubicBezTo>
                <a:cubicBezTo>
                  <a:pt x="4193" y="21331"/>
                  <a:pt x="6254" y="20896"/>
                  <a:pt x="7995" y="19788"/>
                </a:cubicBezTo>
                <a:cubicBezTo>
                  <a:pt x="10305" y="18329"/>
                  <a:pt x="11855" y="15472"/>
                  <a:pt x="11308" y="12797"/>
                </a:cubicBezTo>
                <a:cubicBezTo>
                  <a:pt x="11035" y="11490"/>
                  <a:pt x="10275" y="10244"/>
                  <a:pt x="10457" y="8906"/>
                </a:cubicBezTo>
                <a:cubicBezTo>
                  <a:pt x="10579" y="7934"/>
                  <a:pt x="11217" y="7022"/>
                  <a:pt x="11217" y="6049"/>
                </a:cubicBezTo>
                <a:cubicBezTo>
                  <a:pt x="11247" y="3739"/>
                  <a:pt x="8177" y="2341"/>
                  <a:pt x="8086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8" name="Google Shape;3812;p72"/>
          <p:cNvSpPr/>
          <p:nvPr/>
        </p:nvSpPr>
        <p:spPr>
          <a:xfrm>
            <a:off x="2733807" y="4389823"/>
            <a:ext cx="284120" cy="488767"/>
          </a:xfrm>
          <a:custGeom>
            <a:avLst/>
            <a:gdLst/>
            <a:ahLst/>
            <a:cxnLst/>
            <a:rect l="l" t="t" r="r" b="b"/>
            <a:pathLst>
              <a:path w="13132" h="23830" extrusionOk="0">
                <a:moveTo>
                  <a:pt x="3800" y="0"/>
                </a:moveTo>
                <a:lnTo>
                  <a:pt x="3800" y="0"/>
                </a:lnTo>
                <a:cubicBezTo>
                  <a:pt x="3891" y="1246"/>
                  <a:pt x="3071" y="2341"/>
                  <a:pt x="2219" y="3283"/>
                </a:cubicBezTo>
                <a:cubicBezTo>
                  <a:pt x="1399" y="4195"/>
                  <a:pt x="487" y="5167"/>
                  <a:pt x="305" y="6414"/>
                </a:cubicBezTo>
                <a:cubicBezTo>
                  <a:pt x="1" y="8602"/>
                  <a:pt x="2128" y="10608"/>
                  <a:pt x="1703" y="12766"/>
                </a:cubicBezTo>
                <a:cubicBezTo>
                  <a:pt x="1460" y="13952"/>
                  <a:pt x="517" y="14864"/>
                  <a:pt x="335" y="16049"/>
                </a:cubicBezTo>
                <a:cubicBezTo>
                  <a:pt x="153" y="17204"/>
                  <a:pt x="791" y="18268"/>
                  <a:pt x="1520" y="19149"/>
                </a:cubicBezTo>
                <a:cubicBezTo>
                  <a:pt x="2280" y="20000"/>
                  <a:pt x="3162" y="19879"/>
                  <a:pt x="3800" y="20791"/>
                </a:cubicBezTo>
                <a:cubicBezTo>
                  <a:pt x="4590" y="21855"/>
                  <a:pt x="5563" y="22736"/>
                  <a:pt x="6688" y="23374"/>
                </a:cubicBezTo>
                <a:cubicBezTo>
                  <a:pt x="7291" y="23703"/>
                  <a:pt x="7926" y="23830"/>
                  <a:pt x="8556" y="23830"/>
                </a:cubicBezTo>
                <a:cubicBezTo>
                  <a:pt x="10431" y="23830"/>
                  <a:pt x="12267" y="22705"/>
                  <a:pt x="13131" y="22432"/>
                </a:cubicBezTo>
                <a:lnTo>
                  <a:pt x="3800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9" name="Google Shape;3813;p72"/>
          <p:cNvSpPr/>
          <p:nvPr/>
        </p:nvSpPr>
        <p:spPr>
          <a:xfrm>
            <a:off x="2809445" y="4268112"/>
            <a:ext cx="426807" cy="328312"/>
          </a:xfrm>
          <a:custGeom>
            <a:avLst/>
            <a:gdLst/>
            <a:ahLst/>
            <a:cxnLst/>
            <a:rect l="l" t="t" r="r" b="b"/>
            <a:pathLst>
              <a:path w="19727" h="16007" extrusionOk="0">
                <a:moveTo>
                  <a:pt x="7164" y="0"/>
                </a:moveTo>
                <a:cubicBezTo>
                  <a:pt x="4170" y="0"/>
                  <a:pt x="1252" y="1940"/>
                  <a:pt x="426" y="5265"/>
                </a:cubicBezTo>
                <a:cubicBezTo>
                  <a:pt x="0" y="6876"/>
                  <a:pt x="274" y="8761"/>
                  <a:pt x="1550" y="9825"/>
                </a:cubicBezTo>
                <a:cubicBezTo>
                  <a:pt x="2350" y="10508"/>
                  <a:pt x="3369" y="10735"/>
                  <a:pt x="4438" y="10735"/>
                </a:cubicBezTo>
                <a:cubicBezTo>
                  <a:pt x="5318" y="10735"/>
                  <a:pt x="6231" y="10581"/>
                  <a:pt x="7082" y="10402"/>
                </a:cubicBezTo>
                <a:cubicBezTo>
                  <a:pt x="8019" y="10203"/>
                  <a:pt x="9025" y="10011"/>
                  <a:pt x="9995" y="10011"/>
                </a:cubicBezTo>
                <a:cubicBezTo>
                  <a:pt x="10946" y="10011"/>
                  <a:pt x="11862" y="10195"/>
                  <a:pt x="12645" y="10737"/>
                </a:cubicBezTo>
                <a:cubicBezTo>
                  <a:pt x="13587" y="11405"/>
                  <a:pt x="14134" y="12500"/>
                  <a:pt x="14712" y="13503"/>
                </a:cubicBezTo>
                <a:cubicBezTo>
                  <a:pt x="15289" y="14506"/>
                  <a:pt x="16019" y="15509"/>
                  <a:pt x="17113" y="15904"/>
                </a:cubicBezTo>
                <a:cubicBezTo>
                  <a:pt x="17321" y="15973"/>
                  <a:pt x="17544" y="16007"/>
                  <a:pt x="17769" y="16007"/>
                </a:cubicBezTo>
                <a:cubicBezTo>
                  <a:pt x="18722" y="16007"/>
                  <a:pt x="19702" y="15410"/>
                  <a:pt x="19727" y="14475"/>
                </a:cubicBezTo>
                <a:lnTo>
                  <a:pt x="19362" y="7819"/>
                </a:lnTo>
                <a:cubicBezTo>
                  <a:pt x="19393" y="6694"/>
                  <a:pt x="18359" y="5843"/>
                  <a:pt x="17295" y="5417"/>
                </a:cubicBezTo>
                <a:cubicBezTo>
                  <a:pt x="16262" y="4992"/>
                  <a:pt x="15107" y="4840"/>
                  <a:pt x="14164" y="4232"/>
                </a:cubicBezTo>
                <a:cubicBezTo>
                  <a:pt x="13344" y="3655"/>
                  <a:pt x="12766" y="2803"/>
                  <a:pt x="12067" y="2074"/>
                </a:cubicBezTo>
                <a:cubicBezTo>
                  <a:pt x="10671" y="655"/>
                  <a:pt x="8905" y="0"/>
                  <a:pt x="716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0" name="Google Shape;3814;p72"/>
          <p:cNvSpPr/>
          <p:nvPr/>
        </p:nvSpPr>
        <p:spPr>
          <a:xfrm>
            <a:off x="2788393" y="4380675"/>
            <a:ext cx="380789" cy="700557"/>
          </a:xfrm>
          <a:custGeom>
            <a:avLst/>
            <a:gdLst/>
            <a:ahLst/>
            <a:cxnLst/>
            <a:rect l="l" t="t" r="r" b="b"/>
            <a:pathLst>
              <a:path w="17600" h="34156" extrusionOk="0">
                <a:moveTo>
                  <a:pt x="5544" y="1"/>
                </a:moveTo>
                <a:cubicBezTo>
                  <a:pt x="2538" y="1"/>
                  <a:pt x="569" y="3737"/>
                  <a:pt x="365" y="6829"/>
                </a:cubicBezTo>
                <a:cubicBezTo>
                  <a:pt x="122" y="10386"/>
                  <a:pt x="0" y="14762"/>
                  <a:pt x="396" y="17437"/>
                </a:cubicBezTo>
                <a:cubicBezTo>
                  <a:pt x="1247" y="22787"/>
                  <a:pt x="5350" y="23486"/>
                  <a:pt x="5350" y="23486"/>
                </a:cubicBezTo>
                <a:cubicBezTo>
                  <a:pt x="5350" y="23486"/>
                  <a:pt x="5350" y="23486"/>
                  <a:pt x="5350" y="23486"/>
                </a:cubicBezTo>
                <a:cubicBezTo>
                  <a:pt x="5350" y="23486"/>
                  <a:pt x="5380" y="25994"/>
                  <a:pt x="5380" y="28562"/>
                </a:cubicBezTo>
                <a:cubicBezTo>
                  <a:pt x="5411" y="31602"/>
                  <a:pt x="7873" y="34094"/>
                  <a:pt x="10912" y="34155"/>
                </a:cubicBezTo>
                <a:cubicBezTo>
                  <a:pt x="10950" y="34156"/>
                  <a:pt x="10988" y="34156"/>
                  <a:pt x="11025" y="34156"/>
                </a:cubicBezTo>
                <a:cubicBezTo>
                  <a:pt x="14045" y="34156"/>
                  <a:pt x="16537" y="31746"/>
                  <a:pt x="16657" y="28714"/>
                </a:cubicBezTo>
                <a:lnTo>
                  <a:pt x="17600" y="4458"/>
                </a:lnTo>
                <a:cubicBezTo>
                  <a:pt x="17600" y="3486"/>
                  <a:pt x="16870" y="2665"/>
                  <a:pt x="15897" y="2574"/>
                </a:cubicBezTo>
                <a:lnTo>
                  <a:pt x="5928" y="21"/>
                </a:lnTo>
                <a:cubicBezTo>
                  <a:pt x="5798" y="7"/>
                  <a:pt x="5670" y="1"/>
                  <a:pt x="5544" y="1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1" name="Google Shape;3815;p72"/>
          <p:cNvSpPr/>
          <p:nvPr/>
        </p:nvSpPr>
        <p:spPr>
          <a:xfrm>
            <a:off x="2833114" y="4571176"/>
            <a:ext cx="29619" cy="26315"/>
          </a:xfrm>
          <a:custGeom>
            <a:avLst/>
            <a:gdLst/>
            <a:ahLst/>
            <a:cxnLst/>
            <a:rect l="l" t="t" r="r" b="b"/>
            <a:pathLst>
              <a:path w="1369" h="1283" extrusionOk="0">
                <a:moveTo>
                  <a:pt x="644" y="1"/>
                </a:moveTo>
                <a:cubicBezTo>
                  <a:pt x="304" y="1"/>
                  <a:pt x="29" y="265"/>
                  <a:pt x="0" y="611"/>
                </a:cubicBezTo>
                <a:cubicBezTo>
                  <a:pt x="0" y="976"/>
                  <a:pt x="274" y="1280"/>
                  <a:pt x="669" y="1280"/>
                </a:cubicBezTo>
                <a:cubicBezTo>
                  <a:pt x="688" y="1282"/>
                  <a:pt x="707" y="1282"/>
                  <a:pt x="726" y="1282"/>
                </a:cubicBezTo>
                <a:cubicBezTo>
                  <a:pt x="1040" y="1282"/>
                  <a:pt x="1339" y="1047"/>
                  <a:pt x="1368" y="702"/>
                </a:cubicBezTo>
                <a:cubicBezTo>
                  <a:pt x="1368" y="307"/>
                  <a:pt x="1064" y="3"/>
                  <a:pt x="699" y="3"/>
                </a:cubicBezTo>
                <a:cubicBezTo>
                  <a:pt x="681" y="2"/>
                  <a:pt x="662" y="1"/>
                  <a:pt x="64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2" name="Google Shape;3816;p72"/>
          <p:cNvSpPr/>
          <p:nvPr/>
        </p:nvSpPr>
        <p:spPr>
          <a:xfrm>
            <a:off x="2816023" y="4552533"/>
            <a:ext cx="61164" cy="15259"/>
          </a:xfrm>
          <a:custGeom>
            <a:avLst/>
            <a:gdLst/>
            <a:ahLst/>
            <a:cxnLst/>
            <a:rect l="l" t="t" r="r" b="b"/>
            <a:pathLst>
              <a:path w="2827" h="744" extrusionOk="0">
                <a:moveTo>
                  <a:pt x="1368" y="0"/>
                </a:moveTo>
                <a:cubicBezTo>
                  <a:pt x="973" y="0"/>
                  <a:pt x="608" y="122"/>
                  <a:pt x="304" y="335"/>
                </a:cubicBezTo>
                <a:cubicBezTo>
                  <a:pt x="61" y="517"/>
                  <a:pt x="0" y="700"/>
                  <a:pt x="30" y="730"/>
                </a:cubicBezTo>
                <a:cubicBezTo>
                  <a:pt x="40" y="739"/>
                  <a:pt x="54" y="744"/>
                  <a:pt x="72" y="744"/>
                </a:cubicBezTo>
                <a:cubicBezTo>
                  <a:pt x="231" y="744"/>
                  <a:pt x="714" y="426"/>
                  <a:pt x="1368" y="426"/>
                </a:cubicBezTo>
                <a:cubicBezTo>
                  <a:pt x="2026" y="426"/>
                  <a:pt x="2502" y="723"/>
                  <a:pt x="2677" y="723"/>
                </a:cubicBezTo>
                <a:cubicBezTo>
                  <a:pt x="2704" y="723"/>
                  <a:pt x="2723" y="716"/>
                  <a:pt x="2736" y="700"/>
                </a:cubicBezTo>
                <a:cubicBezTo>
                  <a:pt x="2827" y="608"/>
                  <a:pt x="2675" y="517"/>
                  <a:pt x="2462" y="335"/>
                </a:cubicBezTo>
                <a:cubicBezTo>
                  <a:pt x="2128" y="92"/>
                  <a:pt x="1763" y="0"/>
                  <a:pt x="136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3" name="Google Shape;3817;p72"/>
          <p:cNvSpPr/>
          <p:nvPr/>
        </p:nvSpPr>
        <p:spPr>
          <a:xfrm>
            <a:off x="2988307" y="4574931"/>
            <a:ext cx="29619" cy="26293"/>
          </a:xfrm>
          <a:custGeom>
            <a:avLst/>
            <a:gdLst/>
            <a:ahLst/>
            <a:cxnLst/>
            <a:rect l="l" t="t" r="r" b="b"/>
            <a:pathLst>
              <a:path w="1369" h="1282" extrusionOk="0">
                <a:moveTo>
                  <a:pt x="645" y="0"/>
                </a:moveTo>
                <a:cubicBezTo>
                  <a:pt x="305" y="0"/>
                  <a:pt x="30" y="264"/>
                  <a:pt x="1" y="611"/>
                </a:cubicBezTo>
                <a:cubicBezTo>
                  <a:pt x="1" y="975"/>
                  <a:pt x="274" y="1279"/>
                  <a:pt x="669" y="1279"/>
                </a:cubicBezTo>
                <a:cubicBezTo>
                  <a:pt x="690" y="1281"/>
                  <a:pt x="710" y="1282"/>
                  <a:pt x="731" y="1282"/>
                </a:cubicBezTo>
                <a:cubicBezTo>
                  <a:pt x="1068" y="1282"/>
                  <a:pt x="1340" y="1046"/>
                  <a:pt x="1368" y="702"/>
                </a:cubicBezTo>
                <a:cubicBezTo>
                  <a:pt x="1368" y="307"/>
                  <a:pt x="1065" y="3"/>
                  <a:pt x="700" y="3"/>
                </a:cubicBezTo>
                <a:cubicBezTo>
                  <a:pt x="681" y="1"/>
                  <a:pt x="663" y="0"/>
                  <a:pt x="64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4" name="Google Shape;3818;p72"/>
          <p:cNvSpPr/>
          <p:nvPr/>
        </p:nvSpPr>
        <p:spPr>
          <a:xfrm>
            <a:off x="2973186" y="4555649"/>
            <a:ext cx="61185" cy="15259"/>
          </a:xfrm>
          <a:custGeom>
            <a:avLst/>
            <a:gdLst/>
            <a:ahLst/>
            <a:cxnLst/>
            <a:rect l="l" t="t" r="r" b="b"/>
            <a:pathLst>
              <a:path w="2828" h="744" extrusionOk="0">
                <a:moveTo>
                  <a:pt x="1368" y="0"/>
                </a:moveTo>
                <a:cubicBezTo>
                  <a:pt x="973" y="0"/>
                  <a:pt x="609" y="122"/>
                  <a:pt x="305" y="335"/>
                </a:cubicBezTo>
                <a:cubicBezTo>
                  <a:pt x="61" y="548"/>
                  <a:pt x="1" y="669"/>
                  <a:pt x="31" y="730"/>
                </a:cubicBezTo>
                <a:cubicBezTo>
                  <a:pt x="40" y="739"/>
                  <a:pt x="54" y="744"/>
                  <a:pt x="73" y="744"/>
                </a:cubicBezTo>
                <a:cubicBezTo>
                  <a:pt x="231" y="744"/>
                  <a:pt x="714" y="426"/>
                  <a:pt x="1368" y="426"/>
                </a:cubicBezTo>
                <a:cubicBezTo>
                  <a:pt x="2050" y="426"/>
                  <a:pt x="2536" y="744"/>
                  <a:pt x="2694" y="744"/>
                </a:cubicBezTo>
                <a:cubicBezTo>
                  <a:pt x="2713" y="744"/>
                  <a:pt x="2727" y="739"/>
                  <a:pt x="2736" y="730"/>
                </a:cubicBezTo>
                <a:cubicBezTo>
                  <a:pt x="2827" y="608"/>
                  <a:pt x="2675" y="517"/>
                  <a:pt x="2463" y="335"/>
                </a:cubicBezTo>
                <a:cubicBezTo>
                  <a:pt x="2128" y="122"/>
                  <a:pt x="1764" y="0"/>
                  <a:pt x="136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5" name="Google Shape;3819;p72"/>
          <p:cNvSpPr/>
          <p:nvPr/>
        </p:nvSpPr>
        <p:spPr>
          <a:xfrm>
            <a:off x="2874546" y="4556268"/>
            <a:ext cx="50648" cy="127001"/>
          </a:xfrm>
          <a:custGeom>
            <a:avLst/>
            <a:gdLst/>
            <a:ahLst/>
            <a:cxnLst/>
            <a:rect l="l" t="t" r="r" b="b"/>
            <a:pathLst>
              <a:path w="2341" h="6192" extrusionOk="0">
                <a:moveTo>
                  <a:pt x="2247" y="0"/>
                </a:moveTo>
                <a:cubicBezTo>
                  <a:pt x="2146" y="0"/>
                  <a:pt x="1452" y="1630"/>
                  <a:pt x="669" y="3648"/>
                </a:cubicBezTo>
                <a:lnTo>
                  <a:pt x="152" y="5107"/>
                </a:lnTo>
                <a:cubicBezTo>
                  <a:pt x="31" y="5320"/>
                  <a:pt x="0" y="5594"/>
                  <a:pt x="61" y="5837"/>
                </a:cubicBezTo>
                <a:cubicBezTo>
                  <a:pt x="122" y="5958"/>
                  <a:pt x="243" y="6050"/>
                  <a:pt x="365" y="6110"/>
                </a:cubicBezTo>
                <a:cubicBezTo>
                  <a:pt x="487" y="6141"/>
                  <a:pt x="578" y="6141"/>
                  <a:pt x="699" y="6141"/>
                </a:cubicBezTo>
                <a:cubicBezTo>
                  <a:pt x="931" y="6176"/>
                  <a:pt x="1162" y="6191"/>
                  <a:pt x="1394" y="6191"/>
                </a:cubicBezTo>
                <a:cubicBezTo>
                  <a:pt x="1557" y="6191"/>
                  <a:pt x="1721" y="6184"/>
                  <a:pt x="1885" y="6171"/>
                </a:cubicBezTo>
                <a:cubicBezTo>
                  <a:pt x="1490" y="6050"/>
                  <a:pt x="1094" y="5958"/>
                  <a:pt x="699" y="5958"/>
                </a:cubicBezTo>
                <a:cubicBezTo>
                  <a:pt x="517" y="5928"/>
                  <a:pt x="304" y="5898"/>
                  <a:pt x="304" y="5776"/>
                </a:cubicBezTo>
                <a:cubicBezTo>
                  <a:pt x="274" y="5563"/>
                  <a:pt x="335" y="5381"/>
                  <a:pt x="426" y="5198"/>
                </a:cubicBezTo>
                <a:lnTo>
                  <a:pt x="973" y="3770"/>
                </a:lnTo>
                <a:cubicBezTo>
                  <a:pt x="1763" y="1733"/>
                  <a:pt x="2341" y="31"/>
                  <a:pt x="2250" y="1"/>
                </a:cubicBezTo>
                <a:cubicBezTo>
                  <a:pt x="2249" y="1"/>
                  <a:pt x="2248" y="0"/>
                  <a:pt x="224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6" name="Google Shape;3820;p72"/>
          <p:cNvSpPr/>
          <p:nvPr/>
        </p:nvSpPr>
        <p:spPr>
          <a:xfrm>
            <a:off x="2904145" y="4823108"/>
            <a:ext cx="155215" cy="65981"/>
          </a:xfrm>
          <a:custGeom>
            <a:avLst/>
            <a:gdLst/>
            <a:ahLst/>
            <a:cxnLst/>
            <a:rect l="l" t="t" r="r" b="b"/>
            <a:pathLst>
              <a:path w="7174" h="3217" extrusionOk="0">
                <a:moveTo>
                  <a:pt x="7173" y="0"/>
                </a:moveTo>
                <a:cubicBezTo>
                  <a:pt x="7173" y="0"/>
                  <a:pt x="7171" y="1"/>
                  <a:pt x="7170" y="2"/>
                </a:cubicBezTo>
                <a:lnTo>
                  <a:pt x="7170" y="2"/>
                </a:lnTo>
                <a:cubicBezTo>
                  <a:pt x="7171" y="1"/>
                  <a:pt x="7172" y="1"/>
                  <a:pt x="7173" y="0"/>
                </a:cubicBezTo>
                <a:close/>
                <a:moveTo>
                  <a:pt x="7170" y="2"/>
                </a:moveTo>
                <a:cubicBezTo>
                  <a:pt x="5030" y="1250"/>
                  <a:pt x="2629" y="1916"/>
                  <a:pt x="165" y="1916"/>
                </a:cubicBezTo>
                <a:cubicBezTo>
                  <a:pt x="110" y="1916"/>
                  <a:pt x="55" y="1916"/>
                  <a:pt x="0" y="1915"/>
                </a:cubicBezTo>
                <a:lnTo>
                  <a:pt x="0" y="1915"/>
                </a:lnTo>
                <a:lnTo>
                  <a:pt x="61" y="3161"/>
                </a:lnTo>
                <a:cubicBezTo>
                  <a:pt x="414" y="3199"/>
                  <a:pt x="751" y="3216"/>
                  <a:pt x="1074" y="3216"/>
                </a:cubicBezTo>
                <a:cubicBezTo>
                  <a:pt x="5388" y="3216"/>
                  <a:pt x="7067" y="94"/>
                  <a:pt x="7170" y="2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7" name="Google Shape;3821;p72"/>
          <p:cNvSpPr/>
          <p:nvPr/>
        </p:nvSpPr>
        <p:spPr>
          <a:xfrm>
            <a:off x="2919918" y="4708803"/>
            <a:ext cx="51321" cy="33740"/>
          </a:xfrm>
          <a:custGeom>
            <a:avLst/>
            <a:gdLst/>
            <a:ahLst/>
            <a:cxnLst/>
            <a:rect l="l" t="t" r="r" b="b"/>
            <a:pathLst>
              <a:path w="2372" h="1645" extrusionOk="0">
                <a:moveTo>
                  <a:pt x="1151" y="0"/>
                </a:moveTo>
                <a:cubicBezTo>
                  <a:pt x="749" y="0"/>
                  <a:pt x="361" y="201"/>
                  <a:pt x="92" y="497"/>
                </a:cubicBezTo>
                <a:lnTo>
                  <a:pt x="61" y="558"/>
                </a:lnTo>
                <a:cubicBezTo>
                  <a:pt x="1" y="619"/>
                  <a:pt x="1" y="740"/>
                  <a:pt x="61" y="831"/>
                </a:cubicBezTo>
                <a:cubicBezTo>
                  <a:pt x="122" y="923"/>
                  <a:pt x="183" y="983"/>
                  <a:pt x="274" y="1044"/>
                </a:cubicBezTo>
                <a:cubicBezTo>
                  <a:pt x="548" y="1287"/>
                  <a:pt x="882" y="1470"/>
                  <a:pt x="1216" y="1591"/>
                </a:cubicBezTo>
                <a:cubicBezTo>
                  <a:pt x="1323" y="1627"/>
                  <a:pt x="1429" y="1644"/>
                  <a:pt x="1533" y="1644"/>
                </a:cubicBezTo>
                <a:cubicBezTo>
                  <a:pt x="1784" y="1644"/>
                  <a:pt x="2017" y="1542"/>
                  <a:pt x="2189" y="1348"/>
                </a:cubicBezTo>
                <a:cubicBezTo>
                  <a:pt x="2371" y="1075"/>
                  <a:pt x="2341" y="710"/>
                  <a:pt x="2128" y="467"/>
                </a:cubicBezTo>
                <a:cubicBezTo>
                  <a:pt x="1915" y="223"/>
                  <a:pt x="1612" y="41"/>
                  <a:pt x="1308" y="11"/>
                </a:cubicBezTo>
                <a:cubicBezTo>
                  <a:pt x="1255" y="4"/>
                  <a:pt x="1203" y="0"/>
                  <a:pt x="1151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8" name="Google Shape;3822;p72"/>
          <p:cNvSpPr/>
          <p:nvPr/>
        </p:nvSpPr>
        <p:spPr>
          <a:xfrm>
            <a:off x="2911370" y="4693419"/>
            <a:ext cx="54608" cy="43667"/>
          </a:xfrm>
          <a:custGeom>
            <a:avLst/>
            <a:gdLst/>
            <a:ahLst/>
            <a:cxnLst/>
            <a:rect l="l" t="t" r="r" b="b"/>
            <a:pathLst>
              <a:path w="2524" h="2129" extrusionOk="0">
                <a:moveTo>
                  <a:pt x="2371" y="1"/>
                </a:moveTo>
                <a:cubicBezTo>
                  <a:pt x="2250" y="1"/>
                  <a:pt x="2250" y="791"/>
                  <a:pt x="1551" y="1369"/>
                </a:cubicBezTo>
                <a:cubicBezTo>
                  <a:pt x="851" y="1916"/>
                  <a:pt x="0" y="1825"/>
                  <a:pt x="0" y="1946"/>
                </a:cubicBezTo>
                <a:cubicBezTo>
                  <a:pt x="0" y="2007"/>
                  <a:pt x="183" y="2098"/>
                  <a:pt x="548" y="2129"/>
                </a:cubicBezTo>
                <a:cubicBezTo>
                  <a:pt x="1034" y="2129"/>
                  <a:pt x="1490" y="1977"/>
                  <a:pt x="1855" y="1673"/>
                </a:cubicBezTo>
                <a:cubicBezTo>
                  <a:pt x="2189" y="1369"/>
                  <a:pt x="2432" y="973"/>
                  <a:pt x="2462" y="518"/>
                </a:cubicBezTo>
                <a:cubicBezTo>
                  <a:pt x="2523" y="183"/>
                  <a:pt x="2432" y="1"/>
                  <a:pt x="237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9" name="Google Shape;3823;p72"/>
          <p:cNvSpPr/>
          <p:nvPr/>
        </p:nvSpPr>
        <p:spPr>
          <a:xfrm>
            <a:off x="2966608" y="4532719"/>
            <a:ext cx="73669" cy="20285"/>
          </a:xfrm>
          <a:custGeom>
            <a:avLst/>
            <a:gdLst/>
            <a:ahLst/>
            <a:cxnLst/>
            <a:rect l="l" t="t" r="r" b="b"/>
            <a:pathLst>
              <a:path w="3405" h="989" extrusionOk="0">
                <a:moveTo>
                  <a:pt x="1435" y="1"/>
                </a:moveTo>
                <a:cubicBezTo>
                  <a:pt x="1094" y="1"/>
                  <a:pt x="754" y="59"/>
                  <a:pt x="426" y="176"/>
                </a:cubicBezTo>
                <a:cubicBezTo>
                  <a:pt x="122" y="298"/>
                  <a:pt x="1" y="450"/>
                  <a:pt x="1" y="541"/>
                </a:cubicBezTo>
                <a:cubicBezTo>
                  <a:pt x="61" y="754"/>
                  <a:pt x="791" y="662"/>
                  <a:pt x="1672" y="754"/>
                </a:cubicBezTo>
                <a:cubicBezTo>
                  <a:pt x="2314" y="845"/>
                  <a:pt x="2869" y="989"/>
                  <a:pt x="3156" y="989"/>
                </a:cubicBezTo>
                <a:cubicBezTo>
                  <a:pt x="3249" y="989"/>
                  <a:pt x="3314" y="973"/>
                  <a:pt x="3344" y="936"/>
                </a:cubicBezTo>
                <a:cubicBezTo>
                  <a:pt x="3405" y="845"/>
                  <a:pt x="3283" y="662"/>
                  <a:pt x="3010" y="450"/>
                </a:cubicBezTo>
                <a:cubicBezTo>
                  <a:pt x="2523" y="150"/>
                  <a:pt x="1980" y="1"/>
                  <a:pt x="143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0" name="Google Shape;3824;p72"/>
          <p:cNvSpPr/>
          <p:nvPr/>
        </p:nvSpPr>
        <p:spPr>
          <a:xfrm>
            <a:off x="2821279" y="4508148"/>
            <a:ext cx="56579" cy="16757"/>
          </a:xfrm>
          <a:custGeom>
            <a:avLst/>
            <a:gdLst/>
            <a:ahLst/>
            <a:cxnLst/>
            <a:rect l="l" t="t" r="r" b="b"/>
            <a:pathLst>
              <a:path w="2615" h="817" extrusionOk="0">
                <a:moveTo>
                  <a:pt x="1413" y="1"/>
                </a:moveTo>
                <a:cubicBezTo>
                  <a:pt x="1368" y="1"/>
                  <a:pt x="1322" y="3"/>
                  <a:pt x="1277" y="6"/>
                </a:cubicBezTo>
                <a:cubicBezTo>
                  <a:pt x="942" y="6"/>
                  <a:pt x="578" y="128"/>
                  <a:pt x="304" y="341"/>
                </a:cubicBezTo>
                <a:cubicBezTo>
                  <a:pt x="61" y="493"/>
                  <a:pt x="0" y="675"/>
                  <a:pt x="61" y="736"/>
                </a:cubicBezTo>
                <a:cubicBezTo>
                  <a:pt x="102" y="797"/>
                  <a:pt x="186" y="817"/>
                  <a:pt x="303" y="817"/>
                </a:cubicBezTo>
                <a:cubicBezTo>
                  <a:pt x="537" y="817"/>
                  <a:pt x="902" y="736"/>
                  <a:pt x="1307" y="736"/>
                </a:cubicBezTo>
                <a:cubicBezTo>
                  <a:pt x="1655" y="736"/>
                  <a:pt x="1982" y="776"/>
                  <a:pt x="2216" y="776"/>
                </a:cubicBezTo>
                <a:cubicBezTo>
                  <a:pt x="2392" y="776"/>
                  <a:pt x="2514" y="753"/>
                  <a:pt x="2553" y="675"/>
                </a:cubicBezTo>
                <a:cubicBezTo>
                  <a:pt x="2614" y="614"/>
                  <a:pt x="2523" y="432"/>
                  <a:pt x="2310" y="280"/>
                </a:cubicBezTo>
                <a:cubicBezTo>
                  <a:pt x="2044" y="94"/>
                  <a:pt x="1732" y="1"/>
                  <a:pt x="1413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1" name="Google Shape;3825;p72"/>
          <p:cNvSpPr/>
          <p:nvPr/>
        </p:nvSpPr>
        <p:spPr>
          <a:xfrm>
            <a:off x="2883094" y="4357397"/>
            <a:ext cx="324881" cy="444668"/>
          </a:xfrm>
          <a:custGeom>
            <a:avLst/>
            <a:gdLst/>
            <a:ahLst/>
            <a:cxnLst/>
            <a:rect l="l" t="t" r="r" b="b"/>
            <a:pathLst>
              <a:path w="15016" h="21680" extrusionOk="0">
                <a:moveTo>
                  <a:pt x="487" y="1"/>
                </a:moveTo>
                <a:lnTo>
                  <a:pt x="487" y="1"/>
                </a:lnTo>
                <a:cubicBezTo>
                  <a:pt x="0" y="821"/>
                  <a:pt x="487" y="1916"/>
                  <a:pt x="1247" y="2523"/>
                </a:cubicBezTo>
                <a:cubicBezTo>
                  <a:pt x="1976" y="3101"/>
                  <a:pt x="2949" y="3314"/>
                  <a:pt x="3861" y="3648"/>
                </a:cubicBezTo>
                <a:cubicBezTo>
                  <a:pt x="4773" y="3982"/>
                  <a:pt x="5684" y="4469"/>
                  <a:pt x="6049" y="5350"/>
                </a:cubicBezTo>
                <a:cubicBezTo>
                  <a:pt x="6475" y="6292"/>
                  <a:pt x="6140" y="7417"/>
                  <a:pt x="6505" y="8359"/>
                </a:cubicBezTo>
                <a:cubicBezTo>
                  <a:pt x="7113" y="10001"/>
                  <a:pt x="9423" y="10517"/>
                  <a:pt x="10031" y="12159"/>
                </a:cubicBezTo>
                <a:cubicBezTo>
                  <a:pt x="10487" y="13405"/>
                  <a:pt x="9757" y="14742"/>
                  <a:pt x="9605" y="16080"/>
                </a:cubicBezTo>
                <a:cubicBezTo>
                  <a:pt x="9423" y="17569"/>
                  <a:pt x="9970" y="19089"/>
                  <a:pt x="11095" y="20153"/>
                </a:cubicBezTo>
                <a:cubicBezTo>
                  <a:pt x="12023" y="21004"/>
                  <a:pt x="12251" y="21680"/>
                  <a:pt x="13208" y="21680"/>
                </a:cubicBezTo>
                <a:cubicBezTo>
                  <a:pt x="13380" y="21680"/>
                  <a:pt x="13574" y="21658"/>
                  <a:pt x="13800" y="21612"/>
                </a:cubicBezTo>
                <a:lnTo>
                  <a:pt x="14317" y="21642"/>
                </a:lnTo>
                <a:lnTo>
                  <a:pt x="14985" y="7204"/>
                </a:lnTo>
                <a:cubicBezTo>
                  <a:pt x="15016" y="6232"/>
                  <a:pt x="15016" y="5107"/>
                  <a:pt x="14499" y="4317"/>
                </a:cubicBezTo>
                <a:cubicBezTo>
                  <a:pt x="13982" y="3557"/>
                  <a:pt x="13071" y="3162"/>
                  <a:pt x="12189" y="2827"/>
                </a:cubicBezTo>
                <a:cubicBezTo>
                  <a:pt x="8420" y="1429"/>
                  <a:pt x="4499" y="457"/>
                  <a:pt x="48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2" name="Google Shape;3826;p72"/>
          <p:cNvSpPr/>
          <p:nvPr/>
        </p:nvSpPr>
        <p:spPr>
          <a:xfrm>
            <a:off x="3223078" y="4500437"/>
            <a:ext cx="215729" cy="217391"/>
          </a:xfrm>
          <a:custGeom>
            <a:avLst/>
            <a:gdLst/>
            <a:ahLst/>
            <a:cxnLst/>
            <a:rect l="l" t="t" r="r" b="b"/>
            <a:pathLst>
              <a:path w="9971" h="10599" extrusionOk="0">
                <a:moveTo>
                  <a:pt x="5557" y="1"/>
                </a:moveTo>
                <a:cubicBezTo>
                  <a:pt x="3601" y="1"/>
                  <a:pt x="1657" y="1343"/>
                  <a:pt x="1430" y="3726"/>
                </a:cubicBezTo>
                <a:lnTo>
                  <a:pt x="426" y="1416"/>
                </a:lnTo>
                <a:lnTo>
                  <a:pt x="426" y="1416"/>
                </a:lnTo>
                <a:cubicBezTo>
                  <a:pt x="214" y="3300"/>
                  <a:pt x="1" y="5246"/>
                  <a:pt x="548" y="7039"/>
                </a:cubicBezTo>
                <a:cubicBezTo>
                  <a:pt x="1095" y="8863"/>
                  <a:pt x="2585" y="10504"/>
                  <a:pt x="4469" y="10595"/>
                </a:cubicBezTo>
                <a:cubicBezTo>
                  <a:pt x="4522" y="10598"/>
                  <a:pt x="4574" y="10599"/>
                  <a:pt x="4626" y="10599"/>
                </a:cubicBezTo>
                <a:cubicBezTo>
                  <a:pt x="6564" y="10599"/>
                  <a:pt x="8199" y="8967"/>
                  <a:pt x="8998" y="7191"/>
                </a:cubicBezTo>
                <a:cubicBezTo>
                  <a:pt x="9697" y="5641"/>
                  <a:pt x="9971" y="3817"/>
                  <a:pt x="9211" y="2297"/>
                </a:cubicBezTo>
                <a:cubicBezTo>
                  <a:pt x="8438" y="726"/>
                  <a:pt x="6995" y="1"/>
                  <a:pt x="555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3" name="Google Shape;3827;p72"/>
          <p:cNvSpPr/>
          <p:nvPr/>
        </p:nvSpPr>
        <p:spPr>
          <a:xfrm>
            <a:off x="3271087" y="4519490"/>
            <a:ext cx="22393" cy="207628"/>
          </a:xfrm>
          <a:custGeom>
            <a:avLst/>
            <a:gdLst/>
            <a:ahLst/>
            <a:cxnLst/>
            <a:rect l="l" t="t" r="r" b="b"/>
            <a:pathLst>
              <a:path w="1035" h="10123" extrusionOk="0">
                <a:moveTo>
                  <a:pt x="639" y="0"/>
                </a:moveTo>
                <a:cubicBezTo>
                  <a:pt x="639" y="1"/>
                  <a:pt x="730" y="122"/>
                  <a:pt x="761" y="365"/>
                </a:cubicBezTo>
                <a:cubicBezTo>
                  <a:pt x="822" y="730"/>
                  <a:pt x="791" y="1095"/>
                  <a:pt x="670" y="1429"/>
                </a:cubicBezTo>
                <a:cubicBezTo>
                  <a:pt x="457" y="1946"/>
                  <a:pt x="244" y="2493"/>
                  <a:pt x="92" y="3010"/>
                </a:cubicBezTo>
                <a:cubicBezTo>
                  <a:pt x="1" y="3709"/>
                  <a:pt x="31" y="4408"/>
                  <a:pt x="214" y="5107"/>
                </a:cubicBezTo>
                <a:cubicBezTo>
                  <a:pt x="366" y="5806"/>
                  <a:pt x="578" y="6475"/>
                  <a:pt x="700" y="7083"/>
                </a:cubicBezTo>
                <a:cubicBezTo>
                  <a:pt x="822" y="7599"/>
                  <a:pt x="852" y="8146"/>
                  <a:pt x="791" y="8694"/>
                </a:cubicBezTo>
                <a:cubicBezTo>
                  <a:pt x="730" y="9210"/>
                  <a:pt x="548" y="9697"/>
                  <a:pt x="274" y="10122"/>
                </a:cubicBezTo>
                <a:cubicBezTo>
                  <a:pt x="396" y="10031"/>
                  <a:pt x="487" y="9940"/>
                  <a:pt x="548" y="9818"/>
                </a:cubicBezTo>
                <a:cubicBezTo>
                  <a:pt x="761" y="9484"/>
                  <a:pt x="913" y="9119"/>
                  <a:pt x="943" y="8754"/>
                </a:cubicBezTo>
                <a:cubicBezTo>
                  <a:pt x="1034" y="8177"/>
                  <a:pt x="1004" y="7599"/>
                  <a:pt x="913" y="7052"/>
                </a:cubicBezTo>
                <a:cubicBezTo>
                  <a:pt x="791" y="6414"/>
                  <a:pt x="578" y="5776"/>
                  <a:pt x="426" y="5077"/>
                </a:cubicBezTo>
                <a:cubicBezTo>
                  <a:pt x="244" y="4408"/>
                  <a:pt x="214" y="3739"/>
                  <a:pt x="305" y="3070"/>
                </a:cubicBezTo>
                <a:cubicBezTo>
                  <a:pt x="457" y="2554"/>
                  <a:pt x="639" y="2007"/>
                  <a:pt x="822" y="1520"/>
                </a:cubicBezTo>
                <a:cubicBezTo>
                  <a:pt x="943" y="1125"/>
                  <a:pt x="943" y="730"/>
                  <a:pt x="852" y="365"/>
                </a:cubicBezTo>
                <a:cubicBezTo>
                  <a:pt x="822" y="213"/>
                  <a:pt x="761" y="92"/>
                  <a:pt x="639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4" name="Google Shape;3828;p72"/>
          <p:cNvSpPr/>
          <p:nvPr/>
        </p:nvSpPr>
        <p:spPr>
          <a:xfrm>
            <a:off x="3278984" y="4595501"/>
            <a:ext cx="150628" cy="34048"/>
          </a:xfrm>
          <a:custGeom>
            <a:avLst/>
            <a:gdLst/>
            <a:ahLst/>
            <a:cxnLst/>
            <a:rect l="l" t="t" r="r" b="b"/>
            <a:pathLst>
              <a:path w="6962" h="1660" extrusionOk="0">
                <a:moveTo>
                  <a:pt x="6" y="1"/>
                </a:moveTo>
                <a:cubicBezTo>
                  <a:pt x="4" y="1"/>
                  <a:pt x="2" y="1"/>
                  <a:pt x="1" y="3"/>
                </a:cubicBezTo>
                <a:cubicBezTo>
                  <a:pt x="183" y="307"/>
                  <a:pt x="487" y="580"/>
                  <a:pt x="821" y="793"/>
                </a:cubicBezTo>
                <a:cubicBezTo>
                  <a:pt x="1618" y="1371"/>
                  <a:pt x="2559" y="1660"/>
                  <a:pt x="3508" y="1660"/>
                </a:cubicBezTo>
                <a:cubicBezTo>
                  <a:pt x="4407" y="1660"/>
                  <a:pt x="5312" y="1401"/>
                  <a:pt x="6110" y="884"/>
                </a:cubicBezTo>
                <a:cubicBezTo>
                  <a:pt x="6444" y="702"/>
                  <a:pt x="6718" y="428"/>
                  <a:pt x="6961" y="124"/>
                </a:cubicBezTo>
                <a:cubicBezTo>
                  <a:pt x="6960" y="123"/>
                  <a:pt x="6958" y="122"/>
                  <a:pt x="6956" y="122"/>
                </a:cubicBezTo>
                <a:cubicBezTo>
                  <a:pt x="6904" y="122"/>
                  <a:pt x="6601" y="442"/>
                  <a:pt x="6019" y="763"/>
                </a:cubicBezTo>
                <a:cubicBezTo>
                  <a:pt x="5260" y="1215"/>
                  <a:pt x="4410" y="1436"/>
                  <a:pt x="3560" y="1436"/>
                </a:cubicBezTo>
                <a:cubicBezTo>
                  <a:pt x="2639" y="1436"/>
                  <a:pt x="1718" y="1177"/>
                  <a:pt x="912" y="671"/>
                </a:cubicBezTo>
                <a:cubicBezTo>
                  <a:pt x="333" y="295"/>
                  <a:pt x="57" y="1"/>
                  <a:pt x="6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5" name="Google Shape;3829;p72"/>
          <p:cNvSpPr/>
          <p:nvPr/>
        </p:nvSpPr>
        <p:spPr>
          <a:xfrm>
            <a:off x="3284240" y="4612383"/>
            <a:ext cx="114452" cy="66413"/>
          </a:xfrm>
          <a:custGeom>
            <a:avLst/>
            <a:gdLst/>
            <a:ahLst/>
            <a:cxnLst/>
            <a:rect l="l" t="t" r="r" b="b"/>
            <a:pathLst>
              <a:path w="5290" h="3238" extrusionOk="0">
                <a:moveTo>
                  <a:pt x="1" y="0"/>
                </a:moveTo>
                <a:cubicBezTo>
                  <a:pt x="92" y="304"/>
                  <a:pt x="244" y="608"/>
                  <a:pt x="457" y="851"/>
                </a:cubicBezTo>
                <a:cubicBezTo>
                  <a:pt x="913" y="1459"/>
                  <a:pt x="1490" y="2007"/>
                  <a:pt x="2159" y="2402"/>
                </a:cubicBezTo>
                <a:cubicBezTo>
                  <a:pt x="2828" y="2797"/>
                  <a:pt x="3587" y="3070"/>
                  <a:pt x="4347" y="3192"/>
                </a:cubicBezTo>
                <a:cubicBezTo>
                  <a:pt x="4499" y="3222"/>
                  <a:pt x="4659" y="3238"/>
                  <a:pt x="4818" y="3238"/>
                </a:cubicBezTo>
                <a:cubicBezTo>
                  <a:pt x="4978" y="3238"/>
                  <a:pt x="5138" y="3222"/>
                  <a:pt x="5290" y="3192"/>
                </a:cubicBezTo>
                <a:cubicBezTo>
                  <a:pt x="4986" y="3101"/>
                  <a:pt x="4682" y="3040"/>
                  <a:pt x="4378" y="3010"/>
                </a:cubicBezTo>
                <a:cubicBezTo>
                  <a:pt x="3648" y="2858"/>
                  <a:pt x="2919" y="2584"/>
                  <a:pt x="2280" y="2189"/>
                </a:cubicBezTo>
                <a:cubicBezTo>
                  <a:pt x="1642" y="1824"/>
                  <a:pt x="1065" y="1307"/>
                  <a:pt x="609" y="730"/>
                </a:cubicBezTo>
                <a:cubicBezTo>
                  <a:pt x="214" y="304"/>
                  <a:pt x="31" y="0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6" name="Google Shape;3830;p72"/>
          <p:cNvSpPr/>
          <p:nvPr/>
        </p:nvSpPr>
        <p:spPr>
          <a:xfrm>
            <a:off x="2890991" y="4319656"/>
            <a:ext cx="378820" cy="444237"/>
          </a:xfrm>
          <a:custGeom>
            <a:avLst/>
            <a:gdLst/>
            <a:ahLst/>
            <a:cxnLst/>
            <a:rect l="l" t="t" r="r" b="b"/>
            <a:pathLst>
              <a:path w="17509" h="21659" extrusionOk="0">
                <a:moveTo>
                  <a:pt x="3193" y="1"/>
                </a:moveTo>
                <a:cubicBezTo>
                  <a:pt x="2669" y="1"/>
                  <a:pt x="2145" y="126"/>
                  <a:pt x="1672" y="351"/>
                </a:cubicBezTo>
                <a:cubicBezTo>
                  <a:pt x="1186" y="594"/>
                  <a:pt x="790" y="959"/>
                  <a:pt x="486" y="1415"/>
                </a:cubicBezTo>
                <a:cubicBezTo>
                  <a:pt x="274" y="1689"/>
                  <a:pt x="152" y="1993"/>
                  <a:pt x="61" y="2297"/>
                </a:cubicBezTo>
                <a:cubicBezTo>
                  <a:pt x="31" y="2418"/>
                  <a:pt x="0" y="2540"/>
                  <a:pt x="0" y="2661"/>
                </a:cubicBezTo>
                <a:cubicBezTo>
                  <a:pt x="122" y="2236"/>
                  <a:pt x="304" y="1810"/>
                  <a:pt x="547" y="1445"/>
                </a:cubicBezTo>
                <a:cubicBezTo>
                  <a:pt x="851" y="1050"/>
                  <a:pt x="1277" y="716"/>
                  <a:pt x="1733" y="473"/>
                </a:cubicBezTo>
                <a:cubicBezTo>
                  <a:pt x="2163" y="279"/>
                  <a:pt x="2639" y="177"/>
                  <a:pt x="3118" y="177"/>
                </a:cubicBezTo>
                <a:cubicBezTo>
                  <a:pt x="3316" y="177"/>
                  <a:pt x="3513" y="194"/>
                  <a:pt x="3708" y="230"/>
                </a:cubicBezTo>
                <a:cubicBezTo>
                  <a:pt x="4529" y="351"/>
                  <a:pt x="5289" y="746"/>
                  <a:pt x="5897" y="1324"/>
                </a:cubicBezTo>
                <a:cubicBezTo>
                  <a:pt x="6566" y="1993"/>
                  <a:pt x="7022" y="2844"/>
                  <a:pt x="7265" y="3756"/>
                </a:cubicBezTo>
                <a:cubicBezTo>
                  <a:pt x="7356" y="4272"/>
                  <a:pt x="7447" y="4789"/>
                  <a:pt x="7508" y="5275"/>
                </a:cubicBezTo>
                <a:cubicBezTo>
                  <a:pt x="7538" y="5853"/>
                  <a:pt x="7781" y="6400"/>
                  <a:pt x="8177" y="6795"/>
                </a:cubicBezTo>
                <a:cubicBezTo>
                  <a:pt x="8602" y="7221"/>
                  <a:pt x="9119" y="7494"/>
                  <a:pt x="9696" y="7646"/>
                </a:cubicBezTo>
                <a:cubicBezTo>
                  <a:pt x="10243" y="7829"/>
                  <a:pt x="10821" y="7889"/>
                  <a:pt x="11399" y="8041"/>
                </a:cubicBezTo>
                <a:cubicBezTo>
                  <a:pt x="11946" y="8132"/>
                  <a:pt x="12493" y="8345"/>
                  <a:pt x="12949" y="8680"/>
                </a:cubicBezTo>
                <a:cubicBezTo>
                  <a:pt x="13405" y="8984"/>
                  <a:pt x="13739" y="9440"/>
                  <a:pt x="13982" y="9926"/>
                </a:cubicBezTo>
                <a:cubicBezTo>
                  <a:pt x="14408" y="10868"/>
                  <a:pt x="14438" y="11962"/>
                  <a:pt x="14043" y="12935"/>
                </a:cubicBezTo>
                <a:cubicBezTo>
                  <a:pt x="13861" y="13421"/>
                  <a:pt x="13678" y="13877"/>
                  <a:pt x="13587" y="14394"/>
                </a:cubicBezTo>
                <a:cubicBezTo>
                  <a:pt x="13496" y="14880"/>
                  <a:pt x="13617" y="15397"/>
                  <a:pt x="13921" y="15792"/>
                </a:cubicBezTo>
                <a:cubicBezTo>
                  <a:pt x="14499" y="16552"/>
                  <a:pt x="15350" y="16856"/>
                  <a:pt x="15988" y="17282"/>
                </a:cubicBezTo>
                <a:cubicBezTo>
                  <a:pt x="16566" y="17646"/>
                  <a:pt x="16991" y="18224"/>
                  <a:pt x="17204" y="18862"/>
                </a:cubicBezTo>
                <a:cubicBezTo>
                  <a:pt x="17356" y="19348"/>
                  <a:pt x="17386" y="19865"/>
                  <a:pt x="17326" y="20382"/>
                </a:cubicBezTo>
                <a:cubicBezTo>
                  <a:pt x="17234" y="20838"/>
                  <a:pt x="17083" y="21263"/>
                  <a:pt x="16839" y="21659"/>
                </a:cubicBezTo>
                <a:cubicBezTo>
                  <a:pt x="16870" y="21628"/>
                  <a:pt x="16870" y="21628"/>
                  <a:pt x="16900" y="21598"/>
                </a:cubicBezTo>
                <a:cubicBezTo>
                  <a:pt x="16961" y="21537"/>
                  <a:pt x="16991" y="21446"/>
                  <a:pt x="17052" y="21385"/>
                </a:cubicBezTo>
                <a:cubicBezTo>
                  <a:pt x="17204" y="21081"/>
                  <a:pt x="17326" y="20777"/>
                  <a:pt x="17386" y="20443"/>
                </a:cubicBezTo>
                <a:cubicBezTo>
                  <a:pt x="17508" y="19926"/>
                  <a:pt x="17478" y="19379"/>
                  <a:pt x="17326" y="18862"/>
                </a:cubicBezTo>
                <a:cubicBezTo>
                  <a:pt x="17113" y="18163"/>
                  <a:pt x="16657" y="17586"/>
                  <a:pt x="16079" y="17190"/>
                </a:cubicBezTo>
                <a:cubicBezTo>
                  <a:pt x="15441" y="16734"/>
                  <a:pt x="14590" y="16430"/>
                  <a:pt x="14073" y="15701"/>
                </a:cubicBezTo>
                <a:cubicBezTo>
                  <a:pt x="13800" y="15367"/>
                  <a:pt x="13709" y="14911"/>
                  <a:pt x="13800" y="14455"/>
                </a:cubicBezTo>
                <a:cubicBezTo>
                  <a:pt x="13891" y="13968"/>
                  <a:pt x="14043" y="13513"/>
                  <a:pt x="14256" y="13057"/>
                </a:cubicBezTo>
                <a:cubicBezTo>
                  <a:pt x="14681" y="12054"/>
                  <a:pt x="14651" y="10868"/>
                  <a:pt x="14195" y="9865"/>
                </a:cubicBezTo>
                <a:cubicBezTo>
                  <a:pt x="13952" y="9348"/>
                  <a:pt x="13557" y="8862"/>
                  <a:pt x="13101" y="8528"/>
                </a:cubicBezTo>
                <a:cubicBezTo>
                  <a:pt x="12614" y="8193"/>
                  <a:pt x="12037" y="7950"/>
                  <a:pt x="11459" y="7829"/>
                </a:cubicBezTo>
                <a:cubicBezTo>
                  <a:pt x="10882" y="7707"/>
                  <a:pt x="10304" y="7616"/>
                  <a:pt x="9757" y="7464"/>
                </a:cubicBezTo>
                <a:cubicBezTo>
                  <a:pt x="9240" y="7312"/>
                  <a:pt x="8724" y="7038"/>
                  <a:pt x="8329" y="6674"/>
                </a:cubicBezTo>
                <a:cubicBezTo>
                  <a:pt x="7964" y="6278"/>
                  <a:pt x="7751" y="5792"/>
                  <a:pt x="7721" y="5275"/>
                </a:cubicBezTo>
                <a:cubicBezTo>
                  <a:pt x="7660" y="4759"/>
                  <a:pt x="7599" y="4242"/>
                  <a:pt x="7477" y="3725"/>
                </a:cubicBezTo>
                <a:cubicBezTo>
                  <a:pt x="7234" y="2752"/>
                  <a:pt x="6718" y="1871"/>
                  <a:pt x="6018" y="1172"/>
                </a:cubicBezTo>
                <a:cubicBezTo>
                  <a:pt x="5411" y="564"/>
                  <a:pt x="4590" y="169"/>
                  <a:pt x="3739" y="47"/>
                </a:cubicBezTo>
                <a:cubicBezTo>
                  <a:pt x="3558" y="16"/>
                  <a:pt x="3376" y="1"/>
                  <a:pt x="3193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7" name="Google Shape;3831;p72"/>
          <p:cNvSpPr/>
          <p:nvPr/>
        </p:nvSpPr>
        <p:spPr>
          <a:xfrm>
            <a:off x="2875868" y="4283866"/>
            <a:ext cx="373540" cy="173929"/>
          </a:xfrm>
          <a:custGeom>
            <a:avLst/>
            <a:gdLst/>
            <a:ahLst/>
            <a:cxnLst/>
            <a:rect l="l" t="t" r="r" b="b"/>
            <a:pathLst>
              <a:path w="17265" h="8480" extrusionOk="0">
                <a:moveTo>
                  <a:pt x="3527" y="1"/>
                </a:moveTo>
                <a:cubicBezTo>
                  <a:pt x="3129" y="1"/>
                  <a:pt x="2730" y="63"/>
                  <a:pt x="2340" y="181"/>
                </a:cubicBezTo>
                <a:cubicBezTo>
                  <a:pt x="1733" y="333"/>
                  <a:pt x="1185" y="698"/>
                  <a:pt x="760" y="1184"/>
                </a:cubicBezTo>
                <a:cubicBezTo>
                  <a:pt x="152" y="1883"/>
                  <a:pt x="0" y="2856"/>
                  <a:pt x="334" y="3738"/>
                </a:cubicBezTo>
                <a:cubicBezTo>
                  <a:pt x="426" y="3950"/>
                  <a:pt x="578" y="4163"/>
                  <a:pt x="760" y="4345"/>
                </a:cubicBezTo>
                <a:cubicBezTo>
                  <a:pt x="790" y="4406"/>
                  <a:pt x="882" y="4467"/>
                  <a:pt x="942" y="4497"/>
                </a:cubicBezTo>
                <a:cubicBezTo>
                  <a:pt x="730" y="4285"/>
                  <a:pt x="547" y="4011"/>
                  <a:pt x="426" y="3707"/>
                </a:cubicBezTo>
                <a:cubicBezTo>
                  <a:pt x="304" y="3342"/>
                  <a:pt x="243" y="2978"/>
                  <a:pt x="304" y="2613"/>
                </a:cubicBezTo>
                <a:cubicBezTo>
                  <a:pt x="334" y="2096"/>
                  <a:pt x="547" y="1640"/>
                  <a:pt x="882" y="1276"/>
                </a:cubicBezTo>
                <a:cubicBezTo>
                  <a:pt x="1277" y="820"/>
                  <a:pt x="1793" y="516"/>
                  <a:pt x="2371" y="333"/>
                </a:cubicBezTo>
                <a:cubicBezTo>
                  <a:pt x="2720" y="238"/>
                  <a:pt x="3078" y="192"/>
                  <a:pt x="3436" y="192"/>
                </a:cubicBezTo>
                <a:cubicBezTo>
                  <a:pt x="3762" y="192"/>
                  <a:pt x="4088" y="230"/>
                  <a:pt x="4407" y="303"/>
                </a:cubicBezTo>
                <a:cubicBezTo>
                  <a:pt x="5958" y="698"/>
                  <a:pt x="7356" y="1610"/>
                  <a:pt x="8328" y="2856"/>
                </a:cubicBezTo>
                <a:cubicBezTo>
                  <a:pt x="8845" y="3525"/>
                  <a:pt x="9240" y="4224"/>
                  <a:pt x="9544" y="5014"/>
                </a:cubicBezTo>
                <a:cubicBezTo>
                  <a:pt x="9848" y="5774"/>
                  <a:pt x="10122" y="6534"/>
                  <a:pt x="10760" y="7020"/>
                </a:cubicBezTo>
                <a:cubicBezTo>
                  <a:pt x="11094" y="7263"/>
                  <a:pt x="11459" y="7385"/>
                  <a:pt x="11824" y="7415"/>
                </a:cubicBezTo>
                <a:cubicBezTo>
                  <a:pt x="11915" y="7423"/>
                  <a:pt x="12004" y="7427"/>
                  <a:pt x="12093" y="7427"/>
                </a:cubicBezTo>
                <a:cubicBezTo>
                  <a:pt x="12358" y="7427"/>
                  <a:pt x="12614" y="7393"/>
                  <a:pt x="12888" y="7324"/>
                </a:cubicBezTo>
                <a:cubicBezTo>
                  <a:pt x="13526" y="7203"/>
                  <a:pt x="14104" y="6960"/>
                  <a:pt x="14651" y="6868"/>
                </a:cubicBezTo>
                <a:cubicBezTo>
                  <a:pt x="14894" y="6792"/>
                  <a:pt x="15137" y="6754"/>
                  <a:pt x="15380" y="6754"/>
                </a:cubicBezTo>
                <a:cubicBezTo>
                  <a:pt x="15623" y="6754"/>
                  <a:pt x="15867" y="6792"/>
                  <a:pt x="16110" y="6868"/>
                </a:cubicBezTo>
                <a:cubicBezTo>
                  <a:pt x="16474" y="6990"/>
                  <a:pt x="16778" y="7203"/>
                  <a:pt x="16961" y="7507"/>
                </a:cubicBezTo>
                <a:cubicBezTo>
                  <a:pt x="17113" y="7719"/>
                  <a:pt x="17174" y="7932"/>
                  <a:pt x="17174" y="8175"/>
                </a:cubicBezTo>
                <a:cubicBezTo>
                  <a:pt x="17204" y="8358"/>
                  <a:pt x="17174" y="8479"/>
                  <a:pt x="17174" y="8479"/>
                </a:cubicBezTo>
                <a:cubicBezTo>
                  <a:pt x="17204" y="8388"/>
                  <a:pt x="17234" y="8297"/>
                  <a:pt x="17234" y="8206"/>
                </a:cubicBezTo>
                <a:cubicBezTo>
                  <a:pt x="17265" y="7963"/>
                  <a:pt x="17204" y="7719"/>
                  <a:pt x="17052" y="7507"/>
                </a:cubicBezTo>
                <a:cubicBezTo>
                  <a:pt x="16870" y="7172"/>
                  <a:pt x="16535" y="6899"/>
                  <a:pt x="16171" y="6777"/>
                </a:cubicBezTo>
                <a:cubicBezTo>
                  <a:pt x="15903" y="6677"/>
                  <a:pt x="15617" y="6632"/>
                  <a:pt x="15327" y="6632"/>
                </a:cubicBezTo>
                <a:cubicBezTo>
                  <a:pt x="15091" y="6632"/>
                  <a:pt x="14853" y="6662"/>
                  <a:pt x="14620" y="6716"/>
                </a:cubicBezTo>
                <a:cubicBezTo>
                  <a:pt x="14073" y="6838"/>
                  <a:pt x="13496" y="7051"/>
                  <a:pt x="12857" y="7172"/>
                </a:cubicBezTo>
                <a:cubicBezTo>
                  <a:pt x="12650" y="7229"/>
                  <a:pt x="12440" y="7256"/>
                  <a:pt x="12232" y="7256"/>
                </a:cubicBezTo>
                <a:cubicBezTo>
                  <a:pt x="11767" y="7256"/>
                  <a:pt x="11311" y="7120"/>
                  <a:pt x="10912" y="6868"/>
                </a:cubicBezTo>
                <a:cubicBezTo>
                  <a:pt x="10335" y="6443"/>
                  <a:pt x="10061" y="5683"/>
                  <a:pt x="9757" y="4953"/>
                </a:cubicBezTo>
                <a:cubicBezTo>
                  <a:pt x="9483" y="4133"/>
                  <a:pt x="9058" y="3403"/>
                  <a:pt x="8541" y="2735"/>
                </a:cubicBezTo>
                <a:cubicBezTo>
                  <a:pt x="7508" y="1428"/>
                  <a:pt x="6079" y="516"/>
                  <a:pt x="4468" y="121"/>
                </a:cubicBezTo>
                <a:cubicBezTo>
                  <a:pt x="4159" y="40"/>
                  <a:pt x="3843" y="1"/>
                  <a:pt x="352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8" name="Google Shape;3832;p72"/>
          <p:cNvSpPr/>
          <p:nvPr/>
        </p:nvSpPr>
        <p:spPr>
          <a:xfrm>
            <a:off x="2307671" y="4970229"/>
            <a:ext cx="1046972" cy="881563"/>
          </a:xfrm>
          <a:custGeom>
            <a:avLst/>
            <a:gdLst/>
            <a:ahLst/>
            <a:cxnLst/>
            <a:rect l="l" t="t" r="r" b="b"/>
            <a:pathLst>
              <a:path w="48391" h="42981" extrusionOk="0">
                <a:moveTo>
                  <a:pt x="27569" y="0"/>
                </a:moveTo>
                <a:cubicBezTo>
                  <a:pt x="27569" y="0"/>
                  <a:pt x="21703" y="335"/>
                  <a:pt x="18450" y="3222"/>
                </a:cubicBezTo>
                <a:cubicBezTo>
                  <a:pt x="17630" y="4013"/>
                  <a:pt x="17022" y="5016"/>
                  <a:pt x="16657" y="6140"/>
                </a:cubicBezTo>
                <a:lnTo>
                  <a:pt x="11611" y="17630"/>
                </a:lnTo>
                <a:lnTo>
                  <a:pt x="9028" y="3192"/>
                </a:lnTo>
                <a:lnTo>
                  <a:pt x="0" y="4499"/>
                </a:lnTo>
                <a:lnTo>
                  <a:pt x="1459" y="29332"/>
                </a:lnTo>
                <a:cubicBezTo>
                  <a:pt x="1976" y="34621"/>
                  <a:pt x="5867" y="38968"/>
                  <a:pt x="11064" y="40062"/>
                </a:cubicBezTo>
                <a:lnTo>
                  <a:pt x="16201" y="34287"/>
                </a:lnTo>
                <a:cubicBezTo>
                  <a:pt x="16804" y="38963"/>
                  <a:pt x="17318" y="42980"/>
                  <a:pt x="17385" y="42980"/>
                </a:cubicBezTo>
                <a:cubicBezTo>
                  <a:pt x="17386" y="42980"/>
                  <a:pt x="17386" y="42980"/>
                  <a:pt x="17386" y="42980"/>
                </a:cubicBezTo>
                <a:cubicBezTo>
                  <a:pt x="17508" y="42858"/>
                  <a:pt x="45533" y="41156"/>
                  <a:pt x="45533" y="41156"/>
                </a:cubicBezTo>
                <a:lnTo>
                  <a:pt x="42706" y="31551"/>
                </a:lnTo>
                <a:lnTo>
                  <a:pt x="48390" y="2402"/>
                </a:lnTo>
                <a:lnTo>
                  <a:pt x="38876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9" name="Google Shape;3833;p72"/>
          <p:cNvSpPr/>
          <p:nvPr/>
        </p:nvSpPr>
        <p:spPr>
          <a:xfrm>
            <a:off x="2269526" y="4225492"/>
            <a:ext cx="308763" cy="287784"/>
          </a:xfrm>
          <a:custGeom>
            <a:avLst/>
            <a:gdLst/>
            <a:ahLst/>
            <a:cxnLst/>
            <a:rect l="l" t="t" r="r" b="b"/>
            <a:pathLst>
              <a:path w="14271" h="14031" extrusionOk="0">
                <a:moveTo>
                  <a:pt x="7756" y="1"/>
                </a:moveTo>
                <a:cubicBezTo>
                  <a:pt x="6614" y="1"/>
                  <a:pt x="5441" y="310"/>
                  <a:pt x="4347" y="991"/>
                </a:cubicBezTo>
                <a:cubicBezTo>
                  <a:pt x="0" y="3666"/>
                  <a:pt x="335" y="10109"/>
                  <a:pt x="4924" y="12328"/>
                </a:cubicBezTo>
                <a:lnTo>
                  <a:pt x="4924" y="13970"/>
                </a:lnTo>
                <a:lnTo>
                  <a:pt x="10608" y="14031"/>
                </a:lnTo>
                <a:cubicBezTo>
                  <a:pt x="10608" y="14031"/>
                  <a:pt x="10669" y="13119"/>
                  <a:pt x="10669" y="12298"/>
                </a:cubicBezTo>
                <a:cubicBezTo>
                  <a:pt x="12858" y="11204"/>
                  <a:pt x="14225" y="8985"/>
                  <a:pt x="14225" y="6553"/>
                </a:cubicBezTo>
                <a:cubicBezTo>
                  <a:pt x="14271" y="2732"/>
                  <a:pt x="11151" y="1"/>
                  <a:pt x="7756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0" name="Google Shape;3834;p72"/>
          <p:cNvSpPr/>
          <p:nvPr/>
        </p:nvSpPr>
        <p:spPr>
          <a:xfrm>
            <a:off x="2358081" y="4358893"/>
            <a:ext cx="159391" cy="151881"/>
          </a:xfrm>
          <a:custGeom>
            <a:avLst/>
            <a:gdLst/>
            <a:ahLst/>
            <a:cxnLst/>
            <a:rect l="l" t="t" r="r" b="b"/>
            <a:pathLst>
              <a:path w="7367" h="7405" extrusionOk="0">
                <a:moveTo>
                  <a:pt x="4990" y="436"/>
                </a:moveTo>
                <a:cubicBezTo>
                  <a:pt x="5012" y="436"/>
                  <a:pt x="5034" y="439"/>
                  <a:pt x="5056" y="444"/>
                </a:cubicBezTo>
                <a:cubicBezTo>
                  <a:pt x="5178" y="444"/>
                  <a:pt x="5269" y="536"/>
                  <a:pt x="5330" y="627"/>
                </a:cubicBezTo>
                <a:cubicBezTo>
                  <a:pt x="5360" y="748"/>
                  <a:pt x="5360" y="870"/>
                  <a:pt x="5330" y="961"/>
                </a:cubicBezTo>
                <a:cubicBezTo>
                  <a:pt x="5269" y="1204"/>
                  <a:pt x="5087" y="1417"/>
                  <a:pt x="4904" y="1569"/>
                </a:cubicBezTo>
                <a:cubicBezTo>
                  <a:pt x="4821" y="1634"/>
                  <a:pt x="4735" y="1692"/>
                  <a:pt x="4646" y="1743"/>
                </a:cubicBezTo>
                <a:lnTo>
                  <a:pt x="4646" y="1743"/>
                </a:lnTo>
                <a:cubicBezTo>
                  <a:pt x="4615" y="1676"/>
                  <a:pt x="4590" y="1608"/>
                  <a:pt x="4570" y="1539"/>
                </a:cubicBezTo>
                <a:cubicBezTo>
                  <a:pt x="4479" y="1295"/>
                  <a:pt x="4479" y="1052"/>
                  <a:pt x="4540" y="809"/>
                </a:cubicBezTo>
                <a:cubicBezTo>
                  <a:pt x="4570" y="718"/>
                  <a:pt x="4631" y="596"/>
                  <a:pt x="4722" y="536"/>
                </a:cubicBezTo>
                <a:cubicBezTo>
                  <a:pt x="4796" y="486"/>
                  <a:pt x="4891" y="436"/>
                  <a:pt x="4990" y="436"/>
                </a:cubicBezTo>
                <a:close/>
                <a:moveTo>
                  <a:pt x="2622" y="90"/>
                </a:moveTo>
                <a:cubicBezTo>
                  <a:pt x="2690" y="90"/>
                  <a:pt x="2754" y="105"/>
                  <a:pt x="2807" y="140"/>
                </a:cubicBezTo>
                <a:cubicBezTo>
                  <a:pt x="3020" y="262"/>
                  <a:pt x="3141" y="505"/>
                  <a:pt x="3141" y="748"/>
                </a:cubicBezTo>
                <a:cubicBezTo>
                  <a:pt x="3141" y="991"/>
                  <a:pt x="3111" y="1235"/>
                  <a:pt x="3020" y="1447"/>
                </a:cubicBezTo>
                <a:cubicBezTo>
                  <a:pt x="2983" y="1556"/>
                  <a:pt x="2938" y="1660"/>
                  <a:pt x="2885" y="1757"/>
                </a:cubicBezTo>
                <a:lnTo>
                  <a:pt x="2885" y="1757"/>
                </a:lnTo>
                <a:cubicBezTo>
                  <a:pt x="2613" y="1597"/>
                  <a:pt x="2391" y="1363"/>
                  <a:pt x="2260" y="1083"/>
                </a:cubicBezTo>
                <a:cubicBezTo>
                  <a:pt x="2138" y="839"/>
                  <a:pt x="2138" y="596"/>
                  <a:pt x="2229" y="353"/>
                </a:cubicBezTo>
                <a:cubicBezTo>
                  <a:pt x="2260" y="232"/>
                  <a:pt x="2351" y="140"/>
                  <a:pt x="2473" y="110"/>
                </a:cubicBezTo>
                <a:cubicBezTo>
                  <a:pt x="2523" y="97"/>
                  <a:pt x="2573" y="90"/>
                  <a:pt x="2622" y="90"/>
                </a:cubicBezTo>
                <a:close/>
                <a:moveTo>
                  <a:pt x="554" y="1684"/>
                </a:moveTo>
                <a:cubicBezTo>
                  <a:pt x="635" y="1684"/>
                  <a:pt x="720" y="1713"/>
                  <a:pt x="801" y="1782"/>
                </a:cubicBezTo>
                <a:cubicBezTo>
                  <a:pt x="953" y="1873"/>
                  <a:pt x="1105" y="1995"/>
                  <a:pt x="1166" y="2177"/>
                </a:cubicBezTo>
                <a:cubicBezTo>
                  <a:pt x="1257" y="2360"/>
                  <a:pt x="1333" y="2535"/>
                  <a:pt x="1402" y="2706"/>
                </a:cubicBezTo>
                <a:lnTo>
                  <a:pt x="1402" y="2706"/>
                </a:lnTo>
                <a:cubicBezTo>
                  <a:pt x="1360" y="2709"/>
                  <a:pt x="1317" y="2711"/>
                  <a:pt x="1275" y="2711"/>
                </a:cubicBezTo>
                <a:cubicBezTo>
                  <a:pt x="1138" y="2711"/>
                  <a:pt x="999" y="2695"/>
                  <a:pt x="862" y="2663"/>
                </a:cubicBezTo>
                <a:cubicBezTo>
                  <a:pt x="649" y="2633"/>
                  <a:pt x="467" y="2511"/>
                  <a:pt x="315" y="2359"/>
                </a:cubicBezTo>
                <a:cubicBezTo>
                  <a:pt x="1" y="2118"/>
                  <a:pt x="243" y="1684"/>
                  <a:pt x="554" y="1684"/>
                </a:cubicBezTo>
                <a:close/>
                <a:moveTo>
                  <a:pt x="6770" y="1713"/>
                </a:moveTo>
                <a:cubicBezTo>
                  <a:pt x="6865" y="1713"/>
                  <a:pt x="6956" y="1736"/>
                  <a:pt x="7032" y="1782"/>
                </a:cubicBezTo>
                <a:cubicBezTo>
                  <a:pt x="7214" y="1903"/>
                  <a:pt x="7275" y="2116"/>
                  <a:pt x="7184" y="2298"/>
                </a:cubicBezTo>
                <a:cubicBezTo>
                  <a:pt x="7093" y="2481"/>
                  <a:pt x="6910" y="2602"/>
                  <a:pt x="6728" y="2694"/>
                </a:cubicBezTo>
                <a:cubicBezTo>
                  <a:pt x="6564" y="2740"/>
                  <a:pt x="6391" y="2765"/>
                  <a:pt x="6218" y="2765"/>
                </a:cubicBezTo>
                <a:cubicBezTo>
                  <a:pt x="6050" y="2765"/>
                  <a:pt x="5881" y="2742"/>
                  <a:pt x="5720" y="2694"/>
                </a:cubicBezTo>
                <a:lnTo>
                  <a:pt x="5720" y="2694"/>
                </a:lnTo>
                <a:cubicBezTo>
                  <a:pt x="5823" y="2509"/>
                  <a:pt x="5936" y="2323"/>
                  <a:pt x="6059" y="2146"/>
                </a:cubicBezTo>
                <a:cubicBezTo>
                  <a:pt x="6181" y="1995"/>
                  <a:pt x="6333" y="1873"/>
                  <a:pt x="6485" y="1782"/>
                </a:cubicBezTo>
                <a:cubicBezTo>
                  <a:pt x="6576" y="1736"/>
                  <a:pt x="6675" y="1713"/>
                  <a:pt x="6770" y="1713"/>
                </a:cubicBezTo>
                <a:close/>
                <a:moveTo>
                  <a:pt x="2615" y="1"/>
                </a:moveTo>
                <a:cubicBezTo>
                  <a:pt x="2566" y="1"/>
                  <a:pt x="2517" y="8"/>
                  <a:pt x="2473" y="19"/>
                </a:cubicBezTo>
                <a:cubicBezTo>
                  <a:pt x="2351" y="80"/>
                  <a:pt x="2229" y="171"/>
                  <a:pt x="2199" y="323"/>
                </a:cubicBezTo>
                <a:cubicBezTo>
                  <a:pt x="2078" y="566"/>
                  <a:pt x="2108" y="870"/>
                  <a:pt x="2229" y="1113"/>
                </a:cubicBezTo>
                <a:cubicBezTo>
                  <a:pt x="2372" y="1398"/>
                  <a:pt x="2588" y="1642"/>
                  <a:pt x="2853" y="1813"/>
                </a:cubicBezTo>
                <a:lnTo>
                  <a:pt x="2853" y="1813"/>
                </a:lnTo>
                <a:cubicBezTo>
                  <a:pt x="2549" y="2321"/>
                  <a:pt x="2023" y="2647"/>
                  <a:pt x="1449" y="2702"/>
                </a:cubicBezTo>
                <a:lnTo>
                  <a:pt x="1449" y="2702"/>
                </a:lnTo>
                <a:cubicBezTo>
                  <a:pt x="1377" y="2527"/>
                  <a:pt x="1306" y="2352"/>
                  <a:pt x="1226" y="2177"/>
                </a:cubicBezTo>
                <a:cubicBezTo>
                  <a:pt x="1135" y="1964"/>
                  <a:pt x="1014" y="1812"/>
                  <a:pt x="831" y="1721"/>
                </a:cubicBezTo>
                <a:cubicBezTo>
                  <a:pt x="765" y="1676"/>
                  <a:pt x="698" y="1648"/>
                  <a:pt x="619" y="1648"/>
                </a:cubicBezTo>
                <a:cubicBezTo>
                  <a:pt x="590" y="1648"/>
                  <a:pt x="560" y="1652"/>
                  <a:pt x="527" y="1660"/>
                </a:cubicBezTo>
                <a:cubicBezTo>
                  <a:pt x="436" y="1660"/>
                  <a:pt x="315" y="1721"/>
                  <a:pt x="254" y="1782"/>
                </a:cubicBezTo>
                <a:cubicBezTo>
                  <a:pt x="102" y="1964"/>
                  <a:pt x="132" y="2238"/>
                  <a:pt x="284" y="2420"/>
                </a:cubicBezTo>
                <a:cubicBezTo>
                  <a:pt x="436" y="2572"/>
                  <a:pt x="619" y="2694"/>
                  <a:pt x="862" y="2724"/>
                </a:cubicBezTo>
                <a:cubicBezTo>
                  <a:pt x="1018" y="2763"/>
                  <a:pt x="1173" y="2782"/>
                  <a:pt x="1327" y="2782"/>
                </a:cubicBezTo>
                <a:cubicBezTo>
                  <a:pt x="1361" y="2782"/>
                  <a:pt x="1396" y="2781"/>
                  <a:pt x="1430" y="2779"/>
                </a:cubicBezTo>
                <a:lnTo>
                  <a:pt x="1430" y="2779"/>
                </a:lnTo>
                <a:cubicBezTo>
                  <a:pt x="1487" y="2924"/>
                  <a:pt x="1539" y="3067"/>
                  <a:pt x="1591" y="3210"/>
                </a:cubicBezTo>
                <a:cubicBezTo>
                  <a:pt x="2108" y="4517"/>
                  <a:pt x="2473" y="5581"/>
                  <a:pt x="2716" y="6341"/>
                </a:cubicBezTo>
                <a:cubicBezTo>
                  <a:pt x="2837" y="6706"/>
                  <a:pt x="2929" y="6979"/>
                  <a:pt x="2989" y="7192"/>
                </a:cubicBezTo>
                <a:cubicBezTo>
                  <a:pt x="3020" y="7283"/>
                  <a:pt x="3050" y="7375"/>
                  <a:pt x="3081" y="7405"/>
                </a:cubicBezTo>
                <a:lnTo>
                  <a:pt x="3020" y="7192"/>
                </a:lnTo>
                <a:lnTo>
                  <a:pt x="2746" y="6311"/>
                </a:lnTo>
                <a:cubicBezTo>
                  <a:pt x="2503" y="5581"/>
                  <a:pt x="2138" y="4487"/>
                  <a:pt x="1652" y="3180"/>
                </a:cubicBezTo>
                <a:cubicBezTo>
                  <a:pt x="1591" y="3045"/>
                  <a:pt x="1534" y="2910"/>
                  <a:pt x="1479" y="2775"/>
                </a:cubicBezTo>
                <a:lnTo>
                  <a:pt x="1479" y="2775"/>
                </a:lnTo>
                <a:cubicBezTo>
                  <a:pt x="2080" y="2727"/>
                  <a:pt x="2626" y="2391"/>
                  <a:pt x="2951" y="1872"/>
                </a:cubicBezTo>
                <a:lnTo>
                  <a:pt x="2951" y="1872"/>
                </a:lnTo>
                <a:cubicBezTo>
                  <a:pt x="3112" y="1961"/>
                  <a:pt x="3289" y="2024"/>
                  <a:pt x="3476" y="2055"/>
                </a:cubicBezTo>
                <a:cubicBezTo>
                  <a:pt x="3555" y="2064"/>
                  <a:pt x="3634" y="2068"/>
                  <a:pt x="3712" y="2068"/>
                </a:cubicBezTo>
                <a:cubicBezTo>
                  <a:pt x="4033" y="2068"/>
                  <a:pt x="4347" y="1996"/>
                  <a:pt x="4631" y="1858"/>
                </a:cubicBezTo>
                <a:lnTo>
                  <a:pt x="4631" y="1858"/>
                </a:lnTo>
                <a:cubicBezTo>
                  <a:pt x="4801" y="2190"/>
                  <a:pt x="5065" y="2473"/>
                  <a:pt x="5421" y="2663"/>
                </a:cubicBezTo>
                <a:cubicBezTo>
                  <a:pt x="5489" y="2695"/>
                  <a:pt x="5560" y="2722"/>
                  <a:pt x="5633" y="2746"/>
                </a:cubicBezTo>
                <a:lnTo>
                  <a:pt x="5633" y="2746"/>
                </a:lnTo>
                <a:cubicBezTo>
                  <a:pt x="5580" y="2850"/>
                  <a:pt x="5529" y="2954"/>
                  <a:pt x="5482" y="3058"/>
                </a:cubicBezTo>
                <a:cubicBezTo>
                  <a:pt x="5239" y="3636"/>
                  <a:pt x="5026" y="4244"/>
                  <a:pt x="4874" y="4852"/>
                </a:cubicBezTo>
                <a:cubicBezTo>
                  <a:pt x="4752" y="5399"/>
                  <a:pt x="4661" y="5855"/>
                  <a:pt x="4600" y="6250"/>
                </a:cubicBezTo>
                <a:cubicBezTo>
                  <a:pt x="4540" y="6645"/>
                  <a:pt x="4509" y="6949"/>
                  <a:pt x="4479" y="7162"/>
                </a:cubicBezTo>
                <a:cubicBezTo>
                  <a:pt x="4509" y="6979"/>
                  <a:pt x="4540" y="6675"/>
                  <a:pt x="4631" y="6280"/>
                </a:cubicBezTo>
                <a:cubicBezTo>
                  <a:pt x="4692" y="5885"/>
                  <a:pt x="4783" y="5429"/>
                  <a:pt x="4904" y="4882"/>
                </a:cubicBezTo>
                <a:cubicBezTo>
                  <a:pt x="5056" y="4274"/>
                  <a:pt x="5269" y="3666"/>
                  <a:pt x="5512" y="3089"/>
                </a:cubicBezTo>
                <a:cubicBezTo>
                  <a:pt x="5565" y="2983"/>
                  <a:pt x="5622" y="2873"/>
                  <a:pt x="5683" y="2762"/>
                </a:cubicBezTo>
                <a:lnTo>
                  <a:pt x="5683" y="2762"/>
                </a:lnTo>
                <a:cubicBezTo>
                  <a:pt x="5853" y="2812"/>
                  <a:pt x="6035" y="2841"/>
                  <a:pt x="6219" y="2841"/>
                </a:cubicBezTo>
                <a:cubicBezTo>
                  <a:pt x="6398" y="2841"/>
                  <a:pt x="6581" y="2814"/>
                  <a:pt x="6758" y="2754"/>
                </a:cubicBezTo>
                <a:cubicBezTo>
                  <a:pt x="6971" y="2694"/>
                  <a:pt x="7154" y="2542"/>
                  <a:pt x="7275" y="2329"/>
                </a:cubicBezTo>
                <a:cubicBezTo>
                  <a:pt x="7366" y="2116"/>
                  <a:pt x="7306" y="1873"/>
                  <a:pt x="7093" y="1751"/>
                </a:cubicBezTo>
                <a:cubicBezTo>
                  <a:pt x="6995" y="1686"/>
                  <a:pt x="6880" y="1656"/>
                  <a:pt x="6766" y="1656"/>
                </a:cubicBezTo>
                <a:cubicBezTo>
                  <a:pt x="6667" y="1656"/>
                  <a:pt x="6570" y="1679"/>
                  <a:pt x="6485" y="1721"/>
                </a:cubicBezTo>
                <a:cubicBezTo>
                  <a:pt x="6303" y="1812"/>
                  <a:pt x="6151" y="1934"/>
                  <a:pt x="6029" y="2086"/>
                </a:cubicBezTo>
                <a:cubicBezTo>
                  <a:pt x="5897" y="2274"/>
                  <a:pt x="5777" y="2474"/>
                  <a:pt x="5669" y="2678"/>
                </a:cubicBezTo>
                <a:lnTo>
                  <a:pt x="5669" y="2678"/>
                </a:lnTo>
                <a:cubicBezTo>
                  <a:pt x="5583" y="2650"/>
                  <a:pt x="5500" y="2615"/>
                  <a:pt x="5421" y="2572"/>
                </a:cubicBezTo>
                <a:cubicBezTo>
                  <a:pt x="5118" y="2409"/>
                  <a:pt x="4851" y="2138"/>
                  <a:pt x="4688" y="1829"/>
                </a:cubicBezTo>
                <a:lnTo>
                  <a:pt x="4688" y="1829"/>
                </a:lnTo>
                <a:cubicBezTo>
                  <a:pt x="4796" y="1772"/>
                  <a:pt x="4899" y="1706"/>
                  <a:pt x="4996" y="1630"/>
                </a:cubicBezTo>
                <a:cubicBezTo>
                  <a:pt x="5208" y="1478"/>
                  <a:pt x="5360" y="1235"/>
                  <a:pt x="5451" y="991"/>
                </a:cubicBezTo>
                <a:cubicBezTo>
                  <a:pt x="5482" y="839"/>
                  <a:pt x="5451" y="718"/>
                  <a:pt x="5391" y="596"/>
                </a:cubicBezTo>
                <a:cubicBezTo>
                  <a:pt x="5330" y="444"/>
                  <a:pt x="5208" y="384"/>
                  <a:pt x="5087" y="353"/>
                </a:cubicBezTo>
                <a:cubicBezTo>
                  <a:pt x="4783" y="353"/>
                  <a:pt x="4540" y="536"/>
                  <a:pt x="4479" y="809"/>
                </a:cubicBezTo>
                <a:cubicBezTo>
                  <a:pt x="4418" y="1052"/>
                  <a:pt x="4418" y="1326"/>
                  <a:pt x="4509" y="1569"/>
                </a:cubicBezTo>
                <a:cubicBezTo>
                  <a:pt x="4532" y="1639"/>
                  <a:pt x="4559" y="1707"/>
                  <a:pt x="4590" y="1774"/>
                </a:cubicBezTo>
                <a:lnTo>
                  <a:pt x="4590" y="1774"/>
                </a:lnTo>
                <a:cubicBezTo>
                  <a:pt x="4324" y="1914"/>
                  <a:pt x="4036" y="1990"/>
                  <a:pt x="3742" y="1990"/>
                </a:cubicBezTo>
                <a:cubicBezTo>
                  <a:pt x="3644" y="1990"/>
                  <a:pt x="3545" y="1982"/>
                  <a:pt x="3445" y="1964"/>
                </a:cubicBezTo>
                <a:cubicBezTo>
                  <a:pt x="3285" y="1936"/>
                  <a:pt x="3130" y="1884"/>
                  <a:pt x="2987" y="1812"/>
                </a:cubicBezTo>
                <a:lnTo>
                  <a:pt x="2987" y="1812"/>
                </a:lnTo>
                <a:cubicBezTo>
                  <a:pt x="3048" y="1708"/>
                  <a:pt x="3099" y="1596"/>
                  <a:pt x="3141" y="1478"/>
                </a:cubicBezTo>
                <a:cubicBezTo>
                  <a:pt x="3233" y="1235"/>
                  <a:pt x="3263" y="991"/>
                  <a:pt x="3233" y="748"/>
                </a:cubicBezTo>
                <a:cubicBezTo>
                  <a:pt x="3233" y="596"/>
                  <a:pt x="3202" y="475"/>
                  <a:pt x="3141" y="353"/>
                </a:cubicBezTo>
                <a:cubicBezTo>
                  <a:pt x="3081" y="232"/>
                  <a:pt x="2989" y="140"/>
                  <a:pt x="2868" y="80"/>
                </a:cubicBezTo>
                <a:cubicBezTo>
                  <a:pt x="2791" y="22"/>
                  <a:pt x="2701" y="1"/>
                  <a:pt x="2615" y="1"/>
                </a:cubicBezTo>
                <a:close/>
                <a:moveTo>
                  <a:pt x="4479" y="7162"/>
                </a:moveTo>
                <a:lnTo>
                  <a:pt x="4448" y="7375"/>
                </a:lnTo>
                <a:lnTo>
                  <a:pt x="4448" y="7405"/>
                </a:lnTo>
                <a:cubicBezTo>
                  <a:pt x="4479" y="7344"/>
                  <a:pt x="4479" y="7253"/>
                  <a:pt x="4479" y="716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1" name="Google Shape;3835;p72"/>
          <p:cNvSpPr/>
          <p:nvPr/>
        </p:nvSpPr>
        <p:spPr>
          <a:xfrm>
            <a:off x="2376060" y="4517625"/>
            <a:ext cx="121679" cy="16839"/>
          </a:xfrm>
          <a:custGeom>
            <a:avLst/>
            <a:gdLst/>
            <a:ahLst/>
            <a:cxnLst/>
            <a:rect l="l" t="t" r="r" b="b"/>
            <a:pathLst>
              <a:path w="5624" h="821" extrusionOk="0">
                <a:moveTo>
                  <a:pt x="395" y="0"/>
                </a:moveTo>
                <a:cubicBezTo>
                  <a:pt x="183" y="0"/>
                  <a:pt x="0" y="183"/>
                  <a:pt x="0" y="395"/>
                </a:cubicBezTo>
                <a:cubicBezTo>
                  <a:pt x="0" y="608"/>
                  <a:pt x="152" y="760"/>
                  <a:pt x="365" y="760"/>
                </a:cubicBezTo>
                <a:lnTo>
                  <a:pt x="5259" y="821"/>
                </a:lnTo>
                <a:cubicBezTo>
                  <a:pt x="5441" y="821"/>
                  <a:pt x="5593" y="669"/>
                  <a:pt x="5623" y="487"/>
                </a:cubicBezTo>
                <a:cubicBezTo>
                  <a:pt x="5623" y="274"/>
                  <a:pt x="5441" y="122"/>
                  <a:pt x="5259" y="122"/>
                </a:cubicBezTo>
                <a:lnTo>
                  <a:pt x="395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2" name="Google Shape;3836;p72"/>
          <p:cNvSpPr/>
          <p:nvPr/>
        </p:nvSpPr>
        <p:spPr>
          <a:xfrm>
            <a:off x="2369809" y="4539632"/>
            <a:ext cx="131221" cy="49083"/>
          </a:xfrm>
          <a:custGeom>
            <a:avLst/>
            <a:gdLst/>
            <a:ahLst/>
            <a:cxnLst/>
            <a:rect l="l" t="t" r="r" b="b"/>
            <a:pathLst>
              <a:path w="6065" h="2393" extrusionOk="0">
                <a:moveTo>
                  <a:pt x="525" y="1"/>
                </a:moveTo>
                <a:cubicBezTo>
                  <a:pt x="134" y="1"/>
                  <a:pt x="0" y="613"/>
                  <a:pt x="441" y="751"/>
                </a:cubicBezTo>
                <a:cubicBezTo>
                  <a:pt x="472" y="766"/>
                  <a:pt x="502" y="774"/>
                  <a:pt x="536" y="774"/>
                </a:cubicBezTo>
                <a:cubicBezTo>
                  <a:pt x="570" y="774"/>
                  <a:pt x="608" y="766"/>
                  <a:pt x="654" y="751"/>
                </a:cubicBezTo>
                <a:lnTo>
                  <a:pt x="1171" y="751"/>
                </a:lnTo>
                <a:lnTo>
                  <a:pt x="1870" y="2119"/>
                </a:lnTo>
                <a:cubicBezTo>
                  <a:pt x="1961" y="2271"/>
                  <a:pt x="2113" y="2362"/>
                  <a:pt x="2295" y="2362"/>
                </a:cubicBezTo>
                <a:lnTo>
                  <a:pt x="4028" y="2392"/>
                </a:lnTo>
                <a:cubicBezTo>
                  <a:pt x="4210" y="2392"/>
                  <a:pt x="4362" y="2271"/>
                  <a:pt x="4454" y="2119"/>
                </a:cubicBezTo>
                <a:lnTo>
                  <a:pt x="5153" y="781"/>
                </a:lnTo>
                <a:lnTo>
                  <a:pt x="5548" y="781"/>
                </a:lnTo>
                <a:cubicBezTo>
                  <a:pt x="5580" y="792"/>
                  <a:pt x="5613" y="797"/>
                  <a:pt x="5647" y="797"/>
                </a:cubicBezTo>
                <a:cubicBezTo>
                  <a:pt x="5801" y="797"/>
                  <a:pt x="5954" y="688"/>
                  <a:pt x="6004" y="538"/>
                </a:cubicBezTo>
                <a:cubicBezTo>
                  <a:pt x="6064" y="325"/>
                  <a:pt x="5943" y="113"/>
                  <a:pt x="5730" y="52"/>
                </a:cubicBezTo>
                <a:cubicBezTo>
                  <a:pt x="5700" y="37"/>
                  <a:pt x="5669" y="29"/>
                  <a:pt x="5639" y="29"/>
                </a:cubicBezTo>
                <a:cubicBezTo>
                  <a:pt x="5609" y="29"/>
                  <a:pt x="5578" y="37"/>
                  <a:pt x="5548" y="52"/>
                </a:cubicBezTo>
                <a:lnTo>
                  <a:pt x="5517" y="82"/>
                </a:lnTo>
                <a:lnTo>
                  <a:pt x="654" y="22"/>
                </a:lnTo>
                <a:cubicBezTo>
                  <a:pt x="609" y="7"/>
                  <a:pt x="566" y="1"/>
                  <a:pt x="52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3" name="Google Shape;3837;p72"/>
          <p:cNvSpPr/>
          <p:nvPr/>
        </p:nvSpPr>
        <p:spPr>
          <a:xfrm>
            <a:off x="2312927" y="4249921"/>
            <a:ext cx="94720" cy="150015"/>
          </a:xfrm>
          <a:custGeom>
            <a:avLst/>
            <a:gdLst/>
            <a:ahLst/>
            <a:cxnLst/>
            <a:rect l="l" t="t" r="r" b="b"/>
            <a:pathLst>
              <a:path w="4378" h="7314" extrusionOk="0">
                <a:moveTo>
                  <a:pt x="4122" y="1"/>
                </a:moveTo>
                <a:cubicBezTo>
                  <a:pt x="4073" y="1"/>
                  <a:pt x="4017" y="4"/>
                  <a:pt x="3952" y="13"/>
                </a:cubicBezTo>
                <a:cubicBezTo>
                  <a:pt x="3587" y="43"/>
                  <a:pt x="3253" y="134"/>
                  <a:pt x="2949" y="286"/>
                </a:cubicBezTo>
                <a:cubicBezTo>
                  <a:pt x="2462" y="499"/>
                  <a:pt x="2006" y="772"/>
                  <a:pt x="1642" y="1137"/>
                </a:cubicBezTo>
                <a:lnTo>
                  <a:pt x="487" y="2687"/>
                </a:lnTo>
                <a:cubicBezTo>
                  <a:pt x="243" y="3265"/>
                  <a:pt x="61" y="3903"/>
                  <a:pt x="31" y="4542"/>
                </a:cubicBezTo>
                <a:cubicBezTo>
                  <a:pt x="0" y="5058"/>
                  <a:pt x="61" y="5575"/>
                  <a:pt x="183" y="6092"/>
                </a:cubicBezTo>
                <a:cubicBezTo>
                  <a:pt x="274" y="6426"/>
                  <a:pt x="395" y="6760"/>
                  <a:pt x="578" y="7034"/>
                </a:cubicBezTo>
                <a:cubicBezTo>
                  <a:pt x="684" y="7220"/>
                  <a:pt x="791" y="7313"/>
                  <a:pt x="836" y="7313"/>
                </a:cubicBezTo>
                <a:cubicBezTo>
                  <a:pt x="842" y="7313"/>
                  <a:pt x="848" y="7311"/>
                  <a:pt x="851" y="7308"/>
                </a:cubicBezTo>
                <a:cubicBezTo>
                  <a:pt x="973" y="7277"/>
                  <a:pt x="791" y="6791"/>
                  <a:pt x="699" y="6000"/>
                </a:cubicBezTo>
                <a:cubicBezTo>
                  <a:pt x="456" y="3903"/>
                  <a:pt x="1429" y="1867"/>
                  <a:pt x="3192" y="772"/>
                </a:cubicBezTo>
                <a:cubicBezTo>
                  <a:pt x="3861" y="347"/>
                  <a:pt x="4377" y="165"/>
                  <a:pt x="4347" y="73"/>
                </a:cubicBezTo>
                <a:cubicBezTo>
                  <a:pt x="4325" y="29"/>
                  <a:pt x="4254" y="1"/>
                  <a:pt x="412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4" name="Google Shape;3838;p72"/>
          <p:cNvSpPr/>
          <p:nvPr/>
        </p:nvSpPr>
        <p:spPr>
          <a:xfrm>
            <a:off x="2422750" y="4240814"/>
            <a:ext cx="35525" cy="16223"/>
          </a:xfrm>
          <a:custGeom>
            <a:avLst/>
            <a:gdLst/>
            <a:ahLst/>
            <a:cxnLst/>
            <a:rect l="l" t="t" r="r" b="b"/>
            <a:pathLst>
              <a:path w="1642" h="791" extrusionOk="0">
                <a:moveTo>
                  <a:pt x="821" y="1"/>
                </a:moveTo>
                <a:cubicBezTo>
                  <a:pt x="608" y="1"/>
                  <a:pt x="396" y="31"/>
                  <a:pt x="213" y="153"/>
                </a:cubicBezTo>
                <a:cubicBezTo>
                  <a:pt x="92" y="213"/>
                  <a:pt x="0" y="335"/>
                  <a:pt x="0" y="457"/>
                </a:cubicBezTo>
                <a:cubicBezTo>
                  <a:pt x="61" y="669"/>
                  <a:pt x="396" y="791"/>
                  <a:pt x="821" y="791"/>
                </a:cubicBezTo>
                <a:lnTo>
                  <a:pt x="1642" y="487"/>
                </a:lnTo>
                <a:cubicBezTo>
                  <a:pt x="1642" y="365"/>
                  <a:pt x="1581" y="244"/>
                  <a:pt x="1429" y="153"/>
                </a:cubicBezTo>
                <a:cubicBezTo>
                  <a:pt x="1247" y="61"/>
                  <a:pt x="1034" y="1"/>
                  <a:pt x="8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5" name="Google Shape;3839;p72"/>
          <p:cNvSpPr/>
          <p:nvPr/>
        </p:nvSpPr>
        <p:spPr>
          <a:xfrm>
            <a:off x="2413534" y="4579791"/>
            <a:ext cx="50000" cy="7056"/>
          </a:xfrm>
          <a:custGeom>
            <a:avLst/>
            <a:gdLst/>
            <a:ahLst/>
            <a:cxnLst/>
            <a:rect l="l" t="t" r="r" b="b"/>
            <a:pathLst>
              <a:path w="2311" h="344" extrusionOk="0">
                <a:moveTo>
                  <a:pt x="1304" y="1"/>
                </a:moveTo>
                <a:cubicBezTo>
                  <a:pt x="1254" y="1"/>
                  <a:pt x="1204" y="3"/>
                  <a:pt x="1156" y="9"/>
                </a:cubicBezTo>
                <a:cubicBezTo>
                  <a:pt x="882" y="9"/>
                  <a:pt x="578" y="70"/>
                  <a:pt x="335" y="161"/>
                </a:cubicBezTo>
                <a:cubicBezTo>
                  <a:pt x="214" y="191"/>
                  <a:pt x="92" y="252"/>
                  <a:pt x="1" y="343"/>
                </a:cubicBezTo>
                <a:cubicBezTo>
                  <a:pt x="31" y="343"/>
                  <a:pt x="122" y="282"/>
                  <a:pt x="335" y="222"/>
                </a:cubicBezTo>
                <a:cubicBezTo>
                  <a:pt x="609" y="130"/>
                  <a:pt x="882" y="70"/>
                  <a:pt x="1156" y="70"/>
                </a:cubicBezTo>
                <a:cubicBezTo>
                  <a:pt x="1429" y="70"/>
                  <a:pt x="1733" y="100"/>
                  <a:pt x="1977" y="191"/>
                </a:cubicBezTo>
                <a:cubicBezTo>
                  <a:pt x="2189" y="252"/>
                  <a:pt x="2311" y="282"/>
                  <a:pt x="2311" y="282"/>
                </a:cubicBezTo>
                <a:cubicBezTo>
                  <a:pt x="2220" y="222"/>
                  <a:pt x="2098" y="161"/>
                  <a:pt x="2007" y="130"/>
                </a:cubicBezTo>
                <a:cubicBezTo>
                  <a:pt x="1782" y="55"/>
                  <a:pt x="1536" y="1"/>
                  <a:pt x="1304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6" name="Google Shape;3840;p72"/>
          <p:cNvSpPr/>
          <p:nvPr/>
        </p:nvSpPr>
        <p:spPr>
          <a:xfrm>
            <a:off x="2396443" y="4554564"/>
            <a:ext cx="84855" cy="2195"/>
          </a:xfrm>
          <a:custGeom>
            <a:avLst/>
            <a:gdLst/>
            <a:ahLst/>
            <a:cxnLst/>
            <a:rect l="l" t="t" r="r" b="b"/>
            <a:pathLst>
              <a:path w="3922" h="107" extrusionOk="0">
                <a:moveTo>
                  <a:pt x="563" y="0"/>
                </a:moveTo>
                <a:cubicBezTo>
                  <a:pt x="213" y="0"/>
                  <a:pt x="1" y="8"/>
                  <a:pt x="1" y="23"/>
                </a:cubicBezTo>
                <a:cubicBezTo>
                  <a:pt x="1" y="53"/>
                  <a:pt x="852" y="53"/>
                  <a:pt x="1946" y="84"/>
                </a:cubicBezTo>
                <a:cubicBezTo>
                  <a:pt x="2493" y="99"/>
                  <a:pt x="2987" y="107"/>
                  <a:pt x="3344" y="107"/>
                </a:cubicBezTo>
                <a:cubicBezTo>
                  <a:pt x="3701" y="107"/>
                  <a:pt x="3922" y="99"/>
                  <a:pt x="3922" y="84"/>
                </a:cubicBezTo>
                <a:cubicBezTo>
                  <a:pt x="3922" y="53"/>
                  <a:pt x="3040" y="53"/>
                  <a:pt x="1946" y="23"/>
                </a:cubicBezTo>
                <a:cubicBezTo>
                  <a:pt x="1399" y="8"/>
                  <a:pt x="912" y="0"/>
                  <a:pt x="563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7" name="Google Shape;3841;p72"/>
          <p:cNvSpPr/>
          <p:nvPr/>
        </p:nvSpPr>
        <p:spPr>
          <a:xfrm>
            <a:off x="2403668" y="4568121"/>
            <a:ext cx="71052" cy="1272"/>
          </a:xfrm>
          <a:custGeom>
            <a:avLst/>
            <a:gdLst/>
            <a:ahLst/>
            <a:cxnLst/>
            <a:rect l="l" t="t" r="r" b="b"/>
            <a:pathLst>
              <a:path w="3284" h="62" extrusionOk="0">
                <a:moveTo>
                  <a:pt x="1" y="0"/>
                </a:moveTo>
                <a:cubicBezTo>
                  <a:pt x="153" y="31"/>
                  <a:pt x="305" y="61"/>
                  <a:pt x="457" y="61"/>
                </a:cubicBezTo>
                <a:lnTo>
                  <a:pt x="1642" y="61"/>
                </a:lnTo>
                <a:cubicBezTo>
                  <a:pt x="2098" y="61"/>
                  <a:pt x="2493" y="31"/>
                  <a:pt x="2797" y="31"/>
                </a:cubicBezTo>
                <a:cubicBezTo>
                  <a:pt x="2949" y="31"/>
                  <a:pt x="3101" y="31"/>
                  <a:pt x="3284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8" name="Google Shape;3842;p72"/>
          <p:cNvSpPr/>
          <p:nvPr/>
        </p:nvSpPr>
        <p:spPr>
          <a:xfrm>
            <a:off x="2657519" y="5248907"/>
            <a:ext cx="57896" cy="221965"/>
          </a:xfrm>
          <a:custGeom>
            <a:avLst/>
            <a:gdLst/>
            <a:ahLst/>
            <a:cxnLst/>
            <a:rect l="l" t="t" r="r" b="b"/>
            <a:pathLst>
              <a:path w="2676" h="10822" extrusionOk="0">
                <a:moveTo>
                  <a:pt x="2675" y="0"/>
                </a:moveTo>
                <a:lnTo>
                  <a:pt x="2675" y="0"/>
                </a:lnTo>
                <a:cubicBezTo>
                  <a:pt x="2615" y="122"/>
                  <a:pt x="2554" y="274"/>
                  <a:pt x="2523" y="426"/>
                </a:cubicBezTo>
                <a:cubicBezTo>
                  <a:pt x="2432" y="669"/>
                  <a:pt x="2280" y="1064"/>
                  <a:pt x="2098" y="1550"/>
                </a:cubicBezTo>
                <a:cubicBezTo>
                  <a:pt x="1733" y="2523"/>
                  <a:pt x="1065" y="3769"/>
                  <a:pt x="548" y="5289"/>
                </a:cubicBezTo>
                <a:cubicBezTo>
                  <a:pt x="92" y="6566"/>
                  <a:pt x="1" y="7964"/>
                  <a:pt x="305" y="9301"/>
                </a:cubicBezTo>
                <a:cubicBezTo>
                  <a:pt x="426" y="9727"/>
                  <a:pt x="578" y="10092"/>
                  <a:pt x="821" y="10456"/>
                </a:cubicBezTo>
                <a:cubicBezTo>
                  <a:pt x="882" y="10578"/>
                  <a:pt x="1004" y="10700"/>
                  <a:pt x="1095" y="10821"/>
                </a:cubicBezTo>
                <a:cubicBezTo>
                  <a:pt x="821" y="10335"/>
                  <a:pt x="578" y="9818"/>
                  <a:pt x="426" y="9301"/>
                </a:cubicBezTo>
                <a:cubicBezTo>
                  <a:pt x="153" y="7964"/>
                  <a:pt x="274" y="6627"/>
                  <a:pt x="730" y="5350"/>
                </a:cubicBezTo>
                <a:cubicBezTo>
                  <a:pt x="1216" y="3891"/>
                  <a:pt x="1885" y="2584"/>
                  <a:pt x="2220" y="1611"/>
                </a:cubicBezTo>
                <a:cubicBezTo>
                  <a:pt x="2372" y="1216"/>
                  <a:pt x="2493" y="821"/>
                  <a:pt x="2584" y="426"/>
                </a:cubicBezTo>
                <a:cubicBezTo>
                  <a:pt x="2645" y="274"/>
                  <a:pt x="2645" y="152"/>
                  <a:pt x="267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9" name="Google Shape;3843;p72"/>
          <p:cNvSpPr/>
          <p:nvPr/>
        </p:nvSpPr>
        <p:spPr>
          <a:xfrm>
            <a:off x="3248735" y="5269480"/>
            <a:ext cx="67763" cy="402129"/>
          </a:xfrm>
          <a:custGeom>
            <a:avLst/>
            <a:gdLst/>
            <a:ahLst/>
            <a:cxnLst/>
            <a:rect l="l" t="t" r="r" b="b"/>
            <a:pathLst>
              <a:path w="3132" h="19606" extrusionOk="0">
                <a:moveTo>
                  <a:pt x="31" y="0"/>
                </a:moveTo>
                <a:cubicBezTo>
                  <a:pt x="0" y="61"/>
                  <a:pt x="0" y="122"/>
                  <a:pt x="31" y="183"/>
                </a:cubicBezTo>
                <a:cubicBezTo>
                  <a:pt x="31" y="335"/>
                  <a:pt x="61" y="517"/>
                  <a:pt x="92" y="760"/>
                </a:cubicBezTo>
                <a:cubicBezTo>
                  <a:pt x="183" y="1277"/>
                  <a:pt x="304" y="2006"/>
                  <a:pt x="426" y="2858"/>
                </a:cubicBezTo>
                <a:cubicBezTo>
                  <a:pt x="699" y="4681"/>
                  <a:pt x="1095" y="7113"/>
                  <a:pt x="1551" y="9788"/>
                </a:cubicBezTo>
                <a:cubicBezTo>
                  <a:pt x="1976" y="12493"/>
                  <a:pt x="2371" y="14925"/>
                  <a:pt x="2645" y="16748"/>
                </a:cubicBezTo>
                <a:cubicBezTo>
                  <a:pt x="2797" y="17599"/>
                  <a:pt x="2918" y="18298"/>
                  <a:pt x="2979" y="18846"/>
                </a:cubicBezTo>
                <a:cubicBezTo>
                  <a:pt x="3040" y="19058"/>
                  <a:pt x="3040" y="19271"/>
                  <a:pt x="3070" y="19423"/>
                </a:cubicBezTo>
                <a:cubicBezTo>
                  <a:pt x="3070" y="19484"/>
                  <a:pt x="3101" y="19545"/>
                  <a:pt x="3131" y="19605"/>
                </a:cubicBezTo>
                <a:cubicBezTo>
                  <a:pt x="3131" y="19545"/>
                  <a:pt x="3131" y="19484"/>
                  <a:pt x="3131" y="19393"/>
                </a:cubicBezTo>
                <a:cubicBezTo>
                  <a:pt x="3101" y="19241"/>
                  <a:pt x="3101" y="19058"/>
                  <a:pt x="3070" y="18815"/>
                </a:cubicBezTo>
                <a:cubicBezTo>
                  <a:pt x="3010" y="18329"/>
                  <a:pt x="2918" y="17599"/>
                  <a:pt x="2797" y="16718"/>
                </a:cubicBezTo>
                <a:cubicBezTo>
                  <a:pt x="2554" y="14925"/>
                  <a:pt x="2189" y="12493"/>
                  <a:pt x="1733" y="9757"/>
                </a:cubicBezTo>
                <a:cubicBezTo>
                  <a:pt x="1307" y="7052"/>
                  <a:pt x="882" y="4620"/>
                  <a:pt x="578" y="2858"/>
                </a:cubicBezTo>
                <a:cubicBezTo>
                  <a:pt x="396" y="1976"/>
                  <a:pt x="274" y="1277"/>
                  <a:pt x="183" y="760"/>
                </a:cubicBezTo>
                <a:cubicBezTo>
                  <a:pt x="152" y="517"/>
                  <a:pt x="92" y="335"/>
                  <a:pt x="61" y="183"/>
                </a:cubicBezTo>
                <a:cubicBezTo>
                  <a:pt x="61" y="122"/>
                  <a:pt x="31" y="61"/>
                  <a:pt x="3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0" name="Google Shape;3844;p72"/>
          <p:cNvSpPr/>
          <p:nvPr/>
        </p:nvSpPr>
        <p:spPr>
          <a:xfrm>
            <a:off x="2553625" y="5330579"/>
            <a:ext cx="9888" cy="147757"/>
          </a:xfrm>
          <a:custGeom>
            <a:avLst/>
            <a:gdLst/>
            <a:ahLst/>
            <a:cxnLst/>
            <a:rect l="l" t="t" r="r" b="b"/>
            <a:pathLst>
              <a:path w="457" h="7204" extrusionOk="0">
                <a:moveTo>
                  <a:pt x="213" y="0"/>
                </a:moveTo>
                <a:cubicBezTo>
                  <a:pt x="183" y="334"/>
                  <a:pt x="183" y="699"/>
                  <a:pt x="213" y="1064"/>
                </a:cubicBezTo>
                <a:cubicBezTo>
                  <a:pt x="213" y="1702"/>
                  <a:pt x="243" y="2614"/>
                  <a:pt x="213" y="3617"/>
                </a:cubicBezTo>
                <a:cubicBezTo>
                  <a:pt x="183" y="4590"/>
                  <a:pt x="122" y="5502"/>
                  <a:pt x="61" y="6140"/>
                </a:cubicBezTo>
                <a:cubicBezTo>
                  <a:pt x="0" y="6505"/>
                  <a:pt x="0" y="6839"/>
                  <a:pt x="0" y="7204"/>
                </a:cubicBezTo>
                <a:cubicBezTo>
                  <a:pt x="122" y="6870"/>
                  <a:pt x="183" y="6505"/>
                  <a:pt x="213" y="6170"/>
                </a:cubicBezTo>
                <a:cubicBezTo>
                  <a:pt x="334" y="5319"/>
                  <a:pt x="395" y="4468"/>
                  <a:pt x="426" y="3617"/>
                </a:cubicBezTo>
                <a:cubicBezTo>
                  <a:pt x="456" y="2766"/>
                  <a:pt x="426" y="1885"/>
                  <a:pt x="365" y="1034"/>
                </a:cubicBezTo>
                <a:cubicBezTo>
                  <a:pt x="334" y="699"/>
                  <a:pt x="304" y="334"/>
                  <a:pt x="21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1" name="Google Shape;3845;p72"/>
          <p:cNvSpPr/>
          <p:nvPr/>
        </p:nvSpPr>
        <p:spPr>
          <a:xfrm>
            <a:off x="3315158" y="5669968"/>
            <a:ext cx="74341" cy="53389"/>
          </a:xfrm>
          <a:custGeom>
            <a:avLst/>
            <a:gdLst/>
            <a:ahLst/>
            <a:cxnLst/>
            <a:rect l="l" t="t" r="r" b="b"/>
            <a:pathLst>
              <a:path w="3436" h="2603" extrusionOk="0">
                <a:moveTo>
                  <a:pt x="434" y="1"/>
                </a:moveTo>
                <a:cubicBezTo>
                  <a:pt x="282" y="1"/>
                  <a:pt x="135" y="22"/>
                  <a:pt x="0" y="79"/>
                </a:cubicBezTo>
                <a:cubicBezTo>
                  <a:pt x="0" y="110"/>
                  <a:pt x="274" y="79"/>
                  <a:pt x="669" y="140"/>
                </a:cubicBezTo>
                <a:cubicBezTo>
                  <a:pt x="1186" y="231"/>
                  <a:pt x="1703" y="444"/>
                  <a:pt x="2128" y="748"/>
                </a:cubicBezTo>
                <a:cubicBezTo>
                  <a:pt x="2554" y="1083"/>
                  <a:pt x="2918" y="1508"/>
                  <a:pt x="3131" y="1994"/>
                </a:cubicBezTo>
                <a:cubicBezTo>
                  <a:pt x="3313" y="2359"/>
                  <a:pt x="3374" y="2602"/>
                  <a:pt x="3405" y="2602"/>
                </a:cubicBezTo>
                <a:cubicBezTo>
                  <a:pt x="3435" y="2359"/>
                  <a:pt x="3374" y="2116"/>
                  <a:pt x="3283" y="1903"/>
                </a:cubicBezTo>
                <a:cubicBezTo>
                  <a:pt x="2827" y="839"/>
                  <a:pt x="1824" y="110"/>
                  <a:pt x="699" y="19"/>
                </a:cubicBezTo>
                <a:cubicBezTo>
                  <a:pt x="610" y="8"/>
                  <a:pt x="521" y="1"/>
                  <a:pt x="43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2" name="Google Shape;3846;p72"/>
          <p:cNvSpPr/>
          <p:nvPr/>
        </p:nvSpPr>
        <p:spPr>
          <a:xfrm>
            <a:off x="3294106" y="5702765"/>
            <a:ext cx="50000" cy="43647"/>
          </a:xfrm>
          <a:custGeom>
            <a:avLst/>
            <a:gdLst/>
            <a:ahLst/>
            <a:cxnLst/>
            <a:rect l="l" t="t" r="r" b="b"/>
            <a:pathLst>
              <a:path w="2311" h="2128" extrusionOk="0">
                <a:moveTo>
                  <a:pt x="1" y="0"/>
                </a:moveTo>
                <a:cubicBezTo>
                  <a:pt x="457" y="274"/>
                  <a:pt x="913" y="547"/>
                  <a:pt x="1308" y="882"/>
                </a:cubicBezTo>
                <a:cubicBezTo>
                  <a:pt x="1672" y="1277"/>
                  <a:pt x="2007" y="1672"/>
                  <a:pt x="2311" y="2128"/>
                </a:cubicBezTo>
                <a:cubicBezTo>
                  <a:pt x="1976" y="1034"/>
                  <a:pt x="1095" y="243"/>
                  <a:pt x="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3" name="Google Shape;3847;p72"/>
          <p:cNvSpPr/>
          <p:nvPr/>
        </p:nvSpPr>
        <p:spPr>
          <a:xfrm>
            <a:off x="3192181" y="5703278"/>
            <a:ext cx="103267" cy="43133"/>
          </a:xfrm>
          <a:custGeom>
            <a:avLst/>
            <a:gdLst/>
            <a:ahLst/>
            <a:cxnLst/>
            <a:rect l="l" t="t" r="r" b="b"/>
            <a:pathLst>
              <a:path w="4773" h="2103" extrusionOk="0">
                <a:moveTo>
                  <a:pt x="4759" y="1"/>
                </a:moveTo>
                <a:cubicBezTo>
                  <a:pt x="4627" y="1"/>
                  <a:pt x="3608" y="493"/>
                  <a:pt x="2371" y="1039"/>
                </a:cubicBezTo>
                <a:cubicBezTo>
                  <a:pt x="1064" y="1617"/>
                  <a:pt x="0" y="2042"/>
                  <a:pt x="0" y="2103"/>
                </a:cubicBezTo>
                <a:cubicBezTo>
                  <a:pt x="851" y="1890"/>
                  <a:pt x="1672" y="1586"/>
                  <a:pt x="2462" y="1221"/>
                </a:cubicBezTo>
                <a:cubicBezTo>
                  <a:pt x="3283" y="887"/>
                  <a:pt x="4043" y="492"/>
                  <a:pt x="4772" y="6"/>
                </a:cubicBezTo>
                <a:cubicBezTo>
                  <a:pt x="4771" y="2"/>
                  <a:pt x="4766" y="1"/>
                  <a:pt x="475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4" name="Google Shape;3848;p72"/>
          <p:cNvSpPr/>
          <p:nvPr/>
        </p:nvSpPr>
        <p:spPr>
          <a:xfrm>
            <a:off x="2393153" y="5417853"/>
            <a:ext cx="1010799" cy="554871"/>
          </a:xfrm>
          <a:custGeom>
            <a:avLst/>
            <a:gdLst/>
            <a:ahLst/>
            <a:cxnLst/>
            <a:rect l="l" t="t" r="r" b="b"/>
            <a:pathLst>
              <a:path w="46719" h="27053" extrusionOk="0">
                <a:moveTo>
                  <a:pt x="1" y="0"/>
                </a:moveTo>
                <a:cubicBezTo>
                  <a:pt x="1" y="1"/>
                  <a:pt x="5372" y="25658"/>
                  <a:pt x="5441" y="25658"/>
                </a:cubicBezTo>
                <a:cubicBezTo>
                  <a:pt x="5441" y="25658"/>
                  <a:pt x="5441" y="25656"/>
                  <a:pt x="5441" y="25654"/>
                </a:cubicBezTo>
                <a:cubicBezTo>
                  <a:pt x="5441" y="25621"/>
                  <a:pt x="5708" y="25606"/>
                  <a:pt x="6194" y="25606"/>
                </a:cubicBezTo>
                <a:cubicBezTo>
                  <a:pt x="10643" y="25606"/>
                  <a:pt x="33465" y="26861"/>
                  <a:pt x="37904" y="27053"/>
                </a:cubicBezTo>
                <a:lnTo>
                  <a:pt x="38937" y="26809"/>
                </a:lnTo>
                <a:lnTo>
                  <a:pt x="46719" y="19636"/>
                </a:lnTo>
                <a:lnTo>
                  <a:pt x="37752" y="18907"/>
                </a:lnTo>
                <a:lnTo>
                  <a:pt x="34560" y="608"/>
                </a:lnTo>
                <a:lnTo>
                  <a:pt x="1" y="0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5" name="Google Shape;3849;p72"/>
          <p:cNvSpPr/>
          <p:nvPr/>
        </p:nvSpPr>
        <p:spPr>
          <a:xfrm>
            <a:off x="3139563" y="5430938"/>
            <a:ext cx="97361" cy="536801"/>
          </a:xfrm>
          <a:custGeom>
            <a:avLst/>
            <a:gdLst/>
            <a:ahLst/>
            <a:cxnLst/>
            <a:rect l="l" t="t" r="r" b="b"/>
            <a:pathLst>
              <a:path w="4500" h="26172" extrusionOk="0">
                <a:moveTo>
                  <a:pt x="61" y="1"/>
                </a:moveTo>
                <a:cubicBezTo>
                  <a:pt x="1" y="1"/>
                  <a:pt x="943" y="5867"/>
                  <a:pt x="2159" y="13101"/>
                </a:cubicBezTo>
                <a:cubicBezTo>
                  <a:pt x="3344" y="20335"/>
                  <a:pt x="4378" y="26171"/>
                  <a:pt x="4438" y="26171"/>
                </a:cubicBezTo>
                <a:cubicBezTo>
                  <a:pt x="4499" y="26141"/>
                  <a:pt x="3557" y="20275"/>
                  <a:pt x="2341" y="13071"/>
                </a:cubicBezTo>
                <a:cubicBezTo>
                  <a:pt x="1156" y="5837"/>
                  <a:pt x="122" y="1"/>
                  <a:pt x="61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6" name="Google Shape;3850;p72"/>
          <p:cNvSpPr/>
          <p:nvPr/>
        </p:nvSpPr>
        <p:spPr>
          <a:xfrm>
            <a:off x="3120501" y="5431574"/>
            <a:ext cx="92752" cy="541151"/>
          </a:xfrm>
          <a:custGeom>
            <a:avLst/>
            <a:gdLst/>
            <a:ahLst/>
            <a:cxnLst/>
            <a:rect l="l" t="t" r="r" b="b"/>
            <a:pathLst>
              <a:path w="4287" h="26384" extrusionOk="0">
                <a:moveTo>
                  <a:pt x="1034" y="0"/>
                </a:moveTo>
                <a:lnTo>
                  <a:pt x="1034" y="0"/>
                </a:lnTo>
                <a:cubicBezTo>
                  <a:pt x="973" y="61"/>
                  <a:pt x="882" y="122"/>
                  <a:pt x="821" y="183"/>
                </a:cubicBezTo>
                <a:cubicBezTo>
                  <a:pt x="608" y="335"/>
                  <a:pt x="395" y="517"/>
                  <a:pt x="213" y="699"/>
                </a:cubicBezTo>
                <a:cubicBezTo>
                  <a:pt x="61" y="851"/>
                  <a:pt x="0" y="1064"/>
                  <a:pt x="31" y="1246"/>
                </a:cubicBezTo>
                <a:cubicBezTo>
                  <a:pt x="91" y="1459"/>
                  <a:pt x="91" y="1672"/>
                  <a:pt x="152" y="1915"/>
                </a:cubicBezTo>
                <a:cubicBezTo>
                  <a:pt x="213" y="2432"/>
                  <a:pt x="304" y="2949"/>
                  <a:pt x="395" y="3556"/>
                </a:cubicBezTo>
                <a:cubicBezTo>
                  <a:pt x="821" y="6019"/>
                  <a:pt x="1338" y="9332"/>
                  <a:pt x="1946" y="13040"/>
                </a:cubicBezTo>
                <a:cubicBezTo>
                  <a:pt x="2584" y="16718"/>
                  <a:pt x="3161" y="20061"/>
                  <a:pt x="3557" y="22493"/>
                </a:cubicBezTo>
                <a:cubicBezTo>
                  <a:pt x="3769" y="23709"/>
                  <a:pt x="3952" y="24681"/>
                  <a:pt x="4073" y="25380"/>
                </a:cubicBezTo>
                <a:lnTo>
                  <a:pt x="4225" y="26140"/>
                </a:lnTo>
                <a:cubicBezTo>
                  <a:pt x="4225" y="26232"/>
                  <a:pt x="4256" y="26292"/>
                  <a:pt x="4286" y="26384"/>
                </a:cubicBezTo>
                <a:cubicBezTo>
                  <a:pt x="4286" y="26292"/>
                  <a:pt x="4286" y="26201"/>
                  <a:pt x="4256" y="26110"/>
                </a:cubicBezTo>
                <a:cubicBezTo>
                  <a:pt x="4225" y="25928"/>
                  <a:pt x="4195" y="25654"/>
                  <a:pt x="4134" y="25350"/>
                </a:cubicBezTo>
                <a:cubicBezTo>
                  <a:pt x="4043" y="24651"/>
                  <a:pt x="3891" y="23648"/>
                  <a:pt x="3709" y="22463"/>
                </a:cubicBezTo>
                <a:cubicBezTo>
                  <a:pt x="3283" y="20031"/>
                  <a:pt x="2766" y="16687"/>
                  <a:pt x="2158" y="12979"/>
                </a:cubicBezTo>
                <a:cubicBezTo>
                  <a:pt x="1520" y="9301"/>
                  <a:pt x="942" y="5958"/>
                  <a:pt x="547" y="3526"/>
                </a:cubicBezTo>
                <a:cubicBezTo>
                  <a:pt x="426" y="2918"/>
                  <a:pt x="335" y="2371"/>
                  <a:pt x="243" y="1885"/>
                </a:cubicBezTo>
                <a:cubicBezTo>
                  <a:pt x="213" y="1672"/>
                  <a:pt x="183" y="1429"/>
                  <a:pt x="122" y="1216"/>
                </a:cubicBezTo>
                <a:cubicBezTo>
                  <a:pt x="61" y="1034"/>
                  <a:pt x="183" y="851"/>
                  <a:pt x="274" y="730"/>
                </a:cubicBezTo>
                <a:cubicBezTo>
                  <a:pt x="456" y="547"/>
                  <a:pt x="639" y="365"/>
                  <a:pt x="851" y="183"/>
                </a:cubicBezTo>
                <a:cubicBezTo>
                  <a:pt x="912" y="122"/>
                  <a:pt x="973" y="61"/>
                  <a:pt x="1034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7" name="Google Shape;3851;p72"/>
          <p:cNvSpPr/>
          <p:nvPr/>
        </p:nvSpPr>
        <p:spPr>
          <a:xfrm>
            <a:off x="2399081" y="5439039"/>
            <a:ext cx="722092" cy="11876"/>
          </a:xfrm>
          <a:custGeom>
            <a:avLst/>
            <a:gdLst/>
            <a:ahLst/>
            <a:cxnLst/>
            <a:rect l="l" t="t" r="r" b="b"/>
            <a:pathLst>
              <a:path w="33375" h="579" extrusionOk="0">
                <a:moveTo>
                  <a:pt x="334" y="1"/>
                </a:moveTo>
                <a:cubicBezTo>
                  <a:pt x="122" y="31"/>
                  <a:pt x="0" y="31"/>
                  <a:pt x="0" y="31"/>
                </a:cubicBezTo>
                <a:lnTo>
                  <a:pt x="334" y="31"/>
                </a:lnTo>
                <a:lnTo>
                  <a:pt x="1307" y="62"/>
                </a:lnTo>
                <a:lnTo>
                  <a:pt x="4894" y="123"/>
                </a:lnTo>
                <a:lnTo>
                  <a:pt x="16687" y="305"/>
                </a:lnTo>
                <a:lnTo>
                  <a:pt x="28511" y="518"/>
                </a:lnTo>
                <a:lnTo>
                  <a:pt x="32068" y="578"/>
                </a:lnTo>
                <a:lnTo>
                  <a:pt x="33375" y="578"/>
                </a:lnTo>
                <a:cubicBezTo>
                  <a:pt x="33283" y="548"/>
                  <a:pt x="33162" y="548"/>
                  <a:pt x="33040" y="548"/>
                </a:cubicBezTo>
                <a:lnTo>
                  <a:pt x="32068" y="518"/>
                </a:lnTo>
                <a:lnTo>
                  <a:pt x="28511" y="396"/>
                </a:lnTo>
                <a:cubicBezTo>
                  <a:pt x="25472" y="305"/>
                  <a:pt x="21308" y="214"/>
                  <a:pt x="16687" y="123"/>
                </a:cubicBezTo>
                <a:cubicBezTo>
                  <a:pt x="12098" y="62"/>
                  <a:pt x="7933" y="1"/>
                  <a:pt x="4894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8" name="Google Shape;3852;p72"/>
          <p:cNvSpPr/>
          <p:nvPr/>
        </p:nvSpPr>
        <p:spPr>
          <a:xfrm>
            <a:off x="3209944" y="5821212"/>
            <a:ext cx="151927" cy="110984"/>
          </a:xfrm>
          <a:custGeom>
            <a:avLst/>
            <a:gdLst/>
            <a:ahLst/>
            <a:cxnLst/>
            <a:rect l="l" t="t" r="r" b="b"/>
            <a:pathLst>
              <a:path w="7022" h="5411" extrusionOk="0">
                <a:moveTo>
                  <a:pt x="0" y="0"/>
                </a:moveTo>
                <a:cubicBezTo>
                  <a:pt x="152" y="31"/>
                  <a:pt x="334" y="61"/>
                  <a:pt x="517" y="92"/>
                </a:cubicBezTo>
                <a:lnTo>
                  <a:pt x="1945" y="183"/>
                </a:lnTo>
                <a:cubicBezTo>
                  <a:pt x="3106" y="270"/>
                  <a:pt x="4710" y="385"/>
                  <a:pt x="6519" y="501"/>
                </a:cubicBezTo>
                <a:lnTo>
                  <a:pt x="6519" y="501"/>
                </a:lnTo>
                <a:cubicBezTo>
                  <a:pt x="6464" y="549"/>
                  <a:pt x="6408" y="597"/>
                  <a:pt x="6353" y="639"/>
                </a:cubicBezTo>
                <a:cubicBezTo>
                  <a:pt x="4833" y="1946"/>
                  <a:pt x="3465" y="3131"/>
                  <a:pt x="2462" y="3982"/>
                </a:cubicBezTo>
                <a:lnTo>
                  <a:pt x="1307" y="5016"/>
                </a:lnTo>
                <a:cubicBezTo>
                  <a:pt x="1155" y="5137"/>
                  <a:pt x="1003" y="5259"/>
                  <a:pt x="882" y="5411"/>
                </a:cubicBezTo>
                <a:cubicBezTo>
                  <a:pt x="1064" y="5289"/>
                  <a:pt x="1216" y="5198"/>
                  <a:pt x="1337" y="5046"/>
                </a:cubicBezTo>
                <a:lnTo>
                  <a:pt x="2553" y="4073"/>
                </a:lnTo>
                <a:cubicBezTo>
                  <a:pt x="3556" y="3253"/>
                  <a:pt x="4955" y="2067"/>
                  <a:pt x="6474" y="791"/>
                </a:cubicBezTo>
                <a:cubicBezTo>
                  <a:pt x="6596" y="669"/>
                  <a:pt x="6717" y="578"/>
                  <a:pt x="6839" y="487"/>
                </a:cubicBezTo>
                <a:lnTo>
                  <a:pt x="7021" y="335"/>
                </a:lnTo>
                <a:lnTo>
                  <a:pt x="6778" y="335"/>
                </a:lnTo>
                <a:cubicBezTo>
                  <a:pt x="4894" y="213"/>
                  <a:pt x="3192" y="122"/>
                  <a:pt x="1976" y="61"/>
                </a:cubicBezTo>
                <a:lnTo>
                  <a:pt x="517" y="0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9" name="Google Shape;3853;p72"/>
          <p:cNvSpPr/>
          <p:nvPr/>
        </p:nvSpPr>
        <p:spPr>
          <a:xfrm>
            <a:off x="2683830" y="5846995"/>
            <a:ext cx="293985" cy="169909"/>
          </a:xfrm>
          <a:custGeom>
            <a:avLst/>
            <a:gdLst/>
            <a:ahLst/>
            <a:cxnLst/>
            <a:rect l="l" t="t" r="r" b="b"/>
            <a:pathLst>
              <a:path w="13588" h="8284" extrusionOk="0">
                <a:moveTo>
                  <a:pt x="1762" y="0"/>
                </a:moveTo>
                <a:cubicBezTo>
                  <a:pt x="1614" y="0"/>
                  <a:pt x="1520" y="20"/>
                  <a:pt x="1520" y="20"/>
                </a:cubicBezTo>
                <a:lnTo>
                  <a:pt x="1520" y="2391"/>
                </a:lnTo>
                <a:cubicBezTo>
                  <a:pt x="1411" y="1737"/>
                  <a:pt x="862" y="1278"/>
                  <a:pt x="224" y="1278"/>
                </a:cubicBezTo>
                <a:cubicBezTo>
                  <a:pt x="150" y="1278"/>
                  <a:pt x="76" y="1284"/>
                  <a:pt x="0" y="1297"/>
                </a:cubicBezTo>
                <a:lnTo>
                  <a:pt x="365" y="5522"/>
                </a:lnTo>
                <a:cubicBezTo>
                  <a:pt x="700" y="6525"/>
                  <a:pt x="1520" y="7285"/>
                  <a:pt x="2554" y="7528"/>
                </a:cubicBezTo>
                <a:lnTo>
                  <a:pt x="5472" y="8196"/>
                </a:lnTo>
                <a:cubicBezTo>
                  <a:pt x="5815" y="8260"/>
                  <a:pt x="6433" y="8284"/>
                  <a:pt x="7179" y="8284"/>
                </a:cubicBezTo>
                <a:cubicBezTo>
                  <a:pt x="9666" y="8284"/>
                  <a:pt x="13587" y="8014"/>
                  <a:pt x="13587" y="8014"/>
                </a:cubicBezTo>
                <a:lnTo>
                  <a:pt x="13587" y="5917"/>
                </a:lnTo>
                <a:cubicBezTo>
                  <a:pt x="13587" y="5917"/>
                  <a:pt x="10761" y="4215"/>
                  <a:pt x="10244" y="3971"/>
                </a:cubicBezTo>
                <a:cubicBezTo>
                  <a:pt x="9818" y="3698"/>
                  <a:pt x="9332" y="3576"/>
                  <a:pt x="8815" y="3576"/>
                </a:cubicBezTo>
                <a:cubicBezTo>
                  <a:pt x="8511" y="3637"/>
                  <a:pt x="8602" y="3607"/>
                  <a:pt x="8450" y="4063"/>
                </a:cubicBezTo>
                <a:cubicBezTo>
                  <a:pt x="8299" y="4519"/>
                  <a:pt x="9849" y="5917"/>
                  <a:pt x="9849" y="5917"/>
                </a:cubicBezTo>
                <a:lnTo>
                  <a:pt x="7143" y="5157"/>
                </a:lnTo>
                <a:cubicBezTo>
                  <a:pt x="6809" y="4245"/>
                  <a:pt x="6566" y="3333"/>
                  <a:pt x="6384" y="2421"/>
                </a:cubicBezTo>
                <a:cubicBezTo>
                  <a:pt x="6080" y="810"/>
                  <a:pt x="4378" y="658"/>
                  <a:pt x="4377" y="658"/>
                </a:cubicBezTo>
                <a:lnTo>
                  <a:pt x="4377" y="658"/>
                </a:lnTo>
                <a:lnTo>
                  <a:pt x="5198" y="5522"/>
                </a:lnTo>
                <a:lnTo>
                  <a:pt x="4347" y="5066"/>
                </a:lnTo>
                <a:cubicBezTo>
                  <a:pt x="3922" y="4002"/>
                  <a:pt x="3648" y="2908"/>
                  <a:pt x="3496" y="1783"/>
                </a:cubicBezTo>
                <a:cubicBezTo>
                  <a:pt x="3219" y="193"/>
                  <a:pt x="2226" y="0"/>
                  <a:pt x="1762" y="0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0" name="Google Shape;3854;p72"/>
          <p:cNvSpPr/>
          <p:nvPr/>
        </p:nvSpPr>
        <p:spPr>
          <a:xfrm>
            <a:off x="2737095" y="5639632"/>
            <a:ext cx="92839" cy="75376"/>
          </a:xfrm>
          <a:custGeom>
            <a:avLst/>
            <a:gdLst/>
            <a:ahLst/>
            <a:cxnLst/>
            <a:rect l="l" t="t" r="r" b="b"/>
            <a:pathLst>
              <a:path w="4291" h="3675" extrusionOk="0">
                <a:moveTo>
                  <a:pt x="2271" y="1"/>
                </a:moveTo>
                <a:cubicBezTo>
                  <a:pt x="2213" y="1"/>
                  <a:pt x="2156" y="3"/>
                  <a:pt x="2098" y="8"/>
                </a:cubicBezTo>
                <a:cubicBezTo>
                  <a:pt x="517" y="282"/>
                  <a:pt x="1" y="2288"/>
                  <a:pt x="1247" y="3261"/>
                </a:cubicBezTo>
                <a:cubicBezTo>
                  <a:pt x="1602" y="3547"/>
                  <a:pt x="2004" y="3674"/>
                  <a:pt x="2396" y="3674"/>
                </a:cubicBezTo>
                <a:cubicBezTo>
                  <a:pt x="3377" y="3674"/>
                  <a:pt x="4291" y="2871"/>
                  <a:pt x="4226" y="1741"/>
                </a:cubicBezTo>
                <a:cubicBezTo>
                  <a:pt x="4111" y="735"/>
                  <a:pt x="3262" y="1"/>
                  <a:pt x="2271" y="1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1" name="Google Shape;3855;p72"/>
          <p:cNvSpPr/>
          <p:nvPr/>
        </p:nvSpPr>
        <p:spPr>
          <a:xfrm>
            <a:off x="3313839" y="5663979"/>
            <a:ext cx="122999" cy="90349"/>
          </a:xfrm>
          <a:custGeom>
            <a:avLst/>
            <a:gdLst/>
            <a:ahLst/>
            <a:cxnLst/>
            <a:rect l="l" t="t" r="r" b="b"/>
            <a:pathLst>
              <a:path w="5685" h="4405" extrusionOk="0">
                <a:moveTo>
                  <a:pt x="1" y="250"/>
                </a:moveTo>
                <a:lnTo>
                  <a:pt x="183" y="311"/>
                </a:lnTo>
                <a:lnTo>
                  <a:pt x="100" y="255"/>
                </a:lnTo>
                <a:lnTo>
                  <a:pt x="100" y="255"/>
                </a:lnTo>
                <a:cubicBezTo>
                  <a:pt x="67" y="253"/>
                  <a:pt x="34" y="251"/>
                  <a:pt x="1" y="250"/>
                </a:cubicBezTo>
                <a:close/>
                <a:moveTo>
                  <a:pt x="1662" y="0"/>
                </a:moveTo>
                <a:cubicBezTo>
                  <a:pt x="1131" y="0"/>
                  <a:pt x="602" y="84"/>
                  <a:pt x="92" y="250"/>
                </a:cubicBezTo>
                <a:lnTo>
                  <a:pt x="100" y="255"/>
                </a:lnTo>
                <a:lnTo>
                  <a:pt x="100" y="255"/>
                </a:lnTo>
                <a:cubicBezTo>
                  <a:pt x="1578" y="352"/>
                  <a:pt x="2870" y="1283"/>
                  <a:pt x="3435" y="2651"/>
                </a:cubicBezTo>
                <a:cubicBezTo>
                  <a:pt x="3557" y="3077"/>
                  <a:pt x="3739" y="3472"/>
                  <a:pt x="3922" y="3867"/>
                </a:cubicBezTo>
                <a:cubicBezTo>
                  <a:pt x="4101" y="4201"/>
                  <a:pt x="4455" y="4405"/>
                  <a:pt x="4835" y="4405"/>
                </a:cubicBezTo>
                <a:cubicBezTo>
                  <a:pt x="4905" y="4405"/>
                  <a:pt x="4976" y="4398"/>
                  <a:pt x="5046" y="4384"/>
                </a:cubicBezTo>
                <a:cubicBezTo>
                  <a:pt x="5289" y="4293"/>
                  <a:pt x="5502" y="4110"/>
                  <a:pt x="5593" y="3837"/>
                </a:cubicBezTo>
                <a:cubicBezTo>
                  <a:pt x="5685" y="3563"/>
                  <a:pt x="5685" y="3289"/>
                  <a:pt x="5654" y="3016"/>
                </a:cubicBezTo>
                <a:cubicBezTo>
                  <a:pt x="5441" y="1830"/>
                  <a:pt x="4651" y="827"/>
                  <a:pt x="3557" y="371"/>
                </a:cubicBezTo>
                <a:cubicBezTo>
                  <a:pt x="2942" y="122"/>
                  <a:pt x="2301" y="0"/>
                  <a:pt x="166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2" name="Google Shape;3856;p72"/>
          <p:cNvSpPr/>
          <p:nvPr/>
        </p:nvSpPr>
        <p:spPr>
          <a:xfrm>
            <a:off x="2877836" y="4888394"/>
            <a:ext cx="307789" cy="124868"/>
          </a:xfrm>
          <a:custGeom>
            <a:avLst/>
            <a:gdLst/>
            <a:ahLst/>
            <a:cxnLst/>
            <a:rect l="l" t="t" r="r" b="b"/>
            <a:pathLst>
              <a:path w="14226" h="6088" extrusionOk="0">
                <a:moveTo>
                  <a:pt x="12106" y="0"/>
                </a:moveTo>
                <a:cubicBezTo>
                  <a:pt x="12000" y="0"/>
                  <a:pt x="11895" y="4"/>
                  <a:pt x="11794" y="9"/>
                </a:cubicBezTo>
                <a:lnTo>
                  <a:pt x="2584" y="404"/>
                </a:lnTo>
                <a:cubicBezTo>
                  <a:pt x="1854" y="434"/>
                  <a:pt x="1003" y="495"/>
                  <a:pt x="517" y="1042"/>
                </a:cubicBezTo>
                <a:cubicBezTo>
                  <a:pt x="0" y="1620"/>
                  <a:pt x="31" y="2440"/>
                  <a:pt x="152" y="3200"/>
                </a:cubicBezTo>
                <a:cubicBezTo>
                  <a:pt x="274" y="3930"/>
                  <a:pt x="487" y="4690"/>
                  <a:pt x="274" y="5419"/>
                </a:cubicBezTo>
                <a:lnTo>
                  <a:pt x="14225" y="6088"/>
                </a:lnTo>
                <a:cubicBezTo>
                  <a:pt x="13526" y="4842"/>
                  <a:pt x="13374" y="3383"/>
                  <a:pt x="13861" y="1620"/>
                </a:cubicBezTo>
                <a:cubicBezTo>
                  <a:pt x="13921" y="1194"/>
                  <a:pt x="13800" y="799"/>
                  <a:pt x="13526" y="465"/>
                </a:cubicBezTo>
                <a:cubicBezTo>
                  <a:pt x="13197" y="85"/>
                  <a:pt x="12636" y="0"/>
                  <a:pt x="12106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3" name="Google Shape;3857;p72"/>
          <p:cNvSpPr/>
          <p:nvPr/>
        </p:nvSpPr>
        <p:spPr>
          <a:xfrm>
            <a:off x="2889671" y="4981430"/>
            <a:ext cx="263068" cy="51871"/>
          </a:xfrm>
          <a:custGeom>
            <a:avLst/>
            <a:gdLst/>
            <a:ahLst/>
            <a:cxnLst/>
            <a:rect l="l" t="t" r="r" b="b"/>
            <a:pathLst>
              <a:path w="12159" h="2529" extrusionOk="0">
                <a:moveTo>
                  <a:pt x="0" y="427"/>
                </a:moveTo>
                <a:lnTo>
                  <a:pt x="0" y="427"/>
                </a:lnTo>
                <a:cubicBezTo>
                  <a:pt x="3" y="431"/>
                  <a:pt x="6" y="434"/>
                  <a:pt x="9" y="438"/>
                </a:cubicBezTo>
                <a:lnTo>
                  <a:pt x="9" y="438"/>
                </a:lnTo>
                <a:cubicBezTo>
                  <a:pt x="7" y="434"/>
                  <a:pt x="4" y="430"/>
                  <a:pt x="0" y="427"/>
                </a:cubicBezTo>
                <a:close/>
                <a:moveTo>
                  <a:pt x="12157" y="0"/>
                </a:moveTo>
                <a:cubicBezTo>
                  <a:pt x="12120" y="0"/>
                  <a:pt x="11517" y="444"/>
                  <a:pt x="10487" y="974"/>
                </a:cubicBezTo>
                <a:cubicBezTo>
                  <a:pt x="9089" y="1673"/>
                  <a:pt x="7599" y="2129"/>
                  <a:pt x="6019" y="2281"/>
                </a:cubicBezTo>
                <a:cubicBezTo>
                  <a:pt x="5662" y="2319"/>
                  <a:pt x="5306" y="2336"/>
                  <a:pt x="4949" y="2336"/>
                </a:cubicBezTo>
                <a:cubicBezTo>
                  <a:pt x="4455" y="2336"/>
                  <a:pt x="3960" y="2304"/>
                  <a:pt x="3465" y="2251"/>
                </a:cubicBezTo>
                <a:cubicBezTo>
                  <a:pt x="2766" y="2160"/>
                  <a:pt x="2098" y="1947"/>
                  <a:pt x="1490" y="1643"/>
                </a:cubicBezTo>
                <a:cubicBezTo>
                  <a:pt x="917" y="1341"/>
                  <a:pt x="403" y="920"/>
                  <a:pt x="9" y="438"/>
                </a:cubicBezTo>
                <a:lnTo>
                  <a:pt x="9" y="438"/>
                </a:lnTo>
                <a:cubicBezTo>
                  <a:pt x="31" y="471"/>
                  <a:pt x="34" y="522"/>
                  <a:pt x="61" y="549"/>
                </a:cubicBezTo>
                <a:cubicBezTo>
                  <a:pt x="122" y="670"/>
                  <a:pt x="213" y="761"/>
                  <a:pt x="304" y="853"/>
                </a:cubicBezTo>
                <a:cubicBezTo>
                  <a:pt x="608" y="1248"/>
                  <a:pt x="973" y="1552"/>
                  <a:pt x="1429" y="1765"/>
                </a:cubicBezTo>
                <a:cubicBezTo>
                  <a:pt x="2037" y="2099"/>
                  <a:pt x="2736" y="2312"/>
                  <a:pt x="3435" y="2433"/>
                </a:cubicBezTo>
                <a:cubicBezTo>
                  <a:pt x="3907" y="2498"/>
                  <a:pt x="4380" y="2529"/>
                  <a:pt x="4848" y="2529"/>
                </a:cubicBezTo>
                <a:cubicBezTo>
                  <a:pt x="5253" y="2529"/>
                  <a:pt x="5654" y="2506"/>
                  <a:pt x="6049" y="2464"/>
                </a:cubicBezTo>
                <a:cubicBezTo>
                  <a:pt x="7630" y="2312"/>
                  <a:pt x="9149" y="1856"/>
                  <a:pt x="10548" y="1096"/>
                </a:cubicBezTo>
                <a:cubicBezTo>
                  <a:pt x="10973" y="883"/>
                  <a:pt x="11368" y="609"/>
                  <a:pt x="11763" y="336"/>
                </a:cubicBezTo>
                <a:cubicBezTo>
                  <a:pt x="11915" y="245"/>
                  <a:pt x="12037" y="123"/>
                  <a:pt x="12159" y="2"/>
                </a:cubicBezTo>
                <a:cubicBezTo>
                  <a:pt x="12159" y="1"/>
                  <a:pt x="12158" y="0"/>
                  <a:pt x="1215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4" name="Google Shape;3858;p72"/>
          <p:cNvSpPr/>
          <p:nvPr/>
        </p:nvSpPr>
        <p:spPr>
          <a:xfrm>
            <a:off x="2996204" y="4895798"/>
            <a:ext cx="21073" cy="136804"/>
          </a:xfrm>
          <a:custGeom>
            <a:avLst/>
            <a:gdLst/>
            <a:ahLst/>
            <a:cxnLst/>
            <a:rect l="l" t="t" r="r" b="b"/>
            <a:pathLst>
              <a:path w="974" h="6670" extrusionOk="0">
                <a:moveTo>
                  <a:pt x="791" y="0"/>
                </a:moveTo>
                <a:cubicBezTo>
                  <a:pt x="714" y="0"/>
                  <a:pt x="653" y="29"/>
                  <a:pt x="608" y="73"/>
                </a:cubicBezTo>
                <a:cubicBezTo>
                  <a:pt x="365" y="225"/>
                  <a:pt x="183" y="438"/>
                  <a:pt x="122" y="711"/>
                </a:cubicBezTo>
                <a:cubicBezTo>
                  <a:pt x="0" y="1076"/>
                  <a:pt x="0" y="1471"/>
                  <a:pt x="61" y="1836"/>
                </a:cubicBezTo>
                <a:cubicBezTo>
                  <a:pt x="152" y="2262"/>
                  <a:pt x="213" y="2718"/>
                  <a:pt x="304" y="3204"/>
                </a:cubicBezTo>
                <a:cubicBezTo>
                  <a:pt x="456" y="4146"/>
                  <a:pt x="608" y="5028"/>
                  <a:pt x="730" y="5666"/>
                </a:cubicBezTo>
                <a:cubicBezTo>
                  <a:pt x="760" y="6000"/>
                  <a:pt x="852" y="6365"/>
                  <a:pt x="973" y="6669"/>
                </a:cubicBezTo>
                <a:cubicBezTo>
                  <a:pt x="973" y="6335"/>
                  <a:pt x="943" y="6000"/>
                  <a:pt x="882" y="5666"/>
                </a:cubicBezTo>
                <a:cubicBezTo>
                  <a:pt x="791" y="5028"/>
                  <a:pt x="639" y="4146"/>
                  <a:pt x="487" y="3174"/>
                </a:cubicBezTo>
                <a:cubicBezTo>
                  <a:pt x="396" y="2718"/>
                  <a:pt x="335" y="2262"/>
                  <a:pt x="244" y="1836"/>
                </a:cubicBezTo>
                <a:cubicBezTo>
                  <a:pt x="183" y="1471"/>
                  <a:pt x="183" y="1107"/>
                  <a:pt x="244" y="742"/>
                </a:cubicBezTo>
                <a:cubicBezTo>
                  <a:pt x="304" y="499"/>
                  <a:pt x="456" y="286"/>
                  <a:pt x="639" y="134"/>
                </a:cubicBezTo>
                <a:cubicBezTo>
                  <a:pt x="700" y="104"/>
                  <a:pt x="791" y="43"/>
                  <a:pt x="882" y="12"/>
                </a:cubicBezTo>
                <a:cubicBezTo>
                  <a:pt x="849" y="4"/>
                  <a:pt x="819" y="0"/>
                  <a:pt x="79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5" name="Google Shape;3859;p72"/>
          <p:cNvSpPr/>
          <p:nvPr/>
        </p:nvSpPr>
        <p:spPr>
          <a:xfrm>
            <a:off x="3095513" y="4890280"/>
            <a:ext cx="25660" cy="113013"/>
          </a:xfrm>
          <a:custGeom>
            <a:avLst/>
            <a:gdLst/>
            <a:ahLst/>
            <a:cxnLst/>
            <a:rect l="l" t="t" r="r" b="b"/>
            <a:pathLst>
              <a:path w="1186" h="5510" extrusionOk="0">
                <a:moveTo>
                  <a:pt x="65" y="0"/>
                </a:moveTo>
                <a:cubicBezTo>
                  <a:pt x="23" y="0"/>
                  <a:pt x="0" y="8"/>
                  <a:pt x="0" y="8"/>
                </a:cubicBezTo>
                <a:cubicBezTo>
                  <a:pt x="0" y="38"/>
                  <a:pt x="61" y="38"/>
                  <a:pt x="183" y="99"/>
                </a:cubicBezTo>
                <a:cubicBezTo>
                  <a:pt x="335" y="221"/>
                  <a:pt x="456" y="403"/>
                  <a:pt x="487" y="585"/>
                </a:cubicBezTo>
                <a:cubicBezTo>
                  <a:pt x="547" y="1102"/>
                  <a:pt x="608" y="1832"/>
                  <a:pt x="699" y="2622"/>
                </a:cubicBezTo>
                <a:cubicBezTo>
                  <a:pt x="821" y="3412"/>
                  <a:pt x="912" y="4142"/>
                  <a:pt x="1003" y="4658"/>
                </a:cubicBezTo>
                <a:cubicBezTo>
                  <a:pt x="1003" y="4932"/>
                  <a:pt x="1064" y="5236"/>
                  <a:pt x="1155" y="5509"/>
                </a:cubicBezTo>
                <a:cubicBezTo>
                  <a:pt x="1186" y="5205"/>
                  <a:pt x="1155" y="4932"/>
                  <a:pt x="1125" y="4658"/>
                </a:cubicBezTo>
                <a:cubicBezTo>
                  <a:pt x="1064" y="4111"/>
                  <a:pt x="1003" y="3412"/>
                  <a:pt x="912" y="2591"/>
                </a:cubicBezTo>
                <a:cubicBezTo>
                  <a:pt x="790" y="1801"/>
                  <a:pt x="730" y="1102"/>
                  <a:pt x="608" y="555"/>
                </a:cubicBezTo>
                <a:cubicBezTo>
                  <a:pt x="547" y="342"/>
                  <a:pt x="426" y="160"/>
                  <a:pt x="243" y="38"/>
                </a:cubicBezTo>
                <a:cubicBezTo>
                  <a:pt x="167" y="8"/>
                  <a:pt x="107" y="0"/>
                  <a:pt x="6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6" name="Google Shape;3860;p72"/>
          <p:cNvSpPr/>
          <p:nvPr/>
        </p:nvSpPr>
        <p:spPr>
          <a:xfrm>
            <a:off x="2904145" y="4896659"/>
            <a:ext cx="26980" cy="107885"/>
          </a:xfrm>
          <a:custGeom>
            <a:avLst/>
            <a:gdLst/>
            <a:ahLst/>
            <a:cxnLst/>
            <a:rect l="l" t="t" r="r" b="b"/>
            <a:pathLst>
              <a:path w="1247" h="5260" extrusionOk="0">
                <a:moveTo>
                  <a:pt x="1246" y="1"/>
                </a:moveTo>
                <a:cubicBezTo>
                  <a:pt x="942" y="31"/>
                  <a:pt x="699" y="183"/>
                  <a:pt x="517" y="426"/>
                </a:cubicBezTo>
                <a:cubicBezTo>
                  <a:pt x="304" y="669"/>
                  <a:pt x="182" y="973"/>
                  <a:pt x="91" y="1277"/>
                </a:cubicBezTo>
                <a:cubicBezTo>
                  <a:pt x="30" y="1642"/>
                  <a:pt x="0" y="2037"/>
                  <a:pt x="61" y="2402"/>
                </a:cubicBezTo>
                <a:cubicBezTo>
                  <a:pt x="122" y="3192"/>
                  <a:pt x="213" y="3922"/>
                  <a:pt x="274" y="4408"/>
                </a:cubicBezTo>
                <a:cubicBezTo>
                  <a:pt x="304" y="4712"/>
                  <a:pt x="365" y="4986"/>
                  <a:pt x="426" y="5259"/>
                </a:cubicBezTo>
                <a:cubicBezTo>
                  <a:pt x="456" y="4955"/>
                  <a:pt x="456" y="4682"/>
                  <a:pt x="426" y="4408"/>
                </a:cubicBezTo>
                <a:cubicBezTo>
                  <a:pt x="395" y="3891"/>
                  <a:pt x="334" y="3192"/>
                  <a:pt x="274" y="2402"/>
                </a:cubicBezTo>
                <a:cubicBezTo>
                  <a:pt x="243" y="2037"/>
                  <a:pt x="243" y="1673"/>
                  <a:pt x="304" y="1308"/>
                </a:cubicBezTo>
                <a:cubicBezTo>
                  <a:pt x="334" y="1034"/>
                  <a:pt x="456" y="761"/>
                  <a:pt x="638" y="518"/>
                </a:cubicBezTo>
                <a:cubicBezTo>
                  <a:pt x="790" y="305"/>
                  <a:pt x="1003" y="122"/>
                  <a:pt x="124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7" name="Google Shape;3861;p72"/>
          <p:cNvSpPr/>
          <p:nvPr/>
        </p:nvSpPr>
        <p:spPr>
          <a:xfrm>
            <a:off x="1391571" y="6008864"/>
            <a:ext cx="753008" cy="846019"/>
          </a:xfrm>
          <a:custGeom>
            <a:avLst/>
            <a:gdLst/>
            <a:ahLst/>
            <a:cxnLst/>
            <a:rect l="l" t="t" r="r" b="b"/>
            <a:pathLst>
              <a:path w="34804" h="41248" extrusionOk="0">
                <a:moveTo>
                  <a:pt x="1673" y="0"/>
                </a:moveTo>
                <a:lnTo>
                  <a:pt x="1" y="41156"/>
                </a:lnTo>
                <a:lnTo>
                  <a:pt x="15320" y="41156"/>
                </a:lnTo>
                <a:lnTo>
                  <a:pt x="16080" y="24499"/>
                </a:lnTo>
                <a:lnTo>
                  <a:pt x="18846" y="41156"/>
                </a:lnTo>
                <a:lnTo>
                  <a:pt x="34804" y="41247"/>
                </a:lnTo>
                <a:cubicBezTo>
                  <a:pt x="34804" y="41247"/>
                  <a:pt x="33679" y="3739"/>
                  <a:pt x="33679" y="1763"/>
                </a:cubicBezTo>
                <a:lnTo>
                  <a:pt x="1673" y="0"/>
                </a:lnTo>
                <a:close/>
              </a:path>
            </a:pathLst>
          </a:custGeom>
          <a:solidFill>
            <a:srgbClr val="F5AA79"/>
          </a:solidFill>
          <a:ln w="9875" cap="flat" cmpd="sng">
            <a:solidFill>
              <a:srgbClr val="F5AA78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8" name="Google Shape;3862;p72"/>
          <p:cNvSpPr/>
          <p:nvPr/>
        </p:nvSpPr>
        <p:spPr>
          <a:xfrm>
            <a:off x="925972" y="5034448"/>
            <a:ext cx="541261" cy="811643"/>
          </a:xfrm>
          <a:custGeom>
            <a:avLst/>
            <a:gdLst/>
            <a:ahLst/>
            <a:cxnLst/>
            <a:rect l="l" t="t" r="r" b="b"/>
            <a:pathLst>
              <a:path w="25017" h="39572" extrusionOk="0">
                <a:moveTo>
                  <a:pt x="25016" y="0"/>
                </a:moveTo>
                <a:lnTo>
                  <a:pt x="25016" y="0"/>
                </a:lnTo>
                <a:cubicBezTo>
                  <a:pt x="20670" y="1490"/>
                  <a:pt x="16262" y="26171"/>
                  <a:pt x="16262" y="26171"/>
                </a:cubicBezTo>
                <a:lnTo>
                  <a:pt x="6050" y="16687"/>
                </a:lnTo>
                <a:lnTo>
                  <a:pt x="1" y="21611"/>
                </a:lnTo>
                <a:lnTo>
                  <a:pt x="8147" y="33770"/>
                </a:lnTo>
                <a:cubicBezTo>
                  <a:pt x="10650" y="37493"/>
                  <a:pt x="14798" y="39571"/>
                  <a:pt x="19060" y="39571"/>
                </a:cubicBezTo>
                <a:cubicBezTo>
                  <a:pt x="20957" y="39571"/>
                  <a:pt x="22876" y="39160"/>
                  <a:pt x="24682" y="38299"/>
                </a:cubicBezTo>
                <a:lnTo>
                  <a:pt x="25016" y="0"/>
                </a:ln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9" name="Google Shape;3863;p72"/>
          <p:cNvSpPr/>
          <p:nvPr/>
        </p:nvSpPr>
        <p:spPr>
          <a:xfrm>
            <a:off x="741182" y="4552534"/>
            <a:ext cx="1007509" cy="1602241"/>
          </a:xfrm>
          <a:custGeom>
            <a:avLst/>
            <a:gdLst/>
            <a:ahLst/>
            <a:cxnLst/>
            <a:rect l="l" t="t" r="r" b="b"/>
            <a:pathLst>
              <a:path w="46567" h="78118" extrusionOk="0">
                <a:moveTo>
                  <a:pt x="1" y="0"/>
                </a:moveTo>
                <a:lnTo>
                  <a:pt x="1733" y="23679"/>
                </a:lnTo>
                <a:lnTo>
                  <a:pt x="30153" y="78117"/>
                </a:lnTo>
                <a:lnTo>
                  <a:pt x="46567" y="68634"/>
                </a:lnTo>
                <a:lnTo>
                  <a:pt x="18572" y="15381"/>
                </a:lnTo>
                <a:lnTo>
                  <a:pt x="1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0" name="Google Shape;3864;p72"/>
          <p:cNvSpPr/>
          <p:nvPr/>
        </p:nvSpPr>
        <p:spPr>
          <a:xfrm>
            <a:off x="741182" y="4552534"/>
            <a:ext cx="407747" cy="503841"/>
          </a:xfrm>
          <a:custGeom>
            <a:avLst/>
            <a:gdLst/>
            <a:ahLst/>
            <a:cxnLst/>
            <a:rect l="l" t="t" r="r" b="b"/>
            <a:pathLst>
              <a:path w="18846" h="24565" extrusionOk="0">
                <a:moveTo>
                  <a:pt x="1" y="0"/>
                </a:moveTo>
                <a:lnTo>
                  <a:pt x="1733" y="23496"/>
                </a:lnTo>
                <a:cubicBezTo>
                  <a:pt x="2664" y="24230"/>
                  <a:pt x="3730" y="24565"/>
                  <a:pt x="4772" y="24565"/>
                </a:cubicBezTo>
                <a:cubicBezTo>
                  <a:pt x="7098" y="24565"/>
                  <a:pt x="9310" y="22898"/>
                  <a:pt x="9666" y="20274"/>
                </a:cubicBezTo>
                <a:cubicBezTo>
                  <a:pt x="10492" y="20941"/>
                  <a:pt x="11413" y="21235"/>
                  <a:pt x="12306" y="21235"/>
                </a:cubicBezTo>
                <a:cubicBezTo>
                  <a:pt x="14832" y="21235"/>
                  <a:pt x="17133" y="18885"/>
                  <a:pt x="16414" y="15988"/>
                </a:cubicBezTo>
                <a:lnTo>
                  <a:pt x="16414" y="15988"/>
                </a:lnTo>
                <a:lnTo>
                  <a:pt x="16566" y="16080"/>
                </a:lnTo>
                <a:cubicBezTo>
                  <a:pt x="16834" y="16234"/>
                  <a:pt x="17126" y="16308"/>
                  <a:pt x="17414" y="16308"/>
                </a:cubicBezTo>
                <a:cubicBezTo>
                  <a:pt x="17976" y="16308"/>
                  <a:pt x="18524" y="16025"/>
                  <a:pt x="18846" y="15502"/>
                </a:cubicBez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1" name="Google Shape;3865;p72"/>
          <p:cNvSpPr/>
          <p:nvPr/>
        </p:nvSpPr>
        <p:spPr>
          <a:xfrm>
            <a:off x="741182" y="4552534"/>
            <a:ext cx="164432" cy="205823"/>
          </a:xfrm>
          <a:custGeom>
            <a:avLst/>
            <a:gdLst/>
            <a:ahLst/>
            <a:cxnLst/>
            <a:rect l="l" t="t" r="r" b="b"/>
            <a:pathLst>
              <a:path w="7600" h="10035" extrusionOk="0">
                <a:moveTo>
                  <a:pt x="1" y="0"/>
                </a:moveTo>
                <a:lnTo>
                  <a:pt x="700" y="9514"/>
                </a:lnTo>
                <a:cubicBezTo>
                  <a:pt x="700" y="9514"/>
                  <a:pt x="1519" y="10034"/>
                  <a:pt x="2703" y="10034"/>
                </a:cubicBezTo>
                <a:cubicBezTo>
                  <a:pt x="4079" y="10034"/>
                  <a:pt x="5949" y="9332"/>
                  <a:pt x="7599" y="6292"/>
                </a:cubicBezTo>
                <a:lnTo>
                  <a:pt x="1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2" name="Google Shape;3866;p72"/>
          <p:cNvSpPr/>
          <p:nvPr/>
        </p:nvSpPr>
        <p:spPr>
          <a:xfrm>
            <a:off x="947672" y="4969615"/>
            <a:ext cx="582044" cy="1094135"/>
          </a:xfrm>
          <a:custGeom>
            <a:avLst/>
            <a:gdLst/>
            <a:ahLst/>
            <a:cxnLst/>
            <a:rect l="l" t="t" r="r" b="b"/>
            <a:pathLst>
              <a:path w="26902" h="53345" extrusionOk="0">
                <a:moveTo>
                  <a:pt x="62" y="0"/>
                </a:moveTo>
                <a:lnTo>
                  <a:pt x="62" y="0"/>
                </a:lnTo>
                <a:cubicBezTo>
                  <a:pt x="1" y="30"/>
                  <a:pt x="5958" y="12006"/>
                  <a:pt x="13375" y="26718"/>
                </a:cubicBezTo>
                <a:cubicBezTo>
                  <a:pt x="20782" y="41441"/>
                  <a:pt x="26795" y="53344"/>
                  <a:pt x="26870" y="53344"/>
                </a:cubicBezTo>
                <a:cubicBezTo>
                  <a:pt x="26870" y="53344"/>
                  <a:pt x="26871" y="53344"/>
                  <a:pt x="26871" y="53344"/>
                </a:cubicBezTo>
                <a:cubicBezTo>
                  <a:pt x="26901" y="53314"/>
                  <a:pt x="20974" y="41368"/>
                  <a:pt x="13557" y="26627"/>
                </a:cubicBezTo>
                <a:cubicBezTo>
                  <a:pt x="6141" y="11915"/>
                  <a:pt x="122" y="0"/>
                  <a:pt x="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3" name="Google Shape;3867;p72"/>
          <p:cNvSpPr/>
          <p:nvPr/>
        </p:nvSpPr>
        <p:spPr>
          <a:xfrm>
            <a:off x="1095639" y="4886055"/>
            <a:ext cx="582044" cy="1094155"/>
          </a:xfrm>
          <a:custGeom>
            <a:avLst/>
            <a:gdLst/>
            <a:ahLst/>
            <a:cxnLst/>
            <a:rect l="l" t="t" r="r" b="b"/>
            <a:pathLst>
              <a:path w="26902" h="53346" extrusionOk="0">
                <a:moveTo>
                  <a:pt x="32" y="1"/>
                </a:moveTo>
                <a:cubicBezTo>
                  <a:pt x="31" y="1"/>
                  <a:pt x="31" y="1"/>
                  <a:pt x="31" y="1"/>
                </a:cubicBezTo>
                <a:cubicBezTo>
                  <a:pt x="1" y="31"/>
                  <a:pt x="5958" y="11977"/>
                  <a:pt x="13345" y="26719"/>
                </a:cubicBezTo>
                <a:cubicBezTo>
                  <a:pt x="20761" y="41430"/>
                  <a:pt x="26810" y="53345"/>
                  <a:pt x="26840" y="53345"/>
                </a:cubicBezTo>
                <a:cubicBezTo>
                  <a:pt x="26901" y="53315"/>
                  <a:pt x="20943" y="41369"/>
                  <a:pt x="13527" y="26628"/>
                </a:cubicBezTo>
                <a:cubicBezTo>
                  <a:pt x="6120" y="11904"/>
                  <a:pt x="107" y="1"/>
                  <a:pt x="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4" name="Google Shape;3868;p72"/>
          <p:cNvSpPr/>
          <p:nvPr/>
        </p:nvSpPr>
        <p:spPr>
          <a:xfrm>
            <a:off x="856932" y="5202780"/>
            <a:ext cx="184812" cy="257489"/>
          </a:xfrm>
          <a:custGeom>
            <a:avLst/>
            <a:gdLst/>
            <a:ahLst/>
            <a:cxnLst/>
            <a:rect l="l" t="t" r="r" b="b"/>
            <a:pathLst>
              <a:path w="8542" h="12554" extrusionOk="0">
                <a:moveTo>
                  <a:pt x="4468" y="0"/>
                </a:moveTo>
                <a:lnTo>
                  <a:pt x="791" y="1489"/>
                </a:lnTo>
                <a:lnTo>
                  <a:pt x="0" y="4438"/>
                </a:lnTo>
                <a:lnTo>
                  <a:pt x="1277" y="9392"/>
                </a:lnTo>
                <a:lnTo>
                  <a:pt x="4256" y="12553"/>
                </a:lnTo>
                <a:lnTo>
                  <a:pt x="6262" y="10882"/>
                </a:lnTo>
                <a:lnTo>
                  <a:pt x="6383" y="7842"/>
                </a:lnTo>
                <a:lnTo>
                  <a:pt x="6626" y="6140"/>
                </a:lnTo>
                <a:cubicBezTo>
                  <a:pt x="6626" y="6140"/>
                  <a:pt x="8450" y="5562"/>
                  <a:pt x="8481" y="5289"/>
                </a:cubicBezTo>
                <a:cubicBezTo>
                  <a:pt x="8541" y="5015"/>
                  <a:pt x="8268" y="4073"/>
                  <a:pt x="7994" y="4043"/>
                </a:cubicBezTo>
                <a:cubicBezTo>
                  <a:pt x="7988" y="4042"/>
                  <a:pt x="7982" y="4042"/>
                  <a:pt x="7975" y="4042"/>
                </a:cubicBezTo>
                <a:cubicBezTo>
                  <a:pt x="7640" y="4042"/>
                  <a:pt x="5806" y="4711"/>
                  <a:pt x="5806" y="4711"/>
                </a:cubicBezTo>
                <a:cubicBezTo>
                  <a:pt x="5806" y="4711"/>
                  <a:pt x="8055" y="2918"/>
                  <a:pt x="7994" y="2644"/>
                </a:cubicBezTo>
                <a:cubicBezTo>
                  <a:pt x="7933" y="2340"/>
                  <a:pt x="7690" y="1611"/>
                  <a:pt x="7234" y="1520"/>
                </a:cubicBezTo>
                <a:cubicBezTo>
                  <a:pt x="7226" y="1519"/>
                  <a:pt x="7217" y="1518"/>
                  <a:pt x="7207" y="1518"/>
                </a:cubicBezTo>
                <a:cubicBezTo>
                  <a:pt x="6652" y="1518"/>
                  <a:pt x="3131" y="3161"/>
                  <a:pt x="3131" y="3161"/>
                </a:cubicBezTo>
                <a:lnTo>
                  <a:pt x="2553" y="4529"/>
                </a:lnTo>
                <a:lnTo>
                  <a:pt x="2037" y="2371"/>
                </a:lnTo>
                <a:cubicBezTo>
                  <a:pt x="2037" y="2371"/>
                  <a:pt x="5289" y="1489"/>
                  <a:pt x="4468" y="0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5" name="Google Shape;3869;p72"/>
          <p:cNvSpPr/>
          <p:nvPr/>
        </p:nvSpPr>
        <p:spPr>
          <a:xfrm>
            <a:off x="959507" y="5298768"/>
            <a:ext cx="22393" cy="47400"/>
          </a:xfrm>
          <a:custGeom>
            <a:avLst/>
            <a:gdLst/>
            <a:ahLst/>
            <a:cxnLst/>
            <a:rect l="l" t="t" r="r" b="b"/>
            <a:pathLst>
              <a:path w="1035" h="2311" extrusionOk="0">
                <a:moveTo>
                  <a:pt x="1034" y="1"/>
                </a:moveTo>
                <a:cubicBezTo>
                  <a:pt x="1034" y="1"/>
                  <a:pt x="882" y="62"/>
                  <a:pt x="700" y="214"/>
                </a:cubicBezTo>
                <a:cubicBezTo>
                  <a:pt x="244" y="639"/>
                  <a:pt x="1" y="1278"/>
                  <a:pt x="62" y="1916"/>
                </a:cubicBezTo>
                <a:cubicBezTo>
                  <a:pt x="92" y="2037"/>
                  <a:pt x="123" y="2189"/>
                  <a:pt x="183" y="2311"/>
                </a:cubicBezTo>
                <a:lnTo>
                  <a:pt x="183" y="2281"/>
                </a:lnTo>
                <a:cubicBezTo>
                  <a:pt x="123" y="1430"/>
                  <a:pt x="426" y="609"/>
                  <a:pt x="1034" y="1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6" name="Google Shape;3870;p72"/>
          <p:cNvSpPr/>
          <p:nvPr/>
        </p:nvSpPr>
        <p:spPr>
          <a:xfrm>
            <a:off x="925972" y="5250159"/>
            <a:ext cx="96689" cy="82309"/>
          </a:xfrm>
          <a:custGeom>
            <a:avLst/>
            <a:gdLst/>
            <a:ahLst/>
            <a:cxnLst/>
            <a:rect l="l" t="t" r="r" b="b"/>
            <a:pathLst>
              <a:path w="4469" h="4013" extrusionOk="0">
                <a:moveTo>
                  <a:pt x="4469" y="0"/>
                </a:moveTo>
                <a:lnTo>
                  <a:pt x="4469" y="0"/>
                </a:lnTo>
                <a:cubicBezTo>
                  <a:pt x="4165" y="61"/>
                  <a:pt x="3831" y="152"/>
                  <a:pt x="3527" y="274"/>
                </a:cubicBezTo>
                <a:cubicBezTo>
                  <a:pt x="2949" y="456"/>
                  <a:pt x="2159" y="699"/>
                  <a:pt x="1277" y="1034"/>
                </a:cubicBezTo>
                <a:cubicBezTo>
                  <a:pt x="1034" y="1094"/>
                  <a:pt x="852" y="1246"/>
                  <a:pt x="669" y="1398"/>
                </a:cubicBezTo>
                <a:cubicBezTo>
                  <a:pt x="517" y="1581"/>
                  <a:pt x="396" y="1763"/>
                  <a:pt x="335" y="1976"/>
                </a:cubicBezTo>
                <a:cubicBezTo>
                  <a:pt x="214" y="2341"/>
                  <a:pt x="153" y="2675"/>
                  <a:pt x="153" y="3040"/>
                </a:cubicBezTo>
                <a:cubicBezTo>
                  <a:pt x="122" y="3374"/>
                  <a:pt x="62" y="3708"/>
                  <a:pt x="1" y="4012"/>
                </a:cubicBezTo>
                <a:cubicBezTo>
                  <a:pt x="183" y="3708"/>
                  <a:pt x="274" y="3404"/>
                  <a:pt x="274" y="3040"/>
                </a:cubicBezTo>
                <a:cubicBezTo>
                  <a:pt x="305" y="2705"/>
                  <a:pt x="366" y="2371"/>
                  <a:pt x="487" y="2037"/>
                </a:cubicBezTo>
                <a:cubicBezTo>
                  <a:pt x="548" y="1854"/>
                  <a:pt x="669" y="1672"/>
                  <a:pt x="791" y="1520"/>
                </a:cubicBezTo>
                <a:cubicBezTo>
                  <a:pt x="943" y="1368"/>
                  <a:pt x="1125" y="1277"/>
                  <a:pt x="1338" y="1185"/>
                </a:cubicBezTo>
                <a:cubicBezTo>
                  <a:pt x="2220" y="882"/>
                  <a:pt x="3010" y="608"/>
                  <a:pt x="3557" y="395"/>
                </a:cubicBezTo>
                <a:cubicBezTo>
                  <a:pt x="3891" y="274"/>
                  <a:pt x="4195" y="152"/>
                  <a:pt x="4469" y="0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7" name="Google Shape;3871;p72"/>
          <p:cNvSpPr/>
          <p:nvPr/>
        </p:nvSpPr>
        <p:spPr>
          <a:xfrm>
            <a:off x="906241" y="5289415"/>
            <a:ext cx="7269" cy="29331"/>
          </a:xfrm>
          <a:custGeom>
            <a:avLst/>
            <a:gdLst/>
            <a:ahLst/>
            <a:cxnLst/>
            <a:rect l="l" t="t" r="r" b="b"/>
            <a:pathLst>
              <a:path w="336" h="1430" extrusionOk="0">
                <a:moveTo>
                  <a:pt x="305" y="1"/>
                </a:moveTo>
                <a:cubicBezTo>
                  <a:pt x="244" y="1"/>
                  <a:pt x="153" y="305"/>
                  <a:pt x="92" y="700"/>
                </a:cubicBezTo>
                <a:cubicBezTo>
                  <a:pt x="31" y="1095"/>
                  <a:pt x="1" y="1430"/>
                  <a:pt x="62" y="1430"/>
                </a:cubicBezTo>
                <a:cubicBezTo>
                  <a:pt x="122" y="1430"/>
                  <a:pt x="214" y="1126"/>
                  <a:pt x="274" y="730"/>
                </a:cubicBezTo>
                <a:cubicBezTo>
                  <a:pt x="335" y="487"/>
                  <a:pt x="335" y="244"/>
                  <a:pt x="305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8" name="Google Shape;3872;p72"/>
          <p:cNvSpPr/>
          <p:nvPr/>
        </p:nvSpPr>
        <p:spPr>
          <a:xfrm>
            <a:off x="1492850" y="4866734"/>
            <a:ext cx="492601" cy="1348137"/>
          </a:xfrm>
          <a:custGeom>
            <a:avLst/>
            <a:gdLst/>
            <a:ahLst/>
            <a:cxnLst/>
            <a:rect l="l" t="t" r="r" b="b"/>
            <a:pathLst>
              <a:path w="22768" h="65729" extrusionOk="0">
                <a:moveTo>
                  <a:pt x="19545" y="1"/>
                </a:moveTo>
                <a:lnTo>
                  <a:pt x="7478" y="2767"/>
                </a:lnTo>
                <a:lnTo>
                  <a:pt x="6414" y="3648"/>
                </a:lnTo>
                <a:lnTo>
                  <a:pt x="1" y="62798"/>
                </a:lnTo>
                <a:cubicBezTo>
                  <a:pt x="2009" y="64872"/>
                  <a:pt x="7107" y="65729"/>
                  <a:pt x="11635" y="65729"/>
                </a:cubicBezTo>
                <a:cubicBezTo>
                  <a:pt x="13345" y="65729"/>
                  <a:pt x="14974" y="65607"/>
                  <a:pt x="16323" y="65382"/>
                </a:cubicBezTo>
                <a:lnTo>
                  <a:pt x="22767" y="1095"/>
                </a:lnTo>
                <a:lnTo>
                  <a:pt x="19545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9" name="Google Shape;3873;p72"/>
          <p:cNvSpPr/>
          <p:nvPr/>
        </p:nvSpPr>
        <p:spPr>
          <a:xfrm>
            <a:off x="1836143" y="4875471"/>
            <a:ext cx="352511" cy="1456967"/>
          </a:xfrm>
          <a:custGeom>
            <a:avLst/>
            <a:gdLst/>
            <a:ahLst/>
            <a:cxnLst/>
            <a:rect l="l" t="t" r="r" b="b"/>
            <a:pathLst>
              <a:path w="16293" h="71035" extrusionOk="0">
                <a:moveTo>
                  <a:pt x="5593" y="0"/>
                </a:moveTo>
                <a:cubicBezTo>
                  <a:pt x="5593" y="0"/>
                  <a:pt x="2159" y="15077"/>
                  <a:pt x="2159" y="25016"/>
                </a:cubicBezTo>
                <a:cubicBezTo>
                  <a:pt x="2159" y="34986"/>
                  <a:pt x="0" y="71035"/>
                  <a:pt x="0" y="71035"/>
                </a:cubicBezTo>
                <a:lnTo>
                  <a:pt x="16293" y="70609"/>
                </a:lnTo>
                <a:lnTo>
                  <a:pt x="16293" y="30761"/>
                </a:lnTo>
                <a:lnTo>
                  <a:pt x="7143" y="760"/>
                </a:lnTo>
                <a:lnTo>
                  <a:pt x="5593" y="0"/>
                </a:ln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0" name="Google Shape;3874;p72"/>
          <p:cNvSpPr/>
          <p:nvPr/>
        </p:nvSpPr>
        <p:spPr>
          <a:xfrm>
            <a:off x="1359356" y="4937189"/>
            <a:ext cx="273605" cy="1407105"/>
          </a:xfrm>
          <a:custGeom>
            <a:avLst/>
            <a:gdLst/>
            <a:ahLst/>
            <a:cxnLst/>
            <a:rect l="l" t="t" r="r" b="b"/>
            <a:pathLst>
              <a:path w="12646" h="68604" extrusionOk="0">
                <a:moveTo>
                  <a:pt x="12645" y="0"/>
                </a:moveTo>
                <a:lnTo>
                  <a:pt x="4985" y="4742"/>
                </a:lnTo>
                <a:lnTo>
                  <a:pt x="1763" y="16505"/>
                </a:lnTo>
                <a:lnTo>
                  <a:pt x="2159" y="37661"/>
                </a:lnTo>
                <a:lnTo>
                  <a:pt x="1" y="66810"/>
                </a:lnTo>
                <a:lnTo>
                  <a:pt x="6171" y="68603"/>
                </a:lnTo>
                <a:cubicBezTo>
                  <a:pt x="6596" y="65108"/>
                  <a:pt x="12645" y="1"/>
                  <a:pt x="12645" y="0"/>
                </a:cubicBez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1" name="Google Shape;3875;p72"/>
          <p:cNvSpPr/>
          <p:nvPr/>
        </p:nvSpPr>
        <p:spPr>
          <a:xfrm>
            <a:off x="1546116" y="4333461"/>
            <a:ext cx="403159" cy="705707"/>
          </a:xfrm>
          <a:custGeom>
            <a:avLst/>
            <a:gdLst/>
            <a:ahLst/>
            <a:cxnLst/>
            <a:rect l="l" t="t" r="r" b="b"/>
            <a:pathLst>
              <a:path w="18634" h="34407" extrusionOk="0">
                <a:moveTo>
                  <a:pt x="7550" y="1"/>
                </a:moveTo>
                <a:cubicBezTo>
                  <a:pt x="5283" y="1"/>
                  <a:pt x="3004" y="455"/>
                  <a:pt x="852" y="1380"/>
                </a:cubicBezTo>
                <a:cubicBezTo>
                  <a:pt x="852" y="1380"/>
                  <a:pt x="1" y="12596"/>
                  <a:pt x="62" y="17490"/>
                </a:cubicBezTo>
                <a:cubicBezTo>
                  <a:pt x="122" y="22384"/>
                  <a:pt x="5016" y="23144"/>
                  <a:pt x="5016" y="23144"/>
                </a:cubicBezTo>
                <a:lnTo>
                  <a:pt x="5016" y="28432"/>
                </a:lnTo>
                <a:cubicBezTo>
                  <a:pt x="4986" y="31502"/>
                  <a:pt x="7357" y="34086"/>
                  <a:pt x="10427" y="34360"/>
                </a:cubicBezTo>
                <a:lnTo>
                  <a:pt x="10518" y="34390"/>
                </a:lnTo>
                <a:cubicBezTo>
                  <a:pt x="10668" y="34401"/>
                  <a:pt x="10817" y="34407"/>
                  <a:pt x="10965" y="34407"/>
                </a:cubicBezTo>
                <a:cubicBezTo>
                  <a:pt x="14053" y="34407"/>
                  <a:pt x="16638" y="32021"/>
                  <a:pt x="16871" y="28888"/>
                </a:cubicBezTo>
                <a:lnTo>
                  <a:pt x="18633" y="4086"/>
                </a:lnTo>
                <a:lnTo>
                  <a:pt x="17904" y="3538"/>
                </a:lnTo>
                <a:cubicBezTo>
                  <a:pt x="14892" y="1204"/>
                  <a:pt x="11238" y="1"/>
                  <a:pt x="7550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2" name="Google Shape;3876;p72"/>
          <p:cNvSpPr/>
          <p:nvPr/>
        </p:nvSpPr>
        <p:spPr>
          <a:xfrm>
            <a:off x="1653970" y="4769494"/>
            <a:ext cx="138793" cy="63705"/>
          </a:xfrm>
          <a:custGeom>
            <a:avLst/>
            <a:gdLst/>
            <a:ahLst/>
            <a:cxnLst/>
            <a:rect l="l" t="t" r="r" b="b"/>
            <a:pathLst>
              <a:path w="6415" h="3106" extrusionOk="0">
                <a:moveTo>
                  <a:pt x="6414" y="0"/>
                </a:moveTo>
                <a:lnTo>
                  <a:pt x="6414" y="0"/>
                </a:lnTo>
                <a:cubicBezTo>
                  <a:pt x="4583" y="1163"/>
                  <a:pt x="2474" y="1797"/>
                  <a:pt x="326" y="1797"/>
                </a:cubicBezTo>
                <a:cubicBezTo>
                  <a:pt x="227" y="1797"/>
                  <a:pt x="129" y="1796"/>
                  <a:pt x="31" y="1793"/>
                </a:cubicBezTo>
                <a:lnTo>
                  <a:pt x="1" y="3070"/>
                </a:lnTo>
                <a:cubicBezTo>
                  <a:pt x="282" y="3094"/>
                  <a:pt x="551" y="3106"/>
                  <a:pt x="810" y="3106"/>
                </a:cubicBezTo>
                <a:cubicBezTo>
                  <a:pt x="5064" y="3106"/>
                  <a:pt x="6414" y="0"/>
                  <a:pt x="6414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3" name="Google Shape;3877;p72"/>
          <p:cNvSpPr/>
          <p:nvPr/>
        </p:nvSpPr>
        <p:spPr>
          <a:xfrm>
            <a:off x="1932161" y="4517728"/>
            <a:ext cx="76223" cy="104521"/>
          </a:xfrm>
          <a:custGeom>
            <a:avLst/>
            <a:gdLst/>
            <a:ahLst/>
            <a:cxnLst/>
            <a:rect l="l" t="t" r="r" b="b"/>
            <a:pathLst>
              <a:path w="3523" h="5096" extrusionOk="0">
                <a:moveTo>
                  <a:pt x="1278" y="1"/>
                </a:moveTo>
                <a:cubicBezTo>
                  <a:pt x="710" y="1"/>
                  <a:pt x="247" y="136"/>
                  <a:pt x="213" y="147"/>
                </a:cubicBezTo>
                <a:cubicBezTo>
                  <a:pt x="213" y="147"/>
                  <a:pt x="0" y="4859"/>
                  <a:pt x="0" y="4950"/>
                </a:cubicBezTo>
                <a:cubicBezTo>
                  <a:pt x="11" y="4981"/>
                  <a:pt x="410" y="5095"/>
                  <a:pt x="934" y="5095"/>
                </a:cubicBezTo>
                <a:cubicBezTo>
                  <a:pt x="1933" y="5095"/>
                  <a:pt x="3386" y="4681"/>
                  <a:pt x="3465" y="2488"/>
                </a:cubicBezTo>
                <a:cubicBezTo>
                  <a:pt x="3523" y="397"/>
                  <a:pt x="2249" y="1"/>
                  <a:pt x="1278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4" name="Google Shape;3878;p72"/>
          <p:cNvSpPr/>
          <p:nvPr/>
        </p:nvSpPr>
        <p:spPr>
          <a:xfrm>
            <a:off x="1955181" y="4540063"/>
            <a:ext cx="33557" cy="59747"/>
          </a:xfrm>
          <a:custGeom>
            <a:avLst/>
            <a:gdLst/>
            <a:ahLst/>
            <a:cxnLst/>
            <a:rect l="l" t="t" r="r" b="b"/>
            <a:pathLst>
              <a:path w="1551" h="2913" extrusionOk="0">
                <a:moveTo>
                  <a:pt x="760" y="1"/>
                </a:moveTo>
                <a:cubicBezTo>
                  <a:pt x="638" y="1"/>
                  <a:pt x="547" y="31"/>
                  <a:pt x="426" y="92"/>
                </a:cubicBezTo>
                <a:cubicBezTo>
                  <a:pt x="365" y="122"/>
                  <a:pt x="334" y="213"/>
                  <a:pt x="304" y="304"/>
                </a:cubicBezTo>
                <a:cubicBezTo>
                  <a:pt x="274" y="426"/>
                  <a:pt x="334" y="487"/>
                  <a:pt x="334" y="487"/>
                </a:cubicBezTo>
                <a:cubicBezTo>
                  <a:pt x="365" y="487"/>
                  <a:pt x="334" y="396"/>
                  <a:pt x="395" y="304"/>
                </a:cubicBezTo>
                <a:cubicBezTo>
                  <a:pt x="440" y="215"/>
                  <a:pt x="533" y="159"/>
                  <a:pt x="628" y="159"/>
                </a:cubicBezTo>
                <a:cubicBezTo>
                  <a:pt x="662" y="159"/>
                  <a:pt x="697" y="167"/>
                  <a:pt x="730" y="183"/>
                </a:cubicBezTo>
                <a:cubicBezTo>
                  <a:pt x="942" y="244"/>
                  <a:pt x="1094" y="426"/>
                  <a:pt x="1155" y="639"/>
                </a:cubicBezTo>
                <a:cubicBezTo>
                  <a:pt x="1277" y="912"/>
                  <a:pt x="1307" y="1186"/>
                  <a:pt x="1307" y="1459"/>
                </a:cubicBezTo>
                <a:cubicBezTo>
                  <a:pt x="1246" y="2067"/>
                  <a:pt x="942" y="2615"/>
                  <a:pt x="578" y="2736"/>
                </a:cubicBezTo>
                <a:cubicBezTo>
                  <a:pt x="531" y="2759"/>
                  <a:pt x="480" y="2769"/>
                  <a:pt x="427" y="2769"/>
                </a:cubicBezTo>
                <a:cubicBezTo>
                  <a:pt x="340" y="2769"/>
                  <a:pt x="246" y="2743"/>
                  <a:pt x="152" y="2706"/>
                </a:cubicBezTo>
                <a:cubicBezTo>
                  <a:pt x="91" y="2675"/>
                  <a:pt x="61" y="2645"/>
                  <a:pt x="0" y="2615"/>
                </a:cubicBezTo>
                <a:lnTo>
                  <a:pt x="0" y="2615"/>
                </a:lnTo>
                <a:cubicBezTo>
                  <a:pt x="0" y="2645"/>
                  <a:pt x="0" y="2706"/>
                  <a:pt x="122" y="2797"/>
                </a:cubicBezTo>
                <a:cubicBezTo>
                  <a:pt x="231" y="2863"/>
                  <a:pt x="356" y="2913"/>
                  <a:pt x="486" y="2913"/>
                </a:cubicBezTo>
                <a:cubicBezTo>
                  <a:pt x="536" y="2913"/>
                  <a:pt x="587" y="2905"/>
                  <a:pt x="638" y="2888"/>
                </a:cubicBezTo>
                <a:cubicBezTo>
                  <a:pt x="1125" y="2767"/>
                  <a:pt x="1489" y="2159"/>
                  <a:pt x="1550" y="1459"/>
                </a:cubicBezTo>
                <a:cubicBezTo>
                  <a:pt x="1550" y="1156"/>
                  <a:pt x="1489" y="821"/>
                  <a:pt x="1368" y="548"/>
                </a:cubicBezTo>
                <a:cubicBezTo>
                  <a:pt x="1277" y="274"/>
                  <a:pt x="1033" y="61"/>
                  <a:pt x="760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5" name="Google Shape;3879;p72"/>
          <p:cNvSpPr/>
          <p:nvPr/>
        </p:nvSpPr>
        <p:spPr>
          <a:xfrm>
            <a:off x="1599382" y="4503225"/>
            <a:ext cx="30291" cy="26931"/>
          </a:xfrm>
          <a:custGeom>
            <a:avLst/>
            <a:gdLst/>
            <a:ahLst/>
            <a:cxnLst/>
            <a:rect l="l" t="t" r="r" b="b"/>
            <a:pathLst>
              <a:path w="1400" h="1313" extrusionOk="0">
                <a:moveTo>
                  <a:pt x="671" y="1"/>
                </a:moveTo>
                <a:cubicBezTo>
                  <a:pt x="305" y="1"/>
                  <a:pt x="30" y="265"/>
                  <a:pt x="1" y="611"/>
                </a:cubicBezTo>
                <a:cubicBezTo>
                  <a:pt x="1" y="1006"/>
                  <a:pt x="305" y="1310"/>
                  <a:pt x="670" y="1310"/>
                </a:cubicBezTo>
                <a:cubicBezTo>
                  <a:pt x="688" y="1312"/>
                  <a:pt x="707" y="1312"/>
                  <a:pt x="725" y="1312"/>
                </a:cubicBezTo>
                <a:cubicBezTo>
                  <a:pt x="1068" y="1312"/>
                  <a:pt x="1370" y="1048"/>
                  <a:pt x="1399" y="702"/>
                </a:cubicBezTo>
                <a:cubicBezTo>
                  <a:pt x="1399" y="307"/>
                  <a:pt x="1095" y="3"/>
                  <a:pt x="730" y="3"/>
                </a:cubicBezTo>
                <a:cubicBezTo>
                  <a:pt x="710" y="2"/>
                  <a:pt x="690" y="1"/>
                  <a:pt x="67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6" name="Google Shape;3880;p72"/>
          <p:cNvSpPr/>
          <p:nvPr/>
        </p:nvSpPr>
        <p:spPr>
          <a:xfrm>
            <a:off x="1583611" y="4487699"/>
            <a:ext cx="62505" cy="15259"/>
          </a:xfrm>
          <a:custGeom>
            <a:avLst/>
            <a:gdLst/>
            <a:ahLst/>
            <a:cxnLst/>
            <a:rect l="l" t="t" r="r" b="b"/>
            <a:pathLst>
              <a:path w="2889" h="744" extrusionOk="0">
                <a:moveTo>
                  <a:pt x="1399" y="0"/>
                </a:moveTo>
                <a:cubicBezTo>
                  <a:pt x="1004" y="0"/>
                  <a:pt x="639" y="122"/>
                  <a:pt x="304" y="335"/>
                </a:cubicBezTo>
                <a:cubicBezTo>
                  <a:pt x="92" y="517"/>
                  <a:pt x="0" y="699"/>
                  <a:pt x="61" y="730"/>
                </a:cubicBezTo>
                <a:cubicBezTo>
                  <a:pt x="71" y="739"/>
                  <a:pt x="85" y="743"/>
                  <a:pt x="103" y="743"/>
                </a:cubicBezTo>
                <a:cubicBezTo>
                  <a:pt x="262" y="743"/>
                  <a:pt x="748" y="426"/>
                  <a:pt x="1429" y="426"/>
                </a:cubicBezTo>
                <a:cubicBezTo>
                  <a:pt x="2083" y="426"/>
                  <a:pt x="2591" y="743"/>
                  <a:pt x="2754" y="743"/>
                </a:cubicBezTo>
                <a:cubicBezTo>
                  <a:pt x="2773" y="743"/>
                  <a:pt x="2787" y="739"/>
                  <a:pt x="2797" y="730"/>
                </a:cubicBezTo>
                <a:cubicBezTo>
                  <a:pt x="2888" y="608"/>
                  <a:pt x="2766" y="517"/>
                  <a:pt x="2523" y="335"/>
                </a:cubicBezTo>
                <a:cubicBezTo>
                  <a:pt x="2189" y="122"/>
                  <a:pt x="1794" y="0"/>
                  <a:pt x="139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7" name="Google Shape;3881;p72"/>
          <p:cNvSpPr/>
          <p:nvPr/>
        </p:nvSpPr>
        <p:spPr>
          <a:xfrm>
            <a:off x="1759207" y="4509461"/>
            <a:ext cx="30268" cy="27545"/>
          </a:xfrm>
          <a:custGeom>
            <a:avLst/>
            <a:gdLst/>
            <a:ahLst/>
            <a:cxnLst/>
            <a:rect l="l" t="t" r="r" b="b"/>
            <a:pathLst>
              <a:path w="1399" h="1343" extrusionOk="0">
                <a:moveTo>
                  <a:pt x="670" y="1"/>
                </a:moveTo>
                <a:cubicBezTo>
                  <a:pt x="304" y="1"/>
                  <a:pt x="29" y="266"/>
                  <a:pt x="0" y="641"/>
                </a:cubicBezTo>
                <a:cubicBezTo>
                  <a:pt x="0" y="1006"/>
                  <a:pt x="274" y="1310"/>
                  <a:pt x="669" y="1341"/>
                </a:cubicBezTo>
                <a:cubicBezTo>
                  <a:pt x="687" y="1342"/>
                  <a:pt x="706" y="1343"/>
                  <a:pt x="724" y="1343"/>
                </a:cubicBezTo>
                <a:cubicBezTo>
                  <a:pt x="1067" y="1343"/>
                  <a:pt x="1369" y="1077"/>
                  <a:pt x="1398" y="702"/>
                </a:cubicBezTo>
                <a:cubicBezTo>
                  <a:pt x="1398" y="337"/>
                  <a:pt x="1094" y="34"/>
                  <a:pt x="730" y="3"/>
                </a:cubicBezTo>
                <a:cubicBezTo>
                  <a:pt x="710" y="2"/>
                  <a:pt x="690" y="1"/>
                  <a:pt x="67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8" name="Google Shape;3882;p72"/>
          <p:cNvSpPr/>
          <p:nvPr/>
        </p:nvSpPr>
        <p:spPr>
          <a:xfrm>
            <a:off x="1743411" y="4490182"/>
            <a:ext cx="62505" cy="15895"/>
          </a:xfrm>
          <a:custGeom>
            <a:avLst/>
            <a:gdLst/>
            <a:ahLst/>
            <a:cxnLst/>
            <a:rect l="l" t="t" r="r" b="b"/>
            <a:pathLst>
              <a:path w="2889" h="775" extrusionOk="0">
                <a:moveTo>
                  <a:pt x="1399" y="1"/>
                </a:moveTo>
                <a:cubicBezTo>
                  <a:pt x="1004" y="1"/>
                  <a:pt x="639" y="122"/>
                  <a:pt x="305" y="366"/>
                </a:cubicBezTo>
                <a:cubicBezTo>
                  <a:pt x="92" y="548"/>
                  <a:pt x="1" y="700"/>
                  <a:pt x="61" y="761"/>
                </a:cubicBezTo>
                <a:cubicBezTo>
                  <a:pt x="68" y="770"/>
                  <a:pt x="79" y="774"/>
                  <a:pt x="96" y="774"/>
                </a:cubicBezTo>
                <a:cubicBezTo>
                  <a:pt x="238" y="774"/>
                  <a:pt x="748" y="457"/>
                  <a:pt x="1429" y="457"/>
                </a:cubicBezTo>
                <a:cubicBezTo>
                  <a:pt x="2078" y="457"/>
                  <a:pt x="2582" y="745"/>
                  <a:pt x="2750" y="745"/>
                </a:cubicBezTo>
                <a:cubicBezTo>
                  <a:pt x="2771" y="745"/>
                  <a:pt x="2787" y="740"/>
                  <a:pt x="2797" y="730"/>
                </a:cubicBezTo>
                <a:cubicBezTo>
                  <a:pt x="2888" y="639"/>
                  <a:pt x="2736" y="518"/>
                  <a:pt x="2523" y="366"/>
                </a:cubicBezTo>
                <a:cubicBezTo>
                  <a:pt x="2189" y="122"/>
                  <a:pt x="1794" y="1"/>
                  <a:pt x="139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9" name="Google Shape;3883;p72"/>
          <p:cNvSpPr/>
          <p:nvPr/>
        </p:nvSpPr>
        <p:spPr>
          <a:xfrm>
            <a:off x="1643455" y="4491432"/>
            <a:ext cx="51321" cy="129176"/>
          </a:xfrm>
          <a:custGeom>
            <a:avLst/>
            <a:gdLst/>
            <a:ahLst/>
            <a:cxnLst/>
            <a:rect l="l" t="t" r="r" b="b"/>
            <a:pathLst>
              <a:path w="2372" h="6298" extrusionOk="0">
                <a:moveTo>
                  <a:pt x="2278" y="0"/>
                </a:moveTo>
                <a:cubicBezTo>
                  <a:pt x="2176" y="0"/>
                  <a:pt x="1483" y="1631"/>
                  <a:pt x="700" y="3709"/>
                </a:cubicBezTo>
                <a:cubicBezTo>
                  <a:pt x="517" y="4226"/>
                  <a:pt x="335" y="4712"/>
                  <a:pt x="152" y="5168"/>
                </a:cubicBezTo>
                <a:cubicBezTo>
                  <a:pt x="31" y="5411"/>
                  <a:pt x="0" y="5685"/>
                  <a:pt x="61" y="5928"/>
                </a:cubicBezTo>
                <a:cubicBezTo>
                  <a:pt x="122" y="6080"/>
                  <a:pt x="244" y="6171"/>
                  <a:pt x="365" y="6201"/>
                </a:cubicBezTo>
                <a:cubicBezTo>
                  <a:pt x="487" y="6232"/>
                  <a:pt x="578" y="6262"/>
                  <a:pt x="700" y="6262"/>
                </a:cubicBezTo>
                <a:cubicBezTo>
                  <a:pt x="879" y="6288"/>
                  <a:pt x="1054" y="6297"/>
                  <a:pt x="1227" y="6297"/>
                </a:cubicBezTo>
                <a:cubicBezTo>
                  <a:pt x="1465" y="6297"/>
                  <a:pt x="1700" y="6280"/>
                  <a:pt x="1946" y="6262"/>
                </a:cubicBezTo>
                <a:cubicBezTo>
                  <a:pt x="1551" y="6141"/>
                  <a:pt x="1125" y="6049"/>
                  <a:pt x="730" y="6019"/>
                </a:cubicBezTo>
                <a:cubicBezTo>
                  <a:pt x="517" y="6019"/>
                  <a:pt x="335" y="5989"/>
                  <a:pt x="304" y="5837"/>
                </a:cubicBezTo>
                <a:cubicBezTo>
                  <a:pt x="304" y="5654"/>
                  <a:pt x="335" y="5441"/>
                  <a:pt x="456" y="5289"/>
                </a:cubicBezTo>
                <a:cubicBezTo>
                  <a:pt x="639" y="4803"/>
                  <a:pt x="821" y="4317"/>
                  <a:pt x="1004" y="3800"/>
                </a:cubicBezTo>
                <a:cubicBezTo>
                  <a:pt x="1794" y="1733"/>
                  <a:pt x="2371" y="1"/>
                  <a:pt x="2280" y="1"/>
                </a:cubicBezTo>
                <a:cubicBezTo>
                  <a:pt x="2279" y="0"/>
                  <a:pt x="2278" y="0"/>
                  <a:pt x="227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0" name="Google Shape;3884;p72"/>
          <p:cNvSpPr/>
          <p:nvPr/>
        </p:nvSpPr>
        <p:spPr>
          <a:xfrm>
            <a:off x="1739475" y="4433592"/>
            <a:ext cx="75639" cy="20573"/>
          </a:xfrm>
          <a:custGeom>
            <a:avLst/>
            <a:gdLst/>
            <a:ahLst/>
            <a:cxnLst/>
            <a:rect l="l" t="t" r="r" b="b"/>
            <a:pathLst>
              <a:path w="3496" h="1003" extrusionOk="0">
                <a:moveTo>
                  <a:pt x="1495" y="1"/>
                </a:moveTo>
                <a:cubicBezTo>
                  <a:pt x="1155" y="1"/>
                  <a:pt x="814" y="59"/>
                  <a:pt x="487" y="176"/>
                </a:cubicBezTo>
                <a:cubicBezTo>
                  <a:pt x="152" y="298"/>
                  <a:pt x="0" y="480"/>
                  <a:pt x="31" y="571"/>
                </a:cubicBezTo>
                <a:cubicBezTo>
                  <a:pt x="122" y="754"/>
                  <a:pt x="851" y="663"/>
                  <a:pt x="1733" y="784"/>
                </a:cubicBezTo>
                <a:cubicBezTo>
                  <a:pt x="2385" y="852"/>
                  <a:pt x="2954" y="1002"/>
                  <a:pt x="3255" y="1002"/>
                </a:cubicBezTo>
                <a:cubicBezTo>
                  <a:pt x="3361" y="1002"/>
                  <a:pt x="3434" y="984"/>
                  <a:pt x="3465" y="936"/>
                </a:cubicBezTo>
                <a:cubicBezTo>
                  <a:pt x="3496" y="845"/>
                  <a:pt x="3374" y="663"/>
                  <a:pt x="3070" y="450"/>
                </a:cubicBezTo>
                <a:cubicBezTo>
                  <a:pt x="2584" y="151"/>
                  <a:pt x="2040" y="1"/>
                  <a:pt x="149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1" name="Google Shape;3885;p72"/>
          <p:cNvSpPr/>
          <p:nvPr/>
        </p:nvSpPr>
        <p:spPr>
          <a:xfrm>
            <a:off x="1589537" y="4442247"/>
            <a:ext cx="57227" cy="17208"/>
          </a:xfrm>
          <a:custGeom>
            <a:avLst/>
            <a:gdLst/>
            <a:ahLst/>
            <a:cxnLst/>
            <a:rect l="l" t="t" r="r" b="b"/>
            <a:pathLst>
              <a:path w="2645" h="839" extrusionOk="0">
                <a:moveTo>
                  <a:pt x="1352" y="0"/>
                </a:moveTo>
                <a:cubicBezTo>
                  <a:pt x="972" y="0"/>
                  <a:pt x="593" y="122"/>
                  <a:pt x="274" y="362"/>
                </a:cubicBezTo>
                <a:cubicBezTo>
                  <a:pt x="61" y="514"/>
                  <a:pt x="0" y="697"/>
                  <a:pt x="61" y="757"/>
                </a:cubicBezTo>
                <a:cubicBezTo>
                  <a:pt x="101" y="818"/>
                  <a:pt x="186" y="838"/>
                  <a:pt x="304" y="838"/>
                </a:cubicBezTo>
                <a:cubicBezTo>
                  <a:pt x="540" y="838"/>
                  <a:pt x="912" y="757"/>
                  <a:pt x="1337" y="757"/>
                </a:cubicBezTo>
                <a:cubicBezTo>
                  <a:pt x="1685" y="757"/>
                  <a:pt x="2002" y="797"/>
                  <a:pt x="2234" y="797"/>
                </a:cubicBezTo>
                <a:cubicBezTo>
                  <a:pt x="2407" y="797"/>
                  <a:pt x="2532" y="775"/>
                  <a:pt x="2584" y="697"/>
                </a:cubicBezTo>
                <a:cubicBezTo>
                  <a:pt x="2644" y="636"/>
                  <a:pt x="2553" y="453"/>
                  <a:pt x="2340" y="301"/>
                </a:cubicBezTo>
                <a:cubicBezTo>
                  <a:pt x="2038" y="100"/>
                  <a:pt x="1694" y="0"/>
                  <a:pt x="135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2" name="Google Shape;3886;p72"/>
          <p:cNvSpPr/>
          <p:nvPr/>
        </p:nvSpPr>
        <p:spPr>
          <a:xfrm>
            <a:off x="1511259" y="4213289"/>
            <a:ext cx="479448" cy="341131"/>
          </a:xfrm>
          <a:custGeom>
            <a:avLst/>
            <a:gdLst/>
            <a:ahLst/>
            <a:cxnLst/>
            <a:rect l="l" t="t" r="r" b="b"/>
            <a:pathLst>
              <a:path w="22160" h="16632" extrusionOk="0">
                <a:moveTo>
                  <a:pt x="12483" y="0"/>
                </a:moveTo>
                <a:cubicBezTo>
                  <a:pt x="11780" y="0"/>
                  <a:pt x="11065" y="119"/>
                  <a:pt x="10366" y="370"/>
                </a:cubicBezTo>
                <a:cubicBezTo>
                  <a:pt x="9636" y="644"/>
                  <a:pt x="8968" y="1039"/>
                  <a:pt x="8238" y="1343"/>
                </a:cubicBezTo>
                <a:cubicBezTo>
                  <a:pt x="7737" y="1573"/>
                  <a:pt x="7206" y="1687"/>
                  <a:pt x="6677" y="1687"/>
                </a:cubicBezTo>
                <a:cubicBezTo>
                  <a:pt x="6436" y="1687"/>
                  <a:pt x="6196" y="1664"/>
                  <a:pt x="5958" y="1616"/>
                </a:cubicBezTo>
                <a:cubicBezTo>
                  <a:pt x="5234" y="1413"/>
                  <a:pt x="4566" y="852"/>
                  <a:pt x="3821" y="852"/>
                </a:cubicBezTo>
                <a:cubicBezTo>
                  <a:pt x="3784" y="852"/>
                  <a:pt x="3747" y="853"/>
                  <a:pt x="3709" y="856"/>
                </a:cubicBezTo>
                <a:lnTo>
                  <a:pt x="3557" y="887"/>
                </a:lnTo>
                <a:cubicBezTo>
                  <a:pt x="2737" y="1039"/>
                  <a:pt x="2220" y="1859"/>
                  <a:pt x="2402" y="2650"/>
                </a:cubicBezTo>
                <a:cubicBezTo>
                  <a:pt x="2165" y="2412"/>
                  <a:pt x="1843" y="2289"/>
                  <a:pt x="1515" y="2289"/>
                </a:cubicBezTo>
                <a:cubicBezTo>
                  <a:pt x="1254" y="2289"/>
                  <a:pt x="990" y="2367"/>
                  <a:pt x="761" y="2528"/>
                </a:cubicBezTo>
                <a:cubicBezTo>
                  <a:pt x="274" y="2923"/>
                  <a:pt x="1" y="3531"/>
                  <a:pt x="92" y="4139"/>
                </a:cubicBezTo>
                <a:cubicBezTo>
                  <a:pt x="153" y="4777"/>
                  <a:pt x="396" y="5355"/>
                  <a:pt x="791" y="5841"/>
                </a:cubicBezTo>
                <a:cubicBezTo>
                  <a:pt x="426" y="6236"/>
                  <a:pt x="305" y="6814"/>
                  <a:pt x="518" y="7361"/>
                </a:cubicBezTo>
                <a:cubicBezTo>
                  <a:pt x="761" y="7847"/>
                  <a:pt x="1126" y="8273"/>
                  <a:pt x="1612" y="8546"/>
                </a:cubicBezTo>
                <a:cubicBezTo>
                  <a:pt x="2007" y="8820"/>
                  <a:pt x="2463" y="9002"/>
                  <a:pt x="2919" y="9094"/>
                </a:cubicBezTo>
                <a:lnTo>
                  <a:pt x="2980" y="9094"/>
                </a:lnTo>
                <a:lnTo>
                  <a:pt x="3132" y="9124"/>
                </a:lnTo>
                <a:cubicBezTo>
                  <a:pt x="3672" y="9250"/>
                  <a:pt x="4387" y="9333"/>
                  <a:pt x="5175" y="9333"/>
                </a:cubicBezTo>
                <a:cubicBezTo>
                  <a:pt x="6470" y="9333"/>
                  <a:pt x="7964" y="9109"/>
                  <a:pt x="9211" y="8486"/>
                </a:cubicBezTo>
                <a:cubicBezTo>
                  <a:pt x="11568" y="7279"/>
                  <a:pt x="13116" y="6901"/>
                  <a:pt x="14159" y="6901"/>
                </a:cubicBezTo>
                <a:cubicBezTo>
                  <a:pt x="15375" y="6901"/>
                  <a:pt x="15905" y="7415"/>
                  <a:pt x="16232" y="7726"/>
                </a:cubicBezTo>
                <a:cubicBezTo>
                  <a:pt x="16840" y="8273"/>
                  <a:pt x="15928" y="11951"/>
                  <a:pt x="18390" y="12893"/>
                </a:cubicBezTo>
                <a:cubicBezTo>
                  <a:pt x="18390" y="12893"/>
                  <a:pt x="17908" y="16632"/>
                  <a:pt x="19886" y="16632"/>
                </a:cubicBezTo>
                <a:cubicBezTo>
                  <a:pt x="19894" y="16632"/>
                  <a:pt x="19902" y="16632"/>
                  <a:pt x="19910" y="16632"/>
                </a:cubicBezTo>
                <a:cubicBezTo>
                  <a:pt x="21065" y="16601"/>
                  <a:pt x="21369" y="13470"/>
                  <a:pt x="21430" y="10765"/>
                </a:cubicBezTo>
                <a:lnTo>
                  <a:pt x="21430" y="10552"/>
                </a:lnTo>
                <a:cubicBezTo>
                  <a:pt x="21703" y="9853"/>
                  <a:pt x="21886" y="9124"/>
                  <a:pt x="21977" y="8364"/>
                </a:cubicBezTo>
                <a:cubicBezTo>
                  <a:pt x="22159" y="7239"/>
                  <a:pt x="21916" y="6115"/>
                  <a:pt x="21278" y="5172"/>
                </a:cubicBezTo>
                <a:cubicBezTo>
                  <a:pt x="20744" y="4444"/>
                  <a:pt x="19881" y="3949"/>
                  <a:pt x="19013" y="3949"/>
                </a:cubicBezTo>
                <a:cubicBezTo>
                  <a:pt x="18794" y="3949"/>
                  <a:pt x="18574" y="3980"/>
                  <a:pt x="18360" y="4048"/>
                </a:cubicBezTo>
                <a:cubicBezTo>
                  <a:pt x="17408" y="1549"/>
                  <a:pt x="15021" y="0"/>
                  <a:pt x="1248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3" name="Google Shape;3887;p72"/>
          <p:cNvSpPr/>
          <p:nvPr/>
        </p:nvSpPr>
        <p:spPr>
          <a:xfrm>
            <a:off x="1669093" y="4649796"/>
            <a:ext cx="53960" cy="44281"/>
          </a:xfrm>
          <a:custGeom>
            <a:avLst/>
            <a:gdLst/>
            <a:ahLst/>
            <a:cxnLst/>
            <a:rect l="l" t="t" r="r" b="b"/>
            <a:pathLst>
              <a:path w="2494" h="2159" extrusionOk="0">
                <a:moveTo>
                  <a:pt x="2007" y="0"/>
                </a:moveTo>
                <a:cubicBezTo>
                  <a:pt x="1855" y="0"/>
                  <a:pt x="1733" y="31"/>
                  <a:pt x="1612" y="91"/>
                </a:cubicBezTo>
                <a:lnTo>
                  <a:pt x="1" y="730"/>
                </a:lnTo>
                <a:lnTo>
                  <a:pt x="122" y="851"/>
                </a:lnTo>
                <a:cubicBezTo>
                  <a:pt x="214" y="1155"/>
                  <a:pt x="366" y="1429"/>
                  <a:pt x="548" y="1702"/>
                </a:cubicBezTo>
                <a:cubicBezTo>
                  <a:pt x="730" y="1976"/>
                  <a:pt x="1034" y="2128"/>
                  <a:pt x="1369" y="2158"/>
                </a:cubicBezTo>
                <a:cubicBezTo>
                  <a:pt x="1703" y="2158"/>
                  <a:pt x="2037" y="1976"/>
                  <a:pt x="2220" y="1702"/>
                </a:cubicBezTo>
                <a:cubicBezTo>
                  <a:pt x="2402" y="1398"/>
                  <a:pt x="2493" y="1064"/>
                  <a:pt x="2463" y="730"/>
                </a:cubicBezTo>
                <a:cubicBezTo>
                  <a:pt x="2463" y="395"/>
                  <a:pt x="2311" y="31"/>
                  <a:pt x="2007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4" name="Google Shape;3888;p72"/>
          <p:cNvSpPr/>
          <p:nvPr/>
        </p:nvSpPr>
        <p:spPr>
          <a:xfrm>
            <a:off x="1662514" y="4646206"/>
            <a:ext cx="66443" cy="51031"/>
          </a:xfrm>
          <a:custGeom>
            <a:avLst/>
            <a:gdLst/>
            <a:ahLst/>
            <a:cxnLst/>
            <a:rect l="l" t="t" r="r" b="b"/>
            <a:pathLst>
              <a:path w="3071" h="2488" extrusionOk="0">
                <a:moveTo>
                  <a:pt x="2360" y="0"/>
                </a:moveTo>
                <a:cubicBezTo>
                  <a:pt x="2319" y="0"/>
                  <a:pt x="2281" y="8"/>
                  <a:pt x="2250" y="23"/>
                </a:cubicBezTo>
                <a:cubicBezTo>
                  <a:pt x="2129" y="54"/>
                  <a:pt x="2037" y="114"/>
                  <a:pt x="1946" y="145"/>
                </a:cubicBezTo>
                <a:lnTo>
                  <a:pt x="1703" y="266"/>
                </a:lnTo>
                <a:lnTo>
                  <a:pt x="791" y="692"/>
                </a:lnTo>
                <a:cubicBezTo>
                  <a:pt x="487" y="783"/>
                  <a:pt x="244" y="935"/>
                  <a:pt x="1" y="1117"/>
                </a:cubicBezTo>
                <a:cubicBezTo>
                  <a:pt x="305" y="1087"/>
                  <a:pt x="609" y="996"/>
                  <a:pt x="882" y="874"/>
                </a:cubicBezTo>
                <a:cubicBezTo>
                  <a:pt x="1126" y="753"/>
                  <a:pt x="1460" y="661"/>
                  <a:pt x="1794" y="509"/>
                </a:cubicBezTo>
                <a:lnTo>
                  <a:pt x="2068" y="388"/>
                </a:lnTo>
                <a:cubicBezTo>
                  <a:pt x="2129" y="358"/>
                  <a:pt x="2220" y="327"/>
                  <a:pt x="2311" y="297"/>
                </a:cubicBezTo>
                <a:cubicBezTo>
                  <a:pt x="2402" y="297"/>
                  <a:pt x="2372" y="297"/>
                  <a:pt x="2433" y="358"/>
                </a:cubicBezTo>
                <a:cubicBezTo>
                  <a:pt x="2493" y="418"/>
                  <a:pt x="2554" y="509"/>
                  <a:pt x="2585" y="601"/>
                </a:cubicBezTo>
                <a:cubicBezTo>
                  <a:pt x="2737" y="935"/>
                  <a:pt x="2737" y="1300"/>
                  <a:pt x="2585" y="1634"/>
                </a:cubicBezTo>
                <a:cubicBezTo>
                  <a:pt x="2433" y="1908"/>
                  <a:pt x="2220" y="2120"/>
                  <a:pt x="1916" y="2242"/>
                </a:cubicBezTo>
                <a:cubicBezTo>
                  <a:pt x="1711" y="2310"/>
                  <a:pt x="1506" y="2345"/>
                  <a:pt x="1288" y="2345"/>
                </a:cubicBezTo>
                <a:cubicBezTo>
                  <a:pt x="1215" y="2345"/>
                  <a:pt x="1141" y="2341"/>
                  <a:pt x="1065" y="2333"/>
                </a:cubicBezTo>
                <a:lnTo>
                  <a:pt x="1065" y="2333"/>
                </a:lnTo>
                <a:cubicBezTo>
                  <a:pt x="1065" y="2364"/>
                  <a:pt x="1126" y="2424"/>
                  <a:pt x="1278" y="2455"/>
                </a:cubicBezTo>
                <a:cubicBezTo>
                  <a:pt x="1370" y="2478"/>
                  <a:pt x="1459" y="2488"/>
                  <a:pt x="1546" y="2488"/>
                </a:cubicBezTo>
                <a:cubicBezTo>
                  <a:pt x="1688" y="2488"/>
                  <a:pt x="1826" y="2462"/>
                  <a:pt x="1977" y="2424"/>
                </a:cubicBezTo>
                <a:cubicBezTo>
                  <a:pt x="2311" y="2333"/>
                  <a:pt x="2615" y="2090"/>
                  <a:pt x="2797" y="1756"/>
                </a:cubicBezTo>
                <a:cubicBezTo>
                  <a:pt x="3071" y="1239"/>
                  <a:pt x="3010" y="631"/>
                  <a:pt x="2676" y="175"/>
                </a:cubicBezTo>
                <a:cubicBezTo>
                  <a:pt x="2615" y="114"/>
                  <a:pt x="2554" y="54"/>
                  <a:pt x="2493" y="23"/>
                </a:cubicBezTo>
                <a:cubicBezTo>
                  <a:pt x="2448" y="8"/>
                  <a:pt x="2402" y="0"/>
                  <a:pt x="236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5" name="Google Shape;3889;p72"/>
          <p:cNvSpPr/>
          <p:nvPr/>
        </p:nvSpPr>
        <p:spPr>
          <a:xfrm>
            <a:off x="1581641" y="4303740"/>
            <a:ext cx="286739" cy="58045"/>
          </a:xfrm>
          <a:custGeom>
            <a:avLst/>
            <a:gdLst/>
            <a:ahLst/>
            <a:cxnLst/>
            <a:rect l="l" t="t" r="r" b="b"/>
            <a:pathLst>
              <a:path w="13253" h="2830" extrusionOk="0">
                <a:moveTo>
                  <a:pt x="10337" y="0"/>
                </a:moveTo>
                <a:cubicBezTo>
                  <a:pt x="10296" y="0"/>
                  <a:pt x="10254" y="1"/>
                  <a:pt x="10213" y="3"/>
                </a:cubicBezTo>
                <a:cubicBezTo>
                  <a:pt x="9210" y="63"/>
                  <a:pt x="8238" y="276"/>
                  <a:pt x="7295" y="641"/>
                </a:cubicBezTo>
                <a:cubicBezTo>
                  <a:pt x="6809" y="823"/>
                  <a:pt x="6323" y="975"/>
                  <a:pt x="5836" y="1066"/>
                </a:cubicBezTo>
                <a:cubicBezTo>
                  <a:pt x="5380" y="1188"/>
                  <a:pt x="4894" y="1249"/>
                  <a:pt x="4438" y="1249"/>
                </a:cubicBezTo>
                <a:cubicBezTo>
                  <a:pt x="4339" y="1253"/>
                  <a:pt x="4240" y="1255"/>
                  <a:pt x="4140" y="1255"/>
                </a:cubicBezTo>
                <a:cubicBezTo>
                  <a:pt x="3444" y="1255"/>
                  <a:pt x="2732" y="1161"/>
                  <a:pt x="2067" y="975"/>
                </a:cubicBezTo>
                <a:cubicBezTo>
                  <a:pt x="1520" y="823"/>
                  <a:pt x="1034" y="641"/>
                  <a:pt x="547" y="367"/>
                </a:cubicBezTo>
                <a:cubicBezTo>
                  <a:pt x="213" y="215"/>
                  <a:pt x="0" y="94"/>
                  <a:pt x="0" y="94"/>
                </a:cubicBezTo>
                <a:lnTo>
                  <a:pt x="0" y="94"/>
                </a:lnTo>
                <a:cubicBezTo>
                  <a:pt x="61" y="155"/>
                  <a:pt x="91" y="185"/>
                  <a:pt x="152" y="185"/>
                </a:cubicBezTo>
                <a:cubicBezTo>
                  <a:pt x="274" y="276"/>
                  <a:pt x="395" y="367"/>
                  <a:pt x="517" y="428"/>
                </a:cubicBezTo>
                <a:cubicBezTo>
                  <a:pt x="1670" y="1069"/>
                  <a:pt x="2943" y="1394"/>
                  <a:pt x="4231" y="1394"/>
                </a:cubicBezTo>
                <a:cubicBezTo>
                  <a:pt x="4776" y="1394"/>
                  <a:pt x="5324" y="1336"/>
                  <a:pt x="5867" y="1218"/>
                </a:cubicBezTo>
                <a:cubicBezTo>
                  <a:pt x="6383" y="1097"/>
                  <a:pt x="6870" y="945"/>
                  <a:pt x="7356" y="793"/>
                </a:cubicBezTo>
                <a:cubicBezTo>
                  <a:pt x="8268" y="428"/>
                  <a:pt x="9241" y="215"/>
                  <a:pt x="10213" y="155"/>
                </a:cubicBezTo>
                <a:cubicBezTo>
                  <a:pt x="10286" y="149"/>
                  <a:pt x="10359" y="146"/>
                  <a:pt x="10431" y="146"/>
                </a:cubicBezTo>
                <a:cubicBezTo>
                  <a:pt x="11147" y="146"/>
                  <a:pt x="11850" y="415"/>
                  <a:pt x="12402" y="884"/>
                </a:cubicBezTo>
                <a:cubicBezTo>
                  <a:pt x="12827" y="1218"/>
                  <a:pt x="13070" y="1705"/>
                  <a:pt x="13162" y="2252"/>
                </a:cubicBezTo>
                <a:cubicBezTo>
                  <a:pt x="13192" y="2434"/>
                  <a:pt x="13192" y="2647"/>
                  <a:pt x="13162" y="2829"/>
                </a:cubicBezTo>
                <a:cubicBezTo>
                  <a:pt x="13253" y="2647"/>
                  <a:pt x="13253" y="2434"/>
                  <a:pt x="13253" y="2252"/>
                </a:cubicBezTo>
                <a:cubicBezTo>
                  <a:pt x="13192" y="1674"/>
                  <a:pt x="12918" y="1158"/>
                  <a:pt x="12493" y="793"/>
                </a:cubicBezTo>
                <a:cubicBezTo>
                  <a:pt x="11887" y="273"/>
                  <a:pt x="11116" y="0"/>
                  <a:pt x="10337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6" name="Google Shape;3890;p72"/>
          <p:cNvSpPr/>
          <p:nvPr/>
        </p:nvSpPr>
        <p:spPr>
          <a:xfrm>
            <a:off x="1882832" y="4335451"/>
            <a:ext cx="67092" cy="195896"/>
          </a:xfrm>
          <a:custGeom>
            <a:avLst/>
            <a:gdLst/>
            <a:ahLst/>
            <a:cxnLst/>
            <a:rect l="l" t="t" r="r" b="b"/>
            <a:pathLst>
              <a:path w="3101" h="9551" extrusionOk="0">
                <a:moveTo>
                  <a:pt x="1075" y="1"/>
                </a:moveTo>
                <a:cubicBezTo>
                  <a:pt x="834" y="1"/>
                  <a:pt x="590" y="55"/>
                  <a:pt x="365" y="159"/>
                </a:cubicBezTo>
                <a:cubicBezTo>
                  <a:pt x="213" y="250"/>
                  <a:pt x="92" y="341"/>
                  <a:pt x="1" y="493"/>
                </a:cubicBezTo>
                <a:cubicBezTo>
                  <a:pt x="122" y="372"/>
                  <a:pt x="244" y="280"/>
                  <a:pt x="396" y="220"/>
                </a:cubicBezTo>
                <a:cubicBezTo>
                  <a:pt x="586" y="124"/>
                  <a:pt x="794" y="79"/>
                  <a:pt x="1005" y="79"/>
                </a:cubicBezTo>
                <a:cubicBezTo>
                  <a:pt x="1197" y="79"/>
                  <a:pt x="1393" y="117"/>
                  <a:pt x="1581" y="189"/>
                </a:cubicBezTo>
                <a:cubicBezTo>
                  <a:pt x="1855" y="280"/>
                  <a:pt x="2098" y="432"/>
                  <a:pt x="2280" y="645"/>
                </a:cubicBezTo>
                <a:cubicBezTo>
                  <a:pt x="2493" y="888"/>
                  <a:pt x="2675" y="1192"/>
                  <a:pt x="2767" y="1496"/>
                </a:cubicBezTo>
                <a:cubicBezTo>
                  <a:pt x="2949" y="2226"/>
                  <a:pt x="2949" y="3016"/>
                  <a:pt x="2767" y="3745"/>
                </a:cubicBezTo>
                <a:cubicBezTo>
                  <a:pt x="2554" y="4505"/>
                  <a:pt x="2402" y="5265"/>
                  <a:pt x="2341" y="6025"/>
                </a:cubicBezTo>
                <a:cubicBezTo>
                  <a:pt x="2280" y="6663"/>
                  <a:pt x="2311" y="7302"/>
                  <a:pt x="2463" y="7910"/>
                </a:cubicBezTo>
                <a:cubicBezTo>
                  <a:pt x="2523" y="8335"/>
                  <a:pt x="2675" y="8730"/>
                  <a:pt x="2827" y="9125"/>
                </a:cubicBezTo>
                <a:cubicBezTo>
                  <a:pt x="2888" y="9277"/>
                  <a:pt x="2949" y="9369"/>
                  <a:pt x="2979" y="9460"/>
                </a:cubicBezTo>
                <a:cubicBezTo>
                  <a:pt x="3010" y="9490"/>
                  <a:pt x="3010" y="9521"/>
                  <a:pt x="3040" y="9551"/>
                </a:cubicBezTo>
                <a:cubicBezTo>
                  <a:pt x="3070" y="9551"/>
                  <a:pt x="2979" y="9399"/>
                  <a:pt x="2888" y="9095"/>
                </a:cubicBezTo>
                <a:cubicBezTo>
                  <a:pt x="2736" y="8700"/>
                  <a:pt x="2615" y="8305"/>
                  <a:pt x="2554" y="7879"/>
                </a:cubicBezTo>
                <a:cubicBezTo>
                  <a:pt x="2432" y="7271"/>
                  <a:pt x="2402" y="6633"/>
                  <a:pt x="2432" y="6025"/>
                </a:cubicBezTo>
                <a:cubicBezTo>
                  <a:pt x="2554" y="5265"/>
                  <a:pt x="2706" y="4505"/>
                  <a:pt x="2888" y="3776"/>
                </a:cubicBezTo>
                <a:cubicBezTo>
                  <a:pt x="3101" y="3016"/>
                  <a:pt x="3101" y="2226"/>
                  <a:pt x="2888" y="1466"/>
                </a:cubicBezTo>
                <a:cubicBezTo>
                  <a:pt x="2797" y="1131"/>
                  <a:pt x="2615" y="827"/>
                  <a:pt x="2371" y="554"/>
                </a:cubicBezTo>
                <a:cubicBezTo>
                  <a:pt x="2159" y="341"/>
                  <a:pt x="1915" y="189"/>
                  <a:pt x="1611" y="98"/>
                </a:cubicBezTo>
                <a:cubicBezTo>
                  <a:pt x="1441" y="32"/>
                  <a:pt x="1259" y="1"/>
                  <a:pt x="1075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7" name="Google Shape;3891;p72"/>
          <p:cNvSpPr/>
          <p:nvPr/>
        </p:nvSpPr>
        <p:spPr>
          <a:xfrm>
            <a:off x="1570456" y="4240814"/>
            <a:ext cx="308460" cy="112869"/>
          </a:xfrm>
          <a:custGeom>
            <a:avLst/>
            <a:gdLst/>
            <a:ahLst/>
            <a:cxnLst/>
            <a:rect l="l" t="t" r="r" b="b"/>
            <a:pathLst>
              <a:path w="14257" h="5503" extrusionOk="0">
                <a:moveTo>
                  <a:pt x="1" y="1"/>
                </a:moveTo>
                <a:cubicBezTo>
                  <a:pt x="31" y="61"/>
                  <a:pt x="61" y="122"/>
                  <a:pt x="92" y="183"/>
                </a:cubicBezTo>
                <a:cubicBezTo>
                  <a:pt x="183" y="335"/>
                  <a:pt x="305" y="517"/>
                  <a:pt x="426" y="639"/>
                </a:cubicBezTo>
                <a:cubicBezTo>
                  <a:pt x="852" y="1186"/>
                  <a:pt x="1368" y="1642"/>
                  <a:pt x="1976" y="1976"/>
                </a:cubicBezTo>
                <a:cubicBezTo>
                  <a:pt x="2402" y="2220"/>
                  <a:pt x="2858" y="2402"/>
                  <a:pt x="3314" y="2523"/>
                </a:cubicBezTo>
                <a:cubicBezTo>
                  <a:pt x="3764" y="2656"/>
                  <a:pt x="4260" y="2742"/>
                  <a:pt x="4742" y="2742"/>
                </a:cubicBezTo>
                <a:cubicBezTo>
                  <a:pt x="4813" y="2742"/>
                  <a:pt x="4884" y="2740"/>
                  <a:pt x="4955" y="2736"/>
                </a:cubicBezTo>
                <a:cubicBezTo>
                  <a:pt x="5563" y="2736"/>
                  <a:pt x="6171" y="2615"/>
                  <a:pt x="6748" y="2371"/>
                </a:cubicBezTo>
                <a:cubicBezTo>
                  <a:pt x="7326" y="2128"/>
                  <a:pt x="7903" y="1824"/>
                  <a:pt x="8481" y="1490"/>
                </a:cubicBezTo>
                <a:cubicBezTo>
                  <a:pt x="9028" y="1156"/>
                  <a:pt x="9606" y="882"/>
                  <a:pt x="10214" y="700"/>
                </a:cubicBezTo>
                <a:cubicBezTo>
                  <a:pt x="10560" y="590"/>
                  <a:pt x="10917" y="536"/>
                  <a:pt x="11273" y="536"/>
                </a:cubicBezTo>
                <a:cubicBezTo>
                  <a:pt x="11510" y="536"/>
                  <a:pt x="11745" y="560"/>
                  <a:pt x="11976" y="609"/>
                </a:cubicBezTo>
                <a:cubicBezTo>
                  <a:pt x="12493" y="761"/>
                  <a:pt x="12949" y="1064"/>
                  <a:pt x="13283" y="1490"/>
                </a:cubicBezTo>
                <a:cubicBezTo>
                  <a:pt x="13587" y="1855"/>
                  <a:pt x="13800" y="2280"/>
                  <a:pt x="13922" y="2736"/>
                </a:cubicBezTo>
                <a:cubicBezTo>
                  <a:pt x="14104" y="3375"/>
                  <a:pt x="14195" y="4074"/>
                  <a:pt x="14165" y="4742"/>
                </a:cubicBezTo>
                <a:lnTo>
                  <a:pt x="14165" y="5320"/>
                </a:lnTo>
                <a:cubicBezTo>
                  <a:pt x="14195" y="5137"/>
                  <a:pt x="14195" y="4955"/>
                  <a:pt x="14226" y="4742"/>
                </a:cubicBezTo>
                <a:cubicBezTo>
                  <a:pt x="14256" y="4074"/>
                  <a:pt x="14195" y="3375"/>
                  <a:pt x="14043" y="2706"/>
                </a:cubicBezTo>
                <a:cubicBezTo>
                  <a:pt x="13891" y="2220"/>
                  <a:pt x="13679" y="1794"/>
                  <a:pt x="13375" y="1399"/>
                </a:cubicBezTo>
                <a:cubicBezTo>
                  <a:pt x="13010" y="973"/>
                  <a:pt x="12554" y="639"/>
                  <a:pt x="12007" y="487"/>
                </a:cubicBezTo>
                <a:cubicBezTo>
                  <a:pt x="11734" y="432"/>
                  <a:pt x="11454" y="402"/>
                  <a:pt x="11177" y="402"/>
                </a:cubicBezTo>
                <a:cubicBezTo>
                  <a:pt x="10837" y="402"/>
                  <a:pt x="10501" y="447"/>
                  <a:pt x="10183" y="548"/>
                </a:cubicBezTo>
                <a:cubicBezTo>
                  <a:pt x="9545" y="761"/>
                  <a:pt x="8967" y="1034"/>
                  <a:pt x="8390" y="1368"/>
                </a:cubicBezTo>
                <a:cubicBezTo>
                  <a:pt x="7843" y="1703"/>
                  <a:pt x="7265" y="1976"/>
                  <a:pt x="6688" y="2250"/>
                </a:cubicBezTo>
                <a:cubicBezTo>
                  <a:pt x="6140" y="2463"/>
                  <a:pt x="5533" y="2584"/>
                  <a:pt x="4955" y="2615"/>
                </a:cubicBezTo>
                <a:cubicBezTo>
                  <a:pt x="4408" y="2615"/>
                  <a:pt x="3861" y="2554"/>
                  <a:pt x="3344" y="2432"/>
                </a:cubicBezTo>
                <a:cubicBezTo>
                  <a:pt x="2888" y="2311"/>
                  <a:pt x="2463" y="2128"/>
                  <a:pt x="2037" y="1916"/>
                </a:cubicBezTo>
                <a:cubicBezTo>
                  <a:pt x="1429" y="1581"/>
                  <a:pt x="912" y="1125"/>
                  <a:pt x="456" y="609"/>
                </a:cubicBezTo>
                <a:cubicBezTo>
                  <a:pt x="335" y="487"/>
                  <a:pt x="213" y="335"/>
                  <a:pt x="122" y="183"/>
                </a:cubicBezTo>
                <a:cubicBezTo>
                  <a:pt x="92" y="122"/>
                  <a:pt x="31" y="61"/>
                  <a:pt x="1" y="1"/>
                </a:cubicBezTo>
                <a:close/>
                <a:moveTo>
                  <a:pt x="14165" y="5320"/>
                </a:moveTo>
                <a:cubicBezTo>
                  <a:pt x="14135" y="5381"/>
                  <a:pt x="14135" y="5441"/>
                  <a:pt x="14165" y="5502"/>
                </a:cubicBezTo>
                <a:cubicBezTo>
                  <a:pt x="14165" y="5441"/>
                  <a:pt x="14165" y="5381"/>
                  <a:pt x="14165" y="532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8" name="Google Shape;3892;p72"/>
          <p:cNvSpPr/>
          <p:nvPr/>
        </p:nvSpPr>
        <p:spPr>
          <a:xfrm>
            <a:off x="1842048" y="4891060"/>
            <a:ext cx="601775" cy="995601"/>
          </a:xfrm>
          <a:custGeom>
            <a:avLst/>
            <a:gdLst/>
            <a:ahLst/>
            <a:cxnLst/>
            <a:rect l="l" t="t" r="r" b="b"/>
            <a:pathLst>
              <a:path w="27814" h="48541" extrusionOk="0">
                <a:moveTo>
                  <a:pt x="6870" y="0"/>
                </a:moveTo>
                <a:lnTo>
                  <a:pt x="9332" y="20061"/>
                </a:lnTo>
                <a:lnTo>
                  <a:pt x="14834" y="36232"/>
                </a:lnTo>
                <a:lnTo>
                  <a:pt x="1" y="38390"/>
                </a:lnTo>
                <a:lnTo>
                  <a:pt x="1" y="48329"/>
                </a:lnTo>
                <a:cubicBezTo>
                  <a:pt x="1" y="48478"/>
                  <a:pt x="619" y="48541"/>
                  <a:pt x="1668" y="48541"/>
                </a:cubicBezTo>
                <a:cubicBezTo>
                  <a:pt x="5127" y="48541"/>
                  <a:pt x="13268" y="47856"/>
                  <a:pt x="19333" y="47296"/>
                </a:cubicBezTo>
                <a:lnTo>
                  <a:pt x="19485" y="47296"/>
                </a:lnTo>
                <a:cubicBezTo>
                  <a:pt x="24318" y="46779"/>
                  <a:pt x="27813" y="42463"/>
                  <a:pt x="27327" y="37630"/>
                </a:cubicBezTo>
                <a:cubicBezTo>
                  <a:pt x="25989" y="25654"/>
                  <a:pt x="19880" y="7295"/>
                  <a:pt x="19302" y="5775"/>
                </a:cubicBezTo>
                <a:cubicBezTo>
                  <a:pt x="18542" y="3739"/>
                  <a:pt x="6871" y="0"/>
                  <a:pt x="6870" y="0"/>
                </a:cubicBez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9" name="Google Shape;3893;p72"/>
          <p:cNvSpPr/>
          <p:nvPr/>
        </p:nvSpPr>
        <p:spPr>
          <a:xfrm>
            <a:off x="1596094" y="5548772"/>
            <a:ext cx="245976" cy="300521"/>
          </a:xfrm>
          <a:custGeom>
            <a:avLst/>
            <a:gdLst/>
            <a:ahLst/>
            <a:cxnLst/>
            <a:rect l="l" t="t" r="r" b="b"/>
            <a:pathLst>
              <a:path w="11369" h="14652" extrusionOk="0">
                <a:moveTo>
                  <a:pt x="4682" y="1"/>
                </a:moveTo>
                <a:cubicBezTo>
                  <a:pt x="3861" y="517"/>
                  <a:pt x="3436" y="1460"/>
                  <a:pt x="3648" y="2402"/>
                </a:cubicBezTo>
                <a:cubicBezTo>
                  <a:pt x="4013" y="4134"/>
                  <a:pt x="4712" y="4347"/>
                  <a:pt x="4773" y="5016"/>
                </a:cubicBezTo>
                <a:cubicBezTo>
                  <a:pt x="4773" y="5016"/>
                  <a:pt x="4834" y="5198"/>
                  <a:pt x="4834" y="5198"/>
                </a:cubicBezTo>
                <a:cubicBezTo>
                  <a:pt x="5016" y="6140"/>
                  <a:pt x="4074" y="6992"/>
                  <a:pt x="4074" y="6992"/>
                </a:cubicBezTo>
                <a:cubicBezTo>
                  <a:pt x="3770" y="6748"/>
                  <a:pt x="3436" y="6596"/>
                  <a:pt x="3101" y="6475"/>
                </a:cubicBezTo>
                <a:cubicBezTo>
                  <a:pt x="3002" y="6464"/>
                  <a:pt x="2902" y="6459"/>
                  <a:pt x="2801" y="6459"/>
                </a:cubicBezTo>
                <a:cubicBezTo>
                  <a:pt x="1478" y="6459"/>
                  <a:pt x="62" y="7336"/>
                  <a:pt x="62" y="7873"/>
                </a:cubicBezTo>
                <a:cubicBezTo>
                  <a:pt x="62" y="7873"/>
                  <a:pt x="1" y="9362"/>
                  <a:pt x="62" y="9575"/>
                </a:cubicBezTo>
                <a:cubicBezTo>
                  <a:pt x="92" y="9788"/>
                  <a:pt x="822" y="10092"/>
                  <a:pt x="822" y="10092"/>
                </a:cubicBezTo>
                <a:cubicBezTo>
                  <a:pt x="822" y="10092"/>
                  <a:pt x="579" y="11095"/>
                  <a:pt x="822" y="11551"/>
                </a:cubicBezTo>
                <a:cubicBezTo>
                  <a:pt x="1065" y="11855"/>
                  <a:pt x="1399" y="12128"/>
                  <a:pt x="1764" y="12311"/>
                </a:cubicBezTo>
                <a:cubicBezTo>
                  <a:pt x="1764" y="12311"/>
                  <a:pt x="2402" y="14043"/>
                  <a:pt x="3284" y="14256"/>
                </a:cubicBezTo>
                <a:cubicBezTo>
                  <a:pt x="4804" y="14651"/>
                  <a:pt x="11369" y="14651"/>
                  <a:pt x="11369" y="14651"/>
                </a:cubicBezTo>
                <a:lnTo>
                  <a:pt x="11369" y="6840"/>
                </a:lnTo>
                <a:cubicBezTo>
                  <a:pt x="11369" y="6840"/>
                  <a:pt x="8512" y="5624"/>
                  <a:pt x="7721" y="4925"/>
                </a:cubicBezTo>
                <a:cubicBezTo>
                  <a:pt x="6931" y="4195"/>
                  <a:pt x="4682" y="1"/>
                  <a:pt x="4682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0" name="Google Shape;3894;p72"/>
          <p:cNvSpPr/>
          <p:nvPr/>
        </p:nvSpPr>
        <p:spPr>
          <a:xfrm>
            <a:off x="1634907" y="5801707"/>
            <a:ext cx="66443" cy="14543"/>
          </a:xfrm>
          <a:custGeom>
            <a:avLst/>
            <a:gdLst/>
            <a:ahLst/>
            <a:cxnLst/>
            <a:rect l="l" t="t" r="r" b="b"/>
            <a:pathLst>
              <a:path w="3071" h="709" extrusionOk="0">
                <a:moveTo>
                  <a:pt x="27" y="1"/>
                </a:moveTo>
                <a:cubicBezTo>
                  <a:pt x="12" y="1"/>
                  <a:pt x="3" y="3"/>
                  <a:pt x="0" y="9"/>
                </a:cubicBezTo>
                <a:cubicBezTo>
                  <a:pt x="783" y="464"/>
                  <a:pt x="1650" y="709"/>
                  <a:pt x="2531" y="709"/>
                </a:cubicBezTo>
                <a:cubicBezTo>
                  <a:pt x="2711" y="709"/>
                  <a:pt x="2890" y="698"/>
                  <a:pt x="3070" y="678"/>
                </a:cubicBezTo>
                <a:cubicBezTo>
                  <a:pt x="3070" y="617"/>
                  <a:pt x="2371" y="556"/>
                  <a:pt x="1520" y="404"/>
                </a:cubicBezTo>
                <a:cubicBezTo>
                  <a:pt x="779" y="240"/>
                  <a:pt x="162" y="1"/>
                  <a:pt x="27" y="1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1" name="Google Shape;3895;p72"/>
          <p:cNvSpPr/>
          <p:nvPr/>
        </p:nvSpPr>
        <p:spPr>
          <a:xfrm>
            <a:off x="1617145" y="5758080"/>
            <a:ext cx="75660" cy="12901"/>
          </a:xfrm>
          <a:custGeom>
            <a:avLst/>
            <a:gdLst/>
            <a:ahLst/>
            <a:cxnLst/>
            <a:rect l="l" t="t" r="r" b="b"/>
            <a:pathLst>
              <a:path w="3497" h="629" extrusionOk="0">
                <a:moveTo>
                  <a:pt x="25" y="1"/>
                </a:moveTo>
                <a:cubicBezTo>
                  <a:pt x="12" y="1"/>
                  <a:pt x="3" y="3"/>
                  <a:pt x="1" y="8"/>
                </a:cubicBezTo>
                <a:cubicBezTo>
                  <a:pt x="517" y="312"/>
                  <a:pt x="1095" y="525"/>
                  <a:pt x="1703" y="556"/>
                </a:cubicBezTo>
                <a:cubicBezTo>
                  <a:pt x="1946" y="604"/>
                  <a:pt x="2189" y="629"/>
                  <a:pt x="2430" y="629"/>
                </a:cubicBezTo>
                <a:cubicBezTo>
                  <a:pt x="2792" y="629"/>
                  <a:pt x="3150" y="574"/>
                  <a:pt x="3496" y="464"/>
                </a:cubicBezTo>
                <a:cubicBezTo>
                  <a:pt x="3496" y="459"/>
                  <a:pt x="3474" y="458"/>
                  <a:pt x="3433" y="458"/>
                </a:cubicBezTo>
                <a:cubicBezTo>
                  <a:pt x="3351" y="458"/>
                  <a:pt x="3192" y="464"/>
                  <a:pt x="2979" y="464"/>
                </a:cubicBezTo>
                <a:cubicBezTo>
                  <a:pt x="2660" y="464"/>
                  <a:pt x="2220" y="449"/>
                  <a:pt x="1733" y="373"/>
                </a:cubicBezTo>
                <a:cubicBezTo>
                  <a:pt x="847" y="262"/>
                  <a:pt x="163" y="1"/>
                  <a:pt x="25" y="1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2" name="Google Shape;3896;p72"/>
          <p:cNvSpPr/>
          <p:nvPr/>
        </p:nvSpPr>
        <p:spPr>
          <a:xfrm>
            <a:off x="1602671" y="5630444"/>
            <a:ext cx="101969" cy="76832"/>
          </a:xfrm>
          <a:custGeom>
            <a:avLst/>
            <a:gdLst/>
            <a:ahLst/>
            <a:cxnLst/>
            <a:rect l="l" t="t" r="r" b="b"/>
            <a:pathLst>
              <a:path w="4713" h="3746" extrusionOk="0">
                <a:moveTo>
                  <a:pt x="3952" y="0"/>
                </a:moveTo>
                <a:cubicBezTo>
                  <a:pt x="3922" y="0"/>
                  <a:pt x="4135" y="365"/>
                  <a:pt x="4348" y="973"/>
                </a:cubicBezTo>
                <a:cubicBezTo>
                  <a:pt x="4408" y="1155"/>
                  <a:pt x="4439" y="1307"/>
                  <a:pt x="4469" y="1490"/>
                </a:cubicBezTo>
                <a:cubicBezTo>
                  <a:pt x="4530" y="1703"/>
                  <a:pt x="4530" y="1885"/>
                  <a:pt x="4469" y="2098"/>
                </a:cubicBezTo>
                <a:cubicBezTo>
                  <a:pt x="4317" y="2523"/>
                  <a:pt x="4013" y="2888"/>
                  <a:pt x="3618" y="3131"/>
                </a:cubicBezTo>
                <a:cubicBezTo>
                  <a:pt x="3405" y="3253"/>
                  <a:pt x="3162" y="3313"/>
                  <a:pt x="2949" y="3374"/>
                </a:cubicBezTo>
                <a:cubicBezTo>
                  <a:pt x="2706" y="3435"/>
                  <a:pt x="2493" y="3465"/>
                  <a:pt x="2250" y="3465"/>
                </a:cubicBezTo>
                <a:cubicBezTo>
                  <a:pt x="1825" y="3496"/>
                  <a:pt x="1399" y="3496"/>
                  <a:pt x="1065" y="3526"/>
                </a:cubicBezTo>
                <a:cubicBezTo>
                  <a:pt x="700" y="3526"/>
                  <a:pt x="335" y="3587"/>
                  <a:pt x="1" y="3739"/>
                </a:cubicBezTo>
                <a:cubicBezTo>
                  <a:pt x="1" y="3743"/>
                  <a:pt x="9" y="3745"/>
                  <a:pt x="25" y="3745"/>
                </a:cubicBezTo>
                <a:cubicBezTo>
                  <a:pt x="120" y="3745"/>
                  <a:pt x="496" y="3678"/>
                  <a:pt x="1095" y="3678"/>
                </a:cubicBezTo>
                <a:cubicBezTo>
                  <a:pt x="1430" y="3648"/>
                  <a:pt x="1825" y="3648"/>
                  <a:pt x="2281" y="3648"/>
                </a:cubicBezTo>
                <a:cubicBezTo>
                  <a:pt x="2493" y="3648"/>
                  <a:pt x="2737" y="3617"/>
                  <a:pt x="2980" y="3587"/>
                </a:cubicBezTo>
                <a:cubicBezTo>
                  <a:pt x="3223" y="3526"/>
                  <a:pt x="3466" y="3405"/>
                  <a:pt x="3709" y="3283"/>
                </a:cubicBezTo>
                <a:cubicBezTo>
                  <a:pt x="4165" y="3040"/>
                  <a:pt x="4500" y="2645"/>
                  <a:pt x="4651" y="2158"/>
                </a:cubicBezTo>
                <a:cubicBezTo>
                  <a:pt x="4712" y="1915"/>
                  <a:pt x="4712" y="1703"/>
                  <a:pt x="4651" y="1490"/>
                </a:cubicBezTo>
                <a:cubicBezTo>
                  <a:pt x="4591" y="1307"/>
                  <a:pt x="4560" y="1125"/>
                  <a:pt x="4469" y="943"/>
                </a:cubicBezTo>
                <a:cubicBezTo>
                  <a:pt x="4378" y="608"/>
                  <a:pt x="4196" y="274"/>
                  <a:pt x="3952" y="0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3" name="Google Shape;3897;p72"/>
          <p:cNvSpPr/>
          <p:nvPr/>
        </p:nvSpPr>
        <p:spPr>
          <a:xfrm>
            <a:off x="1842047" y="5633561"/>
            <a:ext cx="324904" cy="45288"/>
          </a:xfrm>
          <a:custGeom>
            <a:avLst/>
            <a:gdLst/>
            <a:ahLst/>
            <a:cxnLst/>
            <a:rect l="l" t="t" r="r" b="b"/>
            <a:pathLst>
              <a:path w="15017" h="2208" extrusionOk="0">
                <a:moveTo>
                  <a:pt x="15016" y="0"/>
                </a:moveTo>
                <a:cubicBezTo>
                  <a:pt x="14834" y="0"/>
                  <a:pt x="14621" y="0"/>
                  <a:pt x="14439" y="31"/>
                </a:cubicBezTo>
                <a:lnTo>
                  <a:pt x="12828" y="244"/>
                </a:lnTo>
                <a:cubicBezTo>
                  <a:pt x="11460" y="426"/>
                  <a:pt x="9576" y="699"/>
                  <a:pt x="7509" y="1003"/>
                </a:cubicBezTo>
                <a:lnTo>
                  <a:pt x="2189" y="1854"/>
                </a:lnTo>
                <a:lnTo>
                  <a:pt x="578" y="2098"/>
                </a:lnTo>
                <a:lnTo>
                  <a:pt x="1" y="2189"/>
                </a:lnTo>
                <a:cubicBezTo>
                  <a:pt x="1" y="2202"/>
                  <a:pt x="37" y="2208"/>
                  <a:pt x="106" y="2208"/>
                </a:cubicBezTo>
                <a:cubicBezTo>
                  <a:pt x="367" y="2208"/>
                  <a:pt x="1107" y="2120"/>
                  <a:pt x="2189" y="1976"/>
                </a:cubicBezTo>
                <a:cubicBezTo>
                  <a:pt x="3557" y="1794"/>
                  <a:pt x="5442" y="1520"/>
                  <a:pt x="7509" y="1216"/>
                </a:cubicBezTo>
                <a:cubicBezTo>
                  <a:pt x="9606" y="912"/>
                  <a:pt x="11491" y="608"/>
                  <a:pt x="12828" y="395"/>
                </a:cubicBezTo>
                <a:lnTo>
                  <a:pt x="14439" y="122"/>
                </a:lnTo>
                <a:cubicBezTo>
                  <a:pt x="14652" y="92"/>
                  <a:pt x="14834" y="31"/>
                  <a:pt x="15016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4" name="Google Shape;3898;p72"/>
          <p:cNvSpPr/>
          <p:nvPr/>
        </p:nvSpPr>
        <p:spPr>
          <a:xfrm>
            <a:off x="2156414" y="5594655"/>
            <a:ext cx="147317" cy="40180"/>
          </a:xfrm>
          <a:custGeom>
            <a:avLst/>
            <a:gdLst/>
            <a:ahLst/>
            <a:cxnLst/>
            <a:rect l="l" t="t" r="r" b="b"/>
            <a:pathLst>
              <a:path w="6809" h="1959" extrusionOk="0">
                <a:moveTo>
                  <a:pt x="2117" y="1"/>
                </a:moveTo>
                <a:cubicBezTo>
                  <a:pt x="1824" y="1"/>
                  <a:pt x="1531" y="23"/>
                  <a:pt x="1246" y="74"/>
                </a:cubicBezTo>
                <a:cubicBezTo>
                  <a:pt x="821" y="165"/>
                  <a:pt x="426" y="438"/>
                  <a:pt x="182" y="834"/>
                </a:cubicBezTo>
                <a:cubicBezTo>
                  <a:pt x="31" y="1077"/>
                  <a:pt x="0" y="1411"/>
                  <a:pt x="91" y="1685"/>
                </a:cubicBezTo>
                <a:cubicBezTo>
                  <a:pt x="152" y="1897"/>
                  <a:pt x="243" y="1958"/>
                  <a:pt x="274" y="1958"/>
                </a:cubicBezTo>
                <a:cubicBezTo>
                  <a:pt x="274" y="1958"/>
                  <a:pt x="213" y="1867"/>
                  <a:pt x="152" y="1685"/>
                </a:cubicBezTo>
                <a:cubicBezTo>
                  <a:pt x="122" y="1411"/>
                  <a:pt x="152" y="1137"/>
                  <a:pt x="304" y="894"/>
                </a:cubicBezTo>
                <a:cubicBezTo>
                  <a:pt x="547" y="560"/>
                  <a:pt x="882" y="347"/>
                  <a:pt x="1307" y="256"/>
                </a:cubicBezTo>
                <a:cubicBezTo>
                  <a:pt x="1550" y="226"/>
                  <a:pt x="1801" y="210"/>
                  <a:pt x="2056" y="210"/>
                </a:cubicBezTo>
                <a:cubicBezTo>
                  <a:pt x="2310" y="210"/>
                  <a:pt x="2569" y="226"/>
                  <a:pt x="2827" y="256"/>
                </a:cubicBezTo>
                <a:cubicBezTo>
                  <a:pt x="3921" y="317"/>
                  <a:pt x="4924" y="378"/>
                  <a:pt x="5623" y="408"/>
                </a:cubicBezTo>
                <a:cubicBezTo>
                  <a:pt x="5821" y="423"/>
                  <a:pt x="6018" y="431"/>
                  <a:pt x="6216" y="431"/>
                </a:cubicBezTo>
                <a:cubicBezTo>
                  <a:pt x="6414" y="431"/>
                  <a:pt x="6611" y="423"/>
                  <a:pt x="6809" y="408"/>
                </a:cubicBezTo>
                <a:cubicBezTo>
                  <a:pt x="6414" y="317"/>
                  <a:pt x="6018" y="286"/>
                  <a:pt x="5623" y="256"/>
                </a:cubicBezTo>
                <a:cubicBezTo>
                  <a:pt x="4924" y="195"/>
                  <a:pt x="3921" y="134"/>
                  <a:pt x="2827" y="43"/>
                </a:cubicBezTo>
                <a:cubicBezTo>
                  <a:pt x="2595" y="16"/>
                  <a:pt x="2356" y="1"/>
                  <a:pt x="211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5" name="Google Shape;3899;p72"/>
          <p:cNvSpPr/>
          <p:nvPr/>
        </p:nvSpPr>
        <p:spPr>
          <a:xfrm>
            <a:off x="2161001" y="5633562"/>
            <a:ext cx="90133" cy="25577"/>
          </a:xfrm>
          <a:custGeom>
            <a:avLst/>
            <a:gdLst/>
            <a:ahLst/>
            <a:cxnLst/>
            <a:rect l="l" t="t" r="r" b="b"/>
            <a:pathLst>
              <a:path w="4166" h="1247" extrusionOk="0">
                <a:moveTo>
                  <a:pt x="1" y="0"/>
                </a:moveTo>
                <a:lnTo>
                  <a:pt x="1" y="0"/>
                </a:lnTo>
                <a:cubicBezTo>
                  <a:pt x="639" y="304"/>
                  <a:pt x="1338" y="547"/>
                  <a:pt x="2037" y="730"/>
                </a:cubicBezTo>
                <a:cubicBezTo>
                  <a:pt x="2737" y="943"/>
                  <a:pt x="3436" y="1125"/>
                  <a:pt x="4165" y="1247"/>
                </a:cubicBezTo>
                <a:cubicBezTo>
                  <a:pt x="3496" y="943"/>
                  <a:pt x="2797" y="699"/>
                  <a:pt x="2098" y="517"/>
                </a:cubicBezTo>
                <a:cubicBezTo>
                  <a:pt x="1429" y="274"/>
                  <a:pt x="700" y="122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6" name="Google Shape;3900;p72"/>
          <p:cNvSpPr/>
          <p:nvPr/>
        </p:nvSpPr>
        <p:spPr>
          <a:xfrm>
            <a:off x="2050529" y="5260126"/>
            <a:ext cx="113781" cy="347265"/>
          </a:xfrm>
          <a:custGeom>
            <a:avLst/>
            <a:gdLst/>
            <a:ahLst/>
            <a:cxnLst/>
            <a:rect l="l" t="t" r="r" b="b"/>
            <a:pathLst>
              <a:path w="5259" h="16931" extrusionOk="0">
                <a:moveTo>
                  <a:pt x="61" y="0"/>
                </a:moveTo>
                <a:lnTo>
                  <a:pt x="61" y="0"/>
                </a:lnTo>
                <a:cubicBezTo>
                  <a:pt x="0" y="31"/>
                  <a:pt x="1125" y="3830"/>
                  <a:pt x="2523" y="8511"/>
                </a:cubicBezTo>
                <a:cubicBezTo>
                  <a:pt x="3946" y="13143"/>
                  <a:pt x="5128" y="16931"/>
                  <a:pt x="5197" y="16931"/>
                </a:cubicBezTo>
                <a:cubicBezTo>
                  <a:pt x="5198" y="16931"/>
                  <a:pt x="5198" y="16931"/>
                  <a:pt x="5198" y="16931"/>
                </a:cubicBezTo>
                <a:cubicBezTo>
                  <a:pt x="5259" y="16931"/>
                  <a:pt x="4134" y="13131"/>
                  <a:pt x="2706" y="8450"/>
                </a:cubicBezTo>
                <a:cubicBezTo>
                  <a:pt x="1307" y="3769"/>
                  <a:pt x="92" y="0"/>
                  <a:pt x="6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7" name="Google Shape;3901;p72"/>
          <p:cNvSpPr/>
          <p:nvPr/>
        </p:nvSpPr>
        <p:spPr>
          <a:xfrm>
            <a:off x="2063015" y="5015107"/>
            <a:ext cx="176937" cy="168987"/>
          </a:xfrm>
          <a:custGeom>
            <a:avLst/>
            <a:gdLst/>
            <a:ahLst/>
            <a:cxnLst/>
            <a:rect l="l" t="t" r="r" b="b"/>
            <a:pathLst>
              <a:path w="8178" h="8239" extrusionOk="0">
                <a:moveTo>
                  <a:pt x="8177" y="1"/>
                </a:moveTo>
                <a:cubicBezTo>
                  <a:pt x="8025" y="1"/>
                  <a:pt x="7843" y="31"/>
                  <a:pt x="7691" y="62"/>
                </a:cubicBezTo>
                <a:cubicBezTo>
                  <a:pt x="7266" y="153"/>
                  <a:pt x="6840" y="244"/>
                  <a:pt x="6414" y="396"/>
                </a:cubicBezTo>
                <a:cubicBezTo>
                  <a:pt x="3588" y="1399"/>
                  <a:pt x="1369" y="3618"/>
                  <a:pt x="396" y="6475"/>
                </a:cubicBezTo>
                <a:cubicBezTo>
                  <a:pt x="244" y="6870"/>
                  <a:pt x="123" y="7296"/>
                  <a:pt x="62" y="7752"/>
                </a:cubicBezTo>
                <a:cubicBezTo>
                  <a:pt x="1" y="7904"/>
                  <a:pt x="1" y="8056"/>
                  <a:pt x="1" y="8238"/>
                </a:cubicBezTo>
                <a:cubicBezTo>
                  <a:pt x="31" y="8238"/>
                  <a:pt x="153" y="7539"/>
                  <a:pt x="518" y="6506"/>
                </a:cubicBezTo>
                <a:cubicBezTo>
                  <a:pt x="1551" y="3770"/>
                  <a:pt x="3709" y="1582"/>
                  <a:pt x="6445" y="548"/>
                </a:cubicBezTo>
                <a:cubicBezTo>
                  <a:pt x="7478" y="123"/>
                  <a:pt x="8177" y="31"/>
                  <a:pt x="817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8" name="Google Shape;3902;p72"/>
          <p:cNvSpPr/>
          <p:nvPr/>
        </p:nvSpPr>
        <p:spPr>
          <a:xfrm>
            <a:off x="1400140" y="5180956"/>
            <a:ext cx="6599" cy="533664"/>
          </a:xfrm>
          <a:custGeom>
            <a:avLst/>
            <a:gdLst/>
            <a:ahLst/>
            <a:cxnLst/>
            <a:rect l="l" t="t" r="r" b="b"/>
            <a:pathLst>
              <a:path w="305" h="26019" extrusionOk="0">
                <a:moveTo>
                  <a:pt x="30" y="0"/>
                </a:moveTo>
                <a:cubicBezTo>
                  <a:pt x="0" y="91"/>
                  <a:pt x="0" y="183"/>
                  <a:pt x="30" y="274"/>
                </a:cubicBezTo>
                <a:lnTo>
                  <a:pt x="30" y="3830"/>
                </a:lnTo>
                <a:cubicBezTo>
                  <a:pt x="30" y="6201"/>
                  <a:pt x="30" y="9423"/>
                  <a:pt x="61" y="13009"/>
                </a:cubicBezTo>
                <a:cubicBezTo>
                  <a:pt x="122" y="16596"/>
                  <a:pt x="152" y="19818"/>
                  <a:pt x="182" y="22189"/>
                </a:cubicBezTo>
                <a:cubicBezTo>
                  <a:pt x="213" y="23374"/>
                  <a:pt x="243" y="24317"/>
                  <a:pt x="243" y="24985"/>
                </a:cubicBezTo>
                <a:cubicBezTo>
                  <a:pt x="274" y="25320"/>
                  <a:pt x="274" y="25563"/>
                  <a:pt x="274" y="25745"/>
                </a:cubicBezTo>
                <a:cubicBezTo>
                  <a:pt x="274" y="25836"/>
                  <a:pt x="274" y="25928"/>
                  <a:pt x="304" y="26019"/>
                </a:cubicBezTo>
                <a:cubicBezTo>
                  <a:pt x="304" y="25928"/>
                  <a:pt x="304" y="25836"/>
                  <a:pt x="304" y="25745"/>
                </a:cubicBezTo>
                <a:lnTo>
                  <a:pt x="304" y="22219"/>
                </a:lnTo>
                <a:cubicBezTo>
                  <a:pt x="274" y="19848"/>
                  <a:pt x="274" y="16596"/>
                  <a:pt x="243" y="13009"/>
                </a:cubicBezTo>
                <a:cubicBezTo>
                  <a:pt x="182" y="9423"/>
                  <a:pt x="152" y="6201"/>
                  <a:pt x="122" y="3830"/>
                </a:cubicBezTo>
                <a:cubicBezTo>
                  <a:pt x="91" y="2675"/>
                  <a:pt x="61" y="1733"/>
                  <a:pt x="61" y="1034"/>
                </a:cubicBezTo>
                <a:cubicBezTo>
                  <a:pt x="61" y="730"/>
                  <a:pt x="61" y="486"/>
                  <a:pt x="61" y="274"/>
                </a:cubicBezTo>
                <a:cubicBezTo>
                  <a:pt x="30" y="183"/>
                  <a:pt x="30" y="91"/>
                  <a:pt x="30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9" name="Google Shape;3903;p72"/>
          <p:cNvSpPr/>
          <p:nvPr/>
        </p:nvSpPr>
        <p:spPr>
          <a:xfrm>
            <a:off x="1699361" y="6255112"/>
            <a:ext cx="98659" cy="587915"/>
          </a:xfrm>
          <a:custGeom>
            <a:avLst/>
            <a:gdLst/>
            <a:ahLst/>
            <a:cxnLst/>
            <a:rect l="l" t="t" r="r" b="b"/>
            <a:pathLst>
              <a:path w="4560" h="28664" extrusionOk="0">
                <a:moveTo>
                  <a:pt x="0" y="1"/>
                </a:moveTo>
                <a:cubicBezTo>
                  <a:pt x="0" y="92"/>
                  <a:pt x="0" y="214"/>
                  <a:pt x="0" y="305"/>
                </a:cubicBezTo>
                <a:lnTo>
                  <a:pt x="91" y="1156"/>
                </a:lnTo>
                <a:cubicBezTo>
                  <a:pt x="152" y="1885"/>
                  <a:pt x="274" y="2919"/>
                  <a:pt x="426" y="4226"/>
                </a:cubicBezTo>
                <a:cubicBezTo>
                  <a:pt x="730" y="6840"/>
                  <a:pt x="1216" y="10426"/>
                  <a:pt x="1854" y="14408"/>
                </a:cubicBezTo>
                <a:cubicBezTo>
                  <a:pt x="2462" y="18360"/>
                  <a:pt x="3131" y="21916"/>
                  <a:pt x="3648" y="24500"/>
                </a:cubicBezTo>
                <a:cubicBezTo>
                  <a:pt x="3921" y="25776"/>
                  <a:pt x="4134" y="26810"/>
                  <a:pt x="4286" y="27539"/>
                </a:cubicBezTo>
                <a:cubicBezTo>
                  <a:pt x="4377" y="27873"/>
                  <a:pt x="4438" y="28147"/>
                  <a:pt x="4468" y="28360"/>
                </a:cubicBezTo>
                <a:cubicBezTo>
                  <a:pt x="4499" y="28451"/>
                  <a:pt x="4529" y="28542"/>
                  <a:pt x="4559" y="28664"/>
                </a:cubicBezTo>
                <a:cubicBezTo>
                  <a:pt x="4559" y="28542"/>
                  <a:pt x="4559" y="28451"/>
                  <a:pt x="4529" y="28360"/>
                </a:cubicBezTo>
                <a:cubicBezTo>
                  <a:pt x="4499" y="28147"/>
                  <a:pt x="4438" y="27873"/>
                  <a:pt x="4377" y="27539"/>
                </a:cubicBezTo>
                <a:cubicBezTo>
                  <a:pt x="4256" y="26779"/>
                  <a:pt x="4043" y="25746"/>
                  <a:pt x="3800" y="24469"/>
                </a:cubicBezTo>
                <a:cubicBezTo>
                  <a:pt x="3313" y="21886"/>
                  <a:pt x="2675" y="18329"/>
                  <a:pt x="2037" y="14378"/>
                </a:cubicBezTo>
                <a:cubicBezTo>
                  <a:pt x="1429" y="10426"/>
                  <a:pt x="912" y="6809"/>
                  <a:pt x="578" y="4226"/>
                </a:cubicBezTo>
                <a:cubicBezTo>
                  <a:pt x="395" y="2919"/>
                  <a:pt x="274" y="1885"/>
                  <a:pt x="152" y="1125"/>
                </a:cubicBezTo>
                <a:cubicBezTo>
                  <a:pt x="122" y="791"/>
                  <a:pt x="91" y="517"/>
                  <a:pt x="61" y="305"/>
                </a:cubicBezTo>
                <a:cubicBezTo>
                  <a:pt x="31" y="183"/>
                  <a:pt x="31" y="92"/>
                  <a:pt x="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0" name="Google Shape;3904;p72"/>
          <p:cNvSpPr/>
          <p:nvPr/>
        </p:nvSpPr>
        <p:spPr>
          <a:xfrm>
            <a:off x="1846658" y="5861537"/>
            <a:ext cx="414345" cy="25967"/>
          </a:xfrm>
          <a:custGeom>
            <a:avLst/>
            <a:gdLst/>
            <a:ahLst/>
            <a:cxnLst/>
            <a:rect l="l" t="t" r="r" b="b"/>
            <a:pathLst>
              <a:path w="19151" h="1266" extrusionOk="0">
                <a:moveTo>
                  <a:pt x="19014" y="1"/>
                </a:moveTo>
                <a:cubicBezTo>
                  <a:pt x="18244" y="1"/>
                  <a:pt x="14285" y="227"/>
                  <a:pt x="9545" y="527"/>
                </a:cubicBezTo>
                <a:cubicBezTo>
                  <a:pt x="4256" y="892"/>
                  <a:pt x="1" y="1196"/>
                  <a:pt x="1" y="1256"/>
                </a:cubicBezTo>
                <a:cubicBezTo>
                  <a:pt x="1" y="1263"/>
                  <a:pt x="47" y="1266"/>
                  <a:pt x="136" y="1266"/>
                </a:cubicBezTo>
                <a:cubicBezTo>
                  <a:pt x="901" y="1266"/>
                  <a:pt x="4835" y="1039"/>
                  <a:pt x="9575" y="740"/>
                </a:cubicBezTo>
                <a:cubicBezTo>
                  <a:pt x="14864" y="375"/>
                  <a:pt x="19150" y="71"/>
                  <a:pt x="19150" y="10"/>
                </a:cubicBezTo>
                <a:cubicBezTo>
                  <a:pt x="19150" y="4"/>
                  <a:pt x="19104" y="1"/>
                  <a:pt x="19014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1" name="Google Shape;3905;p72"/>
          <p:cNvSpPr/>
          <p:nvPr/>
        </p:nvSpPr>
        <p:spPr>
          <a:xfrm>
            <a:off x="430775" y="5202779"/>
            <a:ext cx="193380" cy="1438260"/>
          </a:xfrm>
          <a:custGeom>
            <a:avLst/>
            <a:gdLst/>
            <a:ahLst/>
            <a:cxnLst/>
            <a:rect l="l" t="t" r="r" b="b"/>
            <a:pathLst>
              <a:path w="8938" h="70123" extrusionOk="0">
                <a:moveTo>
                  <a:pt x="1308" y="0"/>
                </a:moveTo>
                <a:lnTo>
                  <a:pt x="1308" y="0"/>
                </a:lnTo>
                <a:cubicBezTo>
                  <a:pt x="943" y="881"/>
                  <a:pt x="670" y="1824"/>
                  <a:pt x="518" y="2766"/>
                </a:cubicBezTo>
                <a:cubicBezTo>
                  <a:pt x="1" y="5350"/>
                  <a:pt x="31" y="8024"/>
                  <a:pt x="639" y="10578"/>
                </a:cubicBezTo>
                <a:cubicBezTo>
                  <a:pt x="1034" y="12341"/>
                  <a:pt x="1703" y="14043"/>
                  <a:pt x="2645" y="15623"/>
                </a:cubicBezTo>
                <a:cubicBezTo>
                  <a:pt x="3618" y="17325"/>
                  <a:pt x="4925" y="18967"/>
                  <a:pt x="5958" y="20882"/>
                </a:cubicBezTo>
                <a:cubicBezTo>
                  <a:pt x="7083" y="22857"/>
                  <a:pt x="7539" y="25168"/>
                  <a:pt x="7265" y="27417"/>
                </a:cubicBezTo>
                <a:cubicBezTo>
                  <a:pt x="7022" y="29788"/>
                  <a:pt x="6202" y="32098"/>
                  <a:pt x="5411" y="34499"/>
                </a:cubicBezTo>
                <a:cubicBezTo>
                  <a:pt x="4621" y="36900"/>
                  <a:pt x="3922" y="39332"/>
                  <a:pt x="3831" y="41733"/>
                </a:cubicBezTo>
                <a:cubicBezTo>
                  <a:pt x="3800" y="44043"/>
                  <a:pt x="4104" y="46323"/>
                  <a:pt x="4773" y="48542"/>
                </a:cubicBezTo>
                <a:cubicBezTo>
                  <a:pt x="5350" y="50669"/>
                  <a:pt x="6050" y="52615"/>
                  <a:pt x="6657" y="54469"/>
                </a:cubicBezTo>
                <a:cubicBezTo>
                  <a:pt x="7235" y="56171"/>
                  <a:pt x="7721" y="57904"/>
                  <a:pt x="8086" y="59697"/>
                </a:cubicBezTo>
                <a:cubicBezTo>
                  <a:pt x="8755" y="62919"/>
                  <a:pt x="8603" y="65654"/>
                  <a:pt x="8147" y="67448"/>
                </a:cubicBezTo>
                <a:cubicBezTo>
                  <a:pt x="7964" y="68116"/>
                  <a:pt x="7752" y="68785"/>
                  <a:pt x="7478" y="69454"/>
                </a:cubicBezTo>
                <a:cubicBezTo>
                  <a:pt x="7357" y="69667"/>
                  <a:pt x="7296" y="69819"/>
                  <a:pt x="7235" y="69940"/>
                </a:cubicBezTo>
                <a:cubicBezTo>
                  <a:pt x="7205" y="70001"/>
                  <a:pt x="7174" y="70062"/>
                  <a:pt x="7174" y="70123"/>
                </a:cubicBezTo>
                <a:cubicBezTo>
                  <a:pt x="7205" y="70062"/>
                  <a:pt x="7235" y="70001"/>
                  <a:pt x="7265" y="69971"/>
                </a:cubicBezTo>
                <a:lnTo>
                  <a:pt x="7509" y="69454"/>
                </a:lnTo>
                <a:cubicBezTo>
                  <a:pt x="7812" y="68816"/>
                  <a:pt x="8056" y="68147"/>
                  <a:pt x="8238" y="67448"/>
                </a:cubicBezTo>
                <a:cubicBezTo>
                  <a:pt x="8755" y="65654"/>
                  <a:pt x="8937" y="62919"/>
                  <a:pt x="8268" y="59667"/>
                </a:cubicBezTo>
                <a:cubicBezTo>
                  <a:pt x="7904" y="57873"/>
                  <a:pt x="7448" y="56141"/>
                  <a:pt x="6870" y="54408"/>
                </a:cubicBezTo>
                <a:cubicBezTo>
                  <a:pt x="6262" y="52584"/>
                  <a:pt x="5563" y="50609"/>
                  <a:pt x="5016" y="48481"/>
                </a:cubicBezTo>
                <a:cubicBezTo>
                  <a:pt x="4378" y="46292"/>
                  <a:pt x="4074" y="44043"/>
                  <a:pt x="4104" y="41764"/>
                </a:cubicBezTo>
                <a:cubicBezTo>
                  <a:pt x="4195" y="39393"/>
                  <a:pt x="4895" y="36991"/>
                  <a:pt x="5685" y="34590"/>
                </a:cubicBezTo>
                <a:cubicBezTo>
                  <a:pt x="6445" y="32219"/>
                  <a:pt x="7265" y="29848"/>
                  <a:pt x="7509" y="27447"/>
                </a:cubicBezTo>
                <a:cubicBezTo>
                  <a:pt x="7782" y="25137"/>
                  <a:pt x="7326" y="22797"/>
                  <a:pt x="6171" y="20760"/>
                </a:cubicBezTo>
                <a:cubicBezTo>
                  <a:pt x="5107" y="18815"/>
                  <a:pt x="3800" y="17204"/>
                  <a:pt x="2828" y="15532"/>
                </a:cubicBezTo>
                <a:cubicBezTo>
                  <a:pt x="1916" y="13982"/>
                  <a:pt x="1217" y="12310"/>
                  <a:pt x="791" y="10547"/>
                </a:cubicBezTo>
                <a:cubicBezTo>
                  <a:pt x="214" y="7994"/>
                  <a:pt x="122" y="5380"/>
                  <a:pt x="609" y="2796"/>
                </a:cubicBezTo>
                <a:cubicBezTo>
                  <a:pt x="730" y="2097"/>
                  <a:pt x="882" y="1398"/>
                  <a:pt x="1095" y="730"/>
                </a:cubicBezTo>
                <a:cubicBezTo>
                  <a:pt x="1156" y="486"/>
                  <a:pt x="1217" y="334"/>
                  <a:pt x="1277" y="182"/>
                </a:cubicBezTo>
                <a:cubicBezTo>
                  <a:pt x="1277" y="122"/>
                  <a:pt x="1308" y="61"/>
                  <a:pt x="130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2" name="Google Shape;3906;p72"/>
          <p:cNvSpPr/>
          <p:nvPr/>
        </p:nvSpPr>
        <p:spPr>
          <a:xfrm>
            <a:off x="473526" y="5349737"/>
            <a:ext cx="94720" cy="207792"/>
          </a:xfrm>
          <a:custGeom>
            <a:avLst/>
            <a:gdLst/>
            <a:ahLst/>
            <a:cxnLst/>
            <a:rect l="l" t="t" r="r" b="b"/>
            <a:pathLst>
              <a:path w="4378" h="10131" extrusionOk="0">
                <a:moveTo>
                  <a:pt x="3724" y="1"/>
                </a:moveTo>
                <a:cubicBezTo>
                  <a:pt x="3663" y="1"/>
                  <a:pt x="3602" y="24"/>
                  <a:pt x="3557" y="69"/>
                </a:cubicBezTo>
                <a:cubicBezTo>
                  <a:pt x="1" y="3777"/>
                  <a:pt x="2007" y="10130"/>
                  <a:pt x="2007" y="10130"/>
                </a:cubicBezTo>
                <a:cubicBezTo>
                  <a:pt x="4377" y="4416"/>
                  <a:pt x="4134" y="1224"/>
                  <a:pt x="3952" y="191"/>
                </a:cubicBezTo>
                <a:cubicBezTo>
                  <a:pt x="3952" y="130"/>
                  <a:pt x="3922" y="100"/>
                  <a:pt x="3891" y="69"/>
                </a:cubicBezTo>
                <a:cubicBezTo>
                  <a:pt x="3846" y="24"/>
                  <a:pt x="3785" y="1"/>
                  <a:pt x="3724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3" name="Google Shape;3907;p72"/>
          <p:cNvSpPr/>
          <p:nvPr/>
        </p:nvSpPr>
        <p:spPr>
          <a:xfrm>
            <a:off x="514309" y="5394163"/>
            <a:ext cx="27628" cy="162732"/>
          </a:xfrm>
          <a:custGeom>
            <a:avLst/>
            <a:gdLst/>
            <a:ahLst/>
            <a:cxnLst/>
            <a:rect l="l" t="t" r="r" b="b"/>
            <a:pathLst>
              <a:path w="1277" h="7934" extrusionOk="0">
                <a:moveTo>
                  <a:pt x="1277" y="0"/>
                </a:moveTo>
                <a:cubicBezTo>
                  <a:pt x="1155" y="365"/>
                  <a:pt x="1034" y="760"/>
                  <a:pt x="973" y="1155"/>
                </a:cubicBezTo>
                <a:cubicBezTo>
                  <a:pt x="851" y="1855"/>
                  <a:pt x="638" y="2827"/>
                  <a:pt x="456" y="3952"/>
                </a:cubicBezTo>
                <a:cubicBezTo>
                  <a:pt x="274" y="5046"/>
                  <a:pt x="152" y="6049"/>
                  <a:pt x="91" y="6748"/>
                </a:cubicBezTo>
                <a:cubicBezTo>
                  <a:pt x="30" y="7143"/>
                  <a:pt x="0" y="7539"/>
                  <a:pt x="61" y="7934"/>
                </a:cubicBezTo>
                <a:cubicBezTo>
                  <a:pt x="152" y="7569"/>
                  <a:pt x="213" y="7174"/>
                  <a:pt x="243" y="6779"/>
                </a:cubicBezTo>
                <a:cubicBezTo>
                  <a:pt x="395" y="5988"/>
                  <a:pt x="517" y="5046"/>
                  <a:pt x="699" y="3982"/>
                </a:cubicBezTo>
                <a:cubicBezTo>
                  <a:pt x="882" y="2949"/>
                  <a:pt x="1034" y="1976"/>
                  <a:pt x="1155" y="1186"/>
                </a:cubicBezTo>
                <a:cubicBezTo>
                  <a:pt x="1246" y="791"/>
                  <a:pt x="1277" y="396"/>
                  <a:pt x="127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4" name="Google Shape;3908;p72"/>
          <p:cNvSpPr/>
          <p:nvPr/>
        </p:nvSpPr>
        <p:spPr>
          <a:xfrm>
            <a:off x="566906" y="5696980"/>
            <a:ext cx="138123" cy="167899"/>
          </a:xfrm>
          <a:custGeom>
            <a:avLst/>
            <a:gdLst/>
            <a:ahLst/>
            <a:cxnLst/>
            <a:rect l="l" t="t" r="r" b="b"/>
            <a:pathLst>
              <a:path w="6384" h="8186" extrusionOk="0">
                <a:moveTo>
                  <a:pt x="6172" y="1"/>
                </a:moveTo>
                <a:cubicBezTo>
                  <a:pt x="6152" y="1"/>
                  <a:pt x="6131" y="3"/>
                  <a:pt x="6110" y="9"/>
                </a:cubicBezTo>
                <a:cubicBezTo>
                  <a:pt x="1217" y="1650"/>
                  <a:pt x="1" y="8185"/>
                  <a:pt x="1" y="8185"/>
                </a:cubicBezTo>
                <a:cubicBezTo>
                  <a:pt x="4773" y="4234"/>
                  <a:pt x="6049" y="1316"/>
                  <a:pt x="6384" y="282"/>
                </a:cubicBezTo>
                <a:cubicBezTo>
                  <a:pt x="6384" y="252"/>
                  <a:pt x="6384" y="191"/>
                  <a:pt x="6384" y="161"/>
                </a:cubicBezTo>
                <a:cubicBezTo>
                  <a:pt x="6359" y="60"/>
                  <a:pt x="6271" y="1"/>
                  <a:pt x="6172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5" name="Google Shape;3909;p72"/>
          <p:cNvSpPr/>
          <p:nvPr/>
        </p:nvSpPr>
        <p:spPr>
          <a:xfrm>
            <a:off x="566256" y="5732054"/>
            <a:ext cx="103916" cy="131575"/>
          </a:xfrm>
          <a:custGeom>
            <a:avLst/>
            <a:gdLst/>
            <a:ahLst/>
            <a:cxnLst/>
            <a:rect l="l" t="t" r="r" b="b"/>
            <a:pathLst>
              <a:path w="4803" h="6415" extrusionOk="0">
                <a:moveTo>
                  <a:pt x="4803" y="1"/>
                </a:moveTo>
                <a:lnTo>
                  <a:pt x="4803" y="1"/>
                </a:lnTo>
                <a:cubicBezTo>
                  <a:pt x="4499" y="244"/>
                  <a:pt x="4225" y="548"/>
                  <a:pt x="3982" y="852"/>
                </a:cubicBezTo>
                <a:cubicBezTo>
                  <a:pt x="3526" y="1399"/>
                  <a:pt x="2888" y="2189"/>
                  <a:pt x="2219" y="3071"/>
                </a:cubicBezTo>
                <a:cubicBezTo>
                  <a:pt x="1550" y="3952"/>
                  <a:pt x="943" y="4803"/>
                  <a:pt x="578" y="5411"/>
                </a:cubicBezTo>
                <a:cubicBezTo>
                  <a:pt x="335" y="5715"/>
                  <a:pt x="152" y="6050"/>
                  <a:pt x="0" y="6414"/>
                </a:cubicBezTo>
                <a:cubicBezTo>
                  <a:pt x="274" y="6141"/>
                  <a:pt x="517" y="5837"/>
                  <a:pt x="730" y="5533"/>
                </a:cubicBezTo>
                <a:lnTo>
                  <a:pt x="2432" y="3253"/>
                </a:lnTo>
                <a:lnTo>
                  <a:pt x="4134" y="974"/>
                </a:lnTo>
                <a:cubicBezTo>
                  <a:pt x="4377" y="670"/>
                  <a:pt x="4620" y="335"/>
                  <a:pt x="4803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6" name="Google Shape;3910;p72"/>
          <p:cNvSpPr/>
          <p:nvPr/>
        </p:nvSpPr>
        <p:spPr>
          <a:xfrm>
            <a:off x="522183" y="6003860"/>
            <a:ext cx="98680" cy="197661"/>
          </a:xfrm>
          <a:custGeom>
            <a:avLst/>
            <a:gdLst/>
            <a:ahLst/>
            <a:cxnLst/>
            <a:rect l="l" t="t" r="r" b="b"/>
            <a:pathLst>
              <a:path w="4561" h="9637" extrusionOk="0">
                <a:moveTo>
                  <a:pt x="4331" y="0"/>
                </a:moveTo>
                <a:cubicBezTo>
                  <a:pt x="4294" y="0"/>
                  <a:pt x="4258" y="10"/>
                  <a:pt x="4226" y="32"/>
                </a:cubicBezTo>
                <a:cubicBezTo>
                  <a:pt x="1" y="3010"/>
                  <a:pt x="761" y="9637"/>
                  <a:pt x="761" y="9637"/>
                </a:cubicBezTo>
                <a:cubicBezTo>
                  <a:pt x="4165" y="4469"/>
                  <a:pt x="4560" y="1278"/>
                  <a:pt x="4560" y="214"/>
                </a:cubicBezTo>
                <a:cubicBezTo>
                  <a:pt x="4560" y="184"/>
                  <a:pt x="4560" y="123"/>
                  <a:pt x="4530" y="93"/>
                </a:cubicBezTo>
                <a:cubicBezTo>
                  <a:pt x="4471" y="34"/>
                  <a:pt x="4399" y="0"/>
                  <a:pt x="4331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7" name="Google Shape;3911;p72"/>
          <p:cNvSpPr/>
          <p:nvPr/>
        </p:nvSpPr>
        <p:spPr>
          <a:xfrm>
            <a:off x="537308" y="6045640"/>
            <a:ext cx="59217" cy="155265"/>
          </a:xfrm>
          <a:custGeom>
            <a:avLst/>
            <a:gdLst/>
            <a:ahLst/>
            <a:cxnLst/>
            <a:rect l="l" t="t" r="r" b="b"/>
            <a:pathLst>
              <a:path w="2737" h="7570" extrusionOk="0">
                <a:moveTo>
                  <a:pt x="2737" y="1"/>
                </a:moveTo>
                <a:lnTo>
                  <a:pt x="2737" y="1"/>
                </a:lnTo>
                <a:cubicBezTo>
                  <a:pt x="2524" y="335"/>
                  <a:pt x="2341" y="700"/>
                  <a:pt x="2220" y="1065"/>
                </a:cubicBezTo>
                <a:cubicBezTo>
                  <a:pt x="1916" y="1764"/>
                  <a:pt x="1551" y="2676"/>
                  <a:pt x="1156" y="3739"/>
                </a:cubicBezTo>
                <a:cubicBezTo>
                  <a:pt x="791" y="4773"/>
                  <a:pt x="457" y="5715"/>
                  <a:pt x="274" y="6414"/>
                </a:cubicBezTo>
                <a:cubicBezTo>
                  <a:pt x="122" y="6779"/>
                  <a:pt x="31" y="7174"/>
                  <a:pt x="1" y="7569"/>
                </a:cubicBezTo>
                <a:cubicBezTo>
                  <a:pt x="183" y="7205"/>
                  <a:pt x="305" y="6840"/>
                  <a:pt x="426" y="6475"/>
                </a:cubicBezTo>
                <a:cubicBezTo>
                  <a:pt x="700" y="5715"/>
                  <a:pt x="1034" y="4803"/>
                  <a:pt x="1399" y="3800"/>
                </a:cubicBezTo>
                <a:lnTo>
                  <a:pt x="2372" y="1156"/>
                </a:lnTo>
                <a:cubicBezTo>
                  <a:pt x="2524" y="791"/>
                  <a:pt x="2645" y="396"/>
                  <a:pt x="273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8" name="Google Shape;3912;p72"/>
          <p:cNvSpPr/>
          <p:nvPr/>
        </p:nvSpPr>
        <p:spPr>
          <a:xfrm>
            <a:off x="607018" y="6345319"/>
            <a:ext cx="100648" cy="194727"/>
          </a:xfrm>
          <a:custGeom>
            <a:avLst/>
            <a:gdLst/>
            <a:ahLst/>
            <a:cxnLst/>
            <a:rect l="l" t="t" r="r" b="b"/>
            <a:pathLst>
              <a:path w="4652" h="9494" extrusionOk="0">
                <a:moveTo>
                  <a:pt x="4442" y="1"/>
                </a:moveTo>
                <a:cubicBezTo>
                  <a:pt x="4398" y="1"/>
                  <a:pt x="4355" y="15"/>
                  <a:pt x="4317" y="40"/>
                </a:cubicBezTo>
                <a:cubicBezTo>
                  <a:pt x="1" y="2867"/>
                  <a:pt x="518" y="9494"/>
                  <a:pt x="518" y="9494"/>
                </a:cubicBezTo>
                <a:cubicBezTo>
                  <a:pt x="4135" y="4478"/>
                  <a:pt x="4621" y="1287"/>
                  <a:pt x="4651" y="223"/>
                </a:cubicBezTo>
                <a:cubicBezTo>
                  <a:pt x="4651" y="192"/>
                  <a:pt x="4651" y="132"/>
                  <a:pt x="4621" y="101"/>
                </a:cubicBezTo>
                <a:cubicBezTo>
                  <a:pt x="4568" y="30"/>
                  <a:pt x="4504" y="1"/>
                  <a:pt x="4442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9" name="Google Shape;3913;p72"/>
          <p:cNvSpPr/>
          <p:nvPr/>
        </p:nvSpPr>
        <p:spPr>
          <a:xfrm>
            <a:off x="617555" y="6386668"/>
            <a:ext cx="64452" cy="152763"/>
          </a:xfrm>
          <a:custGeom>
            <a:avLst/>
            <a:gdLst/>
            <a:ahLst/>
            <a:cxnLst/>
            <a:rect l="l" t="t" r="r" b="b"/>
            <a:pathLst>
              <a:path w="2979" h="7448" extrusionOk="0">
                <a:moveTo>
                  <a:pt x="2979" y="0"/>
                </a:moveTo>
                <a:lnTo>
                  <a:pt x="2979" y="0"/>
                </a:lnTo>
                <a:cubicBezTo>
                  <a:pt x="2766" y="304"/>
                  <a:pt x="2584" y="669"/>
                  <a:pt x="2432" y="1034"/>
                </a:cubicBezTo>
                <a:cubicBezTo>
                  <a:pt x="2128" y="1702"/>
                  <a:pt x="1733" y="2614"/>
                  <a:pt x="1307" y="3648"/>
                </a:cubicBezTo>
                <a:cubicBezTo>
                  <a:pt x="882" y="4651"/>
                  <a:pt x="517" y="5593"/>
                  <a:pt x="304" y="6292"/>
                </a:cubicBezTo>
                <a:cubicBezTo>
                  <a:pt x="152" y="6657"/>
                  <a:pt x="31" y="7052"/>
                  <a:pt x="0" y="7447"/>
                </a:cubicBezTo>
                <a:cubicBezTo>
                  <a:pt x="183" y="7082"/>
                  <a:pt x="335" y="6718"/>
                  <a:pt x="456" y="6353"/>
                </a:cubicBezTo>
                <a:cubicBezTo>
                  <a:pt x="760" y="5593"/>
                  <a:pt x="1155" y="4712"/>
                  <a:pt x="1520" y="3739"/>
                </a:cubicBezTo>
                <a:lnTo>
                  <a:pt x="2584" y="1094"/>
                </a:lnTo>
                <a:cubicBezTo>
                  <a:pt x="2766" y="760"/>
                  <a:pt x="2888" y="365"/>
                  <a:pt x="297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0" name="Google Shape;3914;p72"/>
          <p:cNvSpPr/>
          <p:nvPr/>
        </p:nvSpPr>
        <p:spPr>
          <a:xfrm>
            <a:off x="324240" y="5269479"/>
            <a:ext cx="130247" cy="173333"/>
          </a:xfrm>
          <a:custGeom>
            <a:avLst/>
            <a:gdLst/>
            <a:ahLst/>
            <a:cxnLst/>
            <a:rect l="l" t="t" r="r" b="b"/>
            <a:pathLst>
              <a:path w="6020" h="8451" extrusionOk="0">
                <a:moveTo>
                  <a:pt x="213" y="0"/>
                </a:moveTo>
                <a:cubicBezTo>
                  <a:pt x="92" y="0"/>
                  <a:pt x="1" y="122"/>
                  <a:pt x="1" y="243"/>
                </a:cubicBezTo>
                <a:cubicBezTo>
                  <a:pt x="122" y="5380"/>
                  <a:pt x="6019" y="8450"/>
                  <a:pt x="6019" y="8450"/>
                </a:cubicBezTo>
                <a:cubicBezTo>
                  <a:pt x="3648" y="2736"/>
                  <a:pt x="1247" y="639"/>
                  <a:pt x="365" y="31"/>
                </a:cubicBezTo>
                <a:cubicBezTo>
                  <a:pt x="305" y="0"/>
                  <a:pt x="274" y="0"/>
                  <a:pt x="213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1" name="Google Shape;3915;p72"/>
          <p:cNvSpPr/>
          <p:nvPr/>
        </p:nvSpPr>
        <p:spPr>
          <a:xfrm>
            <a:off x="351197" y="5310623"/>
            <a:ext cx="102619" cy="132807"/>
          </a:xfrm>
          <a:custGeom>
            <a:avLst/>
            <a:gdLst/>
            <a:ahLst/>
            <a:cxnLst/>
            <a:rect l="l" t="t" r="r" b="b"/>
            <a:pathLst>
              <a:path w="4743" h="6475" extrusionOk="0">
                <a:moveTo>
                  <a:pt x="1" y="0"/>
                </a:moveTo>
                <a:cubicBezTo>
                  <a:pt x="153" y="335"/>
                  <a:pt x="335" y="700"/>
                  <a:pt x="578" y="1003"/>
                </a:cubicBezTo>
                <a:cubicBezTo>
                  <a:pt x="974" y="1611"/>
                  <a:pt x="1551" y="2462"/>
                  <a:pt x="2189" y="3344"/>
                </a:cubicBezTo>
                <a:cubicBezTo>
                  <a:pt x="2828" y="4256"/>
                  <a:pt x="3466" y="5046"/>
                  <a:pt x="3922" y="5593"/>
                </a:cubicBezTo>
                <a:cubicBezTo>
                  <a:pt x="4165" y="5928"/>
                  <a:pt x="4439" y="6201"/>
                  <a:pt x="4743" y="6475"/>
                </a:cubicBezTo>
                <a:cubicBezTo>
                  <a:pt x="4530" y="6110"/>
                  <a:pt x="4317" y="5806"/>
                  <a:pt x="4074" y="5502"/>
                </a:cubicBezTo>
                <a:lnTo>
                  <a:pt x="2402" y="3222"/>
                </a:lnTo>
                <a:lnTo>
                  <a:pt x="730" y="912"/>
                </a:lnTo>
                <a:cubicBezTo>
                  <a:pt x="518" y="578"/>
                  <a:pt x="274" y="274"/>
                  <a:pt x="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2" name="Google Shape;3916;p72"/>
          <p:cNvSpPr/>
          <p:nvPr/>
        </p:nvSpPr>
        <p:spPr>
          <a:xfrm>
            <a:off x="450506" y="5556873"/>
            <a:ext cx="141411" cy="165848"/>
          </a:xfrm>
          <a:custGeom>
            <a:avLst/>
            <a:gdLst/>
            <a:ahLst/>
            <a:cxnLst/>
            <a:rect l="l" t="t" r="r" b="b"/>
            <a:pathLst>
              <a:path w="6536" h="8086" extrusionOk="0">
                <a:moveTo>
                  <a:pt x="213" y="1"/>
                </a:moveTo>
                <a:cubicBezTo>
                  <a:pt x="92" y="1"/>
                  <a:pt x="1" y="122"/>
                  <a:pt x="31" y="244"/>
                </a:cubicBezTo>
                <a:cubicBezTo>
                  <a:pt x="457" y="5381"/>
                  <a:pt x="6536" y="8086"/>
                  <a:pt x="6536" y="8086"/>
                </a:cubicBezTo>
                <a:cubicBezTo>
                  <a:pt x="3831" y="2524"/>
                  <a:pt x="1277" y="578"/>
                  <a:pt x="365" y="31"/>
                </a:cubicBezTo>
                <a:cubicBezTo>
                  <a:pt x="305" y="1"/>
                  <a:pt x="274" y="1"/>
                  <a:pt x="213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3" name="Google Shape;3917;p72"/>
          <p:cNvSpPr/>
          <p:nvPr/>
        </p:nvSpPr>
        <p:spPr>
          <a:xfrm>
            <a:off x="480102" y="5596785"/>
            <a:ext cx="110493" cy="126571"/>
          </a:xfrm>
          <a:custGeom>
            <a:avLst/>
            <a:gdLst/>
            <a:ahLst/>
            <a:cxnLst/>
            <a:rect l="l" t="t" r="r" b="b"/>
            <a:pathLst>
              <a:path w="5107" h="6171" extrusionOk="0">
                <a:moveTo>
                  <a:pt x="0" y="0"/>
                </a:moveTo>
                <a:lnTo>
                  <a:pt x="0" y="0"/>
                </a:lnTo>
                <a:cubicBezTo>
                  <a:pt x="152" y="334"/>
                  <a:pt x="396" y="669"/>
                  <a:pt x="639" y="973"/>
                </a:cubicBezTo>
                <a:cubicBezTo>
                  <a:pt x="1064" y="1550"/>
                  <a:pt x="1672" y="2340"/>
                  <a:pt x="2371" y="3222"/>
                </a:cubicBezTo>
                <a:cubicBezTo>
                  <a:pt x="3070" y="4073"/>
                  <a:pt x="3739" y="4833"/>
                  <a:pt x="4256" y="5350"/>
                </a:cubicBezTo>
                <a:cubicBezTo>
                  <a:pt x="4499" y="5654"/>
                  <a:pt x="4803" y="5927"/>
                  <a:pt x="5107" y="6170"/>
                </a:cubicBezTo>
                <a:cubicBezTo>
                  <a:pt x="4894" y="5836"/>
                  <a:pt x="4651" y="5532"/>
                  <a:pt x="4377" y="5258"/>
                </a:cubicBezTo>
                <a:lnTo>
                  <a:pt x="2584" y="3070"/>
                </a:lnTo>
                <a:lnTo>
                  <a:pt x="791" y="851"/>
                </a:lnTo>
                <a:cubicBezTo>
                  <a:pt x="548" y="547"/>
                  <a:pt x="274" y="243"/>
                  <a:pt x="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4" name="Google Shape;3918;p72"/>
          <p:cNvSpPr/>
          <p:nvPr/>
        </p:nvSpPr>
        <p:spPr>
          <a:xfrm>
            <a:off x="425516" y="5828186"/>
            <a:ext cx="93401" cy="206889"/>
          </a:xfrm>
          <a:custGeom>
            <a:avLst/>
            <a:gdLst/>
            <a:ahLst/>
            <a:cxnLst/>
            <a:rect l="l" t="t" r="r" b="b"/>
            <a:pathLst>
              <a:path w="4317" h="10087" extrusionOk="0">
                <a:moveTo>
                  <a:pt x="2180" y="1"/>
                </a:moveTo>
                <a:cubicBezTo>
                  <a:pt x="2096" y="1"/>
                  <a:pt x="2020" y="51"/>
                  <a:pt x="1976" y="116"/>
                </a:cubicBezTo>
                <a:cubicBezTo>
                  <a:pt x="1" y="4888"/>
                  <a:pt x="4195" y="10086"/>
                  <a:pt x="4195" y="10086"/>
                </a:cubicBezTo>
                <a:cubicBezTo>
                  <a:pt x="4317" y="3885"/>
                  <a:pt x="2919" y="998"/>
                  <a:pt x="2341" y="86"/>
                </a:cubicBezTo>
                <a:cubicBezTo>
                  <a:pt x="2341" y="56"/>
                  <a:pt x="2311" y="25"/>
                  <a:pt x="2280" y="25"/>
                </a:cubicBezTo>
                <a:cubicBezTo>
                  <a:pt x="2246" y="8"/>
                  <a:pt x="2212" y="1"/>
                  <a:pt x="2180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5" name="Google Shape;3919;p72"/>
          <p:cNvSpPr/>
          <p:nvPr/>
        </p:nvSpPr>
        <p:spPr>
          <a:xfrm>
            <a:off x="476816" y="5874213"/>
            <a:ext cx="38165" cy="160865"/>
          </a:xfrm>
          <a:custGeom>
            <a:avLst/>
            <a:gdLst/>
            <a:ahLst/>
            <a:cxnLst/>
            <a:rect l="l" t="t" r="r" b="b"/>
            <a:pathLst>
              <a:path w="1764" h="7843" extrusionOk="0">
                <a:moveTo>
                  <a:pt x="0" y="0"/>
                </a:moveTo>
                <a:lnTo>
                  <a:pt x="0" y="0"/>
                </a:lnTo>
                <a:cubicBezTo>
                  <a:pt x="31" y="395"/>
                  <a:pt x="61" y="790"/>
                  <a:pt x="152" y="1155"/>
                </a:cubicBezTo>
                <a:cubicBezTo>
                  <a:pt x="274" y="1885"/>
                  <a:pt x="456" y="2857"/>
                  <a:pt x="669" y="3951"/>
                </a:cubicBezTo>
                <a:cubicBezTo>
                  <a:pt x="912" y="5046"/>
                  <a:pt x="1156" y="6018"/>
                  <a:pt x="1368" y="6717"/>
                </a:cubicBezTo>
                <a:cubicBezTo>
                  <a:pt x="1459" y="7113"/>
                  <a:pt x="1581" y="7477"/>
                  <a:pt x="1763" y="7842"/>
                </a:cubicBezTo>
                <a:cubicBezTo>
                  <a:pt x="1703" y="7447"/>
                  <a:pt x="1642" y="7052"/>
                  <a:pt x="1520" y="6687"/>
                </a:cubicBezTo>
                <a:cubicBezTo>
                  <a:pt x="1368" y="5866"/>
                  <a:pt x="1156" y="4924"/>
                  <a:pt x="912" y="3891"/>
                </a:cubicBezTo>
                <a:cubicBezTo>
                  <a:pt x="700" y="2857"/>
                  <a:pt x="487" y="1945"/>
                  <a:pt x="304" y="1125"/>
                </a:cubicBezTo>
                <a:cubicBezTo>
                  <a:pt x="244" y="730"/>
                  <a:pt x="152" y="365"/>
                  <a:pt x="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6" name="Google Shape;3920;p72"/>
          <p:cNvSpPr/>
          <p:nvPr/>
        </p:nvSpPr>
        <p:spPr>
          <a:xfrm>
            <a:off x="466950" y="6233926"/>
            <a:ext cx="138793" cy="168351"/>
          </a:xfrm>
          <a:custGeom>
            <a:avLst/>
            <a:gdLst/>
            <a:ahLst/>
            <a:cxnLst/>
            <a:rect l="l" t="t" r="r" b="b"/>
            <a:pathLst>
              <a:path w="6415" h="8208" extrusionOk="0">
                <a:moveTo>
                  <a:pt x="213" y="0"/>
                </a:moveTo>
                <a:cubicBezTo>
                  <a:pt x="92" y="0"/>
                  <a:pt x="1" y="122"/>
                  <a:pt x="31" y="243"/>
                </a:cubicBezTo>
                <a:cubicBezTo>
                  <a:pt x="365" y="5380"/>
                  <a:pt x="6414" y="8207"/>
                  <a:pt x="6414" y="8207"/>
                </a:cubicBezTo>
                <a:cubicBezTo>
                  <a:pt x="3800" y="2584"/>
                  <a:pt x="1277" y="608"/>
                  <a:pt x="365" y="31"/>
                </a:cubicBezTo>
                <a:cubicBezTo>
                  <a:pt x="305" y="0"/>
                  <a:pt x="274" y="0"/>
                  <a:pt x="213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7" name="Google Shape;3921;p72"/>
          <p:cNvSpPr/>
          <p:nvPr/>
        </p:nvSpPr>
        <p:spPr>
          <a:xfrm>
            <a:off x="495877" y="6273820"/>
            <a:ext cx="107876" cy="128457"/>
          </a:xfrm>
          <a:custGeom>
            <a:avLst/>
            <a:gdLst/>
            <a:ahLst/>
            <a:cxnLst/>
            <a:rect l="l" t="t" r="r" b="b"/>
            <a:pathLst>
              <a:path w="4986" h="6263" extrusionOk="0">
                <a:moveTo>
                  <a:pt x="1" y="1"/>
                </a:moveTo>
                <a:lnTo>
                  <a:pt x="1" y="1"/>
                </a:lnTo>
                <a:cubicBezTo>
                  <a:pt x="153" y="365"/>
                  <a:pt x="366" y="700"/>
                  <a:pt x="609" y="1004"/>
                </a:cubicBezTo>
                <a:cubicBezTo>
                  <a:pt x="1034" y="1581"/>
                  <a:pt x="1642" y="2402"/>
                  <a:pt x="2311" y="3283"/>
                </a:cubicBezTo>
                <a:cubicBezTo>
                  <a:pt x="3010" y="4134"/>
                  <a:pt x="3648" y="4925"/>
                  <a:pt x="4165" y="5441"/>
                </a:cubicBezTo>
                <a:cubicBezTo>
                  <a:pt x="4408" y="5776"/>
                  <a:pt x="4682" y="6049"/>
                  <a:pt x="4986" y="6262"/>
                </a:cubicBezTo>
                <a:cubicBezTo>
                  <a:pt x="4803" y="5928"/>
                  <a:pt x="4560" y="5624"/>
                  <a:pt x="4287" y="5320"/>
                </a:cubicBezTo>
                <a:lnTo>
                  <a:pt x="2524" y="3131"/>
                </a:lnTo>
                <a:lnTo>
                  <a:pt x="761" y="882"/>
                </a:lnTo>
                <a:cubicBezTo>
                  <a:pt x="548" y="578"/>
                  <a:pt x="275" y="274"/>
                  <a:pt x="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8" name="Google Shape;3922;p72"/>
          <p:cNvSpPr/>
          <p:nvPr/>
        </p:nvSpPr>
        <p:spPr>
          <a:xfrm>
            <a:off x="616885" y="5867978"/>
            <a:ext cx="248615" cy="608485"/>
          </a:xfrm>
          <a:custGeom>
            <a:avLst/>
            <a:gdLst/>
            <a:ahLst/>
            <a:cxnLst/>
            <a:rect l="l" t="t" r="r" b="b"/>
            <a:pathLst>
              <a:path w="11491" h="29667" extrusionOk="0">
                <a:moveTo>
                  <a:pt x="11490" y="0"/>
                </a:moveTo>
                <a:cubicBezTo>
                  <a:pt x="11460" y="152"/>
                  <a:pt x="11460" y="274"/>
                  <a:pt x="11460" y="426"/>
                </a:cubicBezTo>
                <a:cubicBezTo>
                  <a:pt x="11399" y="821"/>
                  <a:pt x="11369" y="1368"/>
                  <a:pt x="11308" y="2037"/>
                </a:cubicBezTo>
                <a:cubicBezTo>
                  <a:pt x="11217" y="3465"/>
                  <a:pt x="11065" y="5441"/>
                  <a:pt x="10913" y="7812"/>
                </a:cubicBezTo>
                <a:cubicBezTo>
                  <a:pt x="10457" y="10152"/>
                  <a:pt x="9241" y="12797"/>
                  <a:pt x="7600" y="15380"/>
                </a:cubicBezTo>
                <a:cubicBezTo>
                  <a:pt x="6414" y="17265"/>
                  <a:pt x="5138" y="18997"/>
                  <a:pt x="4043" y="20639"/>
                </a:cubicBezTo>
                <a:cubicBezTo>
                  <a:pt x="3071" y="22067"/>
                  <a:pt x="2189" y="23557"/>
                  <a:pt x="1399" y="25107"/>
                </a:cubicBezTo>
                <a:cubicBezTo>
                  <a:pt x="882" y="26171"/>
                  <a:pt x="487" y="27265"/>
                  <a:pt x="214" y="28390"/>
                </a:cubicBezTo>
                <a:cubicBezTo>
                  <a:pt x="122" y="28815"/>
                  <a:pt x="62" y="29119"/>
                  <a:pt x="31" y="29332"/>
                </a:cubicBezTo>
                <a:cubicBezTo>
                  <a:pt x="1" y="29453"/>
                  <a:pt x="1" y="29545"/>
                  <a:pt x="1" y="29666"/>
                </a:cubicBezTo>
                <a:cubicBezTo>
                  <a:pt x="31" y="29575"/>
                  <a:pt x="62" y="29453"/>
                  <a:pt x="62" y="29362"/>
                </a:cubicBezTo>
                <a:cubicBezTo>
                  <a:pt x="122" y="29149"/>
                  <a:pt x="214" y="28815"/>
                  <a:pt x="305" y="28420"/>
                </a:cubicBezTo>
                <a:cubicBezTo>
                  <a:pt x="609" y="27295"/>
                  <a:pt x="1034" y="26231"/>
                  <a:pt x="1551" y="25198"/>
                </a:cubicBezTo>
                <a:cubicBezTo>
                  <a:pt x="2341" y="23648"/>
                  <a:pt x="3223" y="22158"/>
                  <a:pt x="4226" y="20760"/>
                </a:cubicBezTo>
                <a:cubicBezTo>
                  <a:pt x="5320" y="19149"/>
                  <a:pt x="6566" y="17417"/>
                  <a:pt x="7782" y="15502"/>
                </a:cubicBezTo>
                <a:cubicBezTo>
                  <a:pt x="9423" y="12918"/>
                  <a:pt x="10670" y="10274"/>
                  <a:pt x="11095" y="7812"/>
                </a:cubicBezTo>
                <a:cubicBezTo>
                  <a:pt x="11217" y="5471"/>
                  <a:pt x="11338" y="3465"/>
                  <a:pt x="11399" y="2067"/>
                </a:cubicBezTo>
                <a:cubicBezTo>
                  <a:pt x="11430" y="1398"/>
                  <a:pt x="11490" y="851"/>
                  <a:pt x="11490" y="456"/>
                </a:cubicBezTo>
                <a:lnTo>
                  <a:pt x="11490" y="30"/>
                </a:lnTo>
                <a:cubicBezTo>
                  <a:pt x="11490" y="20"/>
                  <a:pt x="11490" y="10"/>
                  <a:pt x="1149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9" name="Google Shape;3923;p72"/>
          <p:cNvSpPr/>
          <p:nvPr/>
        </p:nvSpPr>
        <p:spPr>
          <a:xfrm>
            <a:off x="747758" y="5965607"/>
            <a:ext cx="95371" cy="210356"/>
          </a:xfrm>
          <a:custGeom>
            <a:avLst/>
            <a:gdLst/>
            <a:ahLst/>
            <a:cxnLst/>
            <a:rect l="l" t="t" r="r" b="b"/>
            <a:pathLst>
              <a:path w="4408" h="10256" extrusionOk="0">
                <a:moveTo>
                  <a:pt x="1028" y="0"/>
                </a:moveTo>
                <a:cubicBezTo>
                  <a:pt x="976" y="0"/>
                  <a:pt x="923" y="15"/>
                  <a:pt x="882" y="43"/>
                </a:cubicBezTo>
                <a:cubicBezTo>
                  <a:pt x="852" y="73"/>
                  <a:pt x="821" y="103"/>
                  <a:pt x="821" y="164"/>
                </a:cubicBezTo>
                <a:cubicBezTo>
                  <a:pt x="517" y="1167"/>
                  <a:pt x="1" y="4359"/>
                  <a:pt x="1855" y="10256"/>
                </a:cubicBezTo>
                <a:cubicBezTo>
                  <a:pt x="1855" y="10256"/>
                  <a:pt x="4408" y="4116"/>
                  <a:pt x="1186" y="73"/>
                </a:cubicBezTo>
                <a:cubicBezTo>
                  <a:pt x="1152" y="23"/>
                  <a:pt x="1091" y="0"/>
                  <a:pt x="1028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0" name="Google Shape;3924;p72"/>
          <p:cNvSpPr/>
          <p:nvPr/>
        </p:nvSpPr>
        <p:spPr>
          <a:xfrm>
            <a:off x="776687" y="6011366"/>
            <a:ext cx="13847" cy="163981"/>
          </a:xfrm>
          <a:custGeom>
            <a:avLst/>
            <a:gdLst/>
            <a:ahLst/>
            <a:cxnLst/>
            <a:rect l="l" t="t" r="r" b="b"/>
            <a:pathLst>
              <a:path w="640" h="7995" extrusionOk="0">
                <a:moveTo>
                  <a:pt x="31" y="0"/>
                </a:moveTo>
                <a:cubicBezTo>
                  <a:pt x="1" y="395"/>
                  <a:pt x="31" y="790"/>
                  <a:pt x="62" y="1155"/>
                </a:cubicBezTo>
                <a:cubicBezTo>
                  <a:pt x="123" y="1976"/>
                  <a:pt x="183" y="2948"/>
                  <a:pt x="274" y="4012"/>
                </a:cubicBezTo>
                <a:cubicBezTo>
                  <a:pt x="335" y="5046"/>
                  <a:pt x="396" y="6018"/>
                  <a:pt x="457" y="6839"/>
                </a:cubicBezTo>
                <a:cubicBezTo>
                  <a:pt x="457" y="7234"/>
                  <a:pt x="487" y="7599"/>
                  <a:pt x="548" y="7994"/>
                </a:cubicBezTo>
                <a:cubicBezTo>
                  <a:pt x="639" y="7599"/>
                  <a:pt x="639" y="7204"/>
                  <a:pt x="639" y="6839"/>
                </a:cubicBezTo>
                <a:cubicBezTo>
                  <a:pt x="639" y="6110"/>
                  <a:pt x="578" y="5107"/>
                  <a:pt x="518" y="3982"/>
                </a:cubicBezTo>
                <a:cubicBezTo>
                  <a:pt x="426" y="2888"/>
                  <a:pt x="335" y="1885"/>
                  <a:pt x="244" y="1155"/>
                </a:cubicBezTo>
                <a:cubicBezTo>
                  <a:pt x="214" y="760"/>
                  <a:pt x="153" y="365"/>
                  <a:pt x="3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1" name="Google Shape;3925;p72"/>
          <p:cNvSpPr/>
          <p:nvPr/>
        </p:nvSpPr>
        <p:spPr>
          <a:xfrm>
            <a:off x="747758" y="5965607"/>
            <a:ext cx="95371" cy="210356"/>
          </a:xfrm>
          <a:custGeom>
            <a:avLst/>
            <a:gdLst/>
            <a:ahLst/>
            <a:cxnLst/>
            <a:rect l="l" t="t" r="r" b="b"/>
            <a:pathLst>
              <a:path w="4408" h="10256" extrusionOk="0">
                <a:moveTo>
                  <a:pt x="1028" y="0"/>
                </a:moveTo>
                <a:cubicBezTo>
                  <a:pt x="976" y="0"/>
                  <a:pt x="923" y="15"/>
                  <a:pt x="882" y="43"/>
                </a:cubicBezTo>
                <a:cubicBezTo>
                  <a:pt x="852" y="73"/>
                  <a:pt x="821" y="103"/>
                  <a:pt x="821" y="164"/>
                </a:cubicBezTo>
                <a:cubicBezTo>
                  <a:pt x="517" y="1167"/>
                  <a:pt x="1" y="4359"/>
                  <a:pt x="1855" y="10256"/>
                </a:cubicBezTo>
                <a:cubicBezTo>
                  <a:pt x="1855" y="10256"/>
                  <a:pt x="4408" y="4116"/>
                  <a:pt x="1186" y="73"/>
                </a:cubicBezTo>
                <a:cubicBezTo>
                  <a:pt x="1152" y="23"/>
                  <a:pt x="1091" y="0"/>
                  <a:pt x="102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2" name="Google Shape;3926;p72"/>
          <p:cNvSpPr/>
          <p:nvPr/>
        </p:nvSpPr>
        <p:spPr>
          <a:xfrm>
            <a:off x="566257" y="6271277"/>
            <a:ext cx="94720" cy="208305"/>
          </a:xfrm>
          <a:custGeom>
            <a:avLst/>
            <a:gdLst/>
            <a:ahLst/>
            <a:cxnLst/>
            <a:rect l="l" t="t" r="r" b="b"/>
            <a:pathLst>
              <a:path w="4378" h="10156" extrusionOk="0">
                <a:moveTo>
                  <a:pt x="691" y="1"/>
                </a:moveTo>
                <a:cubicBezTo>
                  <a:pt x="584" y="1"/>
                  <a:pt x="476" y="68"/>
                  <a:pt x="456" y="185"/>
                </a:cubicBezTo>
                <a:cubicBezTo>
                  <a:pt x="274" y="1249"/>
                  <a:pt x="0" y="4410"/>
                  <a:pt x="2310" y="10155"/>
                </a:cubicBezTo>
                <a:cubicBezTo>
                  <a:pt x="2310" y="10155"/>
                  <a:pt x="4377" y="3833"/>
                  <a:pt x="851" y="64"/>
                </a:cubicBezTo>
                <a:cubicBezTo>
                  <a:pt x="808" y="21"/>
                  <a:pt x="750" y="1"/>
                  <a:pt x="69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3" name="Google Shape;3927;p72"/>
          <p:cNvSpPr/>
          <p:nvPr/>
        </p:nvSpPr>
        <p:spPr>
          <a:xfrm>
            <a:off x="592567" y="6316215"/>
            <a:ext cx="25660" cy="162732"/>
          </a:xfrm>
          <a:custGeom>
            <a:avLst/>
            <a:gdLst/>
            <a:ahLst/>
            <a:cxnLst/>
            <a:rect l="l" t="t" r="r" b="b"/>
            <a:pathLst>
              <a:path w="1186" h="7934" extrusionOk="0">
                <a:moveTo>
                  <a:pt x="0" y="1"/>
                </a:moveTo>
                <a:cubicBezTo>
                  <a:pt x="0" y="396"/>
                  <a:pt x="31" y="791"/>
                  <a:pt x="122" y="1156"/>
                </a:cubicBezTo>
                <a:cubicBezTo>
                  <a:pt x="243" y="1976"/>
                  <a:pt x="395" y="2918"/>
                  <a:pt x="547" y="3982"/>
                </a:cubicBezTo>
                <a:cubicBezTo>
                  <a:pt x="699" y="5016"/>
                  <a:pt x="851" y="5958"/>
                  <a:pt x="973" y="6779"/>
                </a:cubicBezTo>
                <a:cubicBezTo>
                  <a:pt x="1003" y="7174"/>
                  <a:pt x="1064" y="7569"/>
                  <a:pt x="1155" y="7934"/>
                </a:cubicBezTo>
                <a:cubicBezTo>
                  <a:pt x="1186" y="7539"/>
                  <a:pt x="1186" y="7143"/>
                  <a:pt x="1125" y="6748"/>
                </a:cubicBezTo>
                <a:cubicBezTo>
                  <a:pt x="1064" y="6019"/>
                  <a:pt x="942" y="5016"/>
                  <a:pt x="790" y="3922"/>
                </a:cubicBezTo>
                <a:cubicBezTo>
                  <a:pt x="608" y="2827"/>
                  <a:pt x="426" y="1855"/>
                  <a:pt x="304" y="1125"/>
                </a:cubicBezTo>
                <a:cubicBezTo>
                  <a:pt x="243" y="760"/>
                  <a:pt x="122" y="365"/>
                  <a:pt x="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4" name="Google Shape;3928;p72"/>
          <p:cNvSpPr/>
          <p:nvPr/>
        </p:nvSpPr>
        <p:spPr>
          <a:xfrm>
            <a:off x="566257" y="6271277"/>
            <a:ext cx="94720" cy="208305"/>
          </a:xfrm>
          <a:custGeom>
            <a:avLst/>
            <a:gdLst/>
            <a:ahLst/>
            <a:cxnLst/>
            <a:rect l="l" t="t" r="r" b="b"/>
            <a:pathLst>
              <a:path w="4378" h="10156" extrusionOk="0">
                <a:moveTo>
                  <a:pt x="691" y="1"/>
                </a:moveTo>
                <a:cubicBezTo>
                  <a:pt x="584" y="1"/>
                  <a:pt x="476" y="68"/>
                  <a:pt x="456" y="185"/>
                </a:cubicBezTo>
                <a:cubicBezTo>
                  <a:pt x="274" y="1249"/>
                  <a:pt x="0" y="4410"/>
                  <a:pt x="2310" y="10155"/>
                </a:cubicBezTo>
                <a:cubicBezTo>
                  <a:pt x="2310" y="10155"/>
                  <a:pt x="4377" y="3833"/>
                  <a:pt x="851" y="64"/>
                </a:cubicBezTo>
                <a:cubicBezTo>
                  <a:pt x="808" y="21"/>
                  <a:pt x="750" y="1"/>
                  <a:pt x="69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5" name="Google Shape;3929;p72"/>
          <p:cNvSpPr/>
          <p:nvPr/>
        </p:nvSpPr>
        <p:spPr>
          <a:xfrm>
            <a:off x="858253" y="5834297"/>
            <a:ext cx="117720" cy="187672"/>
          </a:xfrm>
          <a:custGeom>
            <a:avLst/>
            <a:gdLst/>
            <a:ahLst/>
            <a:cxnLst/>
            <a:rect l="l" t="t" r="r" b="b"/>
            <a:pathLst>
              <a:path w="5441" h="9150" extrusionOk="0">
                <a:moveTo>
                  <a:pt x="4651" y="1"/>
                </a:moveTo>
                <a:cubicBezTo>
                  <a:pt x="4590" y="1"/>
                  <a:pt x="4559" y="31"/>
                  <a:pt x="4499" y="62"/>
                </a:cubicBezTo>
                <a:cubicBezTo>
                  <a:pt x="3739" y="791"/>
                  <a:pt x="1581" y="3162"/>
                  <a:pt x="0" y="9150"/>
                </a:cubicBezTo>
                <a:cubicBezTo>
                  <a:pt x="0" y="9150"/>
                  <a:pt x="5441" y="5350"/>
                  <a:pt x="4894" y="213"/>
                </a:cubicBezTo>
                <a:cubicBezTo>
                  <a:pt x="4894" y="92"/>
                  <a:pt x="4772" y="1"/>
                  <a:pt x="465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6" name="Google Shape;3930;p72"/>
          <p:cNvSpPr/>
          <p:nvPr/>
        </p:nvSpPr>
        <p:spPr>
          <a:xfrm>
            <a:off x="858253" y="5834297"/>
            <a:ext cx="117720" cy="187672"/>
          </a:xfrm>
          <a:custGeom>
            <a:avLst/>
            <a:gdLst/>
            <a:ahLst/>
            <a:cxnLst/>
            <a:rect l="l" t="t" r="r" b="b"/>
            <a:pathLst>
              <a:path w="5441" h="9150" extrusionOk="0">
                <a:moveTo>
                  <a:pt x="4651" y="1"/>
                </a:moveTo>
                <a:cubicBezTo>
                  <a:pt x="4590" y="1"/>
                  <a:pt x="4559" y="31"/>
                  <a:pt x="4499" y="62"/>
                </a:cubicBezTo>
                <a:cubicBezTo>
                  <a:pt x="3739" y="791"/>
                  <a:pt x="1581" y="3162"/>
                  <a:pt x="0" y="9150"/>
                </a:cubicBezTo>
                <a:cubicBezTo>
                  <a:pt x="0" y="9150"/>
                  <a:pt x="5441" y="5350"/>
                  <a:pt x="4894" y="213"/>
                </a:cubicBezTo>
                <a:cubicBezTo>
                  <a:pt x="4894" y="92"/>
                  <a:pt x="4772" y="1"/>
                  <a:pt x="465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7" name="Google Shape;3931;p72"/>
          <p:cNvSpPr/>
          <p:nvPr/>
        </p:nvSpPr>
        <p:spPr>
          <a:xfrm>
            <a:off x="858902" y="5877946"/>
            <a:ext cx="83536" cy="144025"/>
          </a:xfrm>
          <a:custGeom>
            <a:avLst/>
            <a:gdLst/>
            <a:ahLst/>
            <a:cxnLst/>
            <a:rect l="l" t="t" r="r" b="b"/>
            <a:pathLst>
              <a:path w="3861" h="7022" extrusionOk="0">
                <a:moveTo>
                  <a:pt x="3861" y="0"/>
                </a:moveTo>
                <a:cubicBezTo>
                  <a:pt x="3617" y="304"/>
                  <a:pt x="3435" y="639"/>
                  <a:pt x="3253" y="1003"/>
                </a:cubicBezTo>
                <a:lnTo>
                  <a:pt x="1915" y="3496"/>
                </a:lnTo>
                <a:lnTo>
                  <a:pt x="548" y="5988"/>
                </a:lnTo>
                <a:cubicBezTo>
                  <a:pt x="335" y="6323"/>
                  <a:pt x="152" y="6657"/>
                  <a:pt x="0" y="7022"/>
                </a:cubicBezTo>
                <a:cubicBezTo>
                  <a:pt x="274" y="6748"/>
                  <a:pt x="517" y="6414"/>
                  <a:pt x="700" y="6080"/>
                </a:cubicBezTo>
                <a:cubicBezTo>
                  <a:pt x="1095" y="5472"/>
                  <a:pt x="1611" y="4590"/>
                  <a:pt x="2128" y="3617"/>
                </a:cubicBezTo>
                <a:cubicBezTo>
                  <a:pt x="2645" y="2645"/>
                  <a:pt x="3101" y="1733"/>
                  <a:pt x="3405" y="1064"/>
                </a:cubicBezTo>
                <a:cubicBezTo>
                  <a:pt x="3617" y="730"/>
                  <a:pt x="3769" y="365"/>
                  <a:pt x="386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8" name="Google Shape;3932;p72"/>
          <p:cNvSpPr/>
          <p:nvPr/>
        </p:nvSpPr>
        <p:spPr>
          <a:xfrm>
            <a:off x="664246" y="6224716"/>
            <a:ext cx="180873" cy="126427"/>
          </a:xfrm>
          <a:custGeom>
            <a:avLst/>
            <a:gdLst/>
            <a:ahLst/>
            <a:cxnLst/>
            <a:rect l="l" t="t" r="r" b="b"/>
            <a:pathLst>
              <a:path w="8360" h="6164" extrusionOk="0">
                <a:moveTo>
                  <a:pt x="8131" y="1"/>
                </a:moveTo>
                <a:cubicBezTo>
                  <a:pt x="8108" y="1"/>
                  <a:pt x="8086" y="9"/>
                  <a:pt x="8055" y="24"/>
                </a:cubicBezTo>
                <a:cubicBezTo>
                  <a:pt x="7052" y="297"/>
                  <a:pt x="4073" y="1483"/>
                  <a:pt x="0" y="6164"/>
                </a:cubicBezTo>
                <a:cubicBezTo>
                  <a:pt x="0" y="6164"/>
                  <a:pt x="6566" y="5130"/>
                  <a:pt x="8329" y="297"/>
                </a:cubicBezTo>
                <a:cubicBezTo>
                  <a:pt x="8359" y="176"/>
                  <a:pt x="8329" y="54"/>
                  <a:pt x="8207" y="24"/>
                </a:cubicBezTo>
                <a:cubicBezTo>
                  <a:pt x="8177" y="9"/>
                  <a:pt x="8154" y="1"/>
                  <a:pt x="813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9" name="Google Shape;3933;p72"/>
          <p:cNvSpPr/>
          <p:nvPr/>
        </p:nvSpPr>
        <p:spPr>
          <a:xfrm>
            <a:off x="664246" y="6224716"/>
            <a:ext cx="180873" cy="126427"/>
          </a:xfrm>
          <a:custGeom>
            <a:avLst/>
            <a:gdLst/>
            <a:ahLst/>
            <a:cxnLst/>
            <a:rect l="l" t="t" r="r" b="b"/>
            <a:pathLst>
              <a:path w="8360" h="6164" extrusionOk="0">
                <a:moveTo>
                  <a:pt x="8131" y="1"/>
                </a:moveTo>
                <a:cubicBezTo>
                  <a:pt x="8108" y="1"/>
                  <a:pt x="8086" y="9"/>
                  <a:pt x="8055" y="24"/>
                </a:cubicBezTo>
                <a:cubicBezTo>
                  <a:pt x="7052" y="297"/>
                  <a:pt x="4073" y="1483"/>
                  <a:pt x="0" y="6164"/>
                </a:cubicBezTo>
                <a:cubicBezTo>
                  <a:pt x="0" y="6164"/>
                  <a:pt x="6566" y="5130"/>
                  <a:pt x="8329" y="297"/>
                </a:cubicBezTo>
                <a:cubicBezTo>
                  <a:pt x="8359" y="176"/>
                  <a:pt x="8329" y="54"/>
                  <a:pt x="8207" y="24"/>
                </a:cubicBezTo>
                <a:cubicBezTo>
                  <a:pt x="8177" y="9"/>
                  <a:pt x="8154" y="1"/>
                  <a:pt x="813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0" name="Google Shape;3934;p72"/>
          <p:cNvSpPr/>
          <p:nvPr/>
        </p:nvSpPr>
        <p:spPr>
          <a:xfrm>
            <a:off x="664894" y="6256979"/>
            <a:ext cx="142081" cy="94800"/>
          </a:xfrm>
          <a:custGeom>
            <a:avLst/>
            <a:gdLst/>
            <a:ahLst/>
            <a:cxnLst/>
            <a:rect l="l" t="t" r="r" b="b"/>
            <a:pathLst>
              <a:path w="6567" h="4622" extrusionOk="0">
                <a:moveTo>
                  <a:pt x="6566" y="1"/>
                </a:moveTo>
                <a:lnTo>
                  <a:pt x="6566" y="1"/>
                </a:lnTo>
                <a:cubicBezTo>
                  <a:pt x="6232" y="153"/>
                  <a:pt x="5897" y="396"/>
                  <a:pt x="5563" y="639"/>
                </a:cubicBezTo>
                <a:lnTo>
                  <a:pt x="3253" y="2281"/>
                </a:lnTo>
                <a:lnTo>
                  <a:pt x="943" y="3922"/>
                </a:lnTo>
                <a:cubicBezTo>
                  <a:pt x="609" y="4104"/>
                  <a:pt x="305" y="4347"/>
                  <a:pt x="1" y="4621"/>
                </a:cubicBezTo>
                <a:cubicBezTo>
                  <a:pt x="365" y="4469"/>
                  <a:pt x="730" y="4287"/>
                  <a:pt x="1034" y="4044"/>
                </a:cubicBezTo>
                <a:cubicBezTo>
                  <a:pt x="1672" y="3679"/>
                  <a:pt x="2493" y="3132"/>
                  <a:pt x="3405" y="2463"/>
                </a:cubicBezTo>
                <a:cubicBezTo>
                  <a:pt x="4317" y="1825"/>
                  <a:pt x="5107" y="1217"/>
                  <a:pt x="5685" y="761"/>
                </a:cubicBezTo>
                <a:cubicBezTo>
                  <a:pt x="6019" y="548"/>
                  <a:pt x="6293" y="274"/>
                  <a:pt x="656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1" name="Google Shape;3935;p72"/>
          <p:cNvSpPr/>
          <p:nvPr/>
        </p:nvSpPr>
        <p:spPr>
          <a:xfrm>
            <a:off x="495878" y="6599261"/>
            <a:ext cx="258481" cy="253756"/>
          </a:xfrm>
          <a:custGeom>
            <a:avLst/>
            <a:gdLst/>
            <a:ahLst/>
            <a:cxnLst/>
            <a:rect l="l" t="t" r="r" b="b"/>
            <a:pathLst>
              <a:path w="11947" h="12372" extrusionOk="0">
                <a:moveTo>
                  <a:pt x="1" y="0"/>
                </a:moveTo>
                <a:lnTo>
                  <a:pt x="1886" y="12371"/>
                </a:lnTo>
                <a:lnTo>
                  <a:pt x="9424" y="12341"/>
                </a:lnTo>
                <a:lnTo>
                  <a:pt x="11946" y="0"/>
                </a:lnTo>
                <a:close/>
              </a:path>
            </a:pathLst>
          </a:custGeom>
          <a:solidFill>
            <a:srgbClr val="F5AA79"/>
          </a:solidFill>
          <a:ln w="9875" cap="flat" cmpd="sng">
            <a:solidFill>
              <a:srgbClr val="F5AA78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2" name="Google Shape;3936;p72"/>
          <p:cNvSpPr/>
          <p:nvPr/>
        </p:nvSpPr>
        <p:spPr>
          <a:xfrm>
            <a:off x="514959" y="6634661"/>
            <a:ext cx="215729" cy="124212"/>
          </a:xfrm>
          <a:custGeom>
            <a:avLst/>
            <a:gdLst/>
            <a:ahLst/>
            <a:cxnLst/>
            <a:rect l="l" t="t" r="r" b="b"/>
            <a:pathLst>
              <a:path w="9971" h="6056" extrusionOk="0">
                <a:moveTo>
                  <a:pt x="9970" y="3046"/>
                </a:moveTo>
                <a:cubicBezTo>
                  <a:pt x="9970" y="3046"/>
                  <a:pt x="9970" y="3046"/>
                  <a:pt x="9879" y="3077"/>
                </a:cubicBezTo>
                <a:cubicBezTo>
                  <a:pt x="9867" y="3083"/>
                  <a:pt x="9855" y="3090"/>
                  <a:pt x="9842" y="3098"/>
                </a:cubicBezTo>
                <a:lnTo>
                  <a:pt x="9842" y="3098"/>
                </a:lnTo>
                <a:cubicBezTo>
                  <a:pt x="9885" y="3081"/>
                  <a:pt x="9928" y="3064"/>
                  <a:pt x="9970" y="3046"/>
                </a:cubicBezTo>
                <a:close/>
                <a:moveTo>
                  <a:pt x="6657" y="174"/>
                </a:moveTo>
                <a:cubicBezTo>
                  <a:pt x="6883" y="174"/>
                  <a:pt x="7111" y="255"/>
                  <a:pt x="7295" y="402"/>
                </a:cubicBezTo>
                <a:cubicBezTo>
                  <a:pt x="7630" y="645"/>
                  <a:pt x="7873" y="1010"/>
                  <a:pt x="7934" y="1405"/>
                </a:cubicBezTo>
                <a:cubicBezTo>
                  <a:pt x="8025" y="1861"/>
                  <a:pt x="8055" y="2317"/>
                  <a:pt x="8025" y="2742"/>
                </a:cubicBezTo>
                <a:cubicBezTo>
                  <a:pt x="8013" y="2940"/>
                  <a:pt x="7990" y="3133"/>
                  <a:pt x="7956" y="3321"/>
                </a:cubicBezTo>
                <a:lnTo>
                  <a:pt x="7956" y="3321"/>
                </a:lnTo>
                <a:cubicBezTo>
                  <a:pt x="7804" y="3292"/>
                  <a:pt x="7654" y="3250"/>
                  <a:pt x="7508" y="3198"/>
                </a:cubicBezTo>
                <a:cubicBezTo>
                  <a:pt x="6931" y="3016"/>
                  <a:pt x="6444" y="2651"/>
                  <a:pt x="6080" y="2165"/>
                </a:cubicBezTo>
                <a:cubicBezTo>
                  <a:pt x="5897" y="1861"/>
                  <a:pt x="5806" y="1526"/>
                  <a:pt x="5776" y="1192"/>
                </a:cubicBezTo>
                <a:cubicBezTo>
                  <a:pt x="5745" y="827"/>
                  <a:pt x="5928" y="493"/>
                  <a:pt x="6232" y="280"/>
                </a:cubicBezTo>
                <a:cubicBezTo>
                  <a:pt x="6363" y="208"/>
                  <a:pt x="6510" y="174"/>
                  <a:pt x="6657" y="174"/>
                </a:cubicBezTo>
                <a:close/>
                <a:moveTo>
                  <a:pt x="3666" y="1870"/>
                </a:moveTo>
                <a:cubicBezTo>
                  <a:pt x="3848" y="1870"/>
                  <a:pt x="4031" y="1917"/>
                  <a:pt x="4195" y="2013"/>
                </a:cubicBezTo>
                <a:cubicBezTo>
                  <a:pt x="4529" y="2195"/>
                  <a:pt x="4773" y="2499"/>
                  <a:pt x="4864" y="2894"/>
                </a:cubicBezTo>
                <a:cubicBezTo>
                  <a:pt x="4955" y="3593"/>
                  <a:pt x="4621" y="4292"/>
                  <a:pt x="4013" y="4657"/>
                </a:cubicBezTo>
                <a:cubicBezTo>
                  <a:pt x="3846" y="4755"/>
                  <a:pt x="3671" y="4831"/>
                  <a:pt x="3490" y="4884"/>
                </a:cubicBezTo>
                <a:lnTo>
                  <a:pt x="3490" y="4884"/>
                </a:lnTo>
                <a:cubicBezTo>
                  <a:pt x="3358" y="4754"/>
                  <a:pt x="3238" y="4617"/>
                  <a:pt x="3131" y="4475"/>
                </a:cubicBezTo>
                <a:cubicBezTo>
                  <a:pt x="2827" y="4110"/>
                  <a:pt x="2645" y="3685"/>
                  <a:pt x="2584" y="3229"/>
                </a:cubicBezTo>
                <a:cubicBezTo>
                  <a:pt x="2554" y="2803"/>
                  <a:pt x="2706" y="2378"/>
                  <a:pt x="3040" y="2074"/>
                </a:cubicBezTo>
                <a:cubicBezTo>
                  <a:pt x="3224" y="1940"/>
                  <a:pt x="3444" y="1870"/>
                  <a:pt x="3666" y="1870"/>
                </a:cubicBezTo>
                <a:close/>
                <a:moveTo>
                  <a:pt x="6654" y="0"/>
                </a:moveTo>
                <a:cubicBezTo>
                  <a:pt x="6477" y="0"/>
                  <a:pt x="6301" y="42"/>
                  <a:pt x="6140" y="128"/>
                </a:cubicBezTo>
                <a:cubicBezTo>
                  <a:pt x="5776" y="371"/>
                  <a:pt x="5593" y="767"/>
                  <a:pt x="5624" y="1192"/>
                </a:cubicBezTo>
                <a:cubicBezTo>
                  <a:pt x="5654" y="1557"/>
                  <a:pt x="5776" y="1922"/>
                  <a:pt x="5988" y="2226"/>
                </a:cubicBezTo>
                <a:cubicBezTo>
                  <a:pt x="6353" y="2742"/>
                  <a:pt x="6870" y="3107"/>
                  <a:pt x="7478" y="3320"/>
                </a:cubicBezTo>
                <a:cubicBezTo>
                  <a:pt x="7624" y="3372"/>
                  <a:pt x="7777" y="3410"/>
                  <a:pt x="7933" y="3434"/>
                </a:cubicBezTo>
                <a:lnTo>
                  <a:pt x="7933" y="3434"/>
                </a:lnTo>
                <a:cubicBezTo>
                  <a:pt x="7883" y="3668"/>
                  <a:pt x="7814" y="3893"/>
                  <a:pt x="7721" y="4110"/>
                </a:cubicBezTo>
                <a:cubicBezTo>
                  <a:pt x="7539" y="4566"/>
                  <a:pt x="7265" y="4961"/>
                  <a:pt x="6900" y="5295"/>
                </a:cubicBezTo>
                <a:cubicBezTo>
                  <a:pt x="6536" y="5599"/>
                  <a:pt x="6080" y="5812"/>
                  <a:pt x="5593" y="5843"/>
                </a:cubicBezTo>
                <a:cubicBezTo>
                  <a:pt x="5077" y="5843"/>
                  <a:pt x="4590" y="5691"/>
                  <a:pt x="4195" y="5447"/>
                </a:cubicBezTo>
                <a:cubicBezTo>
                  <a:pt x="3981" y="5310"/>
                  <a:pt x="3783" y="5157"/>
                  <a:pt x="3603" y="4993"/>
                </a:cubicBezTo>
                <a:lnTo>
                  <a:pt x="3603" y="4993"/>
                </a:lnTo>
                <a:cubicBezTo>
                  <a:pt x="3766" y="4946"/>
                  <a:pt x="3923" y="4884"/>
                  <a:pt x="4073" y="4809"/>
                </a:cubicBezTo>
                <a:cubicBezTo>
                  <a:pt x="4742" y="4384"/>
                  <a:pt x="5107" y="3624"/>
                  <a:pt x="4985" y="2864"/>
                </a:cubicBezTo>
                <a:cubicBezTo>
                  <a:pt x="4894" y="2408"/>
                  <a:pt x="4621" y="2043"/>
                  <a:pt x="4225" y="1830"/>
                </a:cubicBezTo>
                <a:cubicBezTo>
                  <a:pt x="4039" y="1737"/>
                  <a:pt x="3836" y="1691"/>
                  <a:pt x="3632" y="1691"/>
                </a:cubicBezTo>
                <a:cubicBezTo>
                  <a:pt x="3371" y="1691"/>
                  <a:pt x="3110" y="1768"/>
                  <a:pt x="2888" y="1922"/>
                </a:cubicBezTo>
                <a:cubicBezTo>
                  <a:pt x="2523" y="2256"/>
                  <a:pt x="2311" y="2742"/>
                  <a:pt x="2371" y="3229"/>
                </a:cubicBezTo>
                <a:cubicBezTo>
                  <a:pt x="2402" y="3745"/>
                  <a:pt x="2614" y="4201"/>
                  <a:pt x="2918" y="4596"/>
                </a:cubicBezTo>
                <a:cubicBezTo>
                  <a:pt x="3019" y="4716"/>
                  <a:pt x="3126" y="4832"/>
                  <a:pt x="3237" y="4945"/>
                </a:cubicBezTo>
                <a:lnTo>
                  <a:pt x="3237" y="4945"/>
                </a:lnTo>
                <a:cubicBezTo>
                  <a:pt x="3096" y="4970"/>
                  <a:pt x="2953" y="4983"/>
                  <a:pt x="2810" y="4983"/>
                </a:cubicBezTo>
                <a:cubicBezTo>
                  <a:pt x="2643" y="4983"/>
                  <a:pt x="2476" y="4965"/>
                  <a:pt x="2311" y="4931"/>
                </a:cubicBezTo>
                <a:cubicBezTo>
                  <a:pt x="1855" y="4870"/>
                  <a:pt x="1429" y="4688"/>
                  <a:pt x="1034" y="4475"/>
                </a:cubicBezTo>
                <a:cubicBezTo>
                  <a:pt x="760" y="4353"/>
                  <a:pt x="517" y="4201"/>
                  <a:pt x="274" y="4019"/>
                </a:cubicBezTo>
                <a:cubicBezTo>
                  <a:pt x="183" y="3958"/>
                  <a:pt x="92" y="3897"/>
                  <a:pt x="0" y="3867"/>
                </a:cubicBezTo>
                <a:lnTo>
                  <a:pt x="0" y="3867"/>
                </a:lnTo>
                <a:cubicBezTo>
                  <a:pt x="61" y="3928"/>
                  <a:pt x="152" y="3988"/>
                  <a:pt x="244" y="4049"/>
                </a:cubicBezTo>
                <a:cubicBezTo>
                  <a:pt x="456" y="4232"/>
                  <a:pt x="700" y="4414"/>
                  <a:pt x="973" y="4566"/>
                </a:cubicBezTo>
                <a:cubicBezTo>
                  <a:pt x="1368" y="4779"/>
                  <a:pt x="1794" y="4961"/>
                  <a:pt x="2250" y="5052"/>
                </a:cubicBezTo>
                <a:cubicBezTo>
                  <a:pt x="2436" y="5088"/>
                  <a:pt x="2622" y="5105"/>
                  <a:pt x="2806" y="5105"/>
                </a:cubicBezTo>
                <a:cubicBezTo>
                  <a:pt x="2990" y="5105"/>
                  <a:pt x="3172" y="5088"/>
                  <a:pt x="3349" y="5054"/>
                </a:cubicBezTo>
                <a:lnTo>
                  <a:pt x="3349" y="5054"/>
                </a:lnTo>
                <a:cubicBezTo>
                  <a:pt x="3575" y="5270"/>
                  <a:pt x="3819" y="5466"/>
                  <a:pt x="4073" y="5630"/>
                </a:cubicBezTo>
                <a:cubicBezTo>
                  <a:pt x="4529" y="5903"/>
                  <a:pt x="5046" y="6055"/>
                  <a:pt x="5593" y="6055"/>
                </a:cubicBezTo>
                <a:cubicBezTo>
                  <a:pt x="6110" y="6025"/>
                  <a:pt x="6627" y="5812"/>
                  <a:pt x="7052" y="5447"/>
                </a:cubicBezTo>
                <a:cubicBezTo>
                  <a:pt x="7417" y="5113"/>
                  <a:pt x="7721" y="4688"/>
                  <a:pt x="7903" y="4201"/>
                </a:cubicBezTo>
                <a:cubicBezTo>
                  <a:pt x="8000" y="3960"/>
                  <a:pt x="8071" y="3711"/>
                  <a:pt x="8120" y="3458"/>
                </a:cubicBezTo>
                <a:lnTo>
                  <a:pt x="8120" y="3458"/>
                </a:lnTo>
                <a:cubicBezTo>
                  <a:pt x="8215" y="3466"/>
                  <a:pt x="8311" y="3471"/>
                  <a:pt x="8406" y="3471"/>
                </a:cubicBezTo>
                <a:cubicBezTo>
                  <a:pt x="8554" y="3471"/>
                  <a:pt x="8701" y="3461"/>
                  <a:pt x="8846" y="3441"/>
                </a:cubicBezTo>
                <a:cubicBezTo>
                  <a:pt x="9150" y="3411"/>
                  <a:pt x="9423" y="3320"/>
                  <a:pt x="9697" y="3198"/>
                </a:cubicBezTo>
                <a:cubicBezTo>
                  <a:pt x="9745" y="3174"/>
                  <a:pt x="9794" y="3130"/>
                  <a:pt x="9842" y="3098"/>
                </a:cubicBezTo>
                <a:lnTo>
                  <a:pt x="9842" y="3098"/>
                </a:lnTo>
                <a:cubicBezTo>
                  <a:pt x="9520" y="3225"/>
                  <a:pt x="9195" y="3323"/>
                  <a:pt x="8846" y="3350"/>
                </a:cubicBezTo>
                <a:cubicBezTo>
                  <a:pt x="8728" y="3366"/>
                  <a:pt x="8610" y="3373"/>
                  <a:pt x="8493" y="3373"/>
                </a:cubicBezTo>
                <a:cubicBezTo>
                  <a:pt x="8375" y="3373"/>
                  <a:pt x="8257" y="3366"/>
                  <a:pt x="8140" y="3351"/>
                </a:cubicBezTo>
                <a:lnTo>
                  <a:pt x="8140" y="3351"/>
                </a:lnTo>
                <a:cubicBezTo>
                  <a:pt x="8174" y="3159"/>
                  <a:pt x="8195" y="2966"/>
                  <a:pt x="8207" y="2773"/>
                </a:cubicBezTo>
                <a:cubicBezTo>
                  <a:pt x="8238" y="2317"/>
                  <a:pt x="8207" y="1830"/>
                  <a:pt x="8116" y="1374"/>
                </a:cubicBezTo>
                <a:cubicBezTo>
                  <a:pt x="8025" y="919"/>
                  <a:pt x="7782" y="523"/>
                  <a:pt x="7387" y="250"/>
                </a:cubicBezTo>
                <a:cubicBezTo>
                  <a:pt x="7170" y="88"/>
                  <a:pt x="6912" y="0"/>
                  <a:pt x="665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3" name="Google Shape;3937;p72"/>
          <p:cNvSpPr/>
          <p:nvPr/>
        </p:nvSpPr>
        <p:spPr>
          <a:xfrm>
            <a:off x="4830998" y="6246930"/>
            <a:ext cx="400520" cy="392860"/>
          </a:xfrm>
          <a:custGeom>
            <a:avLst/>
            <a:gdLst/>
            <a:ahLst/>
            <a:cxnLst/>
            <a:rect l="l" t="t" r="r" b="b"/>
            <a:pathLst>
              <a:path w="18512" h="19154" extrusionOk="0">
                <a:moveTo>
                  <a:pt x="8980" y="1"/>
                </a:moveTo>
                <a:cubicBezTo>
                  <a:pt x="7241" y="1"/>
                  <a:pt x="5508" y="487"/>
                  <a:pt x="4073" y="1494"/>
                </a:cubicBezTo>
                <a:cubicBezTo>
                  <a:pt x="1368" y="3379"/>
                  <a:pt x="0" y="6813"/>
                  <a:pt x="122" y="10096"/>
                </a:cubicBezTo>
                <a:cubicBezTo>
                  <a:pt x="274" y="13379"/>
                  <a:pt x="1855" y="17421"/>
                  <a:pt x="4833" y="19154"/>
                </a:cubicBezTo>
                <a:lnTo>
                  <a:pt x="13587" y="19093"/>
                </a:lnTo>
                <a:cubicBezTo>
                  <a:pt x="16414" y="17026"/>
                  <a:pt x="18177" y="13804"/>
                  <a:pt x="18390" y="10278"/>
                </a:cubicBezTo>
                <a:cubicBezTo>
                  <a:pt x="18511" y="6813"/>
                  <a:pt x="16809" y="3287"/>
                  <a:pt x="13891" y="1403"/>
                </a:cubicBezTo>
                <a:cubicBezTo>
                  <a:pt x="12438" y="479"/>
                  <a:pt x="10706" y="1"/>
                  <a:pt x="8980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4" name="Google Shape;3938;p72"/>
          <p:cNvSpPr/>
          <p:nvPr/>
        </p:nvSpPr>
        <p:spPr>
          <a:xfrm>
            <a:off x="5019747" y="6253249"/>
            <a:ext cx="20403" cy="392777"/>
          </a:xfrm>
          <a:custGeom>
            <a:avLst/>
            <a:gdLst/>
            <a:ahLst/>
            <a:cxnLst/>
            <a:rect l="l" t="t" r="r" b="b"/>
            <a:pathLst>
              <a:path w="943" h="19150" extrusionOk="0">
                <a:moveTo>
                  <a:pt x="0" y="1"/>
                </a:moveTo>
                <a:cubicBezTo>
                  <a:pt x="0" y="244"/>
                  <a:pt x="0" y="517"/>
                  <a:pt x="0" y="760"/>
                </a:cubicBezTo>
                <a:cubicBezTo>
                  <a:pt x="30" y="1277"/>
                  <a:pt x="91" y="1976"/>
                  <a:pt x="152" y="2797"/>
                </a:cubicBezTo>
                <a:cubicBezTo>
                  <a:pt x="274" y="4529"/>
                  <a:pt x="395" y="6931"/>
                  <a:pt x="517" y="9575"/>
                </a:cubicBezTo>
                <a:cubicBezTo>
                  <a:pt x="638" y="12220"/>
                  <a:pt x="699" y="14590"/>
                  <a:pt x="760" y="16323"/>
                </a:cubicBezTo>
                <a:cubicBezTo>
                  <a:pt x="760" y="17174"/>
                  <a:pt x="790" y="17843"/>
                  <a:pt x="790" y="18390"/>
                </a:cubicBezTo>
                <a:cubicBezTo>
                  <a:pt x="790" y="18633"/>
                  <a:pt x="821" y="18907"/>
                  <a:pt x="851" y="19150"/>
                </a:cubicBezTo>
                <a:cubicBezTo>
                  <a:pt x="912" y="18907"/>
                  <a:pt x="912" y="18633"/>
                  <a:pt x="912" y="18390"/>
                </a:cubicBezTo>
                <a:cubicBezTo>
                  <a:pt x="942" y="17904"/>
                  <a:pt x="942" y="17204"/>
                  <a:pt x="942" y="16353"/>
                </a:cubicBezTo>
                <a:cubicBezTo>
                  <a:pt x="942" y="14621"/>
                  <a:pt x="912" y="12220"/>
                  <a:pt x="790" y="9575"/>
                </a:cubicBezTo>
                <a:cubicBezTo>
                  <a:pt x="669" y="6931"/>
                  <a:pt x="486" y="4529"/>
                  <a:pt x="334" y="2797"/>
                </a:cubicBezTo>
                <a:cubicBezTo>
                  <a:pt x="274" y="1946"/>
                  <a:pt x="182" y="1247"/>
                  <a:pt x="122" y="760"/>
                </a:cubicBezTo>
                <a:cubicBezTo>
                  <a:pt x="122" y="517"/>
                  <a:pt x="91" y="244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5" name="Google Shape;3939;p72"/>
          <p:cNvSpPr/>
          <p:nvPr/>
        </p:nvSpPr>
        <p:spPr>
          <a:xfrm>
            <a:off x="4807328" y="6433678"/>
            <a:ext cx="46041" cy="6665"/>
          </a:xfrm>
          <a:custGeom>
            <a:avLst/>
            <a:gdLst/>
            <a:ahLst/>
            <a:cxnLst/>
            <a:rect l="l" t="t" r="r" b="b"/>
            <a:pathLst>
              <a:path w="2128" h="325" extrusionOk="0">
                <a:moveTo>
                  <a:pt x="494" y="0"/>
                </a:moveTo>
                <a:cubicBezTo>
                  <a:pt x="210" y="0"/>
                  <a:pt x="19" y="21"/>
                  <a:pt x="0" y="79"/>
                </a:cubicBezTo>
                <a:cubicBezTo>
                  <a:pt x="0" y="170"/>
                  <a:pt x="456" y="261"/>
                  <a:pt x="1034" y="292"/>
                </a:cubicBezTo>
                <a:cubicBezTo>
                  <a:pt x="1266" y="315"/>
                  <a:pt x="1476" y="325"/>
                  <a:pt x="1647" y="325"/>
                </a:cubicBezTo>
                <a:cubicBezTo>
                  <a:pt x="1923" y="325"/>
                  <a:pt x="2098" y="299"/>
                  <a:pt x="2098" y="261"/>
                </a:cubicBezTo>
                <a:cubicBezTo>
                  <a:pt x="2128" y="170"/>
                  <a:pt x="1642" y="79"/>
                  <a:pt x="1064" y="18"/>
                </a:cubicBezTo>
                <a:cubicBezTo>
                  <a:pt x="853" y="7"/>
                  <a:pt x="658" y="0"/>
                  <a:pt x="49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6" name="Google Shape;3940;p72"/>
          <p:cNvSpPr/>
          <p:nvPr/>
        </p:nvSpPr>
        <p:spPr>
          <a:xfrm>
            <a:off x="4818493" y="6362033"/>
            <a:ext cx="38836" cy="16859"/>
          </a:xfrm>
          <a:custGeom>
            <a:avLst/>
            <a:gdLst/>
            <a:ahLst/>
            <a:cxnLst/>
            <a:rect l="l" t="t" r="r" b="b"/>
            <a:pathLst>
              <a:path w="1795" h="822" extrusionOk="0">
                <a:moveTo>
                  <a:pt x="81" y="0"/>
                </a:moveTo>
                <a:cubicBezTo>
                  <a:pt x="54" y="0"/>
                  <a:pt x="37" y="5"/>
                  <a:pt x="31" y="16"/>
                </a:cubicBezTo>
                <a:cubicBezTo>
                  <a:pt x="1" y="107"/>
                  <a:pt x="366" y="320"/>
                  <a:pt x="852" y="533"/>
                </a:cubicBezTo>
                <a:cubicBezTo>
                  <a:pt x="1228" y="708"/>
                  <a:pt x="1584" y="822"/>
                  <a:pt x="1714" y="822"/>
                </a:cubicBezTo>
                <a:cubicBezTo>
                  <a:pt x="1741" y="822"/>
                  <a:pt x="1759" y="817"/>
                  <a:pt x="1764" y="806"/>
                </a:cubicBezTo>
                <a:cubicBezTo>
                  <a:pt x="1794" y="715"/>
                  <a:pt x="1430" y="502"/>
                  <a:pt x="943" y="289"/>
                </a:cubicBezTo>
                <a:cubicBezTo>
                  <a:pt x="567" y="114"/>
                  <a:pt x="211" y="0"/>
                  <a:pt x="8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7" name="Google Shape;3941;p72"/>
          <p:cNvSpPr/>
          <p:nvPr/>
        </p:nvSpPr>
        <p:spPr>
          <a:xfrm>
            <a:off x="4851379" y="6304217"/>
            <a:ext cx="38836" cy="29247"/>
          </a:xfrm>
          <a:custGeom>
            <a:avLst/>
            <a:gdLst/>
            <a:ahLst/>
            <a:cxnLst/>
            <a:rect l="l" t="t" r="r" b="b"/>
            <a:pathLst>
              <a:path w="1795" h="1426" extrusionOk="0">
                <a:moveTo>
                  <a:pt x="76" y="1"/>
                </a:moveTo>
                <a:cubicBezTo>
                  <a:pt x="69" y="1"/>
                  <a:pt x="64" y="3"/>
                  <a:pt x="62" y="8"/>
                </a:cubicBezTo>
                <a:cubicBezTo>
                  <a:pt x="1" y="69"/>
                  <a:pt x="305" y="464"/>
                  <a:pt x="761" y="859"/>
                </a:cubicBezTo>
                <a:cubicBezTo>
                  <a:pt x="1178" y="1198"/>
                  <a:pt x="1573" y="1425"/>
                  <a:pt x="1715" y="1425"/>
                </a:cubicBezTo>
                <a:cubicBezTo>
                  <a:pt x="1738" y="1425"/>
                  <a:pt x="1755" y="1419"/>
                  <a:pt x="1764" y="1406"/>
                </a:cubicBezTo>
                <a:cubicBezTo>
                  <a:pt x="1794" y="1345"/>
                  <a:pt x="1429" y="1041"/>
                  <a:pt x="943" y="646"/>
                </a:cubicBezTo>
                <a:cubicBezTo>
                  <a:pt x="523" y="311"/>
                  <a:pt x="155" y="1"/>
                  <a:pt x="7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8" name="Google Shape;3942;p72"/>
          <p:cNvSpPr/>
          <p:nvPr/>
        </p:nvSpPr>
        <p:spPr>
          <a:xfrm>
            <a:off x="4905317" y="6256959"/>
            <a:ext cx="17763" cy="33760"/>
          </a:xfrm>
          <a:custGeom>
            <a:avLst/>
            <a:gdLst/>
            <a:ahLst/>
            <a:cxnLst/>
            <a:rect l="l" t="t" r="r" b="b"/>
            <a:pathLst>
              <a:path w="821" h="1646" extrusionOk="0">
                <a:moveTo>
                  <a:pt x="72" y="0"/>
                </a:moveTo>
                <a:cubicBezTo>
                  <a:pt x="68" y="0"/>
                  <a:pt x="65" y="1"/>
                  <a:pt x="61" y="2"/>
                </a:cubicBezTo>
                <a:cubicBezTo>
                  <a:pt x="0" y="32"/>
                  <a:pt x="122" y="458"/>
                  <a:pt x="304" y="883"/>
                </a:cubicBezTo>
                <a:cubicBezTo>
                  <a:pt x="508" y="1320"/>
                  <a:pt x="712" y="1645"/>
                  <a:pt x="809" y="1645"/>
                </a:cubicBezTo>
                <a:cubicBezTo>
                  <a:pt x="813" y="1645"/>
                  <a:pt x="817" y="1645"/>
                  <a:pt x="821" y="1643"/>
                </a:cubicBezTo>
                <a:cubicBezTo>
                  <a:pt x="790" y="1339"/>
                  <a:pt x="730" y="1035"/>
                  <a:pt x="578" y="762"/>
                </a:cubicBezTo>
                <a:cubicBezTo>
                  <a:pt x="373" y="353"/>
                  <a:pt x="169" y="0"/>
                  <a:pt x="7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9" name="Google Shape;3943;p72"/>
          <p:cNvSpPr/>
          <p:nvPr/>
        </p:nvSpPr>
        <p:spPr>
          <a:xfrm>
            <a:off x="4960552" y="6223917"/>
            <a:ext cx="15145" cy="36879"/>
          </a:xfrm>
          <a:custGeom>
            <a:avLst/>
            <a:gdLst/>
            <a:ahLst/>
            <a:cxnLst/>
            <a:rect l="l" t="t" r="r" b="b"/>
            <a:pathLst>
              <a:path w="700" h="1798" extrusionOk="0">
                <a:moveTo>
                  <a:pt x="71" y="0"/>
                </a:moveTo>
                <a:cubicBezTo>
                  <a:pt x="68" y="0"/>
                  <a:pt x="64" y="1"/>
                  <a:pt x="61" y="2"/>
                </a:cubicBezTo>
                <a:cubicBezTo>
                  <a:pt x="0" y="2"/>
                  <a:pt x="0" y="458"/>
                  <a:pt x="183" y="944"/>
                </a:cubicBezTo>
                <a:cubicBezTo>
                  <a:pt x="329" y="1441"/>
                  <a:pt x="559" y="1797"/>
                  <a:pt x="631" y="1797"/>
                </a:cubicBezTo>
                <a:cubicBezTo>
                  <a:pt x="634" y="1797"/>
                  <a:pt x="636" y="1796"/>
                  <a:pt x="639" y="1795"/>
                </a:cubicBezTo>
                <a:cubicBezTo>
                  <a:pt x="700" y="1765"/>
                  <a:pt x="639" y="1370"/>
                  <a:pt x="456" y="883"/>
                </a:cubicBezTo>
                <a:cubicBezTo>
                  <a:pt x="281" y="385"/>
                  <a:pt x="161" y="0"/>
                  <a:pt x="7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0" name="Google Shape;3944;p72"/>
          <p:cNvSpPr/>
          <p:nvPr/>
        </p:nvSpPr>
        <p:spPr>
          <a:xfrm>
            <a:off x="5048674" y="6227013"/>
            <a:ext cx="13824" cy="26931"/>
          </a:xfrm>
          <a:custGeom>
            <a:avLst/>
            <a:gdLst/>
            <a:ahLst/>
            <a:cxnLst/>
            <a:rect l="l" t="t" r="r" b="b"/>
            <a:pathLst>
              <a:path w="639" h="1313" extrusionOk="0">
                <a:moveTo>
                  <a:pt x="537" y="1"/>
                </a:moveTo>
                <a:cubicBezTo>
                  <a:pt x="468" y="1"/>
                  <a:pt x="298" y="265"/>
                  <a:pt x="183" y="611"/>
                </a:cubicBezTo>
                <a:cubicBezTo>
                  <a:pt x="61" y="976"/>
                  <a:pt x="0" y="1280"/>
                  <a:pt x="92" y="1310"/>
                </a:cubicBezTo>
                <a:cubicBezTo>
                  <a:pt x="96" y="1311"/>
                  <a:pt x="101" y="1312"/>
                  <a:pt x="106" y="1312"/>
                </a:cubicBezTo>
                <a:cubicBezTo>
                  <a:pt x="198" y="1312"/>
                  <a:pt x="341" y="1048"/>
                  <a:pt x="456" y="702"/>
                </a:cubicBezTo>
                <a:cubicBezTo>
                  <a:pt x="578" y="337"/>
                  <a:pt x="639" y="33"/>
                  <a:pt x="548" y="3"/>
                </a:cubicBezTo>
                <a:cubicBezTo>
                  <a:pt x="544" y="1"/>
                  <a:pt x="541" y="1"/>
                  <a:pt x="53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1" name="Google Shape;3945;p72"/>
          <p:cNvSpPr/>
          <p:nvPr/>
        </p:nvSpPr>
        <p:spPr>
          <a:xfrm>
            <a:off x="5101293" y="6252981"/>
            <a:ext cx="25011" cy="19895"/>
          </a:xfrm>
          <a:custGeom>
            <a:avLst/>
            <a:gdLst/>
            <a:ahLst/>
            <a:cxnLst/>
            <a:rect l="l" t="t" r="r" b="b"/>
            <a:pathLst>
              <a:path w="1156" h="970" extrusionOk="0">
                <a:moveTo>
                  <a:pt x="1054" y="0"/>
                </a:moveTo>
                <a:cubicBezTo>
                  <a:pt x="953" y="0"/>
                  <a:pt x="720" y="145"/>
                  <a:pt x="486" y="378"/>
                </a:cubicBezTo>
                <a:cubicBezTo>
                  <a:pt x="182" y="652"/>
                  <a:pt x="0" y="895"/>
                  <a:pt x="61" y="956"/>
                </a:cubicBezTo>
                <a:cubicBezTo>
                  <a:pt x="70" y="965"/>
                  <a:pt x="83" y="969"/>
                  <a:pt x="101" y="969"/>
                </a:cubicBezTo>
                <a:cubicBezTo>
                  <a:pt x="202" y="969"/>
                  <a:pt x="436" y="824"/>
                  <a:pt x="669" y="591"/>
                </a:cubicBezTo>
                <a:cubicBezTo>
                  <a:pt x="942" y="318"/>
                  <a:pt x="1155" y="74"/>
                  <a:pt x="1094" y="14"/>
                </a:cubicBezTo>
                <a:cubicBezTo>
                  <a:pt x="1085" y="5"/>
                  <a:pt x="1072" y="0"/>
                  <a:pt x="105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2" name="Google Shape;3946;p72"/>
          <p:cNvSpPr/>
          <p:nvPr/>
        </p:nvSpPr>
        <p:spPr>
          <a:xfrm>
            <a:off x="5154559" y="6287214"/>
            <a:ext cx="27628" cy="17455"/>
          </a:xfrm>
          <a:custGeom>
            <a:avLst/>
            <a:gdLst/>
            <a:ahLst/>
            <a:cxnLst/>
            <a:rect l="l" t="t" r="r" b="b"/>
            <a:pathLst>
              <a:path w="1277" h="851" extrusionOk="0">
                <a:moveTo>
                  <a:pt x="1206" y="1"/>
                </a:moveTo>
                <a:cubicBezTo>
                  <a:pt x="1102" y="1"/>
                  <a:pt x="829" y="119"/>
                  <a:pt x="578" y="320"/>
                </a:cubicBezTo>
                <a:cubicBezTo>
                  <a:pt x="243" y="533"/>
                  <a:pt x="0" y="776"/>
                  <a:pt x="61" y="837"/>
                </a:cubicBezTo>
                <a:cubicBezTo>
                  <a:pt x="66" y="846"/>
                  <a:pt x="76" y="850"/>
                  <a:pt x="93" y="850"/>
                </a:cubicBezTo>
                <a:cubicBezTo>
                  <a:pt x="184" y="850"/>
                  <a:pt x="446" y="714"/>
                  <a:pt x="730" y="533"/>
                </a:cubicBezTo>
                <a:cubicBezTo>
                  <a:pt x="1064" y="320"/>
                  <a:pt x="1277" y="77"/>
                  <a:pt x="1246" y="16"/>
                </a:cubicBezTo>
                <a:cubicBezTo>
                  <a:pt x="1241" y="6"/>
                  <a:pt x="1227" y="1"/>
                  <a:pt x="120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3" name="Google Shape;3947;p72"/>
          <p:cNvSpPr/>
          <p:nvPr/>
        </p:nvSpPr>
        <p:spPr>
          <a:xfrm>
            <a:off x="5182837" y="6338901"/>
            <a:ext cx="39463" cy="15999"/>
          </a:xfrm>
          <a:custGeom>
            <a:avLst/>
            <a:gdLst/>
            <a:ahLst/>
            <a:cxnLst/>
            <a:rect l="l" t="t" r="r" b="b"/>
            <a:pathLst>
              <a:path w="1824" h="780" extrusionOk="0">
                <a:moveTo>
                  <a:pt x="1728" y="1"/>
                </a:moveTo>
                <a:cubicBezTo>
                  <a:pt x="1587" y="1"/>
                  <a:pt x="1238" y="93"/>
                  <a:pt x="851" y="262"/>
                </a:cubicBezTo>
                <a:cubicBezTo>
                  <a:pt x="395" y="475"/>
                  <a:pt x="0" y="688"/>
                  <a:pt x="61" y="749"/>
                </a:cubicBezTo>
                <a:cubicBezTo>
                  <a:pt x="68" y="770"/>
                  <a:pt x="94" y="779"/>
                  <a:pt x="136" y="779"/>
                </a:cubicBezTo>
                <a:cubicBezTo>
                  <a:pt x="277" y="779"/>
                  <a:pt x="598" y="669"/>
                  <a:pt x="973" y="505"/>
                </a:cubicBezTo>
                <a:cubicBezTo>
                  <a:pt x="1459" y="293"/>
                  <a:pt x="1824" y="80"/>
                  <a:pt x="1793" y="19"/>
                </a:cubicBezTo>
                <a:cubicBezTo>
                  <a:pt x="1787" y="7"/>
                  <a:pt x="1765" y="1"/>
                  <a:pt x="172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4" name="Google Shape;3948;p72"/>
          <p:cNvSpPr/>
          <p:nvPr/>
        </p:nvSpPr>
        <p:spPr>
          <a:xfrm>
            <a:off x="5200580" y="6394092"/>
            <a:ext cx="36845" cy="7179"/>
          </a:xfrm>
          <a:custGeom>
            <a:avLst/>
            <a:gdLst/>
            <a:ahLst/>
            <a:cxnLst/>
            <a:rect l="l" t="t" r="r" b="b"/>
            <a:pathLst>
              <a:path w="1703" h="350" extrusionOk="0">
                <a:moveTo>
                  <a:pt x="1309" y="0"/>
                </a:moveTo>
                <a:cubicBezTo>
                  <a:pt x="1165" y="0"/>
                  <a:pt x="996" y="10"/>
                  <a:pt x="822" y="33"/>
                </a:cubicBezTo>
                <a:cubicBezTo>
                  <a:pt x="396" y="94"/>
                  <a:pt x="1" y="185"/>
                  <a:pt x="1" y="277"/>
                </a:cubicBezTo>
                <a:cubicBezTo>
                  <a:pt x="1" y="327"/>
                  <a:pt x="121" y="349"/>
                  <a:pt x="309" y="349"/>
                </a:cubicBezTo>
                <a:cubicBezTo>
                  <a:pt x="464" y="349"/>
                  <a:pt x="664" y="334"/>
                  <a:pt x="882" y="307"/>
                </a:cubicBezTo>
                <a:cubicBezTo>
                  <a:pt x="1338" y="246"/>
                  <a:pt x="1703" y="155"/>
                  <a:pt x="1703" y="64"/>
                </a:cubicBezTo>
                <a:cubicBezTo>
                  <a:pt x="1703" y="26"/>
                  <a:pt x="1540" y="0"/>
                  <a:pt x="130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5" name="Google Shape;3949;p72"/>
          <p:cNvSpPr/>
          <p:nvPr/>
        </p:nvSpPr>
        <p:spPr>
          <a:xfrm>
            <a:off x="5209125" y="6449307"/>
            <a:ext cx="36867" cy="15692"/>
          </a:xfrm>
          <a:custGeom>
            <a:avLst/>
            <a:gdLst/>
            <a:ahLst/>
            <a:cxnLst/>
            <a:rect l="l" t="t" r="r" b="b"/>
            <a:pathLst>
              <a:path w="1704" h="765" extrusionOk="0">
                <a:moveTo>
                  <a:pt x="91" y="0"/>
                </a:moveTo>
                <a:cubicBezTo>
                  <a:pt x="62" y="0"/>
                  <a:pt x="42" y="5"/>
                  <a:pt x="31" y="16"/>
                </a:cubicBezTo>
                <a:cubicBezTo>
                  <a:pt x="1" y="107"/>
                  <a:pt x="335" y="320"/>
                  <a:pt x="791" y="502"/>
                </a:cubicBezTo>
                <a:cubicBezTo>
                  <a:pt x="1154" y="672"/>
                  <a:pt x="1478" y="764"/>
                  <a:pt x="1611" y="764"/>
                </a:cubicBezTo>
                <a:cubicBezTo>
                  <a:pt x="1645" y="764"/>
                  <a:pt x="1667" y="758"/>
                  <a:pt x="1673" y="746"/>
                </a:cubicBezTo>
                <a:cubicBezTo>
                  <a:pt x="1703" y="685"/>
                  <a:pt x="1399" y="472"/>
                  <a:pt x="943" y="259"/>
                </a:cubicBezTo>
                <a:cubicBezTo>
                  <a:pt x="543" y="109"/>
                  <a:pt x="225" y="0"/>
                  <a:pt x="9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6" name="Google Shape;3950;p72"/>
          <p:cNvSpPr/>
          <p:nvPr/>
        </p:nvSpPr>
        <p:spPr>
          <a:xfrm>
            <a:off x="5197291" y="6499455"/>
            <a:ext cx="41455" cy="24981"/>
          </a:xfrm>
          <a:custGeom>
            <a:avLst/>
            <a:gdLst/>
            <a:ahLst/>
            <a:cxnLst/>
            <a:rect l="l" t="t" r="r" b="b"/>
            <a:pathLst>
              <a:path w="1916" h="1218" extrusionOk="0">
                <a:moveTo>
                  <a:pt x="72" y="1"/>
                </a:moveTo>
                <a:cubicBezTo>
                  <a:pt x="68" y="1"/>
                  <a:pt x="64" y="1"/>
                  <a:pt x="62" y="3"/>
                </a:cubicBezTo>
                <a:cubicBezTo>
                  <a:pt x="1" y="64"/>
                  <a:pt x="335" y="489"/>
                  <a:pt x="852" y="823"/>
                </a:cubicBezTo>
                <a:cubicBezTo>
                  <a:pt x="1258" y="1086"/>
                  <a:pt x="1664" y="1218"/>
                  <a:pt x="1819" y="1218"/>
                </a:cubicBezTo>
                <a:cubicBezTo>
                  <a:pt x="1862" y="1218"/>
                  <a:pt x="1885" y="1208"/>
                  <a:pt x="1885" y="1188"/>
                </a:cubicBezTo>
                <a:cubicBezTo>
                  <a:pt x="1916" y="1127"/>
                  <a:pt x="1490" y="915"/>
                  <a:pt x="1004" y="580"/>
                </a:cubicBezTo>
                <a:cubicBezTo>
                  <a:pt x="540" y="291"/>
                  <a:pt x="159" y="1"/>
                  <a:pt x="72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7" name="Google Shape;3951;p72"/>
          <p:cNvSpPr/>
          <p:nvPr/>
        </p:nvSpPr>
        <p:spPr>
          <a:xfrm>
            <a:off x="5174941" y="6548085"/>
            <a:ext cx="31587" cy="30171"/>
          </a:xfrm>
          <a:custGeom>
            <a:avLst/>
            <a:gdLst/>
            <a:ahLst/>
            <a:cxnLst/>
            <a:rect l="l" t="t" r="r" b="b"/>
            <a:pathLst>
              <a:path w="1460" h="1471" extrusionOk="0">
                <a:moveTo>
                  <a:pt x="70" y="1"/>
                </a:moveTo>
                <a:cubicBezTo>
                  <a:pt x="67" y="1"/>
                  <a:pt x="64" y="1"/>
                  <a:pt x="61" y="3"/>
                </a:cubicBezTo>
                <a:cubicBezTo>
                  <a:pt x="0" y="63"/>
                  <a:pt x="213" y="459"/>
                  <a:pt x="608" y="884"/>
                </a:cubicBezTo>
                <a:cubicBezTo>
                  <a:pt x="936" y="1239"/>
                  <a:pt x="1287" y="1471"/>
                  <a:pt x="1400" y="1471"/>
                </a:cubicBezTo>
                <a:cubicBezTo>
                  <a:pt x="1413" y="1471"/>
                  <a:pt x="1423" y="1468"/>
                  <a:pt x="1429" y="1462"/>
                </a:cubicBezTo>
                <a:cubicBezTo>
                  <a:pt x="1459" y="1431"/>
                  <a:pt x="1155" y="1067"/>
                  <a:pt x="791" y="702"/>
                </a:cubicBezTo>
                <a:cubicBezTo>
                  <a:pt x="441" y="323"/>
                  <a:pt x="148" y="1"/>
                  <a:pt x="7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8" name="Google Shape;3952;p72"/>
          <p:cNvSpPr/>
          <p:nvPr/>
        </p:nvSpPr>
        <p:spPr>
          <a:xfrm>
            <a:off x="4852049" y="6584472"/>
            <a:ext cx="44743" cy="22131"/>
          </a:xfrm>
          <a:custGeom>
            <a:avLst/>
            <a:gdLst/>
            <a:ahLst/>
            <a:cxnLst/>
            <a:rect l="l" t="t" r="r" b="b"/>
            <a:pathLst>
              <a:path w="2068" h="1079" extrusionOk="0">
                <a:moveTo>
                  <a:pt x="1988" y="1"/>
                </a:moveTo>
                <a:cubicBezTo>
                  <a:pt x="1849" y="1"/>
                  <a:pt x="1432" y="187"/>
                  <a:pt x="973" y="417"/>
                </a:cubicBezTo>
                <a:cubicBezTo>
                  <a:pt x="395" y="721"/>
                  <a:pt x="0" y="995"/>
                  <a:pt x="31" y="1055"/>
                </a:cubicBezTo>
                <a:cubicBezTo>
                  <a:pt x="36" y="1071"/>
                  <a:pt x="55" y="1079"/>
                  <a:pt x="86" y="1079"/>
                </a:cubicBezTo>
                <a:cubicBezTo>
                  <a:pt x="233" y="1079"/>
                  <a:pt x="643" y="911"/>
                  <a:pt x="1094" y="660"/>
                </a:cubicBezTo>
                <a:cubicBezTo>
                  <a:pt x="1641" y="387"/>
                  <a:pt x="2067" y="83"/>
                  <a:pt x="2037" y="22"/>
                </a:cubicBezTo>
                <a:cubicBezTo>
                  <a:pt x="2032" y="7"/>
                  <a:pt x="2015" y="1"/>
                  <a:pt x="198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9" name="Google Shape;3953;p72"/>
          <p:cNvSpPr/>
          <p:nvPr/>
        </p:nvSpPr>
        <p:spPr>
          <a:xfrm>
            <a:off x="4831646" y="6535287"/>
            <a:ext cx="36845" cy="15732"/>
          </a:xfrm>
          <a:custGeom>
            <a:avLst/>
            <a:gdLst/>
            <a:ahLst/>
            <a:cxnLst/>
            <a:rect l="l" t="t" r="r" b="b"/>
            <a:pathLst>
              <a:path w="1703" h="767" extrusionOk="0">
                <a:moveTo>
                  <a:pt x="1611" y="0"/>
                </a:moveTo>
                <a:cubicBezTo>
                  <a:pt x="1478" y="0"/>
                  <a:pt x="1154" y="93"/>
                  <a:pt x="791" y="262"/>
                </a:cubicBezTo>
                <a:cubicBezTo>
                  <a:pt x="335" y="444"/>
                  <a:pt x="1" y="687"/>
                  <a:pt x="31" y="748"/>
                </a:cubicBezTo>
                <a:cubicBezTo>
                  <a:pt x="37" y="761"/>
                  <a:pt x="59" y="767"/>
                  <a:pt x="93" y="767"/>
                </a:cubicBezTo>
                <a:cubicBezTo>
                  <a:pt x="226" y="767"/>
                  <a:pt x="550" y="674"/>
                  <a:pt x="913" y="505"/>
                </a:cubicBezTo>
                <a:cubicBezTo>
                  <a:pt x="1369" y="323"/>
                  <a:pt x="1703" y="80"/>
                  <a:pt x="1673" y="19"/>
                </a:cubicBezTo>
                <a:cubicBezTo>
                  <a:pt x="1666" y="6"/>
                  <a:pt x="1645" y="0"/>
                  <a:pt x="161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0" name="Google Shape;3954;p72"/>
          <p:cNvSpPr/>
          <p:nvPr/>
        </p:nvSpPr>
        <p:spPr>
          <a:xfrm>
            <a:off x="4806007" y="6491087"/>
            <a:ext cx="40784" cy="7959"/>
          </a:xfrm>
          <a:custGeom>
            <a:avLst/>
            <a:gdLst/>
            <a:ahLst/>
            <a:cxnLst/>
            <a:rect l="l" t="t" r="r" b="b"/>
            <a:pathLst>
              <a:path w="1885" h="388" extrusionOk="0">
                <a:moveTo>
                  <a:pt x="1592" y="0"/>
                </a:moveTo>
                <a:cubicBezTo>
                  <a:pt x="1414" y="0"/>
                  <a:pt x="1171" y="16"/>
                  <a:pt x="912" y="46"/>
                </a:cubicBezTo>
                <a:cubicBezTo>
                  <a:pt x="396" y="137"/>
                  <a:pt x="0" y="259"/>
                  <a:pt x="0" y="320"/>
                </a:cubicBezTo>
                <a:cubicBezTo>
                  <a:pt x="0" y="365"/>
                  <a:pt x="107" y="388"/>
                  <a:pt x="282" y="388"/>
                </a:cubicBezTo>
                <a:cubicBezTo>
                  <a:pt x="456" y="388"/>
                  <a:pt x="700" y="365"/>
                  <a:pt x="973" y="320"/>
                </a:cubicBezTo>
                <a:cubicBezTo>
                  <a:pt x="1490" y="259"/>
                  <a:pt x="1885" y="137"/>
                  <a:pt x="1885" y="46"/>
                </a:cubicBezTo>
                <a:cubicBezTo>
                  <a:pt x="1885" y="16"/>
                  <a:pt x="1771" y="0"/>
                  <a:pt x="159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1" name="Google Shape;3955;p72"/>
          <p:cNvSpPr/>
          <p:nvPr/>
        </p:nvSpPr>
        <p:spPr>
          <a:xfrm>
            <a:off x="4874399" y="6467643"/>
            <a:ext cx="40804" cy="7363"/>
          </a:xfrm>
          <a:custGeom>
            <a:avLst/>
            <a:gdLst/>
            <a:ahLst/>
            <a:cxnLst/>
            <a:rect l="l" t="t" r="r" b="b"/>
            <a:pathLst>
              <a:path w="1886" h="359" extrusionOk="0">
                <a:moveTo>
                  <a:pt x="1514" y="1"/>
                </a:moveTo>
                <a:cubicBezTo>
                  <a:pt x="1319" y="1"/>
                  <a:pt x="1131" y="27"/>
                  <a:pt x="943" y="64"/>
                </a:cubicBezTo>
                <a:cubicBezTo>
                  <a:pt x="426" y="125"/>
                  <a:pt x="1" y="156"/>
                  <a:pt x="1" y="247"/>
                </a:cubicBezTo>
                <a:cubicBezTo>
                  <a:pt x="1" y="293"/>
                  <a:pt x="251" y="358"/>
                  <a:pt x="615" y="358"/>
                </a:cubicBezTo>
                <a:cubicBezTo>
                  <a:pt x="725" y="358"/>
                  <a:pt x="846" y="352"/>
                  <a:pt x="973" y="338"/>
                </a:cubicBezTo>
                <a:cubicBezTo>
                  <a:pt x="1490" y="277"/>
                  <a:pt x="1885" y="95"/>
                  <a:pt x="1885" y="34"/>
                </a:cubicBezTo>
                <a:cubicBezTo>
                  <a:pt x="1757" y="11"/>
                  <a:pt x="1634" y="1"/>
                  <a:pt x="151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2" name="Google Shape;3956;p72"/>
          <p:cNvSpPr/>
          <p:nvPr/>
        </p:nvSpPr>
        <p:spPr>
          <a:xfrm>
            <a:off x="4940172" y="6413989"/>
            <a:ext cx="32237" cy="6769"/>
          </a:xfrm>
          <a:custGeom>
            <a:avLst/>
            <a:gdLst/>
            <a:ahLst/>
            <a:cxnLst/>
            <a:rect l="l" t="t" r="r" b="b"/>
            <a:pathLst>
              <a:path w="1490" h="330" extrusionOk="0">
                <a:moveTo>
                  <a:pt x="1305" y="1"/>
                </a:moveTo>
                <a:cubicBezTo>
                  <a:pt x="1176" y="1"/>
                  <a:pt x="988" y="18"/>
                  <a:pt x="760" y="36"/>
                </a:cubicBezTo>
                <a:cubicBezTo>
                  <a:pt x="334" y="97"/>
                  <a:pt x="0" y="127"/>
                  <a:pt x="0" y="188"/>
                </a:cubicBezTo>
                <a:cubicBezTo>
                  <a:pt x="0" y="259"/>
                  <a:pt x="183" y="329"/>
                  <a:pt x="477" y="329"/>
                </a:cubicBezTo>
                <a:cubicBezTo>
                  <a:pt x="562" y="329"/>
                  <a:pt x="657" y="323"/>
                  <a:pt x="760" y="310"/>
                </a:cubicBezTo>
                <a:cubicBezTo>
                  <a:pt x="1186" y="279"/>
                  <a:pt x="1490" y="127"/>
                  <a:pt x="1490" y="36"/>
                </a:cubicBezTo>
                <a:cubicBezTo>
                  <a:pt x="1464" y="10"/>
                  <a:pt x="1400" y="1"/>
                  <a:pt x="130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3" name="Google Shape;3957;p72"/>
          <p:cNvSpPr/>
          <p:nvPr/>
        </p:nvSpPr>
        <p:spPr>
          <a:xfrm>
            <a:off x="4950688" y="6361235"/>
            <a:ext cx="32237" cy="11589"/>
          </a:xfrm>
          <a:custGeom>
            <a:avLst/>
            <a:gdLst/>
            <a:ahLst/>
            <a:cxnLst/>
            <a:rect l="l" t="t" r="r" b="b"/>
            <a:pathLst>
              <a:path w="1490" h="565" extrusionOk="0">
                <a:moveTo>
                  <a:pt x="116" y="1"/>
                </a:moveTo>
                <a:cubicBezTo>
                  <a:pt x="69" y="1"/>
                  <a:pt x="39" y="8"/>
                  <a:pt x="31" y="24"/>
                </a:cubicBezTo>
                <a:cubicBezTo>
                  <a:pt x="0" y="85"/>
                  <a:pt x="335" y="268"/>
                  <a:pt x="700" y="420"/>
                </a:cubicBezTo>
                <a:cubicBezTo>
                  <a:pt x="989" y="509"/>
                  <a:pt x="1246" y="565"/>
                  <a:pt x="1374" y="565"/>
                </a:cubicBezTo>
                <a:cubicBezTo>
                  <a:pt x="1421" y="565"/>
                  <a:pt x="1451" y="557"/>
                  <a:pt x="1459" y="541"/>
                </a:cubicBezTo>
                <a:cubicBezTo>
                  <a:pt x="1490" y="450"/>
                  <a:pt x="1156" y="298"/>
                  <a:pt x="791" y="146"/>
                </a:cubicBezTo>
                <a:cubicBezTo>
                  <a:pt x="501" y="57"/>
                  <a:pt x="245" y="1"/>
                  <a:pt x="11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4" name="Google Shape;3958;p72"/>
          <p:cNvSpPr/>
          <p:nvPr/>
        </p:nvSpPr>
        <p:spPr>
          <a:xfrm>
            <a:off x="4989479" y="6308112"/>
            <a:ext cx="15816" cy="20859"/>
          </a:xfrm>
          <a:custGeom>
            <a:avLst/>
            <a:gdLst/>
            <a:ahLst/>
            <a:cxnLst/>
            <a:rect l="l" t="t" r="r" b="b"/>
            <a:pathLst>
              <a:path w="731" h="1017" extrusionOk="0">
                <a:moveTo>
                  <a:pt x="62" y="0"/>
                </a:moveTo>
                <a:cubicBezTo>
                  <a:pt x="1" y="31"/>
                  <a:pt x="1" y="304"/>
                  <a:pt x="183" y="608"/>
                </a:cubicBezTo>
                <a:cubicBezTo>
                  <a:pt x="313" y="868"/>
                  <a:pt x="509" y="1017"/>
                  <a:pt x="602" y="1017"/>
                </a:cubicBezTo>
                <a:cubicBezTo>
                  <a:pt x="618" y="1017"/>
                  <a:pt x="630" y="1012"/>
                  <a:pt x="639" y="1003"/>
                </a:cubicBezTo>
                <a:cubicBezTo>
                  <a:pt x="730" y="973"/>
                  <a:pt x="578" y="730"/>
                  <a:pt x="426" y="456"/>
                </a:cubicBezTo>
                <a:cubicBezTo>
                  <a:pt x="274" y="213"/>
                  <a:pt x="122" y="0"/>
                  <a:pt x="6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5" name="Google Shape;3959;p72"/>
          <p:cNvSpPr/>
          <p:nvPr/>
        </p:nvSpPr>
        <p:spPr>
          <a:xfrm>
            <a:off x="4950037" y="6505178"/>
            <a:ext cx="28300" cy="8676"/>
          </a:xfrm>
          <a:custGeom>
            <a:avLst/>
            <a:gdLst/>
            <a:ahLst/>
            <a:cxnLst/>
            <a:rect l="l" t="t" r="r" b="b"/>
            <a:pathLst>
              <a:path w="1308" h="423" extrusionOk="0">
                <a:moveTo>
                  <a:pt x="1105" y="1"/>
                </a:moveTo>
                <a:cubicBezTo>
                  <a:pt x="969" y="1"/>
                  <a:pt x="778" y="25"/>
                  <a:pt x="578" y="58"/>
                </a:cubicBezTo>
                <a:cubicBezTo>
                  <a:pt x="395" y="119"/>
                  <a:pt x="213" y="180"/>
                  <a:pt x="30" y="241"/>
                </a:cubicBezTo>
                <a:lnTo>
                  <a:pt x="41" y="271"/>
                </a:lnTo>
                <a:lnTo>
                  <a:pt x="0" y="271"/>
                </a:lnTo>
                <a:lnTo>
                  <a:pt x="61" y="423"/>
                </a:lnTo>
                <a:cubicBezTo>
                  <a:pt x="71" y="423"/>
                  <a:pt x="81" y="423"/>
                  <a:pt x="91" y="423"/>
                </a:cubicBezTo>
                <a:lnTo>
                  <a:pt x="91" y="423"/>
                </a:lnTo>
                <a:lnTo>
                  <a:pt x="91" y="423"/>
                </a:lnTo>
                <a:cubicBezTo>
                  <a:pt x="91" y="423"/>
                  <a:pt x="91" y="423"/>
                  <a:pt x="91" y="423"/>
                </a:cubicBezTo>
                <a:lnTo>
                  <a:pt x="91" y="423"/>
                </a:lnTo>
                <a:cubicBezTo>
                  <a:pt x="291" y="420"/>
                  <a:pt x="465" y="391"/>
                  <a:pt x="638" y="362"/>
                </a:cubicBezTo>
                <a:cubicBezTo>
                  <a:pt x="1034" y="271"/>
                  <a:pt x="1307" y="119"/>
                  <a:pt x="1307" y="58"/>
                </a:cubicBezTo>
                <a:cubicBezTo>
                  <a:pt x="1293" y="17"/>
                  <a:pt x="1218" y="1"/>
                  <a:pt x="110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6" name="Google Shape;3960;p72"/>
          <p:cNvSpPr/>
          <p:nvPr/>
        </p:nvSpPr>
        <p:spPr>
          <a:xfrm>
            <a:off x="4950037" y="6581417"/>
            <a:ext cx="40784" cy="15732"/>
          </a:xfrm>
          <a:custGeom>
            <a:avLst/>
            <a:gdLst/>
            <a:ahLst/>
            <a:cxnLst/>
            <a:rect l="l" t="t" r="r" b="b"/>
            <a:pathLst>
              <a:path w="1885" h="767" extrusionOk="0">
                <a:moveTo>
                  <a:pt x="1789" y="1"/>
                </a:moveTo>
                <a:cubicBezTo>
                  <a:pt x="1646" y="1"/>
                  <a:pt x="1293" y="93"/>
                  <a:pt x="882" y="262"/>
                </a:cubicBezTo>
                <a:cubicBezTo>
                  <a:pt x="395" y="445"/>
                  <a:pt x="0" y="688"/>
                  <a:pt x="30" y="749"/>
                </a:cubicBezTo>
                <a:cubicBezTo>
                  <a:pt x="37" y="761"/>
                  <a:pt x="59" y="767"/>
                  <a:pt x="96" y="767"/>
                </a:cubicBezTo>
                <a:cubicBezTo>
                  <a:pt x="237" y="767"/>
                  <a:pt x="586" y="675"/>
                  <a:pt x="973" y="505"/>
                </a:cubicBezTo>
                <a:cubicBezTo>
                  <a:pt x="1489" y="323"/>
                  <a:pt x="1885" y="110"/>
                  <a:pt x="1854" y="19"/>
                </a:cubicBezTo>
                <a:cubicBezTo>
                  <a:pt x="1848" y="7"/>
                  <a:pt x="1825" y="1"/>
                  <a:pt x="178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7" name="Google Shape;3961;p72"/>
          <p:cNvSpPr/>
          <p:nvPr/>
        </p:nvSpPr>
        <p:spPr>
          <a:xfrm>
            <a:off x="4898740" y="6547513"/>
            <a:ext cx="27628" cy="10297"/>
          </a:xfrm>
          <a:custGeom>
            <a:avLst/>
            <a:gdLst/>
            <a:ahLst/>
            <a:cxnLst/>
            <a:rect l="l" t="t" r="r" b="b"/>
            <a:pathLst>
              <a:path w="1277" h="502" extrusionOk="0">
                <a:moveTo>
                  <a:pt x="1155" y="0"/>
                </a:moveTo>
                <a:cubicBezTo>
                  <a:pt x="1040" y="0"/>
                  <a:pt x="831" y="41"/>
                  <a:pt x="608" y="122"/>
                </a:cubicBezTo>
                <a:cubicBezTo>
                  <a:pt x="243" y="243"/>
                  <a:pt x="0" y="395"/>
                  <a:pt x="31" y="456"/>
                </a:cubicBezTo>
                <a:cubicBezTo>
                  <a:pt x="41" y="488"/>
                  <a:pt x="81" y="501"/>
                  <a:pt x="145" y="501"/>
                </a:cubicBezTo>
                <a:cubicBezTo>
                  <a:pt x="263" y="501"/>
                  <a:pt x="462" y="455"/>
                  <a:pt x="699" y="395"/>
                </a:cubicBezTo>
                <a:cubicBezTo>
                  <a:pt x="1034" y="274"/>
                  <a:pt x="1277" y="122"/>
                  <a:pt x="1246" y="31"/>
                </a:cubicBezTo>
                <a:cubicBezTo>
                  <a:pt x="1246" y="10"/>
                  <a:pt x="1213" y="0"/>
                  <a:pt x="115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8" name="Google Shape;3962;p72"/>
          <p:cNvSpPr/>
          <p:nvPr/>
        </p:nvSpPr>
        <p:spPr>
          <a:xfrm>
            <a:off x="4890193" y="6380105"/>
            <a:ext cx="40784" cy="14295"/>
          </a:xfrm>
          <a:custGeom>
            <a:avLst/>
            <a:gdLst/>
            <a:ahLst/>
            <a:cxnLst/>
            <a:rect l="l" t="t" r="r" b="b"/>
            <a:pathLst>
              <a:path w="1885" h="697" extrusionOk="0">
                <a:moveTo>
                  <a:pt x="110" y="0"/>
                </a:moveTo>
                <a:cubicBezTo>
                  <a:pt x="83" y="0"/>
                  <a:pt x="66" y="5"/>
                  <a:pt x="61" y="16"/>
                </a:cubicBezTo>
                <a:cubicBezTo>
                  <a:pt x="0" y="77"/>
                  <a:pt x="395" y="320"/>
                  <a:pt x="912" y="503"/>
                </a:cubicBezTo>
                <a:cubicBezTo>
                  <a:pt x="1269" y="628"/>
                  <a:pt x="1596" y="696"/>
                  <a:pt x="1765" y="696"/>
                </a:cubicBezTo>
                <a:cubicBezTo>
                  <a:pt x="1841" y="696"/>
                  <a:pt x="1885" y="683"/>
                  <a:pt x="1885" y="655"/>
                </a:cubicBezTo>
                <a:cubicBezTo>
                  <a:pt x="1885" y="594"/>
                  <a:pt x="1489" y="442"/>
                  <a:pt x="1003" y="259"/>
                </a:cubicBezTo>
                <a:cubicBezTo>
                  <a:pt x="578" y="109"/>
                  <a:pt x="235" y="0"/>
                  <a:pt x="11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9" name="Google Shape;3963;p72"/>
          <p:cNvSpPr/>
          <p:nvPr/>
        </p:nvSpPr>
        <p:spPr>
          <a:xfrm>
            <a:off x="5057221" y="6376412"/>
            <a:ext cx="29619" cy="18296"/>
          </a:xfrm>
          <a:custGeom>
            <a:avLst/>
            <a:gdLst/>
            <a:ahLst/>
            <a:cxnLst/>
            <a:rect l="l" t="t" r="r" b="b"/>
            <a:pathLst>
              <a:path w="1369" h="892" extrusionOk="0">
                <a:moveTo>
                  <a:pt x="1276" y="0"/>
                </a:moveTo>
                <a:cubicBezTo>
                  <a:pt x="1184" y="0"/>
                  <a:pt x="918" y="137"/>
                  <a:pt x="608" y="318"/>
                </a:cubicBezTo>
                <a:cubicBezTo>
                  <a:pt x="244" y="561"/>
                  <a:pt x="1" y="804"/>
                  <a:pt x="61" y="865"/>
                </a:cubicBezTo>
                <a:cubicBezTo>
                  <a:pt x="67" y="883"/>
                  <a:pt x="84" y="892"/>
                  <a:pt x="111" y="892"/>
                </a:cubicBezTo>
                <a:cubicBezTo>
                  <a:pt x="216" y="892"/>
                  <a:pt x="469" y="756"/>
                  <a:pt x="760" y="561"/>
                </a:cubicBezTo>
                <a:cubicBezTo>
                  <a:pt x="1125" y="318"/>
                  <a:pt x="1368" y="105"/>
                  <a:pt x="1308" y="14"/>
                </a:cubicBezTo>
                <a:cubicBezTo>
                  <a:pt x="1303" y="5"/>
                  <a:pt x="1292" y="0"/>
                  <a:pt x="1276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0" name="Google Shape;3964;p72"/>
          <p:cNvSpPr/>
          <p:nvPr/>
        </p:nvSpPr>
        <p:spPr>
          <a:xfrm>
            <a:off x="5067088" y="6451975"/>
            <a:ext cx="26980" cy="7813"/>
          </a:xfrm>
          <a:custGeom>
            <a:avLst/>
            <a:gdLst/>
            <a:ahLst/>
            <a:cxnLst/>
            <a:rect l="l" t="t" r="r" b="b"/>
            <a:pathLst>
              <a:path w="1247" h="381" extrusionOk="0">
                <a:moveTo>
                  <a:pt x="1053" y="0"/>
                </a:moveTo>
                <a:cubicBezTo>
                  <a:pt x="935" y="0"/>
                  <a:pt x="776" y="23"/>
                  <a:pt x="608" y="69"/>
                </a:cubicBezTo>
                <a:cubicBezTo>
                  <a:pt x="274" y="129"/>
                  <a:pt x="1" y="251"/>
                  <a:pt x="31" y="312"/>
                </a:cubicBezTo>
                <a:cubicBezTo>
                  <a:pt x="31" y="357"/>
                  <a:pt x="107" y="380"/>
                  <a:pt x="225" y="380"/>
                </a:cubicBezTo>
                <a:cubicBezTo>
                  <a:pt x="342" y="380"/>
                  <a:pt x="502" y="357"/>
                  <a:pt x="669" y="312"/>
                </a:cubicBezTo>
                <a:cubicBezTo>
                  <a:pt x="1004" y="251"/>
                  <a:pt x="1247" y="129"/>
                  <a:pt x="1247" y="69"/>
                </a:cubicBezTo>
                <a:cubicBezTo>
                  <a:pt x="1247" y="23"/>
                  <a:pt x="1171" y="0"/>
                  <a:pt x="105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1" name="Google Shape;3965;p72"/>
          <p:cNvSpPr/>
          <p:nvPr/>
        </p:nvSpPr>
        <p:spPr>
          <a:xfrm>
            <a:off x="5069055" y="6523433"/>
            <a:ext cx="35547" cy="15999"/>
          </a:xfrm>
          <a:custGeom>
            <a:avLst/>
            <a:gdLst/>
            <a:ahLst/>
            <a:cxnLst/>
            <a:rect l="l" t="t" r="r" b="b"/>
            <a:pathLst>
              <a:path w="1643" h="780" extrusionOk="0">
                <a:moveTo>
                  <a:pt x="92" y="1"/>
                </a:moveTo>
                <a:cubicBezTo>
                  <a:pt x="59" y="1"/>
                  <a:pt x="37" y="7"/>
                  <a:pt x="31" y="19"/>
                </a:cubicBezTo>
                <a:cubicBezTo>
                  <a:pt x="1" y="110"/>
                  <a:pt x="335" y="323"/>
                  <a:pt x="761" y="506"/>
                </a:cubicBezTo>
                <a:cubicBezTo>
                  <a:pt x="1089" y="670"/>
                  <a:pt x="1398" y="779"/>
                  <a:pt x="1537" y="779"/>
                </a:cubicBezTo>
                <a:cubicBezTo>
                  <a:pt x="1579" y="779"/>
                  <a:pt x="1605" y="770"/>
                  <a:pt x="1612" y="749"/>
                </a:cubicBezTo>
                <a:cubicBezTo>
                  <a:pt x="1642" y="688"/>
                  <a:pt x="1308" y="475"/>
                  <a:pt x="882" y="262"/>
                </a:cubicBezTo>
                <a:cubicBezTo>
                  <a:pt x="544" y="93"/>
                  <a:pt x="224" y="1"/>
                  <a:pt x="92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2" name="Google Shape;3966;p72"/>
          <p:cNvSpPr/>
          <p:nvPr/>
        </p:nvSpPr>
        <p:spPr>
          <a:xfrm>
            <a:off x="5063149" y="6600285"/>
            <a:ext cx="21052" cy="22275"/>
          </a:xfrm>
          <a:custGeom>
            <a:avLst/>
            <a:gdLst/>
            <a:ahLst/>
            <a:cxnLst/>
            <a:rect l="l" t="t" r="r" b="b"/>
            <a:pathLst>
              <a:path w="973" h="1086" extrusionOk="0">
                <a:moveTo>
                  <a:pt x="59" y="0"/>
                </a:moveTo>
                <a:cubicBezTo>
                  <a:pt x="47" y="0"/>
                  <a:pt x="38" y="4"/>
                  <a:pt x="31" y="11"/>
                </a:cubicBezTo>
                <a:cubicBezTo>
                  <a:pt x="0" y="41"/>
                  <a:pt x="122" y="345"/>
                  <a:pt x="365" y="619"/>
                </a:cubicBezTo>
                <a:cubicBezTo>
                  <a:pt x="607" y="888"/>
                  <a:pt x="825" y="1085"/>
                  <a:pt x="914" y="1085"/>
                </a:cubicBezTo>
                <a:cubicBezTo>
                  <a:pt x="926" y="1085"/>
                  <a:pt x="935" y="1082"/>
                  <a:pt x="942" y="1075"/>
                </a:cubicBezTo>
                <a:cubicBezTo>
                  <a:pt x="973" y="1044"/>
                  <a:pt x="851" y="740"/>
                  <a:pt x="608" y="467"/>
                </a:cubicBezTo>
                <a:cubicBezTo>
                  <a:pt x="366" y="198"/>
                  <a:pt x="148" y="0"/>
                  <a:pt x="5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3" name="Google Shape;3967;p72"/>
          <p:cNvSpPr/>
          <p:nvPr/>
        </p:nvSpPr>
        <p:spPr>
          <a:xfrm>
            <a:off x="5057871" y="6320172"/>
            <a:ext cx="22393" cy="11485"/>
          </a:xfrm>
          <a:custGeom>
            <a:avLst/>
            <a:gdLst/>
            <a:ahLst/>
            <a:cxnLst/>
            <a:rect l="l" t="t" r="r" b="b"/>
            <a:pathLst>
              <a:path w="1035" h="560" extrusionOk="0">
                <a:moveTo>
                  <a:pt x="929" y="1"/>
                </a:moveTo>
                <a:cubicBezTo>
                  <a:pt x="847" y="1"/>
                  <a:pt x="670" y="77"/>
                  <a:pt x="457" y="172"/>
                </a:cubicBezTo>
                <a:cubicBezTo>
                  <a:pt x="214" y="324"/>
                  <a:pt x="1" y="446"/>
                  <a:pt x="31" y="507"/>
                </a:cubicBezTo>
                <a:cubicBezTo>
                  <a:pt x="43" y="543"/>
                  <a:pt x="93" y="560"/>
                  <a:pt x="166" y="560"/>
                </a:cubicBezTo>
                <a:cubicBezTo>
                  <a:pt x="278" y="560"/>
                  <a:pt x="443" y="519"/>
                  <a:pt x="609" y="446"/>
                </a:cubicBezTo>
                <a:cubicBezTo>
                  <a:pt x="852" y="294"/>
                  <a:pt x="1034" y="81"/>
                  <a:pt x="974" y="20"/>
                </a:cubicBezTo>
                <a:cubicBezTo>
                  <a:pt x="967" y="7"/>
                  <a:pt x="952" y="1"/>
                  <a:pt x="92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4" name="Google Shape;3968;p72"/>
          <p:cNvSpPr/>
          <p:nvPr/>
        </p:nvSpPr>
        <p:spPr>
          <a:xfrm>
            <a:off x="5121004" y="6396923"/>
            <a:ext cx="34228" cy="7712"/>
          </a:xfrm>
          <a:custGeom>
            <a:avLst/>
            <a:gdLst/>
            <a:ahLst/>
            <a:cxnLst/>
            <a:rect l="l" t="t" r="r" b="b"/>
            <a:pathLst>
              <a:path w="1582" h="376" extrusionOk="0">
                <a:moveTo>
                  <a:pt x="1426" y="1"/>
                </a:moveTo>
                <a:cubicBezTo>
                  <a:pt x="1275" y="1"/>
                  <a:pt x="1030" y="39"/>
                  <a:pt x="761" y="78"/>
                </a:cubicBezTo>
                <a:cubicBezTo>
                  <a:pt x="366" y="139"/>
                  <a:pt x="1" y="199"/>
                  <a:pt x="1" y="260"/>
                </a:cubicBezTo>
                <a:cubicBezTo>
                  <a:pt x="1" y="326"/>
                  <a:pt x="190" y="376"/>
                  <a:pt x="467" y="376"/>
                </a:cubicBezTo>
                <a:cubicBezTo>
                  <a:pt x="574" y="376"/>
                  <a:pt x="694" y="368"/>
                  <a:pt x="822" y="351"/>
                </a:cubicBezTo>
                <a:cubicBezTo>
                  <a:pt x="1278" y="290"/>
                  <a:pt x="1582" y="108"/>
                  <a:pt x="1582" y="47"/>
                </a:cubicBezTo>
                <a:cubicBezTo>
                  <a:pt x="1570" y="14"/>
                  <a:pt x="1514" y="1"/>
                  <a:pt x="142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5" name="Google Shape;3969;p72"/>
          <p:cNvSpPr/>
          <p:nvPr/>
        </p:nvSpPr>
        <p:spPr>
          <a:xfrm>
            <a:off x="5104581" y="6328295"/>
            <a:ext cx="36175" cy="11836"/>
          </a:xfrm>
          <a:custGeom>
            <a:avLst/>
            <a:gdLst/>
            <a:ahLst/>
            <a:cxnLst/>
            <a:rect l="l" t="t" r="r" b="b"/>
            <a:pathLst>
              <a:path w="1672" h="577" extrusionOk="0">
                <a:moveTo>
                  <a:pt x="1563" y="0"/>
                </a:moveTo>
                <a:cubicBezTo>
                  <a:pt x="1422" y="0"/>
                  <a:pt x="1125" y="82"/>
                  <a:pt x="790" y="202"/>
                </a:cubicBezTo>
                <a:cubicBezTo>
                  <a:pt x="365" y="323"/>
                  <a:pt x="0" y="445"/>
                  <a:pt x="0" y="536"/>
                </a:cubicBezTo>
                <a:cubicBezTo>
                  <a:pt x="13" y="561"/>
                  <a:pt x="83" y="576"/>
                  <a:pt x="195" y="576"/>
                </a:cubicBezTo>
                <a:cubicBezTo>
                  <a:pt x="353" y="576"/>
                  <a:pt x="597" y="547"/>
                  <a:pt x="882" y="475"/>
                </a:cubicBezTo>
                <a:cubicBezTo>
                  <a:pt x="1337" y="323"/>
                  <a:pt x="1672" y="80"/>
                  <a:pt x="1641" y="19"/>
                </a:cubicBezTo>
                <a:cubicBezTo>
                  <a:pt x="1628" y="6"/>
                  <a:pt x="1602" y="0"/>
                  <a:pt x="156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6" name="Google Shape;3970;p72"/>
          <p:cNvSpPr/>
          <p:nvPr/>
        </p:nvSpPr>
        <p:spPr>
          <a:xfrm>
            <a:off x="5119704" y="6495435"/>
            <a:ext cx="51969" cy="10727"/>
          </a:xfrm>
          <a:custGeom>
            <a:avLst/>
            <a:gdLst/>
            <a:ahLst/>
            <a:cxnLst/>
            <a:rect l="l" t="t" r="r" b="b"/>
            <a:pathLst>
              <a:path w="2402" h="523" extrusionOk="0">
                <a:moveTo>
                  <a:pt x="96" y="0"/>
                </a:moveTo>
                <a:cubicBezTo>
                  <a:pt x="59" y="0"/>
                  <a:pt x="36" y="5"/>
                  <a:pt x="31" y="16"/>
                </a:cubicBezTo>
                <a:cubicBezTo>
                  <a:pt x="0" y="108"/>
                  <a:pt x="517" y="320"/>
                  <a:pt x="1186" y="442"/>
                </a:cubicBezTo>
                <a:cubicBezTo>
                  <a:pt x="1496" y="498"/>
                  <a:pt x="1781" y="522"/>
                  <a:pt x="1997" y="522"/>
                </a:cubicBezTo>
                <a:cubicBezTo>
                  <a:pt x="2245" y="522"/>
                  <a:pt x="2401" y="491"/>
                  <a:pt x="2401" y="442"/>
                </a:cubicBezTo>
                <a:cubicBezTo>
                  <a:pt x="2401" y="381"/>
                  <a:pt x="1854" y="290"/>
                  <a:pt x="1216" y="168"/>
                </a:cubicBezTo>
                <a:cubicBezTo>
                  <a:pt x="697" y="94"/>
                  <a:pt x="259" y="0"/>
                  <a:pt x="96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7" name="Google Shape;3971;p72"/>
          <p:cNvSpPr/>
          <p:nvPr/>
        </p:nvSpPr>
        <p:spPr>
          <a:xfrm>
            <a:off x="5111160" y="6575405"/>
            <a:ext cx="33557" cy="29659"/>
          </a:xfrm>
          <a:custGeom>
            <a:avLst/>
            <a:gdLst/>
            <a:ahLst/>
            <a:cxnLst/>
            <a:rect l="l" t="t" r="r" b="b"/>
            <a:pathLst>
              <a:path w="1551" h="1446" extrusionOk="0">
                <a:moveTo>
                  <a:pt x="82" y="0"/>
                </a:moveTo>
                <a:cubicBezTo>
                  <a:pt x="73" y="0"/>
                  <a:pt x="66" y="3"/>
                  <a:pt x="61" y="8"/>
                </a:cubicBezTo>
                <a:cubicBezTo>
                  <a:pt x="0" y="38"/>
                  <a:pt x="213" y="434"/>
                  <a:pt x="638" y="859"/>
                </a:cubicBezTo>
                <a:cubicBezTo>
                  <a:pt x="993" y="1214"/>
                  <a:pt x="1348" y="1446"/>
                  <a:pt x="1460" y="1446"/>
                </a:cubicBezTo>
                <a:cubicBezTo>
                  <a:pt x="1473" y="1446"/>
                  <a:pt x="1483" y="1443"/>
                  <a:pt x="1489" y="1437"/>
                </a:cubicBezTo>
                <a:cubicBezTo>
                  <a:pt x="1550" y="1376"/>
                  <a:pt x="1246" y="1042"/>
                  <a:pt x="821" y="646"/>
                </a:cubicBezTo>
                <a:cubicBezTo>
                  <a:pt x="460" y="285"/>
                  <a:pt x="175" y="0"/>
                  <a:pt x="8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8" name="Google Shape;3972;p72"/>
          <p:cNvSpPr/>
          <p:nvPr/>
        </p:nvSpPr>
        <p:spPr>
          <a:xfrm>
            <a:off x="4891491" y="6247013"/>
            <a:ext cx="127608" cy="392777"/>
          </a:xfrm>
          <a:custGeom>
            <a:avLst/>
            <a:gdLst/>
            <a:ahLst/>
            <a:cxnLst/>
            <a:rect l="l" t="t" r="r" b="b"/>
            <a:pathLst>
              <a:path w="5898" h="19150" extrusionOk="0">
                <a:moveTo>
                  <a:pt x="5898" y="1"/>
                </a:moveTo>
                <a:cubicBezTo>
                  <a:pt x="5898" y="1"/>
                  <a:pt x="5837" y="31"/>
                  <a:pt x="5685" y="92"/>
                </a:cubicBezTo>
                <a:cubicBezTo>
                  <a:pt x="5502" y="183"/>
                  <a:pt x="5320" y="274"/>
                  <a:pt x="5138" y="365"/>
                </a:cubicBezTo>
                <a:cubicBezTo>
                  <a:pt x="4469" y="760"/>
                  <a:pt x="3861" y="1247"/>
                  <a:pt x="3314" y="1794"/>
                </a:cubicBezTo>
                <a:cubicBezTo>
                  <a:pt x="1521" y="3678"/>
                  <a:pt x="396" y="6080"/>
                  <a:pt x="122" y="8633"/>
                </a:cubicBezTo>
                <a:cubicBezTo>
                  <a:pt x="1" y="10062"/>
                  <a:pt x="62" y="11460"/>
                  <a:pt x="335" y="12858"/>
                </a:cubicBezTo>
                <a:cubicBezTo>
                  <a:pt x="548" y="13983"/>
                  <a:pt x="822" y="15077"/>
                  <a:pt x="1186" y="16171"/>
                </a:cubicBezTo>
                <a:cubicBezTo>
                  <a:pt x="1460" y="17113"/>
                  <a:pt x="1733" y="17843"/>
                  <a:pt x="1946" y="18360"/>
                </a:cubicBezTo>
                <a:cubicBezTo>
                  <a:pt x="2037" y="18633"/>
                  <a:pt x="2129" y="18876"/>
                  <a:pt x="2281" y="19150"/>
                </a:cubicBezTo>
                <a:cubicBezTo>
                  <a:pt x="2220" y="18846"/>
                  <a:pt x="2129" y="18572"/>
                  <a:pt x="2037" y="18329"/>
                </a:cubicBezTo>
                <a:cubicBezTo>
                  <a:pt x="1885" y="17812"/>
                  <a:pt x="1642" y="17053"/>
                  <a:pt x="1369" y="16110"/>
                </a:cubicBezTo>
                <a:cubicBezTo>
                  <a:pt x="1034" y="15016"/>
                  <a:pt x="791" y="13922"/>
                  <a:pt x="609" y="12797"/>
                </a:cubicBezTo>
                <a:cubicBezTo>
                  <a:pt x="366" y="11429"/>
                  <a:pt x="274" y="10062"/>
                  <a:pt x="426" y="8663"/>
                </a:cubicBezTo>
                <a:cubicBezTo>
                  <a:pt x="700" y="6171"/>
                  <a:pt x="1764" y="3800"/>
                  <a:pt x="3466" y="1946"/>
                </a:cubicBezTo>
                <a:cubicBezTo>
                  <a:pt x="4195" y="1186"/>
                  <a:pt x="5016" y="548"/>
                  <a:pt x="589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9" name="Google Shape;3973;p72"/>
          <p:cNvSpPr/>
          <p:nvPr/>
        </p:nvSpPr>
        <p:spPr>
          <a:xfrm>
            <a:off x="5014469" y="6249227"/>
            <a:ext cx="144700" cy="393679"/>
          </a:xfrm>
          <a:custGeom>
            <a:avLst/>
            <a:gdLst/>
            <a:ahLst/>
            <a:cxnLst/>
            <a:rect l="l" t="t" r="r" b="b"/>
            <a:pathLst>
              <a:path w="6688" h="19194" extrusionOk="0">
                <a:moveTo>
                  <a:pt x="44" y="1"/>
                </a:moveTo>
                <a:cubicBezTo>
                  <a:pt x="24" y="1"/>
                  <a:pt x="11" y="4"/>
                  <a:pt x="1" y="14"/>
                </a:cubicBezTo>
                <a:cubicBezTo>
                  <a:pt x="1" y="45"/>
                  <a:pt x="305" y="75"/>
                  <a:pt x="822" y="288"/>
                </a:cubicBezTo>
                <a:cubicBezTo>
                  <a:pt x="1551" y="622"/>
                  <a:pt x="2220" y="1048"/>
                  <a:pt x="2828" y="1564"/>
                </a:cubicBezTo>
                <a:cubicBezTo>
                  <a:pt x="3679" y="2355"/>
                  <a:pt x="4347" y="3327"/>
                  <a:pt x="4864" y="4391"/>
                </a:cubicBezTo>
                <a:cubicBezTo>
                  <a:pt x="5442" y="5698"/>
                  <a:pt x="5837" y="7066"/>
                  <a:pt x="6050" y="8495"/>
                </a:cubicBezTo>
                <a:cubicBezTo>
                  <a:pt x="6384" y="11078"/>
                  <a:pt x="6141" y="13723"/>
                  <a:pt x="5290" y="16215"/>
                </a:cubicBezTo>
                <a:cubicBezTo>
                  <a:pt x="4925" y="17218"/>
                  <a:pt x="4499" y="18221"/>
                  <a:pt x="4043" y="19194"/>
                </a:cubicBezTo>
                <a:cubicBezTo>
                  <a:pt x="4195" y="18951"/>
                  <a:pt x="4378" y="18707"/>
                  <a:pt x="4499" y="18434"/>
                </a:cubicBezTo>
                <a:cubicBezTo>
                  <a:pt x="4682" y="18130"/>
                  <a:pt x="4834" y="17826"/>
                  <a:pt x="4955" y="17522"/>
                </a:cubicBezTo>
                <a:cubicBezTo>
                  <a:pt x="5107" y="17157"/>
                  <a:pt x="5320" y="16732"/>
                  <a:pt x="5472" y="16245"/>
                </a:cubicBezTo>
                <a:cubicBezTo>
                  <a:pt x="6384" y="13753"/>
                  <a:pt x="6688" y="11078"/>
                  <a:pt x="6323" y="8434"/>
                </a:cubicBezTo>
                <a:cubicBezTo>
                  <a:pt x="6110" y="6975"/>
                  <a:pt x="5715" y="5577"/>
                  <a:pt x="5077" y="4270"/>
                </a:cubicBezTo>
                <a:cubicBezTo>
                  <a:pt x="4560" y="3175"/>
                  <a:pt x="3831" y="2203"/>
                  <a:pt x="2949" y="1382"/>
                </a:cubicBezTo>
                <a:cubicBezTo>
                  <a:pt x="2341" y="865"/>
                  <a:pt x="1642" y="470"/>
                  <a:pt x="882" y="197"/>
                </a:cubicBezTo>
                <a:cubicBezTo>
                  <a:pt x="670" y="105"/>
                  <a:pt x="457" y="45"/>
                  <a:pt x="244" y="14"/>
                </a:cubicBezTo>
                <a:cubicBezTo>
                  <a:pt x="143" y="14"/>
                  <a:pt x="82" y="1"/>
                  <a:pt x="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0" name="Google Shape;3974;p72"/>
          <p:cNvSpPr/>
          <p:nvPr/>
        </p:nvSpPr>
        <p:spPr>
          <a:xfrm>
            <a:off x="4867823" y="6629801"/>
            <a:ext cx="334769" cy="62988"/>
          </a:xfrm>
          <a:custGeom>
            <a:avLst/>
            <a:gdLst/>
            <a:ahLst/>
            <a:cxnLst/>
            <a:rect l="l" t="t" r="r" b="b"/>
            <a:pathLst>
              <a:path w="15473" h="3071" extrusionOk="0">
                <a:moveTo>
                  <a:pt x="1" y="0"/>
                </a:moveTo>
                <a:lnTo>
                  <a:pt x="1" y="3070"/>
                </a:lnTo>
                <a:lnTo>
                  <a:pt x="15472" y="3070"/>
                </a:lnTo>
                <a:lnTo>
                  <a:pt x="15381" y="0"/>
                </a:lnTo>
                <a:close/>
              </a:path>
            </a:pathLst>
          </a:custGeom>
          <a:solidFill>
            <a:srgbClr val="F5AA79"/>
          </a:solidFill>
          <a:ln w="9875" cap="flat" cmpd="sng">
            <a:solidFill>
              <a:srgbClr val="F5AA78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1" name="Google Shape;3975;p72"/>
          <p:cNvSpPr/>
          <p:nvPr/>
        </p:nvSpPr>
        <p:spPr>
          <a:xfrm>
            <a:off x="4896099" y="6660975"/>
            <a:ext cx="282152" cy="193271"/>
          </a:xfrm>
          <a:custGeom>
            <a:avLst/>
            <a:gdLst/>
            <a:ahLst/>
            <a:cxnLst/>
            <a:rect l="l" t="t" r="r" b="b"/>
            <a:pathLst>
              <a:path w="13041" h="9423" extrusionOk="0">
                <a:moveTo>
                  <a:pt x="1" y="0"/>
                </a:moveTo>
                <a:lnTo>
                  <a:pt x="882" y="9423"/>
                </a:lnTo>
                <a:lnTo>
                  <a:pt x="12129" y="9423"/>
                </a:lnTo>
                <a:lnTo>
                  <a:pt x="13040" y="122"/>
                </a:lnTo>
                <a:lnTo>
                  <a:pt x="1" y="0"/>
                </a:lnTo>
                <a:close/>
              </a:path>
            </a:pathLst>
          </a:custGeom>
          <a:solidFill>
            <a:srgbClr val="F5AA79"/>
          </a:solidFill>
          <a:ln w="9875" cap="flat" cmpd="sng">
            <a:solidFill>
              <a:srgbClr val="F5AA78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2" name="Google Shape;3976;p72"/>
          <p:cNvSpPr/>
          <p:nvPr/>
        </p:nvSpPr>
        <p:spPr>
          <a:xfrm>
            <a:off x="4867823" y="6690900"/>
            <a:ext cx="334769" cy="5619"/>
          </a:xfrm>
          <a:custGeom>
            <a:avLst/>
            <a:gdLst/>
            <a:ahLst/>
            <a:cxnLst/>
            <a:rect l="l" t="t" r="r" b="b"/>
            <a:pathLst>
              <a:path w="15473" h="274" extrusionOk="0">
                <a:moveTo>
                  <a:pt x="7721" y="0"/>
                </a:moveTo>
                <a:cubicBezTo>
                  <a:pt x="3466" y="0"/>
                  <a:pt x="1" y="61"/>
                  <a:pt x="1" y="122"/>
                </a:cubicBezTo>
                <a:cubicBezTo>
                  <a:pt x="1" y="213"/>
                  <a:pt x="3466" y="274"/>
                  <a:pt x="7721" y="274"/>
                </a:cubicBezTo>
                <a:cubicBezTo>
                  <a:pt x="12007" y="274"/>
                  <a:pt x="15472" y="213"/>
                  <a:pt x="15472" y="122"/>
                </a:cubicBezTo>
                <a:cubicBezTo>
                  <a:pt x="15472" y="61"/>
                  <a:pt x="12007" y="0"/>
                  <a:pt x="772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3" name="Google Shape;3977;p72"/>
          <p:cNvSpPr/>
          <p:nvPr/>
        </p:nvSpPr>
        <p:spPr>
          <a:xfrm>
            <a:off x="4911893" y="6733296"/>
            <a:ext cx="257140" cy="61737"/>
          </a:xfrm>
          <a:custGeom>
            <a:avLst/>
            <a:gdLst/>
            <a:ahLst/>
            <a:cxnLst/>
            <a:rect l="l" t="t" r="r" b="b"/>
            <a:pathLst>
              <a:path w="11885" h="3010" extrusionOk="0">
                <a:moveTo>
                  <a:pt x="7265" y="0"/>
                </a:moveTo>
                <a:lnTo>
                  <a:pt x="7174" y="61"/>
                </a:lnTo>
                <a:lnTo>
                  <a:pt x="5836" y="1246"/>
                </a:lnTo>
                <a:lnTo>
                  <a:pt x="4343" y="2538"/>
                </a:lnTo>
                <a:lnTo>
                  <a:pt x="4343" y="2538"/>
                </a:lnTo>
                <a:lnTo>
                  <a:pt x="1824" y="517"/>
                </a:lnTo>
                <a:lnTo>
                  <a:pt x="1763" y="426"/>
                </a:lnTo>
                <a:lnTo>
                  <a:pt x="1672" y="517"/>
                </a:lnTo>
                <a:lnTo>
                  <a:pt x="426" y="2189"/>
                </a:lnTo>
                <a:cubicBezTo>
                  <a:pt x="274" y="2401"/>
                  <a:pt x="122" y="2614"/>
                  <a:pt x="0" y="2857"/>
                </a:cubicBezTo>
                <a:cubicBezTo>
                  <a:pt x="182" y="2675"/>
                  <a:pt x="365" y="2493"/>
                  <a:pt x="517" y="2280"/>
                </a:cubicBezTo>
                <a:lnTo>
                  <a:pt x="1792" y="715"/>
                </a:lnTo>
                <a:lnTo>
                  <a:pt x="1792" y="715"/>
                </a:lnTo>
                <a:lnTo>
                  <a:pt x="4286" y="2827"/>
                </a:lnTo>
                <a:lnTo>
                  <a:pt x="4347" y="2888"/>
                </a:lnTo>
                <a:lnTo>
                  <a:pt x="4438" y="2827"/>
                </a:lnTo>
                <a:lnTo>
                  <a:pt x="6018" y="1429"/>
                </a:lnTo>
                <a:lnTo>
                  <a:pt x="7285" y="335"/>
                </a:lnTo>
                <a:lnTo>
                  <a:pt x="7285" y="335"/>
                </a:lnTo>
                <a:cubicBezTo>
                  <a:pt x="8321" y="1109"/>
                  <a:pt x="9325" y="1970"/>
                  <a:pt x="10213" y="2918"/>
                </a:cubicBezTo>
                <a:lnTo>
                  <a:pt x="10274" y="3009"/>
                </a:lnTo>
                <a:lnTo>
                  <a:pt x="10365" y="2918"/>
                </a:lnTo>
                <a:cubicBezTo>
                  <a:pt x="10791" y="2493"/>
                  <a:pt x="11186" y="2037"/>
                  <a:pt x="11550" y="1520"/>
                </a:cubicBezTo>
                <a:cubicBezTo>
                  <a:pt x="11672" y="1338"/>
                  <a:pt x="11794" y="1125"/>
                  <a:pt x="11885" y="942"/>
                </a:cubicBezTo>
                <a:lnTo>
                  <a:pt x="11885" y="942"/>
                </a:lnTo>
                <a:cubicBezTo>
                  <a:pt x="11391" y="1552"/>
                  <a:pt x="10870" y="2161"/>
                  <a:pt x="10295" y="2718"/>
                </a:cubicBezTo>
                <a:lnTo>
                  <a:pt x="10295" y="2718"/>
                </a:lnTo>
                <a:cubicBezTo>
                  <a:pt x="9402" y="1717"/>
                  <a:pt x="8422" y="831"/>
                  <a:pt x="7356" y="61"/>
                </a:cubicBezTo>
                <a:lnTo>
                  <a:pt x="7265" y="0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4" name="Google Shape;3978;p72"/>
          <p:cNvSpPr/>
          <p:nvPr/>
        </p:nvSpPr>
        <p:spPr>
          <a:xfrm>
            <a:off x="4047094" y="3692178"/>
            <a:ext cx="505755" cy="466759"/>
          </a:xfrm>
          <a:custGeom>
            <a:avLst/>
            <a:gdLst/>
            <a:ahLst/>
            <a:cxnLst/>
            <a:rect l="l" t="t" r="r" b="b"/>
            <a:pathLst>
              <a:path w="23376" h="22757" extrusionOk="0">
                <a:moveTo>
                  <a:pt x="18175" y="1"/>
                </a:moveTo>
                <a:cubicBezTo>
                  <a:pt x="17991" y="1"/>
                  <a:pt x="17805" y="70"/>
                  <a:pt x="17661" y="214"/>
                </a:cubicBezTo>
                <a:lnTo>
                  <a:pt x="305" y="16871"/>
                </a:lnTo>
                <a:cubicBezTo>
                  <a:pt x="1" y="17175"/>
                  <a:pt x="1" y="17661"/>
                  <a:pt x="305" y="17965"/>
                </a:cubicBezTo>
                <a:lnTo>
                  <a:pt x="274" y="17965"/>
                </a:lnTo>
                <a:lnTo>
                  <a:pt x="4651" y="22525"/>
                </a:lnTo>
                <a:cubicBezTo>
                  <a:pt x="4792" y="22681"/>
                  <a:pt x="4988" y="22757"/>
                  <a:pt x="5187" y="22757"/>
                </a:cubicBezTo>
                <a:cubicBezTo>
                  <a:pt x="5376" y="22757"/>
                  <a:pt x="5567" y="22688"/>
                  <a:pt x="5715" y="22555"/>
                </a:cubicBezTo>
                <a:lnTo>
                  <a:pt x="23102" y="5868"/>
                </a:lnTo>
                <a:cubicBezTo>
                  <a:pt x="23375" y="5564"/>
                  <a:pt x="23375" y="5078"/>
                  <a:pt x="23102" y="4804"/>
                </a:cubicBezTo>
                <a:lnTo>
                  <a:pt x="18725" y="245"/>
                </a:lnTo>
                <a:cubicBezTo>
                  <a:pt x="18581" y="85"/>
                  <a:pt x="18379" y="1"/>
                  <a:pt x="18175" y="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5" name="Google Shape;3979;p72"/>
          <p:cNvSpPr/>
          <p:nvPr/>
        </p:nvSpPr>
        <p:spPr>
          <a:xfrm>
            <a:off x="4047095" y="3691274"/>
            <a:ext cx="507055" cy="468420"/>
          </a:xfrm>
          <a:custGeom>
            <a:avLst/>
            <a:gdLst/>
            <a:ahLst/>
            <a:cxnLst/>
            <a:rect l="l" t="t" r="r" b="b"/>
            <a:pathLst>
              <a:path w="23436" h="22838" extrusionOk="0">
                <a:moveTo>
                  <a:pt x="18160" y="1"/>
                </a:moveTo>
                <a:cubicBezTo>
                  <a:pt x="17995" y="1"/>
                  <a:pt x="17833" y="48"/>
                  <a:pt x="17691" y="137"/>
                </a:cubicBezTo>
                <a:cubicBezTo>
                  <a:pt x="17509" y="319"/>
                  <a:pt x="17296" y="501"/>
                  <a:pt x="17114" y="684"/>
                </a:cubicBezTo>
                <a:lnTo>
                  <a:pt x="15989" y="1778"/>
                </a:lnTo>
                <a:lnTo>
                  <a:pt x="13831" y="3845"/>
                </a:lnTo>
                <a:lnTo>
                  <a:pt x="6323" y="11079"/>
                </a:lnTo>
                <a:lnTo>
                  <a:pt x="1277" y="15973"/>
                </a:lnTo>
                <a:lnTo>
                  <a:pt x="487" y="16733"/>
                </a:lnTo>
                <a:cubicBezTo>
                  <a:pt x="366" y="16824"/>
                  <a:pt x="274" y="16915"/>
                  <a:pt x="183" y="17037"/>
                </a:cubicBezTo>
                <a:cubicBezTo>
                  <a:pt x="1" y="17280"/>
                  <a:pt x="1" y="17614"/>
                  <a:pt x="183" y="17857"/>
                </a:cubicBezTo>
                <a:cubicBezTo>
                  <a:pt x="92" y="17736"/>
                  <a:pt x="62" y="17553"/>
                  <a:pt x="92" y="17401"/>
                </a:cubicBezTo>
                <a:cubicBezTo>
                  <a:pt x="92" y="17280"/>
                  <a:pt x="153" y="17158"/>
                  <a:pt x="214" y="17067"/>
                </a:cubicBezTo>
                <a:cubicBezTo>
                  <a:pt x="305" y="16945"/>
                  <a:pt x="396" y="16854"/>
                  <a:pt x="517" y="16763"/>
                </a:cubicBezTo>
                <a:lnTo>
                  <a:pt x="1308" y="16003"/>
                </a:lnTo>
                <a:lnTo>
                  <a:pt x="6384" y="11140"/>
                </a:lnTo>
                <a:lnTo>
                  <a:pt x="13922" y="3936"/>
                </a:lnTo>
                <a:lnTo>
                  <a:pt x="16050" y="1839"/>
                </a:lnTo>
                <a:cubicBezTo>
                  <a:pt x="16414" y="1474"/>
                  <a:pt x="16810" y="1140"/>
                  <a:pt x="17174" y="775"/>
                </a:cubicBezTo>
                <a:cubicBezTo>
                  <a:pt x="17387" y="593"/>
                  <a:pt x="17569" y="380"/>
                  <a:pt x="17752" y="228"/>
                </a:cubicBezTo>
                <a:cubicBezTo>
                  <a:pt x="17876" y="139"/>
                  <a:pt x="18010" y="92"/>
                  <a:pt x="18149" y="92"/>
                </a:cubicBezTo>
                <a:cubicBezTo>
                  <a:pt x="18248" y="92"/>
                  <a:pt x="18349" y="116"/>
                  <a:pt x="18451" y="167"/>
                </a:cubicBezTo>
                <a:cubicBezTo>
                  <a:pt x="18542" y="198"/>
                  <a:pt x="18664" y="289"/>
                  <a:pt x="18725" y="380"/>
                </a:cubicBezTo>
                <a:lnTo>
                  <a:pt x="19028" y="684"/>
                </a:lnTo>
                <a:cubicBezTo>
                  <a:pt x="19211" y="897"/>
                  <a:pt x="19393" y="1079"/>
                  <a:pt x="19576" y="1261"/>
                </a:cubicBezTo>
                <a:lnTo>
                  <a:pt x="20731" y="2447"/>
                </a:lnTo>
                <a:lnTo>
                  <a:pt x="23041" y="4878"/>
                </a:lnTo>
                <a:cubicBezTo>
                  <a:pt x="23223" y="5061"/>
                  <a:pt x="23284" y="5334"/>
                  <a:pt x="23193" y="5608"/>
                </a:cubicBezTo>
                <a:cubicBezTo>
                  <a:pt x="23162" y="5730"/>
                  <a:pt x="23071" y="5821"/>
                  <a:pt x="22980" y="5912"/>
                </a:cubicBezTo>
                <a:lnTo>
                  <a:pt x="22676" y="6216"/>
                </a:lnTo>
                <a:lnTo>
                  <a:pt x="21491" y="7340"/>
                </a:lnTo>
                <a:lnTo>
                  <a:pt x="19150" y="9590"/>
                </a:lnTo>
                <a:lnTo>
                  <a:pt x="14712" y="13845"/>
                </a:lnTo>
                <a:lnTo>
                  <a:pt x="7205" y="21079"/>
                </a:lnTo>
                <a:lnTo>
                  <a:pt x="5685" y="22538"/>
                </a:lnTo>
                <a:cubicBezTo>
                  <a:pt x="5543" y="22662"/>
                  <a:pt x="5370" y="22724"/>
                  <a:pt x="5196" y="22724"/>
                </a:cubicBezTo>
                <a:cubicBezTo>
                  <a:pt x="5072" y="22724"/>
                  <a:pt x="4948" y="22693"/>
                  <a:pt x="4834" y="22629"/>
                </a:cubicBezTo>
                <a:cubicBezTo>
                  <a:pt x="4712" y="22538"/>
                  <a:pt x="4591" y="22417"/>
                  <a:pt x="4499" y="22325"/>
                </a:cubicBezTo>
                <a:cubicBezTo>
                  <a:pt x="4408" y="22204"/>
                  <a:pt x="4287" y="22082"/>
                  <a:pt x="4195" y="21991"/>
                </a:cubicBezTo>
                <a:cubicBezTo>
                  <a:pt x="3375" y="21140"/>
                  <a:pt x="2676" y="20411"/>
                  <a:pt x="2098" y="19833"/>
                </a:cubicBezTo>
                <a:lnTo>
                  <a:pt x="761" y="18465"/>
                </a:lnTo>
                <a:lnTo>
                  <a:pt x="426" y="18100"/>
                </a:lnTo>
                <a:cubicBezTo>
                  <a:pt x="335" y="18009"/>
                  <a:pt x="274" y="17979"/>
                  <a:pt x="274" y="17979"/>
                </a:cubicBezTo>
                <a:lnTo>
                  <a:pt x="274" y="17979"/>
                </a:lnTo>
                <a:lnTo>
                  <a:pt x="396" y="18100"/>
                </a:lnTo>
                <a:lnTo>
                  <a:pt x="730" y="18496"/>
                </a:lnTo>
                <a:lnTo>
                  <a:pt x="2068" y="19894"/>
                </a:lnTo>
                <a:lnTo>
                  <a:pt x="4135" y="22082"/>
                </a:lnTo>
                <a:lnTo>
                  <a:pt x="4469" y="22386"/>
                </a:lnTo>
                <a:cubicBezTo>
                  <a:pt x="4560" y="22508"/>
                  <a:pt x="4682" y="22629"/>
                  <a:pt x="4803" y="22721"/>
                </a:cubicBezTo>
                <a:cubicBezTo>
                  <a:pt x="4934" y="22799"/>
                  <a:pt x="5081" y="22838"/>
                  <a:pt x="5225" y="22838"/>
                </a:cubicBezTo>
                <a:cubicBezTo>
                  <a:pt x="5418" y="22838"/>
                  <a:pt x="5607" y="22768"/>
                  <a:pt x="5746" y="22629"/>
                </a:cubicBezTo>
                <a:lnTo>
                  <a:pt x="7265" y="21170"/>
                </a:lnTo>
                <a:lnTo>
                  <a:pt x="14803" y="13936"/>
                </a:lnTo>
                <a:lnTo>
                  <a:pt x="19241" y="9711"/>
                </a:lnTo>
                <a:lnTo>
                  <a:pt x="21582" y="7462"/>
                </a:lnTo>
                <a:lnTo>
                  <a:pt x="22798" y="6307"/>
                </a:lnTo>
                <a:lnTo>
                  <a:pt x="23102" y="6033"/>
                </a:lnTo>
                <a:cubicBezTo>
                  <a:pt x="23193" y="5912"/>
                  <a:pt x="23284" y="5790"/>
                  <a:pt x="23345" y="5638"/>
                </a:cubicBezTo>
                <a:cubicBezTo>
                  <a:pt x="23436" y="5334"/>
                  <a:pt x="23375" y="5030"/>
                  <a:pt x="23162" y="4787"/>
                </a:cubicBezTo>
                <a:lnTo>
                  <a:pt x="20822" y="2386"/>
                </a:lnTo>
                <a:cubicBezTo>
                  <a:pt x="20457" y="1991"/>
                  <a:pt x="20062" y="1596"/>
                  <a:pt x="19697" y="1201"/>
                </a:cubicBezTo>
                <a:cubicBezTo>
                  <a:pt x="19515" y="988"/>
                  <a:pt x="19302" y="805"/>
                  <a:pt x="19120" y="623"/>
                </a:cubicBezTo>
                <a:lnTo>
                  <a:pt x="18846" y="319"/>
                </a:lnTo>
                <a:cubicBezTo>
                  <a:pt x="18755" y="198"/>
                  <a:pt x="18633" y="106"/>
                  <a:pt x="18512" y="76"/>
                </a:cubicBezTo>
                <a:cubicBezTo>
                  <a:pt x="18398" y="25"/>
                  <a:pt x="18278" y="1"/>
                  <a:pt x="1816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6" name="Google Shape;3980;p72"/>
          <p:cNvSpPr/>
          <p:nvPr/>
        </p:nvSpPr>
        <p:spPr>
          <a:xfrm>
            <a:off x="4367365" y="3708401"/>
            <a:ext cx="165080" cy="157745"/>
          </a:xfrm>
          <a:custGeom>
            <a:avLst/>
            <a:gdLst/>
            <a:ahLst/>
            <a:cxnLst/>
            <a:rect l="l" t="t" r="r" b="b"/>
            <a:pathLst>
              <a:path w="7630" h="7691" extrusionOk="0">
                <a:moveTo>
                  <a:pt x="3162" y="1"/>
                </a:moveTo>
                <a:lnTo>
                  <a:pt x="0" y="3071"/>
                </a:lnTo>
                <a:lnTo>
                  <a:pt x="4469" y="7691"/>
                </a:lnTo>
                <a:lnTo>
                  <a:pt x="7630" y="4621"/>
                </a:lnTo>
                <a:lnTo>
                  <a:pt x="3162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7" name="Google Shape;3981;p72"/>
          <p:cNvSpPr/>
          <p:nvPr/>
        </p:nvSpPr>
        <p:spPr>
          <a:xfrm>
            <a:off x="4145081" y="3913505"/>
            <a:ext cx="165103" cy="157131"/>
          </a:xfrm>
          <a:custGeom>
            <a:avLst/>
            <a:gdLst/>
            <a:ahLst/>
            <a:cxnLst/>
            <a:rect l="l" t="t" r="r" b="b"/>
            <a:pathLst>
              <a:path w="7631" h="7661" extrusionOk="0">
                <a:moveTo>
                  <a:pt x="3162" y="1"/>
                </a:moveTo>
                <a:lnTo>
                  <a:pt x="1" y="3071"/>
                </a:lnTo>
                <a:lnTo>
                  <a:pt x="4499" y="7661"/>
                </a:lnTo>
                <a:lnTo>
                  <a:pt x="7630" y="4591"/>
                </a:lnTo>
                <a:lnTo>
                  <a:pt x="3162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8" name="Google Shape;3982;p72"/>
          <p:cNvSpPr/>
          <p:nvPr/>
        </p:nvSpPr>
        <p:spPr>
          <a:xfrm>
            <a:off x="4219398" y="3844940"/>
            <a:ext cx="165080" cy="157745"/>
          </a:xfrm>
          <a:custGeom>
            <a:avLst/>
            <a:gdLst/>
            <a:ahLst/>
            <a:cxnLst/>
            <a:rect l="l" t="t" r="r" b="b"/>
            <a:pathLst>
              <a:path w="7630" h="7691" extrusionOk="0">
                <a:moveTo>
                  <a:pt x="3162" y="0"/>
                </a:moveTo>
                <a:lnTo>
                  <a:pt x="0" y="3070"/>
                </a:lnTo>
                <a:lnTo>
                  <a:pt x="4469" y="7691"/>
                </a:lnTo>
                <a:lnTo>
                  <a:pt x="7630" y="4621"/>
                </a:lnTo>
                <a:lnTo>
                  <a:pt x="3162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9" name="Google Shape;3983;p72"/>
          <p:cNvSpPr/>
          <p:nvPr/>
        </p:nvSpPr>
        <p:spPr>
          <a:xfrm>
            <a:off x="4293717" y="3776987"/>
            <a:ext cx="165080" cy="157131"/>
          </a:xfrm>
          <a:custGeom>
            <a:avLst/>
            <a:gdLst/>
            <a:ahLst/>
            <a:cxnLst/>
            <a:rect l="l" t="t" r="r" b="b"/>
            <a:pathLst>
              <a:path w="7630" h="7661" extrusionOk="0">
                <a:moveTo>
                  <a:pt x="3161" y="0"/>
                </a:moveTo>
                <a:lnTo>
                  <a:pt x="0" y="3070"/>
                </a:lnTo>
                <a:lnTo>
                  <a:pt x="4468" y="7660"/>
                </a:lnTo>
                <a:lnTo>
                  <a:pt x="7629" y="4590"/>
                </a:lnTo>
                <a:lnTo>
                  <a:pt x="3161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0" name="Google Shape;3984;p72"/>
          <p:cNvSpPr/>
          <p:nvPr/>
        </p:nvSpPr>
        <p:spPr>
          <a:xfrm>
            <a:off x="4367365" y="3708400"/>
            <a:ext cx="165080" cy="157747"/>
          </a:xfrm>
          <a:custGeom>
            <a:avLst/>
            <a:gdLst/>
            <a:ahLst/>
            <a:cxnLst/>
            <a:rect l="l" t="t" r="r" b="b"/>
            <a:pathLst>
              <a:path w="7630" h="7691" extrusionOk="0">
                <a:moveTo>
                  <a:pt x="3162" y="1"/>
                </a:moveTo>
                <a:lnTo>
                  <a:pt x="0" y="3071"/>
                </a:lnTo>
                <a:lnTo>
                  <a:pt x="4469" y="7691"/>
                </a:lnTo>
                <a:lnTo>
                  <a:pt x="7630" y="4621"/>
                </a:lnTo>
                <a:lnTo>
                  <a:pt x="316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1" name="Google Shape;3985;p72"/>
          <p:cNvSpPr/>
          <p:nvPr/>
        </p:nvSpPr>
        <p:spPr>
          <a:xfrm>
            <a:off x="4145081" y="3913505"/>
            <a:ext cx="165103" cy="157131"/>
          </a:xfrm>
          <a:custGeom>
            <a:avLst/>
            <a:gdLst/>
            <a:ahLst/>
            <a:cxnLst/>
            <a:rect l="l" t="t" r="r" b="b"/>
            <a:pathLst>
              <a:path w="7631" h="7661" extrusionOk="0">
                <a:moveTo>
                  <a:pt x="3162" y="1"/>
                </a:moveTo>
                <a:lnTo>
                  <a:pt x="1" y="3071"/>
                </a:lnTo>
                <a:lnTo>
                  <a:pt x="4499" y="7661"/>
                </a:lnTo>
                <a:lnTo>
                  <a:pt x="7630" y="4591"/>
                </a:lnTo>
                <a:lnTo>
                  <a:pt x="316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2" name="Google Shape;3986;p72"/>
          <p:cNvSpPr/>
          <p:nvPr/>
        </p:nvSpPr>
        <p:spPr>
          <a:xfrm>
            <a:off x="4219398" y="3844939"/>
            <a:ext cx="165080" cy="157747"/>
          </a:xfrm>
          <a:custGeom>
            <a:avLst/>
            <a:gdLst/>
            <a:ahLst/>
            <a:cxnLst/>
            <a:rect l="l" t="t" r="r" b="b"/>
            <a:pathLst>
              <a:path w="7630" h="7691" extrusionOk="0">
                <a:moveTo>
                  <a:pt x="3162" y="0"/>
                </a:moveTo>
                <a:lnTo>
                  <a:pt x="0" y="3070"/>
                </a:lnTo>
                <a:lnTo>
                  <a:pt x="4469" y="7691"/>
                </a:lnTo>
                <a:lnTo>
                  <a:pt x="7630" y="4621"/>
                </a:lnTo>
                <a:lnTo>
                  <a:pt x="316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3" name="Google Shape;3987;p72"/>
          <p:cNvSpPr/>
          <p:nvPr/>
        </p:nvSpPr>
        <p:spPr>
          <a:xfrm>
            <a:off x="4293717" y="3776987"/>
            <a:ext cx="165080" cy="157131"/>
          </a:xfrm>
          <a:custGeom>
            <a:avLst/>
            <a:gdLst/>
            <a:ahLst/>
            <a:cxnLst/>
            <a:rect l="l" t="t" r="r" b="b"/>
            <a:pathLst>
              <a:path w="7630" h="7661" extrusionOk="0">
                <a:moveTo>
                  <a:pt x="3161" y="0"/>
                </a:moveTo>
                <a:lnTo>
                  <a:pt x="0" y="3070"/>
                </a:lnTo>
                <a:lnTo>
                  <a:pt x="4468" y="7660"/>
                </a:lnTo>
                <a:lnTo>
                  <a:pt x="7629" y="4590"/>
                </a:lnTo>
                <a:lnTo>
                  <a:pt x="316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4" name="Google Shape;3988;p72"/>
          <p:cNvSpPr/>
          <p:nvPr/>
        </p:nvSpPr>
        <p:spPr>
          <a:xfrm>
            <a:off x="4054991" y="3785992"/>
            <a:ext cx="552423" cy="379753"/>
          </a:xfrm>
          <a:custGeom>
            <a:avLst/>
            <a:gdLst/>
            <a:ahLst/>
            <a:cxnLst/>
            <a:rect l="l" t="t" r="r" b="b"/>
            <a:pathLst>
              <a:path w="25533" h="18515" extrusionOk="0">
                <a:moveTo>
                  <a:pt x="21590" y="1"/>
                </a:moveTo>
                <a:cubicBezTo>
                  <a:pt x="21477" y="1"/>
                  <a:pt x="21361" y="26"/>
                  <a:pt x="21247" y="78"/>
                </a:cubicBezTo>
                <a:lnTo>
                  <a:pt x="487" y="11568"/>
                </a:lnTo>
                <a:cubicBezTo>
                  <a:pt x="122" y="11780"/>
                  <a:pt x="1" y="12236"/>
                  <a:pt x="213" y="12601"/>
                </a:cubicBezTo>
                <a:lnTo>
                  <a:pt x="3253" y="18103"/>
                </a:lnTo>
                <a:cubicBezTo>
                  <a:pt x="3404" y="18362"/>
                  <a:pt x="3664" y="18514"/>
                  <a:pt x="3932" y="18514"/>
                </a:cubicBezTo>
                <a:cubicBezTo>
                  <a:pt x="4041" y="18514"/>
                  <a:pt x="4151" y="18489"/>
                  <a:pt x="4256" y="18437"/>
                </a:cubicBezTo>
                <a:lnTo>
                  <a:pt x="25047" y="6947"/>
                </a:lnTo>
                <a:cubicBezTo>
                  <a:pt x="25411" y="6735"/>
                  <a:pt x="25533" y="6279"/>
                  <a:pt x="25320" y="5914"/>
                </a:cubicBezTo>
                <a:lnTo>
                  <a:pt x="22281" y="412"/>
                </a:lnTo>
                <a:cubicBezTo>
                  <a:pt x="22129" y="153"/>
                  <a:pt x="21870" y="1"/>
                  <a:pt x="21590" y="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5" name="Google Shape;3989;p72"/>
          <p:cNvSpPr/>
          <p:nvPr/>
        </p:nvSpPr>
        <p:spPr>
          <a:xfrm>
            <a:off x="4056959" y="3784351"/>
            <a:ext cx="550455" cy="382133"/>
          </a:xfrm>
          <a:custGeom>
            <a:avLst/>
            <a:gdLst/>
            <a:ahLst/>
            <a:cxnLst/>
            <a:rect l="l" t="t" r="r" b="b"/>
            <a:pathLst>
              <a:path w="25442" h="18631" extrusionOk="0">
                <a:moveTo>
                  <a:pt x="61" y="12043"/>
                </a:moveTo>
                <a:cubicBezTo>
                  <a:pt x="1" y="12195"/>
                  <a:pt x="1" y="12377"/>
                  <a:pt x="61" y="12529"/>
                </a:cubicBezTo>
                <a:cubicBezTo>
                  <a:pt x="31" y="12377"/>
                  <a:pt x="31" y="12195"/>
                  <a:pt x="61" y="12043"/>
                </a:cubicBezTo>
                <a:close/>
                <a:moveTo>
                  <a:pt x="61" y="12529"/>
                </a:moveTo>
                <a:cubicBezTo>
                  <a:pt x="61" y="12590"/>
                  <a:pt x="92" y="12620"/>
                  <a:pt x="122" y="12681"/>
                </a:cubicBezTo>
                <a:cubicBezTo>
                  <a:pt x="92" y="12620"/>
                  <a:pt x="92" y="12590"/>
                  <a:pt x="61" y="12529"/>
                </a:cubicBezTo>
                <a:close/>
                <a:moveTo>
                  <a:pt x="122" y="12681"/>
                </a:moveTo>
                <a:cubicBezTo>
                  <a:pt x="122" y="12681"/>
                  <a:pt x="153" y="12742"/>
                  <a:pt x="213" y="12833"/>
                </a:cubicBezTo>
                <a:lnTo>
                  <a:pt x="122" y="12681"/>
                </a:lnTo>
                <a:close/>
                <a:moveTo>
                  <a:pt x="21563" y="1"/>
                </a:moveTo>
                <a:cubicBezTo>
                  <a:pt x="21487" y="1"/>
                  <a:pt x="21412" y="12"/>
                  <a:pt x="21338" y="36"/>
                </a:cubicBezTo>
                <a:cubicBezTo>
                  <a:pt x="21217" y="67"/>
                  <a:pt x="21065" y="128"/>
                  <a:pt x="20943" y="188"/>
                </a:cubicBezTo>
                <a:lnTo>
                  <a:pt x="20609" y="401"/>
                </a:lnTo>
                <a:lnTo>
                  <a:pt x="19272" y="1161"/>
                </a:lnTo>
                <a:lnTo>
                  <a:pt x="16658" y="2590"/>
                </a:lnTo>
                <a:lnTo>
                  <a:pt x="7660" y="7575"/>
                </a:lnTo>
                <a:lnTo>
                  <a:pt x="1581" y="10979"/>
                </a:lnTo>
                <a:lnTo>
                  <a:pt x="639" y="11496"/>
                </a:lnTo>
                <a:cubicBezTo>
                  <a:pt x="487" y="11556"/>
                  <a:pt x="365" y="11648"/>
                  <a:pt x="244" y="11739"/>
                </a:cubicBezTo>
                <a:cubicBezTo>
                  <a:pt x="153" y="11830"/>
                  <a:pt x="92" y="11921"/>
                  <a:pt x="61" y="12043"/>
                </a:cubicBezTo>
                <a:cubicBezTo>
                  <a:pt x="122" y="11952"/>
                  <a:pt x="183" y="11830"/>
                  <a:pt x="274" y="11769"/>
                </a:cubicBezTo>
                <a:cubicBezTo>
                  <a:pt x="396" y="11678"/>
                  <a:pt x="517" y="11587"/>
                  <a:pt x="639" y="11556"/>
                </a:cubicBezTo>
                <a:lnTo>
                  <a:pt x="1581" y="11009"/>
                </a:lnTo>
                <a:lnTo>
                  <a:pt x="7660" y="7666"/>
                </a:lnTo>
                <a:lnTo>
                  <a:pt x="16718" y="2711"/>
                </a:lnTo>
                <a:lnTo>
                  <a:pt x="19332" y="1283"/>
                </a:lnTo>
                <a:lnTo>
                  <a:pt x="20670" y="523"/>
                </a:lnTo>
                <a:lnTo>
                  <a:pt x="21004" y="340"/>
                </a:lnTo>
                <a:cubicBezTo>
                  <a:pt x="21126" y="280"/>
                  <a:pt x="21247" y="219"/>
                  <a:pt x="21369" y="158"/>
                </a:cubicBezTo>
                <a:cubicBezTo>
                  <a:pt x="21422" y="143"/>
                  <a:pt x="21479" y="135"/>
                  <a:pt x="21537" y="135"/>
                </a:cubicBezTo>
                <a:cubicBezTo>
                  <a:pt x="21711" y="135"/>
                  <a:pt x="21893" y="204"/>
                  <a:pt x="22007" y="340"/>
                </a:cubicBezTo>
                <a:cubicBezTo>
                  <a:pt x="22098" y="432"/>
                  <a:pt x="22159" y="553"/>
                  <a:pt x="22220" y="675"/>
                </a:cubicBezTo>
                <a:lnTo>
                  <a:pt x="22402" y="1009"/>
                </a:lnTo>
                <a:lnTo>
                  <a:pt x="22797" y="1708"/>
                </a:lnTo>
                <a:lnTo>
                  <a:pt x="23588" y="3137"/>
                </a:lnTo>
                <a:lnTo>
                  <a:pt x="25168" y="6024"/>
                </a:lnTo>
                <a:cubicBezTo>
                  <a:pt x="25320" y="6237"/>
                  <a:pt x="25320" y="6541"/>
                  <a:pt x="25168" y="6754"/>
                </a:cubicBezTo>
                <a:cubicBezTo>
                  <a:pt x="25108" y="6845"/>
                  <a:pt x="25016" y="6936"/>
                  <a:pt x="24895" y="6997"/>
                </a:cubicBezTo>
                <a:lnTo>
                  <a:pt x="24500" y="7210"/>
                </a:lnTo>
                <a:lnTo>
                  <a:pt x="23071" y="8000"/>
                </a:lnTo>
                <a:lnTo>
                  <a:pt x="20275" y="9550"/>
                </a:lnTo>
                <a:lnTo>
                  <a:pt x="14955" y="12499"/>
                </a:lnTo>
                <a:lnTo>
                  <a:pt x="5928" y="17484"/>
                </a:lnTo>
                <a:cubicBezTo>
                  <a:pt x="5290" y="17848"/>
                  <a:pt x="4682" y="18183"/>
                  <a:pt x="4104" y="18487"/>
                </a:cubicBezTo>
                <a:cubicBezTo>
                  <a:pt x="4013" y="18523"/>
                  <a:pt x="3920" y="18540"/>
                  <a:pt x="3829" y="18540"/>
                </a:cubicBezTo>
                <a:cubicBezTo>
                  <a:pt x="3614" y="18540"/>
                  <a:pt x="3411" y="18444"/>
                  <a:pt x="3283" y="18274"/>
                </a:cubicBezTo>
                <a:cubicBezTo>
                  <a:pt x="3101" y="18031"/>
                  <a:pt x="2979" y="17757"/>
                  <a:pt x="2828" y="17514"/>
                </a:cubicBezTo>
                <a:lnTo>
                  <a:pt x="1369" y="14900"/>
                </a:lnTo>
                <a:lnTo>
                  <a:pt x="457" y="13259"/>
                </a:lnTo>
                <a:lnTo>
                  <a:pt x="213" y="12833"/>
                </a:lnTo>
                <a:lnTo>
                  <a:pt x="213" y="12833"/>
                </a:lnTo>
                <a:cubicBezTo>
                  <a:pt x="244" y="12924"/>
                  <a:pt x="335" y="13076"/>
                  <a:pt x="426" y="13259"/>
                </a:cubicBezTo>
                <a:lnTo>
                  <a:pt x="1338" y="14930"/>
                </a:lnTo>
                <a:lnTo>
                  <a:pt x="2767" y="17544"/>
                </a:lnTo>
                <a:cubicBezTo>
                  <a:pt x="2919" y="17787"/>
                  <a:pt x="3040" y="18061"/>
                  <a:pt x="3223" y="18335"/>
                </a:cubicBezTo>
                <a:cubicBezTo>
                  <a:pt x="3373" y="18528"/>
                  <a:pt x="3600" y="18631"/>
                  <a:pt x="3839" y="18631"/>
                </a:cubicBezTo>
                <a:cubicBezTo>
                  <a:pt x="3937" y="18631"/>
                  <a:pt x="4037" y="18613"/>
                  <a:pt x="4135" y="18578"/>
                </a:cubicBezTo>
                <a:cubicBezTo>
                  <a:pt x="4712" y="18274"/>
                  <a:pt x="5320" y="17939"/>
                  <a:pt x="5958" y="17575"/>
                </a:cubicBezTo>
                <a:lnTo>
                  <a:pt x="14986" y="12620"/>
                </a:lnTo>
                <a:lnTo>
                  <a:pt x="20305" y="9672"/>
                </a:lnTo>
                <a:lnTo>
                  <a:pt x="23132" y="8122"/>
                </a:lnTo>
                <a:lnTo>
                  <a:pt x="24560" y="7301"/>
                </a:lnTo>
                <a:lnTo>
                  <a:pt x="24925" y="7119"/>
                </a:lnTo>
                <a:cubicBezTo>
                  <a:pt x="25047" y="7058"/>
                  <a:pt x="25168" y="6936"/>
                  <a:pt x="25260" y="6815"/>
                </a:cubicBezTo>
                <a:cubicBezTo>
                  <a:pt x="25412" y="6572"/>
                  <a:pt x="25442" y="6237"/>
                  <a:pt x="25290" y="5964"/>
                </a:cubicBezTo>
                <a:lnTo>
                  <a:pt x="23679" y="3076"/>
                </a:lnTo>
                <a:lnTo>
                  <a:pt x="22919" y="1678"/>
                </a:lnTo>
                <a:lnTo>
                  <a:pt x="22554" y="918"/>
                </a:lnTo>
                <a:lnTo>
                  <a:pt x="22372" y="584"/>
                </a:lnTo>
                <a:cubicBezTo>
                  <a:pt x="22311" y="462"/>
                  <a:pt x="22220" y="340"/>
                  <a:pt x="22129" y="219"/>
                </a:cubicBezTo>
                <a:cubicBezTo>
                  <a:pt x="21973" y="85"/>
                  <a:pt x="21768" y="1"/>
                  <a:pt x="21563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6" name="Google Shape;3990;p72"/>
          <p:cNvSpPr/>
          <p:nvPr/>
        </p:nvSpPr>
        <p:spPr>
          <a:xfrm>
            <a:off x="4429180" y="3808165"/>
            <a:ext cx="150628" cy="158977"/>
          </a:xfrm>
          <a:custGeom>
            <a:avLst/>
            <a:gdLst/>
            <a:ahLst/>
            <a:cxnLst/>
            <a:rect l="l" t="t" r="r" b="b"/>
            <a:pathLst>
              <a:path w="6962" h="7751" extrusionOk="0">
                <a:moveTo>
                  <a:pt x="3831" y="0"/>
                </a:moveTo>
                <a:lnTo>
                  <a:pt x="1" y="2158"/>
                </a:lnTo>
                <a:lnTo>
                  <a:pt x="3131" y="7751"/>
                </a:lnTo>
                <a:lnTo>
                  <a:pt x="6961" y="5623"/>
                </a:lnTo>
                <a:lnTo>
                  <a:pt x="3831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7" name="Google Shape;3991;p72"/>
          <p:cNvSpPr/>
          <p:nvPr/>
        </p:nvSpPr>
        <p:spPr>
          <a:xfrm>
            <a:off x="4158908" y="3952170"/>
            <a:ext cx="150605" cy="158999"/>
          </a:xfrm>
          <a:custGeom>
            <a:avLst/>
            <a:gdLst/>
            <a:ahLst/>
            <a:cxnLst/>
            <a:rect l="l" t="t" r="r" b="b"/>
            <a:pathLst>
              <a:path w="6961" h="7752" extrusionOk="0">
                <a:moveTo>
                  <a:pt x="3830" y="0"/>
                </a:moveTo>
                <a:lnTo>
                  <a:pt x="0" y="2159"/>
                </a:lnTo>
                <a:lnTo>
                  <a:pt x="3131" y="7751"/>
                </a:lnTo>
                <a:lnTo>
                  <a:pt x="6961" y="5593"/>
                </a:lnTo>
                <a:lnTo>
                  <a:pt x="3830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8" name="Google Shape;3992;p72"/>
          <p:cNvSpPr/>
          <p:nvPr/>
        </p:nvSpPr>
        <p:spPr>
          <a:xfrm>
            <a:off x="4248997" y="3904174"/>
            <a:ext cx="150605" cy="158977"/>
          </a:xfrm>
          <a:custGeom>
            <a:avLst/>
            <a:gdLst/>
            <a:ahLst/>
            <a:cxnLst/>
            <a:rect l="l" t="t" r="r" b="b"/>
            <a:pathLst>
              <a:path w="6961" h="7751" extrusionOk="0">
                <a:moveTo>
                  <a:pt x="3830" y="0"/>
                </a:moveTo>
                <a:lnTo>
                  <a:pt x="0" y="2158"/>
                </a:lnTo>
                <a:lnTo>
                  <a:pt x="3131" y="7751"/>
                </a:lnTo>
                <a:lnTo>
                  <a:pt x="6961" y="5593"/>
                </a:lnTo>
                <a:lnTo>
                  <a:pt x="3830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9" name="Google Shape;3993;p72"/>
          <p:cNvSpPr/>
          <p:nvPr/>
        </p:nvSpPr>
        <p:spPr>
          <a:xfrm>
            <a:off x="4339088" y="3856159"/>
            <a:ext cx="151276" cy="158999"/>
          </a:xfrm>
          <a:custGeom>
            <a:avLst/>
            <a:gdLst/>
            <a:ahLst/>
            <a:cxnLst/>
            <a:rect l="l" t="t" r="r" b="b"/>
            <a:pathLst>
              <a:path w="6992" h="7752" extrusionOk="0">
                <a:moveTo>
                  <a:pt x="3861" y="1"/>
                </a:moveTo>
                <a:lnTo>
                  <a:pt x="0" y="2159"/>
                </a:lnTo>
                <a:lnTo>
                  <a:pt x="3162" y="7751"/>
                </a:lnTo>
                <a:lnTo>
                  <a:pt x="6991" y="5593"/>
                </a:lnTo>
                <a:lnTo>
                  <a:pt x="3861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0" name="Google Shape;3994;p72"/>
          <p:cNvSpPr/>
          <p:nvPr/>
        </p:nvSpPr>
        <p:spPr>
          <a:xfrm>
            <a:off x="4429180" y="3808165"/>
            <a:ext cx="150628" cy="158977"/>
          </a:xfrm>
          <a:custGeom>
            <a:avLst/>
            <a:gdLst/>
            <a:ahLst/>
            <a:cxnLst/>
            <a:rect l="l" t="t" r="r" b="b"/>
            <a:pathLst>
              <a:path w="6962" h="7751" extrusionOk="0">
                <a:moveTo>
                  <a:pt x="3831" y="0"/>
                </a:moveTo>
                <a:lnTo>
                  <a:pt x="1" y="2158"/>
                </a:lnTo>
                <a:lnTo>
                  <a:pt x="3131" y="7751"/>
                </a:lnTo>
                <a:lnTo>
                  <a:pt x="6961" y="5623"/>
                </a:lnTo>
                <a:lnTo>
                  <a:pt x="383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1" name="Google Shape;3995;p72"/>
          <p:cNvSpPr/>
          <p:nvPr/>
        </p:nvSpPr>
        <p:spPr>
          <a:xfrm>
            <a:off x="4158908" y="3952170"/>
            <a:ext cx="150605" cy="158999"/>
          </a:xfrm>
          <a:custGeom>
            <a:avLst/>
            <a:gdLst/>
            <a:ahLst/>
            <a:cxnLst/>
            <a:rect l="l" t="t" r="r" b="b"/>
            <a:pathLst>
              <a:path w="6961" h="7752" extrusionOk="0">
                <a:moveTo>
                  <a:pt x="3830" y="0"/>
                </a:moveTo>
                <a:lnTo>
                  <a:pt x="0" y="2159"/>
                </a:lnTo>
                <a:lnTo>
                  <a:pt x="3131" y="7751"/>
                </a:lnTo>
                <a:lnTo>
                  <a:pt x="6961" y="5593"/>
                </a:lnTo>
                <a:lnTo>
                  <a:pt x="38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2" name="Google Shape;3996;p72"/>
          <p:cNvSpPr/>
          <p:nvPr/>
        </p:nvSpPr>
        <p:spPr>
          <a:xfrm>
            <a:off x="4248997" y="3904174"/>
            <a:ext cx="150605" cy="158977"/>
          </a:xfrm>
          <a:custGeom>
            <a:avLst/>
            <a:gdLst/>
            <a:ahLst/>
            <a:cxnLst/>
            <a:rect l="l" t="t" r="r" b="b"/>
            <a:pathLst>
              <a:path w="6961" h="7751" extrusionOk="0">
                <a:moveTo>
                  <a:pt x="3830" y="0"/>
                </a:moveTo>
                <a:lnTo>
                  <a:pt x="0" y="2158"/>
                </a:lnTo>
                <a:lnTo>
                  <a:pt x="3131" y="7751"/>
                </a:lnTo>
                <a:lnTo>
                  <a:pt x="6961" y="5593"/>
                </a:lnTo>
                <a:lnTo>
                  <a:pt x="38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3" name="Google Shape;3997;p72"/>
          <p:cNvSpPr/>
          <p:nvPr/>
        </p:nvSpPr>
        <p:spPr>
          <a:xfrm>
            <a:off x="4339088" y="3856159"/>
            <a:ext cx="151276" cy="158999"/>
          </a:xfrm>
          <a:custGeom>
            <a:avLst/>
            <a:gdLst/>
            <a:ahLst/>
            <a:cxnLst/>
            <a:rect l="l" t="t" r="r" b="b"/>
            <a:pathLst>
              <a:path w="6992" h="7752" extrusionOk="0">
                <a:moveTo>
                  <a:pt x="3861" y="1"/>
                </a:moveTo>
                <a:lnTo>
                  <a:pt x="0" y="2159"/>
                </a:lnTo>
                <a:lnTo>
                  <a:pt x="3162" y="7751"/>
                </a:lnTo>
                <a:lnTo>
                  <a:pt x="6991" y="5593"/>
                </a:lnTo>
                <a:lnTo>
                  <a:pt x="386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4" name="Google Shape;3998;p72"/>
          <p:cNvSpPr/>
          <p:nvPr/>
        </p:nvSpPr>
        <p:spPr>
          <a:xfrm>
            <a:off x="4041186" y="3915025"/>
            <a:ext cx="592536" cy="266945"/>
          </a:xfrm>
          <a:custGeom>
            <a:avLst/>
            <a:gdLst/>
            <a:ahLst/>
            <a:cxnLst/>
            <a:rect l="l" t="t" r="r" b="b"/>
            <a:pathLst>
              <a:path w="27387" h="13015" extrusionOk="0">
                <a:moveTo>
                  <a:pt x="25230" y="1"/>
                </a:moveTo>
                <a:cubicBezTo>
                  <a:pt x="25179" y="1"/>
                  <a:pt x="25128" y="6"/>
                  <a:pt x="25077" y="18"/>
                </a:cubicBezTo>
                <a:lnTo>
                  <a:pt x="25046" y="18"/>
                </a:lnTo>
                <a:lnTo>
                  <a:pt x="699" y="5337"/>
                </a:lnTo>
                <a:cubicBezTo>
                  <a:pt x="274" y="5429"/>
                  <a:pt x="0" y="5824"/>
                  <a:pt x="91" y="6249"/>
                </a:cubicBezTo>
                <a:lnTo>
                  <a:pt x="91" y="6280"/>
                </a:lnTo>
                <a:lnTo>
                  <a:pt x="1429" y="12420"/>
                </a:lnTo>
                <a:cubicBezTo>
                  <a:pt x="1508" y="12763"/>
                  <a:pt x="1817" y="13015"/>
                  <a:pt x="2176" y="13015"/>
                </a:cubicBezTo>
                <a:cubicBezTo>
                  <a:pt x="2230" y="13015"/>
                  <a:pt x="2285" y="13009"/>
                  <a:pt x="2341" y="12997"/>
                </a:cubicBezTo>
                <a:lnTo>
                  <a:pt x="2371" y="12997"/>
                </a:lnTo>
                <a:lnTo>
                  <a:pt x="26718" y="7678"/>
                </a:lnTo>
                <a:cubicBezTo>
                  <a:pt x="27144" y="7617"/>
                  <a:pt x="27387" y="7222"/>
                  <a:pt x="27326" y="6796"/>
                </a:cubicBezTo>
                <a:cubicBezTo>
                  <a:pt x="27326" y="6796"/>
                  <a:pt x="27326" y="6796"/>
                  <a:pt x="27326" y="6766"/>
                </a:cubicBezTo>
                <a:lnTo>
                  <a:pt x="25958" y="626"/>
                </a:lnTo>
                <a:cubicBezTo>
                  <a:pt x="25879" y="256"/>
                  <a:pt x="25569" y="1"/>
                  <a:pt x="25230" y="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5" name="Google Shape;3999;p72"/>
          <p:cNvSpPr/>
          <p:nvPr/>
        </p:nvSpPr>
        <p:spPr>
          <a:xfrm>
            <a:off x="4042507" y="3914287"/>
            <a:ext cx="593185" cy="269816"/>
          </a:xfrm>
          <a:custGeom>
            <a:avLst/>
            <a:gdLst/>
            <a:ahLst/>
            <a:cxnLst/>
            <a:rect l="l" t="t" r="r" b="b"/>
            <a:pathLst>
              <a:path w="27417" h="13155" extrusionOk="0">
                <a:moveTo>
                  <a:pt x="25118" y="1"/>
                </a:moveTo>
                <a:cubicBezTo>
                  <a:pt x="25046" y="1"/>
                  <a:pt x="24970" y="9"/>
                  <a:pt x="24894" y="24"/>
                </a:cubicBezTo>
                <a:lnTo>
                  <a:pt x="24104" y="206"/>
                </a:lnTo>
                <a:lnTo>
                  <a:pt x="22554" y="540"/>
                </a:lnTo>
                <a:lnTo>
                  <a:pt x="19514" y="1209"/>
                </a:lnTo>
                <a:lnTo>
                  <a:pt x="9058" y="3489"/>
                </a:lnTo>
                <a:lnTo>
                  <a:pt x="2037" y="5069"/>
                </a:lnTo>
                <a:lnTo>
                  <a:pt x="912" y="5313"/>
                </a:lnTo>
                <a:cubicBezTo>
                  <a:pt x="760" y="5343"/>
                  <a:pt x="608" y="5373"/>
                  <a:pt x="486" y="5404"/>
                </a:cubicBezTo>
                <a:cubicBezTo>
                  <a:pt x="365" y="5465"/>
                  <a:pt x="243" y="5556"/>
                  <a:pt x="182" y="5647"/>
                </a:cubicBezTo>
                <a:cubicBezTo>
                  <a:pt x="61" y="5769"/>
                  <a:pt x="0" y="5951"/>
                  <a:pt x="0" y="6133"/>
                </a:cubicBezTo>
                <a:cubicBezTo>
                  <a:pt x="0" y="6194"/>
                  <a:pt x="0" y="6255"/>
                  <a:pt x="30" y="6316"/>
                </a:cubicBezTo>
                <a:lnTo>
                  <a:pt x="30" y="6255"/>
                </a:lnTo>
                <a:cubicBezTo>
                  <a:pt x="30" y="6103"/>
                  <a:pt x="91" y="5920"/>
                  <a:pt x="182" y="5799"/>
                </a:cubicBezTo>
                <a:cubicBezTo>
                  <a:pt x="274" y="5708"/>
                  <a:pt x="365" y="5617"/>
                  <a:pt x="486" y="5586"/>
                </a:cubicBezTo>
                <a:cubicBezTo>
                  <a:pt x="638" y="5525"/>
                  <a:pt x="790" y="5495"/>
                  <a:pt x="912" y="5465"/>
                </a:cubicBezTo>
                <a:lnTo>
                  <a:pt x="2037" y="5252"/>
                </a:lnTo>
                <a:lnTo>
                  <a:pt x="9088" y="3732"/>
                </a:lnTo>
                <a:lnTo>
                  <a:pt x="19544" y="1452"/>
                </a:lnTo>
                <a:lnTo>
                  <a:pt x="22584" y="784"/>
                </a:lnTo>
                <a:lnTo>
                  <a:pt x="24134" y="449"/>
                </a:lnTo>
                <a:lnTo>
                  <a:pt x="24924" y="267"/>
                </a:lnTo>
                <a:cubicBezTo>
                  <a:pt x="25001" y="242"/>
                  <a:pt x="25078" y="229"/>
                  <a:pt x="25154" y="229"/>
                </a:cubicBezTo>
                <a:cubicBezTo>
                  <a:pt x="25444" y="229"/>
                  <a:pt x="25716" y="404"/>
                  <a:pt x="25836" y="692"/>
                </a:cubicBezTo>
                <a:cubicBezTo>
                  <a:pt x="25867" y="814"/>
                  <a:pt x="25897" y="966"/>
                  <a:pt x="25928" y="1088"/>
                </a:cubicBezTo>
                <a:cubicBezTo>
                  <a:pt x="25988" y="1361"/>
                  <a:pt x="26049" y="1635"/>
                  <a:pt x="26110" y="1908"/>
                </a:cubicBezTo>
                <a:cubicBezTo>
                  <a:pt x="26231" y="2455"/>
                  <a:pt x="26353" y="3003"/>
                  <a:pt x="26475" y="3550"/>
                </a:cubicBezTo>
                <a:cubicBezTo>
                  <a:pt x="26718" y="4644"/>
                  <a:pt x="26961" y="5769"/>
                  <a:pt x="27204" y="6893"/>
                </a:cubicBezTo>
                <a:cubicBezTo>
                  <a:pt x="27265" y="7167"/>
                  <a:pt x="27174" y="7440"/>
                  <a:pt x="26961" y="7623"/>
                </a:cubicBezTo>
                <a:cubicBezTo>
                  <a:pt x="26839" y="7683"/>
                  <a:pt x="26718" y="7744"/>
                  <a:pt x="26566" y="7775"/>
                </a:cubicBezTo>
                <a:lnTo>
                  <a:pt x="26140" y="7866"/>
                </a:lnTo>
                <a:lnTo>
                  <a:pt x="24469" y="8231"/>
                </a:lnTo>
                <a:lnTo>
                  <a:pt x="21216" y="8960"/>
                </a:lnTo>
                <a:lnTo>
                  <a:pt x="15046" y="10297"/>
                </a:lnTo>
                <a:lnTo>
                  <a:pt x="4590" y="12577"/>
                </a:lnTo>
                <a:lnTo>
                  <a:pt x="2462" y="13033"/>
                </a:lnTo>
                <a:cubicBezTo>
                  <a:pt x="2373" y="13069"/>
                  <a:pt x="2284" y="13083"/>
                  <a:pt x="2189" y="13083"/>
                </a:cubicBezTo>
                <a:cubicBezTo>
                  <a:pt x="2122" y="13083"/>
                  <a:pt x="2051" y="13076"/>
                  <a:pt x="1976" y="13063"/>
                </a:cubicBezTo>
                <a:cubicBezTo>
                  <a:pt x="1824" y="13033"/>
                  <a:pt x="1702" y="12972"/>
                  <a:pt x="1611" y="12851"/>
                </a:cubicBezTo>
                <a:cubicBezTo>
                  <a:pt x="1489" y="12729"/>
                  <a:pt x="1429" y="12577"/>
                  <a:pt x="1429" y="12425"/>
                </a:cubicBezTo>
                <a:cubicBezTo>
                  <a:pt x="1368" y="12273"/>
                  <a:pt x="1337" y="12121"/>
                  <a:pt x="1307" y="11969"/>
                </a:cubicBezTo>
                <a:cubicBezTo>
                  <a:pt x="1064" y="10784"/>
                  <a:pt x="821" y="9750"/>
                  <a:pt x="638" y="8930"/>
                </a:cubicBezTo>
                <a:cubicBezTo>
                  <a:pt x="456" y="8139"/>
                  <a:pt x="304" y="7471"/>
                  <a:pt x="213" y="7045"/>
                </a:cubicBezTo>
                <a:lnTo>
                  <a:pt x="91" y="6559"/>
                </a:lnTo>
                <a:lnTo>
                  <a:pt x="91" y="6559"/>
                </a:lnTo>
                <a:cubicBezTo>
                  <a:pt x="122" y="6681"/>
                  <a:pt x="152" y="6833"/>
                  <a:pt x="182" y="7045"/>
                </a:cubicBezTo>
                <a:lnTo>
                  <a:pt x="608" y="8960"/>
                </a:lnTo>
                <a:cubicBezTo>
                  <a:pt x="760" y="9781"/>
                  <a:pt x="1003" y="10814"/>
                  <a:pt x="1246" y="12000"/>
                </a:cubicBezTo>
                <a:cubicBezTo>
                  <a:pt x="1277" y="12152"/>
                  <a:pt x="1307" y="12273"/>
                  <a:pt x="1337" y="12456"/>
                </a:cubicBezTo>
                <a:cubicBezTo>
                  <a:pt x="1368" y="12608"/>
                  <a:pt x="1429" y="12759"/>
                  <a:pt x="1550" y="12881"/>
                </a:cubicBezTo>
                <a:cubicBezTo>
                  <a:pt x="1641" y="13033"/>
                  <a:pt x="1824" y="13094"/>
                  <a:pt x="1976" y="13155"/>
                </a:cubicBezTo>
                <a:lnTo>
                  <a:pt x="2249" y="13155"/>
                </a:lnTo>
                <a:cubicBezTo>
                  <a:pt x="2340" y="13124"/>
                  <a:pt x="2401" y="13094"/>
                  <a:pt x="2492" y="13094"/>
                </a:cubicBezTo>
                <a:lnTo>
                  <a:pt x="4620" y="12638"/>
                </a:lnTo>
                <a:lnTo>
                  <a:pt x="15076" y="10358"/>
                </a:lnTo>
                <a:lnTo>
                  <a:pt x="21247" y="9021"/>
                </a:lnTo>
                <a:lnTo>
                  <a:pt x="24529" y="8291"/>
                </a:lnTo>
                <a:lnTo>
                  <a:pt x="26201" y="7927"/>
                </a:lnTo>
                <a:lnTo>
                  <a:pt x="26627" y="7835"/>
                </a:lnTo>
                <a:cubicBezTo>
                  <a:pt x="26779" y="7805"/>
                  <a:pt x="26900" y="7744"/>
                  <a:pt x="27022" y="7653"/>
                </a:cubicBezTo>
                <a:cubicBezTo>
                  <a:pt x="27295" y="7471"/>
                  <a:pt x="27417" y="7136"/>
                  <a:pt x="27356" y="6832"/>
                </a:cubicBezTo>
                <a:cubicBezTo>
                  <a:pt x="27083" y="5677"/>
                  <a:pt x="26839" y="4553"/>
                  <a:pt x="26596" y="3458"/>
                </a:cubicBezTo>
                <a:cubicBezTo>
                  <a:pt x="26475" y="2911"/>
                  <a:pt x="26353" y="2364"/>
                  <a:pt x="26231" y="1817"/>
                </a:cubicBezTo>
                <a:cubicBezTo>
                  <a:pt x="26171" y="1544"/>
                  <a:pt x="26110" y="1270"/>
                  <a:pt x="26049" y="996"/>
                </a:cubicBezTo>
                <a:cubicBezTo>
                  <a:pt x="26019" y="875"/>
                  <a:pt x="25988" y="723"/>
                  <a:pt x="25958" y="601"/>
                </a:cubicBezTo>
                <a:cubicBezTo>
                  <a:pt x="25928" y="449"/>
                  <a:pt x="25836" y="297"/>
                  <a:pt x="25715" y="206"/>
                </a:cubicBezTo>
                <a:cubicBezTo>
                  <a:pt x="25593" y="115"/>
                  <a:pt x="25472" y="54"/>
                  <a:pt x="25320" y="24"/>
                </a:cubicBezTo>
                <a:cubicBezTo>
                  <a:pt x="25259" y="9"/>
                  <a:pt x="25190" y="1"/>
                  <a:pt x="2511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6" name="Google Shape;4000;p72"/>
          <p:cNvSpPr/>
          <p:nvPr/>
        </p:nvSpPr>
        <p:spPr>
          <a:xfrm>
            <a:off x="3926083" y="4043813"/>
            <a:ext cx="209152" cy="182092"/>
          </a:xfrm>
          <a:custGeom>
            <a:avLst/>
            <a:gdLst/>
            <a:ahLst/>
            <a:cxnLst/>
            <a:rect l="l" t="t" r="r" b="b"/>
            <a:pathLst>
              <a:path w="9667" h="8878" extrusionOk="0">
                <a:moveTo>
                  <a:pt x="5138" y="1"/>
                </a:moveTo>
                <a:cubicBezTo>
                  <a:pt x="4925" y="1"/>
                  <a:pt x="4712" y="1"/>
                  <a:pt x="4500" y="31"/>
                </a:cubicBezTo>
                <a:cubicBezTo>
                  <a:pt x="1673" y="457"/>
                  <a:pt x="1" y="3375"/>
                  <a:pt x="1034" y="6019"/>
                </a:cubicBezTo>
                <a:cubicBezTo>
                  <a:pt x="1186" y="6384"/>
                  <a:pt x="1338" y="6688"/>
                  <a:pt x="1551" y="6992"/>
                </a:cubicBezTo>
                <a:cubicBezTo>
                  <a:pt x="1794" y="7296"/>
                  <a:pt x="2037" y="7600"/>
                  <a:pt x="2311" y="7843"/>
                </a:cubicBezTo>
                <a:cubicBezTo>
                  <a:pt x="3154" y="8544"/>
                  <a:pt x="4170" y="8878"/>
                  <a:pt x="5173" y="8878"/>
                </a:cubicBezTo>
                <a:cubicBezTo>
                  <a:pt x="6738" y="8878"/>
                  <a:pt x="8275" y="8066"/>
                  <a:pt x="9089" y="6566"/>
                </a:cubicBezTo>
                <a:cubicBezTo>
                  <a:pt x="9484" y="5867"/>
                  <a:pt x="9667" y="5077"/>
                  <a:pt x="9636" y="4286"/>
                </a:cubicBezTo>
                <a:cubicBezTo>
                  <a:pt x="9606" y="4134"/>
                  <a:pt x="9606" y="4013"/>
                  <a:pt x="9606" y="3922"/>
                </a:cubicBezTo>
                <a:cubicBezTo>
                  <a:pt x="9576" y="3800"/>
                  <a:pt x="9545" y="3709"/>
                  <a:pt x="9545" y="3648"/>
                </a:cubicBezTo>
                <a:cubicBezTo>
                  <a:pt x="9545" y="3557"/>
                  <a:pt x="9515" y="3496"/>
                  <a:pt x="9484" y="3435"/>
                </a:cubicBezTo>
                <a:cubicBezTo>
                  <a:pt x="9484" y="3496"/>
                  <a:pt x="9484" y="3587"/>
                  <a:pt x="9484" y="3648"/>
                </a:cubicBezTo>
                <a:cubicBezTo>
                  <a:pt x="9515" y="3739"/>
                  <a:pt x="9515" y="3830"/>
                  <a:pt x="9515" y="3922"/>
                </a:cubicBezTo>
                <a:lnTo>
                  <a:pt x="9515" y="4286"/>
                </a:lnTo>
                <a:cubicBezTo>
                  <a:pt x="9515" y="5593"/>
                  <a:pt x="8907" y="6840"/>
                  <a:pt x="7904" y="7660"/>
                </a:cubicBezTo>
                <a:cubicBezTo>
                  <a:pt x="7081" y="8329"/>
                  <a:pt x="6145" y="8627"/>
                  <a:pt x="5232" y="8627"/>
                </a:cubicBezTo>
                <a:cubicBezTo>
                  <a:pt x="2905" y="8627"/>
                  <a:pt x="725" y="6689"/>
                  <a:pt x="943" y="3982"/>
                </a:cubicBezTo>
                <a:cubicBezTo>
                  <a:pt x="1065" y="2858"/>
                  <a:pt x="1612" y="1824"/>
                  <a:pt x="2463" y="1095"/>
                </a:cubicBezTo>
                <a:cubicBezTo>
                  <a:pt x="3071" y="578"/>
                  <a:pt x="3770" y="274"/>
                  <a:pt x="4530" y="122"/>
                </a:cubicBezTo>
                <a:cubicBezTo>
                  <a:pt x="5047" y="1"/>
                  <a:pt x="5351" y="31"/>
                  <a:pt x="535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7" name="Google Shape;4001;p72"/>
          <p:cNvSpPr/>
          <p:nvPr/>
        </p:nvSpPr>
        <p:spPr>
          <a:xfrm>
            <a:off x="4099062" y="4079459"/>
            <a:ext cx="50389" cy="39196"/>
          </a:xfrm>
          <a:custGeom>
            <a:avLst/>
            <a:gdLst/>
            <a:ahLst/>
            <a:cxnLst/>
            <a:rect l="l" t="t" r="r" b="b"/>
            <a:pathLst>
              <a:path w="2329" h="1911" extrusionOk="0">
                <a:moveTo>
                  <a:pt x="1248" y="1"/>
                </a:moveTo>
                <a:cubicBezTo>
                  <a:pt x="1177" y="1"/>
                  <a:pt x="1105" y="9"/>
                  <a:pt x="1033" y="26"/>
                </a:cubicBezTo>
                <a:cubicBezTo>
                  <a:pt x="213" y="178"/>
                  <a:pt x="0" y="1302"/>
                  <a:pt x="730" y="1758"/>
                </a:cubicBezTo>
                <a:cubicBezTo>
                  <a:pt x="898" y="1863"/>
                  <a:pt x="1075" y="1910"/>
                  <a:pt x="1247" y="1910"/>
                </a:cubicBezTo>
                <a:cubicBezTo>
                  <a:pt x="1821" y="1910"/>
                  <a:pt x="2329" y="1387"/>
                  <a:pt x="2189" y="755"/>
                </a:cubicBezTo>
                <a:cubicBezTo>
                  <a:pt x="2084" y="310"/>
                  <a:pt x="1686" y="1"/>
                  <a:pt x="124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8" name="Google Shape;4002;p72"/>
          <p:cNvSpPr/>
          <p:nvPr/>
        </p:nvSpPr>
        <p:spPr>
          <a:xfrm>
            <a:off x="4493632" y="3932214"/>
            <a:ext cx="122999" cy="147777"/>
          </a:xfrm>
          <a:custGeom>
            <a:avLst/>
            <a:gdLst/>
            <a:ahLst/>
            <a:cxnLst/>
            <a:rect l="l" t="t" r="r" b="b"/>
            <a:pathLst>
              <a:path w="5685" h="7205" extrusionOk="0">
                <a:moveTo>
                  <a:pt x="4317" y="1"/>
                </a:moveTo>
                <a:lnTo>
                  <a:pt x="0" y="943"/>
                </a:lnTo>
                <a:lnTo>
                  <a:pt x="1368" y="7205"/>
                </a:lnTo>
                <a:lnTo>
                  <a:pt x="5684" y="6262"/>
                </a:lnTo>
                <a:lnTo>
                  <a:pt x="4317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9" name="Google Shape;4003;p72"/>
          <p:cNvSpPr/>
          <p:nvPr/>
        </p:nvSpPr>
        <p:spPr>
          <a:xfrm>
            <a:off x="4393004" y="3952786"/>
            <a:ext cx="122999" cy="148415"/>
          </a:xfrm>
          <a:custGeom>
            <a:avLst/>
            <a:gdLst/>
            <a:ahLst/>
            <a:cxnLst/>
            <a:rect l="l" t="t" r="r" b="b"/>
            <a:pathLst>
              <a:path w="5685" h="7236" extrusionOk="0">
                <a:moveTo>
                  <a:pt x="4317" y="1"/>
                </a:moveTo>
                <a:lnTo>
                  <a:pt x="1" y="943"/>
                </a:lnTo>
                <a:lnTo>
                  <a:pt x="1369" y="7235"/>
                </a:lnTo>
                <a:lnTo>
                  <a:pt x="5685" y="6293"/>
                </a:lnTo>
                <a:lnTo>
                  <a:pt x="4317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0" name="Google Shape;4004;p72"/>
          <p:cNvSpPr/>
          <p:nvPr/>
        </p:nvSpPr>
        <p:spPr>
          <a:xfrm>
            <a:off x="4291728" y="3973994"/>
            <a:ext cx="122999" cy="147777"/>
          </a:xfrm>
          <a:custGeom>
            <a:avLst/>
            <a:gdLst/>
            <a:ahLst/>
            <a:cxnLst/>
            <a:rect l="l" t="t" r="r" b="b"/>
            <a:pathLst>
              <a:path w="5685" h="7205" extrusionOk="0">
                <a:moveTo>
                  <a:pt x="4317" y="0"/>
                </a:moveTo>
                <a:lnTo>
                  <a:pt x="1" y="943"/>
                </a:lnTo>
                <a:lnTo>
                  <a:pt x="1369" y="7204"/>
                </a:lnTo>
                <a:lnTo>
                  <a:pt x="5685" y="6262"/>
                </a:lnTo>
                <a:lnTo>
                  <a:pt x="4317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1" name="Google Shape;4005;p72"/>
          <p:cNvSpPr/>
          <p:nvPr/>
        </p:nvSpPr>
        <p:spPr>
          <a:xfrm>
            <a:off x="4191121" y="3995182"/>
            <a:ext cx="122351" cy="147777"/>
          </a:xfrm>
          <a:custGeom>
            <a:avLst/>
            <a:gdLst/>
            <a:ahLst/>
            <a:cxnLst/>
            <a:rect l="l" t="t" r="r" b="b"/>
            <a:pathLst>
              <a:path w="5655" h="7205" extrusionOk="0">
                <a:moveTo>
                  <a:pt x="4286" y="1"/>
                </a:moveTo>
                <a:lnTo>
                  <a:pt x="0" y="943"/>
                </a:lnTo>
                <a:lnTo>
                  <a:pt x="1368" y="7205"/>
                </a:lnTo>
                <a:lnTo>
                  <a:pt x="5654" y="6262"/>
                </a:lnTo>
                <a:lnTo>
                  <a:pt x="4286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2" name="Google Shape;4006;p72"/>
          <p:cNvSpPr/>
          <p:nvPr/>
        </p:nvSpPr>
        <p:spPr>
          <a:xfrm>
            <a:off x="4191121" y="3995182"/>
            <a:ext cx="122351" cy="147777"/>
          </a:xfrm>
          <a:custGeom>
            <a:avLst/>
            <a:gdLst/>
            <a:ahLst/>
            <a:cxnLst/>
            <a:rect l="l" t="t" r="r" b="b"/>
            <a:pathLst>
              <a:path w="5655" h="7205" extrusionOk="0">
                <a:moveTo>
                  <a:pt x="4286" y="1"/>
                </a:moveTo>
                <a:lnTo>
                  <a:pt x="0" y="943"/>
                </a:lnTo>
                <a:lnTo>
                  <a:pt x="1368" y="7205"/>
                </a:lnTo>
                <a:lnTo>
                  <a:pt x="5654" y="6262"/>
                </a:lnTo>
                <a:lnTo>
                  <a:pt x="42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3" name="Google Shape;4007;p72"/>
          <p:cNvSpPr/>
          <p:nvPr/>
        </p:nvSpPr>
        <p:spPr>
          <a:xfrm>
            <a:off x="4291728" y="3973994"/>
            <a:ext cx="122999" cy="147777"/>
          </a:xfrm>
          <a:custGeom>
            <a:avLst/>
            <a:gdLst/>
            <a:ahLst/>
            <a:cxnLst/>
            <a:rect l="l" t="t" r="r" b="b"/>
            <a:pathLst>
              <a:path w="5685" h="7205" extrusionOk="0">
                <a:moveTo>
                  <a:pt x="4317" y="0"/>
                </a:moveTo>
                <a:lnTo>
                  <a:pt x="1" y="943"/>
                </a:lnTo>
                <a:lnTo>
                  <a:pt x="1369" y="7204"/>
                </a:lnTo>
                <a:lnTo>
                  <a:pt x="5685" y="6262"/>
                </a:lnTo>
                <a:lnTo>
                  <a:pt x="431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4" name="Google Shape;4008;p72"/>
          <p:cNvSpPr/>
          <p:nvPr/>
        </p:nvSpPr>
        <p:spPr>
          <a:xfrm>
            <a:off x="4393004" y="3952786"/>
            <a:ext cx="122999" cy="148415"/>
          </a:xfrm>
          <a:custGeom>
            <a:avLst/>
            <a:gdLst/>
            <a:ahLst/>
            <a:cxnLst/>
            <a:rect l="l" t="t" r="r" b="b"/>
            <a:pathLst>
              <a:path w="5685" h="7236" extrusionOk="0">
                <a:moveTo>
                  <a:pt x="4317" y="1"/>
                </a:moveTo>
                <a:lnTo>
                  <a:pt x="1" y="943"/>
                </a:lnTo>
                <a:lnTo>
                  <a:pt x="1369" y="7235"/>
                </a:lnTo>
                <a:lnTo>
                  <a:pt x="5685" y="6293"/>
                </a:lnTo>
                <a:lnTo>
                  <a:pt x="431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5" name="Google Shape;4009;p72"/>
          <p:cNvSpPr/>
          <p:nvPr/>
        </p:nvSpPr>
        <p:spPr>
          <a:xfrm>
            <a:off x="1710529" y="3791324"/>
            <a:ext cx="115123" cy="158363"/>
          </a:xfrm>
          <a:custGeom>
            <a:avLst/>
            <a:gdLst/>
            <a:ahLst/>
            <a:cxnLst/>
            <a:rect l="l" t="t" r="r" b="b"/>
            <a:pathLst>
              <a:path w="5321" h="7721" extrusionOk="0">
                <a:moveTo>
                  <a:pt x="1" y="0"/>
                </a:moveTo>
                <a:lnTo>
                  <a:pt x="1186" y="6323"/>
                </a:lnTo>
                <a:lnTo>
                  <a:pt x="2159" y="4560"/>
                </a:lnTo>
                <a:lnTo>
                  <a:pt x="4256" y="7721"/>
                </a:lnTo>
                <a:lnTo>
                  <a:pt x="5320" y="6991"/>
                </a:lnTo>
                <a:lnTo>
                  <a:pt x="3223" y="3861"/>
                </a:lnTo>
                <a:lnTo>
                  <a:pt x="5138" y="3557"/>
                </a:lnTo>
                <a:lnTo>
                  <a:pt x="1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8" name="TextBox 13"/>
          <p:cNvSpPr txBox="1"/>
          <p:nvPr/>
        </p:nvSpPr>
        <p:spPr>
          <a:xfrm>
            <a:off x="6373329" y="1804348"/>
            <a:ext cx="5184178" cy="331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Đám mây 1"/>
          <p:cNvSpPr/>
          <p:nvPr/>
        </p:nvSpPr>
        <p:spPr>
          <a:xfrm>
            <a:off x="586926" y="44380"/>
            <a:ext cx="4602802" cy="3300849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9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8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5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4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0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5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8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4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9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5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8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1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0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6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9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2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5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1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4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0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3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6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9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5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8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1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4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8" fill="hold">
                      <p:stCondLst>
                        <p:cond delay="indefinite"/>
                      </p:stCondLst>
                      <p:childTnLst>
                        <p:par>
                          <p:cTn id="819" fill="hold">
                            <p:stCondLst>
                              <p:cond delay="0"/>
                            </p:stCondLst>
                            <p:childTnLst>
                              <p:par>
                                <p:cTn id="8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6" fill="hold">
                      <p:stCondLst>
                        <p:cond delay="indefinite"/>
                      </p:stCondLst>
                      <p:childTnLst>
                        <p:par>
                          <p:cTn id="827" fill="hold">
                            <p:stCondLst>
                              <p:cond delay="0"/>
                            </p:stCondLst>
                            <p:childTnLst>
                              <p:par>
                                <p:cTn id="8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0" dur="500"/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1" fill="hold">
                      <p:stCondLst>
                        <p:cond delay="indefinite"/>
                      </p:stCondLst>
                      <p:childTnLst>
                        <p:par>
                          <p:cTn id="832" fill="hold">
                            <p:stCondLst>
                              <p:cond delay="0"/>
                            </p:stCondLst>
                            <p:childTnLst>
                              <p:par>
                                <p:cTn id="8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5" dur="500"/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8" grpId="0" build="p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 park in urban city Premium Vector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5" r="626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86343" y="1202009"/>
            <a:ext cx="1016000" cy="1016000"/>
            <a:chOff x="111245" y="1299639"/>
            <a:chExt cx="1016000" cy="1016000"/>
          </a:xfrm>
        </p:grpSpPr>
        <p:grpSp>
          <p:nvGrpSpPr>
            <p:cNvPr id="5" name="Group 4"/>
            <p:cNvGrpSpPr/>
            <p:nvPr/>
          </p:nvGrpSpPr>
          <p:grpSpPr>
            <a:xfrm>
              <a:off x="111245" y="1299639"/>
              <a:ext cx="1016000" cy="1016000"/>
              <a:chOff x="325120" y="895505"/>
              <a:chExt cx="1016000" cy="101600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325120" y="895505"/>
                <a:ext cx="1016000" cy="1016000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47000">
                    <a:srgbClr val="9B164A"/>
                  </a:gs>
                  <a:gs pos="100000">
                    <a:srgbClr val="7030A0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01320" y="971705"/>
                <a:ext cx="863600" cy="8636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326041" y="1572044"/>
              <a:ext cx="586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01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Arrow: Chevron 17"/>
          <p:cNvSpPr/>
          <p:nvPr/>
        </p:nvSpPr>
        <p:spPr>
          <a:xfrm>
            <a:off x="8166908" y="207086"/>
            <a:ext cx="767080" cy="788594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rrow: Chevron 18"/>
          <p:cNvSpPr/>
          <p:nvPr/>
        </p:nvSpPr>
        <p:spPr>
          <a:xfrm flipH="1">
            <a:off x="3752463" y="200549"/>
            <a:ext cx="767080" cy="795131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303642" y="207086"/>
            <a:ext cx="4075044" cy="795132"/>
            <a:chOff x="4303642" y="207086"/>
            <a:chExt cx="4075044" cy="795132"/>
          </a:xfrm>
        </p:grpSpPr>
        <p:grpSp>
          <p:nvGrpSpPr>
            <p:cNvPr id="20" name="Group 19"/>
            <p:cNvGrpSpPr/>
            <p:nvPr/>
          </p:nvGrpSpPr>
          <p:grpSpPr>
            <a:xfrm>
              <a:off x="4303642" y="207086"/>
              <a:ext cx="4075044" cy="795132"/>
              <a:chOff x="4303642" y="207086"/>
              <a:chExt cx="4075044" cy="795132"/>
            </a:xfr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1"/>
            </a:gradFill>
          </p:grpSpPr>
          <p:sp>
            <p:nvSpPr>
              <p:cNvPr id="16" name="Arrow: Pentagon 15"/>
              <p:cNvSpPr/>
              <p:nvPr/>
            </p:nvSpPr>
            <p:spPr>
              <a:xfrm>
                <a:off x="6341164" y="207087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rrow: Pentagon 16"/>
              <p:cNvSpPr/>
              <p:nvPr/>
            </p:nvSpPr>
            <p:spPr>
              <a:xfrm flipH="1">
                <a:off x="4303642" y="207086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5376739" y="312263"/>
              <a:ext cx="19329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</a:t>
              </a:r>
              <a:endPara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440939" y="1261018"/>
            <a:ext cx="10656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578" y="3783633"/>
            <a:ext cx="9275103" cy="238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 animBg="1"/>
          <p:bldP spid="2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 animBg="1"/>
          <p:bldP spid="21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636918" y="1845290"/>
            <a:ext cx="1412616" cy="518029"/>
            <a:chOff x="5000676" y="619760"/>
            <a:chExt cx="1897580" cy="611525"/>
          </a:xfrm>
        </p:grpSpPr>
        <p:sp>
          <p:nvSpPr>
            <p:cNvPr id="3" name="Rectangle: Rounded Corners 2"/>
            <p:cNvSpPr/>
            <p:nvPr/>
          </p:nvSpPr>
          <p:spPr>
            <a:xfrm>
              <a:off x="5000676" y="619760"/>
              <a:ext cx="1897580" cy="611525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53700">
                  <a:srgbClr val="951A56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ctangle: Rounded Corners 3"/>
            <p:cNvSpPr/>
            <p:nvPr/>
          </p:nvSpPr>
          <p:spPr>
            <a:xfrm>
              <a:off x="5090160" y="688848"/>
              <a:ext cx="1706880" cy="475488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45" name="Table 6"/>
          <p:cNvGraphicFramePr>
            <a:graphicFrameLocks noGrp="1"/>
          </p:cNvGraphicFramePr>
          <p:nvPr/>
        </p:nvGraphicFramePr>
        <p:xfrm>
          <a:off x="1577041" y="3738764"/>
          <a:ext cx="9039299" cy="113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5153"/>
                <a:gridCol w="920061"/>
                <a:gridCol w="987149"/>
                <a:gridCol w="996734"/>
                <a:gridCol w="996734"/>
                <a:gridCol w="996734"/>
                <a:gridCol w="996734"/>
              </a:tblGrid>
              <a:tr h="567336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4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</a:t>
                      </a:r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67336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</a:t>
                      </a:r>
                      <a:r>
                        <a:rPr lang="en-US" sz="24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</a:t>
                      </a:r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</a:tr>
            </a:tbl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2821623" y="5218425"/>
            <a:ext cx="8305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Bảng ghi số liệu quãng đường s và thời gian t của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 xe đạp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5911" y="2730703"/>
            <a:ext cx="7020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Arrow: Chevron 50"/>
          <p:cNvSpPr/>
          <p:nvPr/>
        </p:nvSpPr>
        <p:spPr>
          <a:xfrm>
            <a:off x="8145888" y="754835"/>
            <a:ext cx="767080" cy="788594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Arrow: Chevron 51"/>
          <p:cNvSpPr/>
          <p:nvPr/>
        </p:nvSpPr>
        <p:spPr>
          <a:xfrm flipH="1">
            <a:off x="3731443" y="748298"/>
            <a:ext cx="767080" cy="795131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4282622" y="754835"/>
            <a:ext cx="4075044" cy="795132"/>
            <a:chOff x="4303642" y="207086"/>
            <a:chExt cx="4075044" cy="795132"/>
          </a:xfrm>
        </p:grpSpPr>
        <p:grpSp>
          <p:nvGrpSpPr>
            <p:cNvPr id="48" name="Group 47"/>
            <p:cNvGrpSpPr/>
            <p:nvPr/>
          </p:nvGrpSpPr>
          <p:grpSpPr>
            <a:xfrm>
              <a:off x="4303642" y="207086"/>
              <a:ext cx="4075044" cy="795132"/>
              <a:chOff x="4303642" y="207086"/>
              <a:chExt cx="4075044" cy="795132"/>
            </a:xfr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1"/>
            </a:gradFill>
          </p:grpSpPr>
          <p:sp>
            <p:nvSpPr>
              <p:cNvPr id="49" name="Arrow: Pentagon 48"/>
              <p:cNvSpPr/>
              <p:nvPr/>
            </p:nvSpPr>
            <p:spPr>
              <a:xfrm>
                <a:off x="6341164" y="207087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Arrow: Pentagon 49"/>
              <p:cNvSpPr/>
              <p:nvPr/>
            </p:nvSpPr>
            <p:spPr>
              <a:xfrm flipH="1">
                <a:off x="4303642" y="207086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5376739" y="312263"/>
              <a:ext cx="19329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</a:t>
              </a:r>
              <a:endPara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115" y="1100856"/>
            <a:ext cx="497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rrow: Chevron 2"/>
          <p:cNvSpPr/>
          <p:nvPr/>
        </p:nvSpPr>
        <p:spPr>
          <a:xfrm>
            <a:off x="8166908" y="207086"/>
            <a:ext cx="767080" cy="788594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rrow: Chevron 3"/>
          <p:cNvSpPr/>
          <p:nvPr/>
        </p:nvSpPr>
        <p:spPr>
          <a:xfrm flipH="1">
            <a:off x="3752463" y="200549"/>
            <a:ext cx="767080" cy="795131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303642" y="207086"/>
            <a:ext cx="4075044" cy="795132"/>
            <a:chOff x="4303642" y="207086"/>
            <a:chExt cx="4075044" cy="795132"/>
          </a:xfrm>
        </p:grpSpPr>
        <p:grpSp>
          <p:nvGrpSpPr>
            <p:cNvPr id="6" name="Group 5"/>
            <p:cNvGrpSpPr/>
            <p:nvPr/>
          </p:nvGrpSpPr>
          <p:grpSpPr>
            <a:xfrm>
              <a:off x="4303642" y="207086"/>
              <a:ext cx="4075044" cy="795132"/>
              <a:chOff x="4303642" y="207086"/>
              <a:chExt cx="4075044" cy="795132"/>
            </a:xfr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1"/>
            </a:gradFill>
          </p:grpSpPr>
          <p:sp>
            <p:nvSpPr>
              <p:cNvPr id="8" name="Arrow: Pentagon 7"/>
              <p:cNvSpPr/>
              <p:nvPr/>
            </p:nvSpPr>
            <p:spPr>
              <a:xfrm>
                <a:off x="6341164" y="207087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Arrow: Pentagon 8"/>
              <p:cNvSpPr/>
              <p:nvPr/>
            </p:nvSpPr>
            <p:spPr>
              <a:xfrm flipH="1">
                <a:off x="4303642" y="207086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376739" y="312263"/>
              <a:ext cx="19329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</a:t>
              </a:r>
              <a:endPara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76056" y="1100856"/>
            <a:ext cx="11330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hai trục tọa độ O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(biểu diễn độ dài quãng đường) và O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(biểu diễn thời gian) theo tỉ lệ: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độ chia trên trục Ot ứng 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s.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độ chia trên trục Os ứng với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utre 447"/>
          <p:cNvPicPr/>
          <p:nvPr/>
        </p:nvPicPr>
        <p:blipFill>
          <a:blip r:embed="rId1"/>
          <a:stretch>
            <a:fillRect/>
          </a:stretch>
        </p:blipFill>
        <p:spPr>
          <a:xfrm>
            <a:off x="6668589" y="1897408"/>
            <a:ext cx="4952830" cy="3896751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87294" y="2664367"/>
            <a:ext cx="61291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gốc O (biểu diễn nơi xuất phát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vi-VN" sz="22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0, </a:t>
            </a:r>
            <a:r>
              <a:rPr lang="vi-VN" sz="22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 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9824" y="3403031"/>
            <a:ext cx="5031853" cy="1275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 lượt xác định các điểm còn lại: (t =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2s; s = 10 m), </a:t>
            </a:r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 = 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4s</a:t>
            </a:r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s = 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m</a:t>
            </a:r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(t = 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6s; s = 30 m), </a:t>
            </a:r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 = 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8s; s = 40 m), </a:t>
            </a:r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 = 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10s; s = 50 m).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322593" y="6024485"/>
            <a:ext cx="10683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 các điểm đã vẽ ta được </a:t>
            </a:r>
            <a:r>
              <a:rPr lang="vi-VN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thị quãng đường – thời gian </a:t>
            </a:r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người đi xe đạp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41" grpId="0"/>
      <p:bldP spid="42" grpId="0"/>
      <p:bldP spid="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3228" y="1462424"/>
            <a:ext cx="1016000" cy="1016000"/>
            <a:chOff x="111245" y="1299639"/>
            <a:chExt cx="1016000" cy="1016000"/>
          </a:xfrm>
        </p:grpSpPr>
        <p:grpSp>
          <p:nvGrpSpPr>
            <p:cNvPr id="5" name="Group 4"/>
            <p:cNvGrpSpPr/>
            <p:nvPr/>
          </p:nvGrpSpPr>
          <p:grpSpPr>
            <a:xfrm>
              <a:off x="111245" y="1299639"/>
              <a:ext cx="1016000" cy="1016000"/>
              <a:chOff x="325120" y="895505"/>
              <a:chExt cx="1016000" cy="101600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325120" y="895505"/>
                <a:ext cx="1016000" cy="1016000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47000">
                    <a:srgbClr val="9B164A"/>
                  </a:gs>
                  <a:gs pos="100000">
                    <a:srgbClr val="7030A0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01320" y="971705"/>
                <a:ext cx="863600" cy="8636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326041" y="1572044"/>
              <a:ext cx="586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02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303642" y="207086"/>
            <a:ext cx="4075044" cy="795132"/>
            <a:chOff x="4303642" y="207086"/>
            <a:chExt cx="4075044" cy="795132"/>
          </a:xfr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</p:grpSpPr>
        <p:sp>
          <p:nvSpPr>
            <p:cNvPr id="16" name="Arrow: Pentagon 15"/>
            <p:cNvSpPr/>
            <p:nvPr/>
          </p:nvSpPr>
          <p:spPr>
            <a:xfrm>
              <a:off x="6341164" y="207087"/>
              <a:ext cx="2037522" cy="795131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Arrow: Pentagon 16"/>
            <p:cNvSpPr/>
            <p:nvPr/>
          </p:nvSpPr>
          <p:spPr>
            <a:xfrm flipH="1">
              <a:off x="4303642" y="207086"/>
              <a:ext cx="2037522" cy="795131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Arrow: Chevron 17"/>
          <p:cNvSpPr/>
          <p:nvPr/>
        </p:nvSpPr>
        <p:spPr>
          <a:xfrm>
            <a:off x="8166908" y="207086"/>
            <a:ext cx="767080" cy="788594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rrow: Chevron 18"/>
          <p:cNvSpPr/>
          <p:nvPr/>
        </p:nvSpPr>
        <p:spPr>
          <a:xfrm flipH="1">
            <a:off x="3752463" y="200549"/>
            <a:ext cx="767080" cy="795131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76739" y="312263"/>
            <a:ext cx="1932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55162" y="1620232"/>
            <a:ext cx="39063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đồ thị quãng đường – thời gian của ô tô (hình bên) để trả lời các câu hỏi sau:</a:t>
            </a:r>
            <a:endParaRPr lang="vi-VN" sz="220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lphaLcParenR"/>
            </a:pPr>
            <a:r>
              <a:rPr lang="vi-VN" sz="22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50 giây, xe đi được bao nhiêu mét?</a:t>
            </a:r>
            <a:endParaRPr lang="vi-VN" sz="220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lphaLcParenR"/>
            </a:pPr>
            <a:r>
              <a:rPr lang="vi-VN" sz="22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đoạn đường nào xe chuyển động nhanh hơn? Xác định tốc độ của xe trên mỗi đoạn đường.</a:t>
            </a:r>
            <a:endParaRPr lang="en-US" sz="220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393775" y="5833077"/>
            <a:ext cx="4737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thị quãng đường – thời gian của một ô tô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925349" y="1234267"/>
            <a:ext cx="5250198" cy="4536779"/>
            <a:chOff x="5748908" y="1360391"/>
            <a:chExt cx="5250198" cy="4536779"/>
          </a:xfrm>
        </p:grpSpPr>
        <p:cxnSp>
          <p:nvCxnSpPr>
            <p:cNvPr id="71" name="Straight Connector 70"/>
            <p:cNvCxnSpPr/>
            <p:nvPr/>
          </p:nvCxnSpPr>
          <p:spPr>
            <a:xfrm flipV="1">
              <a:off x="6481766" y="3740197"/>
              <a:ext cx="2309680" cy="173609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 71"/>
            <p:cNvGrpSpPr/>
            <p:nvPr/>
          </p:nvGrpSpPr>
          <p:grpSpPr>
            <a:xfrm>
              <a:off x="5748908" y="1360391"/>
              <a:ext cx="5250198" cy="4536779"/>
              <a:chOff x="4009523" y="2116026"/>
              <a:chExt cx="5250198" cy="4536779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4749487" y="3449204"/>
                <a:ext cx="4510234" cy="3203601"/>
                <a:chOff x="4749487" y="3449204"/>
                <a:chExt cx="4510234" cy="3203601"/>
              </a:xfrm>
            </p:grpSpPr>
            <p:cxnSp>
              <p:nvCxnSpPr>
                <p:cNvPr id="93" name="Straight Connector 92"/>
                <p:cNvCxnSpPr/>
                <p:nvPr/>
              </p:nvCxnSpPr>
              <p:spPr>
                <a:xfrm>
                  <a:off x="4749487" y="6237192"/>
                  <a:ext cx="4104000" cy="0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4" name="TextBox 93"/>
                <p:cNvSpPr txBox="1"/>
                <p:nvPr/>
              </p:nvSpPr>
              <p:spPr>
                <a:xfrm>
                  <a:off x="8590731" y="6264449"/>
                  <a:ext cx="6689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i="1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 </a:t>
                  </a:r>
                  <a:r>
                    <a:rPr lang="vi-VN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(s)</a:t>
                  </a:r>
                  <a:endParaRPr lang="en-US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95" name="Group 94"/>
                <p:cNvGrpSpPr/>
                <p:nvPr/>
              </p:nvGrpSpPr>
              <p:grpSpPr>
                <a:xfrm>
                  <a:off x="5105996" y="3449204"/>
                  <a:ext cx="2562621" cy="3201135"/>
                  <a:chOff x="5016744" y="3635550"/>
                  <a:chExt cx="2562621" cy="3201135"/>
                </a:xfrm>
              </p:grpSpPr>
              <p:cxnSp>
                <p:nvCxnSpPr>
                  <p:cNvPr id="107" name="Straight Connector 106"/>
                  <p:cNvCxnSpPr/>
                  <p:nvPr/>
                </p:nvCxnSpPr>
                <p:spPr>
                  <a:xfrm>
                    <a:off x="5236845" y="634090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8" name="TextBox 107"/>
                  <p:cNvSpPr txBox="1"/>
                  <p:nvPr/>
                </p:nvSpPr>
                <p:spPr>
                  <a:xfrm>
                    <a:off x="5016744" y="6467353"/>
                    <a:ext cx="5729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1" name="TextBox 140"/>
                  <p:cNvSpPr txBox="1"/>
                  <p:nvPr/>
                </p:nvSpPr>
                <p:spPr>
                  <a:xfrm>
                    <a:off x="5322168" y="5176527"/>
                    <a:ext cx="5729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(1)</a:t>
                    </a:r>
                    <a:endParaRPr lang="en-US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2" name="TextBox 141"/>
                  <p:cNvSpPr txBox="1"/>
                  <p:nvPr/>
                </p:nvSpPr>
                <p:spPr>
                  <a:xfrm>
                    <a:off x="7006437" y="3635550"/>
                    <a:ext cx="5729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(2)</a:t>
                    </a:r>
                    <a:endParaRPr lang="en-US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6" name="Group 95"/>
                <p:cNvGrpSpPr/>
                <p:nvPr/>
              </p:nvGrpSpPr>
              <p:grpSpPr>
                <a:xfrm>
                  <a:off x="5663406" y="6154556"/>
                  <a:ext cx="440170" cy="494496"/>
                  <a:chOff x="5574154" y="6340902"/>
                  <a:chExt cx="440170" cy="494496"/>
                </a:xfrm>
              </p:grpSpPr>
              <p:cxnSp>
                <p:nvCxnSpPr>
                  <p:cNvPr id="105" name="Straight Connector 104"/>
                  <p:cNvCxnSpPr/>
                  <p:nvPr/>
                </p:nvCxnSpPr>
                <p:spPr>
                  <a:xfrm>
                    <a:off x="5815965" y="634090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6" name="TextBox 105"/>
                  <p:cNvSpPr txBox="1"/>
                  <p:nvPr/>
                </p:nvSpPr>
                <p:spPr>
                  <a:xfrm>
                    <a:off x="5574154" y="6466066"/>
                    <a:ext cx="44017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7" name="Group 96"/>
                <p:cNvGrpSpPr/>
                <p:nvPr/>
              </p:nvGrpSpPr>
              <p:grpSpPr>
                <a:xfrm>
                  <a:off x="6273578" y="6154556"/>
                  <a:ext cx="1135576" cy="496844"/>
                  <a:chOff x="6184326" y="6340902"/>
                  <a:chExt cx="1135576" cy="496844"/>
                </a:xfrm>
              </p:grpSpPr>
              <p:cxnSp>
                <p:nvCxnSpPr>
                  <p:cNvPr id="102" name="Straight Connector 101"/>
                  <p:cNvCxnSpPr/>
                  <p:nvPr/>
                </p:nvCxnSpPr>
                <p:spPr>
                  <a:xfrm>
                    <a:off x="6391275" y="634090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6184326" y="6468414"/>
                    <a:ext cx="5729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6746974" y="6463152"/>
                    <a:ext cx="5729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8" name="Group 97"/>
                <p:cNvGrpSpPr/>
                <p:nvPr/>
              </p:nvGrpSpPr>
              <p:grpSpPr>
                <a:xfrm>
                  <a:off x="7057742" y="6154556"/>
                  <a:ext cx="1405161" cy="498249"/>
                  <a:chOff x="6968490" y="6340902"/>
                  <a:chExt cx="1405161" cy="498249"/>
                </a:xfrm>
              </p:grpSpPr>
              <p:cxnSp>
                <p:nvCxnSpPr>
                  <p:cNvPr id="99" name="Straight Connector 98"/>
                  <p:cNvCxnSpPr/>
                  <p:nvPr/>
                </p:nvCxnSpPr>
                <p:spPr>
                  <a:xfrm>
                    <a:off x="6968490" y="634090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7340823" y="6467353"/>
                    <a:ext cx="449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01" name="Straight Connector 100"/>
                  <p:cNvCxnSpPr/>
                  <p:nvPr/>
                </p:nvCxnSpPr>
                <p:spPr>
                  <a:xfrm>
                    <a:off x="7543800" y="634090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Straight Connector 134"/>
                  <p:cNvCxnSpPr/>
                  <p:nvPr/>
                </p:nvCxnSpPr>
                <p:spPr>
                  <a:xfrm>
                    <a:off x="8145780" y="634598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9" name="TextBox 138"/>
                  <p:cNvSpPr txBox="1"/>
                  <p:nvPr/>
                </p:nvSpPr>
                <p:spPr>
                  <a:xfrm>
                    <a:off x="7924392" y="6469819"/>
                    <a:ext cx="449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74" name="Group 73"/>
              <p:cNvGrpSpPr/>
              <p:nvPr/>
            </p:nvGrpSpPr>
            <p:grpSpPr>
              <a:xfrm>
                <a:off x="4009523" y="2116026"/>
                <a:ext cx="828259" cy="4407862"/>
                <a:chOff x="4009523" y="2116026"/>
                <a:chExt cx="828259" cy="4407862"/>
              </a:xfrm>
            </p:grpSpPr>
            <p:cxnSp>
              <p:nvCxnSpPr>
                <p:cNvPr id="75" name="Straight Connector 74"/>
                <p:cNvCxnSpPr/>
                <p:nvPr/>
              </p:nvCxnSpPr>
              <p:spPr>
                <a:xfrm flipH="1">
                  <a:off x="4749487" y="2276799"/>
                  <a:ext cx="5681" cy="3960000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Oval 75"/>
                <p:cNvSpPr/>
                <p:nvPr/>
              </p:nvSpPr>
              <p:spPr>
                <a:xfrm>
                  <a:off x="4708973" y="6193378"/>
                  <a:ext cx="87630" cy="8763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TextBox 76"/>
                <p:cNvSpPr txBox="1"/>
                <p:nvPr/>
              </p:nvSpPr>
              <p:spPr>
                <a:xfrm>
                  <a:off x="4391979" y="6154556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4009523" y="2116026"/>
                  <a:ext cx="823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i="1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 </a:t>
                  </a:r>
                  <a:r>
                    <a:rPr lang="vi-VN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(m)</a:t>
                  </a:r>
                  <a:endParaRPr lang="en-US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79" name="Group 78"/>
                <p:cNvGrpSpPr/>
                <p:nvPr/>
              </p:nvGrpSpPr>
              <p:grpSpPr>
                <a:xfrm>
                  <a:off x="4113873" y="5468922"/>
                  <a:ext cx="718829" cy="369332"/>
                  <a:chOff x="4024621" y="5655268"/>
                  <a:chExt cx="718829" cy="369332"/>
                </a:xfrm>
              </p:grpSpPr>
              <p:cxnSp>
                <p:nvCxnSpPr>
                  <p:cNvPr id="91" name="Straight Connector 90"/>
                  <p:cNvCxnSpPr/>
                  <p:nvPr/>
                </p:nvCxnSpPr>
                <p:spPr>
                  <a:xfrm>
                    <a:off x="4574502" y="5843292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2" name="TextBox 91"/>
                  <p:cNvSpPr txBox="1"/>
                  <p:nvPr/>
                </p:nvSpPr>
                <p:spPr>
                  <a:xfrm>
                    <a:off x="4024621" y="5655268"/>
                    <a:ext cx="56977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150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80" name="Group 79"/>
                <p:cNvGrpSpPr/>
                <p:nvPr/>
              </p:nvGrpSpPr>
              <p:grpSpPr>
                <a:xfrm>
                  <a:off x="4108192" y="4892086"/>
                  <a:ext cx="724510" cy="369332"/>
                  <a:chOff x="4018940" y="5078432"/>
                  <a:chExt cx="724510" cy="369332"/>
                </a:xfrm>
              </p:grpSpPr>
              <p:cxnSp>
                <p:nvCxnSpPr>
                  <p:cNvPr id="89" name="Straight Connector 88"/>
                  <p:cNvCxnSpPr/>
                  <p:nvPr/>
                </p:nvCxnSpPr>
                <p:spPr>
                  <a:xfrm>
                    <a:off x="4574502" y="5271538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0" name="TextBox 89"/>
                  <p:cNvSpPr txBox="1"/>
                  <p:nvPr/>
                </p:nvSpPr>
                <p:spPr>
                  <a:xfrm>
                    <a:off x="4018940" y="5078432"/>
                    <a:ext cx="6526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300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81" name="Group 80"/>
                <p:cNvGrpSpPr/>
                <p:nvPr/>
              </p:nvGrpSpPr>
              <p:grpSpPr>
                <a:xfrm>
                  <a:off x="4107758" y="3741373"/>
                  <a:ext cx="724944" cy="965157"/>
                  <a:chOff x="4018506" y="3927719"/>
                  <a:chExt cx="724944" cy="965157"/>
                </a:xfrm>
              </p:grpSpPr>
              <p:cxnSp>
                <p:nvCxnSpPr>
                  <p:cNvPr id="86" name="Straight Connector 85"/>
                  <p:cNvCxnSpPr/>
                  <p:nvPr/>
                </p:nvCxnSpPr>
                <p:spPr>
                  <a:xfrm>
                    <a:off x="4574502" y="4693053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7" name="TextBox 86"/>
                  <p:cNvSpPr txBox="1"/>
                  <p:nvPr/>
                </p:nvSpPr>
                <p:spPr>
                  <a:xfrm>
                    <a:off x="4024621" y="4523544"/>
                    <a:ext cx="64129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450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8" name="TextBox 87"/>
                  <p:cNvSpPr txBox="1"/>
                  <p:nvPr/>
                </p:nvSpPr>
                <p:spPr>
                  <a:xfrm>
                    <a:off x="4018506" y="3927719"/>
                    <a:ext cx="64129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82" name="Group 81"/>
                <p:cNvGrpSpPr/>
                <p:nvPr/>
              </p:nvGrpSpPr>
              <p:grpSpPr>
                <a:xfrm>
                  <a:off x="4105021" y="2542606"/>
                  <a:ext cx="732761" cy="1387521"/>
                  <a:chOff x="4015769" y="2728952"/>
                  <a:chExt cx="732761" cy="1387521"/>
                </a:xfrm>
              </p:grpSpPr>
              <p:cxnSp>
                <p:nvCxnSpPr>
                  <p:cNvPr id="83" name="Straight Connector 82"/>
                  <p:cNvCxnSpPr/>
                  <p:nvPr/>
                </p:nvCxnSpPr>
                <p:spPr>
                  <a:xfrm>
                    <a:off x="4574502" y="4116473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4" name="TextBox 83"/>
                  <p:cNvSpPr txBox="1"/>
                  <p:nvPr/>
                </p:nvSpPr>
                <p:spPr>
                  <a:xfrm>
                    <a:off x="4015769" y="3347525"/>
                    <a:ext cx="6627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750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85" name="Straight Connector 84"/>
                  <p:cNvCxnSpPr/>
                  <p:nvPr/>
                </p:nvCxnSpPr>
                <p:spPr>
                  <a:xfrm>
                    <a:off x="4574502" y="3543298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Straight Connector 135"/>
                  <p:cNvCxnSpPr/>
                  <p:nvPr/>
                </p:nvCxnSpPr>
                <p:spPr>
                  <a:xfrm>
                    <a:off x="4579582" y="2930541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8" name="TextBox 137"/>
                  <p:cNvSpPr txBox="1"/>
                  <p:nvPr/>
                </p:nvSpPr>
                <p:spPr>
                  <a:xfrm>
                    <a:off x="4024621" y="2728952"/>
                    <a:ext cx="6627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900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  <p:cxnSp>
          <p:nvCxnSpPr>
            <p:cNvPr id="125" name="Straight Connector 124"/>
            <p:cNvCxnSpPr/>
            <p:nvPr/>
          </p:nvCxnSpPr>
          <p:spPr>
            <a:xfrm flipH="1" flipV="1">
              <a:off x="8797127" y="3735234"/>
              <a:ext cx="2535" cy="1656000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H="1">
              <a:off x="6583423" y="3750138"/>
              <a:ext cx="2165557" cy="242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 flipV="1">
              <a:off x="9974417" y="1996439"/>
              <a:ext cx="2737" cy="333020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H="1" flipV="1">
              <a:off x="6653838" y="1988560"/>
              <a:ext cx="3320579" cy="16501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V="1">
              <a:off x="8798394" y="1995866"/>
              <a:ext cx="1176023" cy="1712112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9887712" y="1935553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8693113" y="3679884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row: Chevron 17"/>
          <p:cNvSpPr/>
          <p:nvPr/>
        </p:nvSpPr>
        <p:spPr>
          <a:xfrm>
            <a:off x="8166908" y="207086"/>
            <a:ext cx="767080" cy="788594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rrow: Chevron 18"/>
          <p:cNvSpPr/>
          <p:nvPr/>
        </p:nvSpPr>
        <p:spPr>
          <a:xfrm flipH="1">
            <a:off x="3752463" y="200549"/>
            <a:ext cx="767080" cy="795131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303642" y="207086"/>
            <a:ext cx="4075044" cy="795132"/>
            <a:chOff x="4303642" y="207086"/>
            <a:chExt cx="4075044" cy="795132"/>
          </a:xfrm>
        </p:grpSpPr>
        <p:grpSp>
          <p:nvGrpSpPr>
            <p:cNvPr id="20" name="Group 19"/>
            <p:cNvGrpSpPr/>
            <p:nvPr/>
          </p:nvGrpSpPr>
          <p:grpSpPr>
            <a:xfrm>
              <a:off x="4303642" y="207086"/>
              <a:ext cx="4075044" cy="795132"/>
              <a:chOff x="4303642" y="207086"/>
              <a:chExt cx="4075044" cy="795132"/>
            </a:xfr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1"/>
            </a:gradFill>
          </p:grpSpPr>
          <p:sp>
            <p:nvSpPr>
              <p:cNvPr id="16" name="Arrow: Pentagon 15"/>
              <p:cNvSpPr/>
              <p:nvPr/>
            </p:nvSpPr>
            <p:spPr>
              <a:xfrm>
                <a:off x="6341164" y="207087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rrow: Pentagon 16"/>
              <p:cNvSpPr/>
              <p:nvPr/>
            </p:nvSpPr>
            <p:spPr>
              <a:xfrm flipH="1">
                <a:off x="4303642" y="207086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5376739" y="312263"/>
              <a:ext cx="19329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</a:t>
              </a:r>
              <a:endPara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6560640" y="6053756"/>
            <a:ext cx="4737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vi-VN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tô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137233" y="1375177"/>
            <a:ext cx="5250198" cy="4536779"/>
            <a:chOff x="6137233" y="1375177"/>
            <a:chExt cx="5250198" cy="4536779"/>
          </a:xfrm>
        </p:grpSpPr>
        <p:cxnSp>
          <p:nvCxnSpPr>
            <p:cNvPr id="71" name="Straight Connector 70"/>
            <p:cNvCxnSpPr/>
            <p:nvPr/>
          </p:nvCxnSpPr>
          <p:spPr>
            <a:xfrm flipV="1">
              <a:off x="6870091" y="3754983"/>
              <a:ext cx="2309680" cy="173609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6877197" y="2420330"/>
              <a:ext cx="4510234" cy="3491626"/>
              <a:chOff x="4749487" y="3161179"/>
              <a:chExt cx="4510234" cy="3491626"/>
            </a:xfrm>
          </p:grpSpPr>
          <p:cxnSp>
            <p:nvCxnSpPr>
              <p:cNvPr id="93" name="Straight Connector 92"/>
              <p:cNvCxnSpPr/>
              <p:nvPr/>
            </p:nvCxnSpPr>
            <p:spPr>
              <a:xfrm>
                <a:off x="4749487" y="6237192"/>
                <a:ext cx="4104000" cy="0"/>
              </a:xfrm>
              <a:prstGeom prst="line">
                <a:avLst/>
              </a:prstGeom>
              <a:ln w="38100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TextBox 93"/>
              <p:cNvSpPr txBox="1"/>
              <p:nvPr/>
            </p:nvSpPr>
            <p:spPr>
              <a:xfrm>
                <a:off x="8590731" y="6264449"/>
                <a:ext cx="6689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vi-VN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(s)</a:t>
                </a:r>
                <a:endParaRPr lang="en-US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5" name="Group 94"/>
              <p:cNvGrpSpPr/>
              <p:nvPr/>
            </p:nvGrpSpPr>
            <p:grpSpPr>
              <a:xfrm>
                <a:off x="5105996" y="3161179"/>
                <a:ext cx="2733501" cy="3489160"/>
                <a:chOff x="5016744" y="3347525"/>
                <a:chExt cx="2733501" cy="3489160"/>
              </a:xfrm>
            </p:grpSpPr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5236845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TextBox 107"/>
                <p:cNvSpPr txBox="1"/>
                <p:nvPr/>
              </p:nvSpPr>
              <p:spPr>
                <a:xfrm>
                  <a:off x="5016744" y="6467353"/>
                  <a:ext cx="5729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1" name="TextBox 140"/>
                <p:cNvSpPr txBox="1"/>
                <p:nvPr/>
              </p:nvSpPr>
              <p:spPr>
                <a:xfrm>
                  <a:off x="5322168" y="5176527"/>
                  <a:ext cx="5729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(1)</a:t>
                  </a:r>
                  <a:endParaRPr lang="en-US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TextBox 141"/>
                <p:cNvSpPr txBox="1"/>
                <p:nvPr/>
              </p:nvSpPr>
              <p:spPr>
                <a:xfrm>
                  <a:off x="7177317" y="3347525"/>
                  <a:ext cx="5729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(2)</a:t>
                  </a:r>
                  <a:endParaRPr lang="en-US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6" name="Group 95"/>
              <p:cNvGrpSpPr/>
              <p:nvPr/>
            </p:nvGrpSpPr>
            <p:grpSpPr>
              <a:xfrm>
                <a:off x="5663406" y="6154556"/>
                <a:ext cx="440170" cy="494496"/>
                <a:chOff x="5574154" y="6340902"/>
                <a:chExt cx="440170" cy="494496"/>
              </a:xfrm>
            </p:grpSpPr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5815965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6" name="TextBox 105"/>
                <p:cNvSpPr txBox="1"/>
                <p:nvPr/>
              </p:nvSpPr>
              <p:spPr>
                <a:xfrm>
                  <a:off x="5574154" y="6466066"/>
                  <a:ext cx="44017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7" name="Group 96"/>
              <p:cNvGrpSpPr/>
              <p:nvPr/>
            </p:nvGrpSpPr>
            <p:grpSpPr>
              <a:xfrm>
                <a:off x="6273578" y="6154556"/>
                <a:ext cx="1135576" cy="496844"/>
                <a:chOff x="6184326" y="6340902"/>
                <a:chExt cx="1135576" cy="496844"/>
              </a:xfrm>
            </p:grpSpPr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6391275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" name="TextBox 102"/>
                <p:cNvSpPr txBox="1"/>
                <p:nvPr/>
              </p:nvSpPr>
              <p:spPr>
                <a:xfrm>
                  <a:off x="6184326" y="6468414"/>
                  <a:ext cx="5729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4" name="TextBox 103"/>
                <p:cNvSpPr txBox="1"/>
                <p:nvPr/>
              </p:nvSpPr>
              <p:spPr>
                <a:xfrm>
                  <a:off x="6746974" y="6463152"/>
                  <a:ext cx="5729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7057742" y="6154556"/>
                <a:ext cx="1405161" cy="498249"/>
                <a:chOff x="6968490" y="6340902"/>
                <a:chExt cx="1405161" cy="498249"/>
              </a:xfrm>
            </p:grpSpPr>
            <p:cxnSp>
              <p:nvCxnSpPr>
                <p:cNvPr id="99" name="Straight Connector 98"/>
                <p:cNvCxnSpPr/>
                <p:nvPr/>
              </p:nvCxnSpPr>
              <p:spPr>
                <a:xfrm>
                  <a:off x="696849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" name="TextBox 99"/>
                <p:cNvSpPr txBox="1"/>
                <p:nvPr/>
              </p:nvSpPr>
              <p:spPr>
                <a:xfrm>
                  <a:off x="7340823" y="6467353"/>
                  <a:ext cx="4492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754380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8117205" y="634598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9" name="TextBox 138"/>
                <p:cNvSpPr txBox="1"/>
                <p:nvPr/>
              </p:nvSpPr>
              <p:spPr>
                <a:xfrm>
                  <a:off x="7924392" y="6469819"/>
                  <a:ext cx="4492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75" name="Straight Connector 74"/>
            <p:cNvCxnSpPr/>
            <p:nvPr/>
          </p:nvCxnSpPr>
          <p:spPr>
            <a:xfrm flipH="1">
              <a:off x="6877197" y="1535950"/>
              <a:ext cx="5681" cy="3960000"/>
            </a:xfrm>
            <a:prstGeom prst="line">
              <a:avLst/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/>
            <p:cNvSpPr/>
            <p:nvPr/>
          </p:nvSpPr>
          <p:spPr>
            <a:xfrm>
              <a:off x="6836683" y="5452529"/>
              <a:ext cx="87630" cy="876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519689" y="5413707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137233" y="1375177"/>
              <a:ext cx="823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 </a:t>
              </a:r>
              <a:r>
                <a:rPr lang="vi-VN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(m)</a:t>
              </a:r>
              <a:endPara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6241583" y="4728073"/>
              <a:ext cx="718829" cy="369332"/>
              <a:chOff x="4024621" y="5655268"/>
              <a:chExt cx="718829" cy="369332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>
                <a:off x="4574502" y="5843292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TextBox 91"/>
              <p:cNvSpPr txBox="1"/>
              <p:nvPr/>
            </p:nvSpPr>
            <p:spPr>
              <a:xfrm>
                <a:off x="4024621" y="5655268"/>
                <a:ext cx="5697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6235902" y="4151237"/>
              <a:ext cx="724510" cy="369332"/>
              <a:chOff x="4018940" y="5078432"/>
              <a:chExt cx="724510" cy="369332"/>
            </a:xfrm>
          </p:grpSpPr>
          <p:cxnSp>
            <p:nvCxnSpPr>
              <p:cNvPr id="89" name="Straight Connector 88"/>
              <p:cNvCxnSpPr/>
              <p:nvPr/>
            </p:nvCxnSpPr>
            <p:spPr>
              <a:xfrm>
                <a:off x="4574502" y="527153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TextBox 89"/>
              <p:cNvSpPr txBox="1"/>
              <p:nvPr/>
            </p:nvSpPr>
            <p:spPr>
              <a:xfrm>
                <a:off x="4018940" y="5078432"/>
                <a:ext cx="6526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86" name="Straight Connector 85"/>
            <p:cNvCxnSpPr/>
            <p:nvPr/>
          </p:nvCxnSpPr>
          <p:spPr>
            <a:xfrm>
              <a:off x="6791464" y="3765858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6241583" y="3596349"/>
              <a:ext cx="641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235468" y="3000524"/>
              <a:ext cx="641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6232731" y="1801757"/>
              <a:ext cx="732761" cy="1387521"/>
              <a:chOff x="4015769" y="2728952"/>
              <a:chExt cx="732761" cy="1387521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>
                <a:off x="4574502" y="4116473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/>
              <p:cNvSpPr txBox="1"/>
              <p:nvPr/>
            </p:nvSpPr>
            <p:spPr>
              <a:xfrm>
                <a:off x="4015769" y="3347525"/>
                <a:ext cx="662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5" name="Straight Connector 84"/>
              <p:cNvCxnSpPr/>
              <p:nvPr/>
            </p:nvCxnSpPr>
            <p:spPr>
              <a:xfrm>
                <a:off x="4574502" y="354329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4579582" y="2970546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TextBox 137"/>
              <p:cNvSpPr txBox="1"/>
              <p:nvPr/>
            </p:nvSpPr>
            <p:spPr>
              <a:xfrm>
                <a:off x="4024621" y="2728952"/>
                <a:ext cx="662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25" name="Straight Connector 124"/>
            <p:cNvCxnSpPr/>
            <p:nvPr/>
          </p:nvCxnSpPr>
          <p:spPr>
            <a:xfrm flipH="1" flipV="1">
              <a:off x="9185452" y="3750020"/>
              <a:ext cx="2535" cy="1656000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H="1">
              <a:off x="6971748" y="3764924"/>
              <a:ext cx="2165557" cy="242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 flipV="1">
              <a:off x="10332262" y="2011225"/>
              <a:ext cx="2737" cy="333020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H="1" flipV="1">
              <a:off x="7042163" y="2041446"/>
              <a:ext cx="3320579" cy="16501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V="1">
              <a:off x="9186719" y="2046622"/>
              <a:ext cx="1145543" cy="1676142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10252062" y="1983969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9081438" y="3694670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69" name="Straight Connector 68"/>
          <p:cNvCxnSpPr/>
          <p:nvPr/>
        </p:nvCxnSpPr>
        <p:spPr>
          <a:xfrm flipH="1" flipV="1">
            <a:off x="9760762" y="2879985"/>
            <a:ext cx="1" cy="2464771"/>
          </a:xfrm>
          <a:prstGeom prst="line">
            <a:avLst/>
          </a:prstGeom>
          <a:ln w="28575">
            <a:solidFill>
              <a:srgbClr val="CC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 flipV="1">
            <a:off x="6871516" y="2891736"/>
            <a:ext cx="2858872" cy="1862"/>
          </a:xfrm>
          <a:prstGeom prst="line">
            <a:avLst/>
          </a:prstGeom>
          <a:ln w="28575">
            <a:solidFill>
              <a:srgbClr val="CC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/>
          <p:cNvSpPr/>
          <p:nvPr/>
        </p:nvSpPr>
        <p:spPr>
          <a:xfrm>
            <a:off x="9664307" y="2828961"/>
            <a:ext cx="153625" cy="153625"/>
          </a:xfrm>
          <a:prstGeom prst="ellipse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33397" y="1517880"/>
            <a:ext cx="4835700" cy="1279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0000"/>
              </a:lnSpc>
              <a:buAutoNum type="alphaLcParenR"/>
            </a:pP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 = </a:t>
            </a:r>
            <a:r>
              <a:rPr lang="vi-VN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50s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423914" y="2511771"/>
            <a:ext cx="751648" cy="724520"/>
            <a:chOff x="5423914" y="2511771"/>
            <a:chExt cx="751648" cy="724520"/>
          </a:xfrm>
        </p:grpSpPr>
        <p:sp>
          <p:nvSpPr>
            <p:cNvPr id="112" name="TextBox 111"/>
            <p:cNvSpPr txBox="1"/>
            <p:nvPr/>
          </p:nvSpPr>
          <p:spPr>
            <a:xfrm>
              <a:off x="5534267" y="2707070"/>
              <a:ext cx="641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675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423914" y="2511771"/>
              <a:ext cx="724520" cy="72452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2" name="Straight Connector 21"/>
          <p:cNvCxnSpPr/>
          <p:nvPr/>
        </p:nvCxnSpPr>
        <p:spPr>
          <a:xfrm flipH="1" flipV="1">
            <a:off x="6138496" y="2882394"/>
            <a:ext cx="731602" cy="6838"/>
          </a:xfrm>
          <a:prstGeom prst="line">
            <a:avLst/>
          </a:prstGeom>
          <a:ln w="28575">
            <a:solidFill>
              <a:srgbClr val="C0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9826843" y="2846930"/>
            <a:ext cx="410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00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800100" y="2987448"/>
            <a:ext cx="4387663" cy="1182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= </a:t>
            </a:r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675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m,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tô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50s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110" grpId="0" animBg="1"/>
      <p:bldP spid="68" grpId="0"/>
      <p:bldP spid="113" grpId="0"/>
      <p:bldP spid="1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Chevron 6"/>
          <p:cNvSpPr/>
          <p:nvPr/>
        </p:nvSpPr>
        <p:spPr>
          <a:xfrm>
            <a:off x="8166908" y="207086"/>
            <a:ext cx="767080" cy="788594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rrow: Chevron 7"/>
          <p:cNvSpPr/>
          <p:nvPr/>
        </p:nvSpPr>
        <p:spPr>
          <a:xfrm flipH="1">
            <a:off x="3752463" y="200549"/>
            <a:ext cx="767080" cy="795131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303642" y="207086"/>
            <a:ext cx="4075044" cy="795132"/>
            <a:chOff x="4303642" y="207086"/>
            <a:chExt cx="4075044" cy="795132"/>
          </a:xfrm>
        </p:grpSpPr>
        <p:grpSp>
          <p:nvGrpSpPr>
            <p:cNvPr id="10" name="Group 9"/>
            <p:cNvGrpSpPr/>
            <p:nvPr/>
          </p:nvGrpSpPr>
          <p:grpSpPr>
            <a:xfrm>
              <a:off x="4303642" y="207086"/>
              <a:ext cx="4075044" cy="795132"/>
              <a:chOff x="4303642" y="207086"/>
              <a:chExt cx="4075044" cy="795132"/>
            </a:xfr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1"/>
            </a:gradFill>
          </p:grpSpPr>
          <p:sp>
            <p:nvSpPr>
              <p:cNvPr id="12" name="Arrow: Pentagon 11"/>
              <p:cNvSpPr/>
              <p:nvPr/>
            </p:nvSpPr>
            <p:spPr>
              <a:xfrm>
                <a:off x="6341164" y="207087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Arrow: Pentagon 12"/>
              <p:cNvSpPr/>
              <p:nvPr/>
            </p:nvSpPr>
            <p:spPr>
              <a:xfrm flipH="1">
                <a:off x="4303642" y="207086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5376739" y="312263"/>
              <a:ext cx="19329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</a:t>
              </a:r>
              <a:endPara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 flipV="1">
            <a:off x="6953770" y="3798800"/>
            <a:ext cx="2309680" cy="173609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960876" y="5540160"/>
            <a:ext cx="4104000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0802120" y="5567417"/>
            <a:ext cx="66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vi-V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endParaRPr lang="en-US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7317385" y="2752172"/>
            <a:ext cx="2562621" cy="3201135"/>
            <a:chOff x="5016744" y="3635550"/>
            <a:chExt cx="2562621" cy="3201135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5236845" y="6340902"/>
              <a:ext cx="0" cy="1549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5016744" y="6467353"/>
              <a:ext cx="57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322168" y="5176527"/>
              <a:ext cx="57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006437" y="3635550"/>
              <a:ext cx="57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(2)</a:t>
              </a:r>
              <a:endParaRPr lang="en-US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874795" y="5457524"/>
            <a:ext cx="440170" cy="494496"/>
            <a:chOff x="5574154" y="6340902"/>
            <a:chExt cx="440170" cy="494496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5815965" y="6340902"/>
              <a:ext cx="0" cy="1549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5574154" y="6466066"/>
              <a:ext cx="4401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7" name="Straight Connector 56"/>
          <p:cNvCxnSpPr/>
          <p:nvPr/>
        </p:nvCxnSpPr>
        <p:spPr>
          <a:xfrm>
            <a:off x="8691916" y="5457524"/>
            <a:ext cx="0" cy="15491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8484967" y="5585036"/>
            <a:ext cx="57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047615" y="5579774"/>
            <a:ext cx="57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9269131" y="5457524"/>
            <a:ext cx="0" cy="15491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9641464" y="5583975"/>
            <a:ext cx="449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9844441" y="5457524"/>
            <a:ext cx="0" cy="15491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0446421" y="5462604"/>
            <a:ext cx="0" cy="15491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0225033" y="5586441"/>
            <a:ext cx="449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6960876" y="1579767"/>
            <a:ext cx="5681" cy="3960000"/>
          </a:xfrm>
          <a:prstGeom prst="line">
            <a:avLst/>
          </a:prstGeom>
          <a:ln w="381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6920362" y="5496346"/>
            <a:ext cx="87630" cy="8763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03368" y="5457524"/>
            <a:ext cx="30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20912" y="1418994"/>
            <a:ext cx="82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vi-V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(m)</a:t>
            </a:r>
            <a:endParaRPr lang="en-US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325262" y="4771890"/>
            <a:ext cx="718829" cy="369332"/>
            <a:chOff x="4024621" y="5655268"/>
            <a:chExt cx="718829" cy="369332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4574502" y="5843292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4024621" y="5655268"/>
              <a:ext cx="569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319581" y="4195054"/>
            <a:ext cx="724510" cy="369332"/>
            <a:chOff x="4018940" y="5078432"/>
            <a:chExt cx="724510" cy="369332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4574502" y="5271538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4018940" y="5078432"/>
              <a:ext cx="652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319147" y="3044341"/>
            <a:ext cx="724944" cy="965157"/>
            <a:chOff x="4018506" y="3927719"/>
            <a:chExt cx="724944" cy="965157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4574502" y="4693053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4024621" y="4523544"/>
              <a:ext cx="641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018506" y="3927719"/>
              <a:ext cx="641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316410" y="1845574"/>
            <a:ext cx="732761" cy="1387521"/>
            <a:chOff x="4015769" y="2728952"/>
            <a:chExt cx="732761" cy="1387521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4574502" y="4116473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015769" y="3347525"/>
              <a:ext cx="662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750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4574502" y="3543298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579582" y="2930541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4024621" y="2728952"/>
              <a:ext cx="662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900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7" name="Straight Connector 16"/>
          <p:cNvCxnSpPr/>
          <p:nvPr/>
        </p:nvCxnSpPr>
        <p:spPr>
          <a:xfrm flipH="1" flipV="1">
            <a:off x="9269131" y="3793837"/>
            <a:ext cx="2535" cy="165600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055427" y="3808741"/>
            <a:ext cx="2165557" cy="2424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10446421" y="2055042"/>
            <a:ext cx="2737" cy="3330204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7125842" y="2047163"/>
            <a:ext cx="3320579" cy="16501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270398" y="2054469"/>
            <a:ext cx="1176023" cy="171211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0359716" y="1994156"/>
            <a:ext cx="153625" cy="1536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9165117" y="3738487"/>
            <a:ext cx="153625" cy="1536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565431" y="6079104"/>
            <a:ext cx="4737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Đồ thị quãng đường – thời gian của một ô tô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94218" y="1407268"/>
            <a:ext cx="5488683" cy="1685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Quan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bên,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xe di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450m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20s (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giây 40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giây 60).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04480" y="3098696"/>
            <a:ext cx="5488683" cy="1279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khi tại đoạn đường thứ nhất xe di chuyển được 450m mà trong vòng 40s (từ khi xuất phát đến giây 40)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rrow: Striped Right 1"/>
          <p:cNvSpPr/>
          <p:nvPr/>
        </p:nvSpPr>
        <p:spPr>
          <a:xfrm>
            <a:off x="491556" y="5041146"/>
            <a:ext cx="1154364" cy="673869"/>
          </a:xfrm>
          <a:prstGeom prst="stripedRightArrow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758917" y="5041146"/>
            <a:ext cx="4281803" cy="8733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đoạn </a:t>
            </a: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thứ 2 </a:t>
            </a:r>
            <a:r>
              <a:rPr lang="vi-VN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chuyển động </a:t>
            </a: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hơn</a:t>
            </a:r>
            <a:endParaRPr lang="vi-VN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repeatCount="5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8" grpId="0"/>
      <p:bldP spid="59" grpId="0"/>
      <p:bldP spid="59" grpId="1"/>
      <p:bldP spid="59" grpId="2"/>
      <p:bldP spid="53" grpId="0"/>
      <p:bldP spid="56" grpId="0"/>
      <p:bldP spid="56" grpId="1"/>
      <p:bldP spid="27" grpId="0" animBg="1"/>
      <p:bldP spid="28" grpId="0"/>
      <p:bldP spid="28" grpId="1"/>
      <p:bldP spid="29" grpId="0"/>
      <p:bldP spid="22" grpId="0" animBg="1"/>
      <p:bldP spid="23" grpId="0" animBg="1"/>
      <p:bldP spid="66" grpId="0"/>
      <p:bldP spid="67" grpId="0"/>
      <p:bldP spid="68" grpId="0"/>
      <p:bldP spid="2" grpId="0" animBg="1"/>
      <p:bldP spid="6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6373312" y="1185314"/>
            <a:ext cx="5250198" cy="5029442"/>
            <a:chOff x="6220912" y="1418994"/>
            <a:chExt cx="5250198" cy="5029442"/>
          </a:xfrm>
        </p:grpSpPr>
        <p:cxnSp>
          <p:nvCxnSpPr>
            <p:cNvPr id="2" name="Straight Connector 1"/>
            <p:cNvCxnSpPr/>
            <p:nvPr/>
          </p:nvCxnSpPr>
          <p:spPr>
            <a:xfrm flipV="1">
              <a:off x="6953770" y="3798800"/>
              <a:ext cx="2309680" cy="173609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/>
            <p:cNvCxnSpPr/>
            <p:nvPr/>
          </p:nvCxnSpPr>
          <p:spPr>
            <a:xfrm>
              <a:off x="6960876" y="5540160"/>
              <a:ext cx="4104000" cy="0"/>
            </a:xfrm>
            <a:prstGeom prst="line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10802120" y="5567417"/>
              <a:ext cx="668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 </a:t>
              </a:r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(s)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7317385" y="2752172"/>
              <a:ext cx="2562621" cy="3201135"/>
              <a:chOff x="5016744" y="3635550"/>
              <a:chExt cx="2562621" cy="3201135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5236845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5016744" y="6467353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322168" y="5176527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endParaRPr lang="en-US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06437" y="3635550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endParaRPr lang="en-US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7874795" y="5457524"/>
              <a:ext cx="440170" cy="494496"/>
              <a:chOff x="5574154" y="6340902"/>
              <a:chExt cx="440170" cy="494496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5815965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5574154" y="6466066"/>
                <a:ext cx="4401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8691916" y="5457524"/>
              <a:ext cx="0" cy="1549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8484967" y="5585036"/>
              <a:ext cx="57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047615" y="5579774"/>
              <a:ext cx="57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9269131" y="5457524"/>
              <a:ext cx="0" cy="1549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9641464" y="5583975"/>
              <a:ext cx="449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9844441" y="5457524"/>
              <a:ext cx="0" cy="1549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0446421" y="5462604"/>
              <a:ext cx="0" cy="1549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0225033" y="5586441"/>
              <a:ext cx="449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>
              <a:off x="6960876" y="1579767"/>
              <a:ext cx="5681" cy="3960000"/>
            </a:xfrm>
            <a:prstGeom prst="line">
              <a:avLst/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6920362" y="5496346"/>
              <a:ext cx="87630" cy="876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03368" y="5457524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220912" y="1418994"/>
              <a:ext cx="823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 </a:t>
              </a:r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(m)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6325262" y="4771890"/>
              <a:ext cx="718829" cy="369332"/>
              <a:chOff x="4024621" y="5655268"/>
              <a:chExt cx="718829" cy="369332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4574502" y="5843292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4024621" y="5655268"/>
                <a:ext cx="5697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6319581" y="4195054"/>
              <a:ext cx="724510" cy="369332"/>
              <a:chOff x="4018940" y="5078432"/>
              <a:chExt cx="724510" cy="369332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4574502" y="527153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4018940" y="5078432"/>
                <a:ext cx="6526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6319147" y="3044341"/>
              <a:ext cx="724944" cy="965157"/>
              <a:chOff x="4018506" y="3927719"/>
              <a:chExt cx="724944" cy="965157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4574502" y="4693053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4024621" y="4523544"/>
                <a:ext cx="6412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018506" y="3927719"/>
                <a:ext cx="6412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6316410" y="1845574"/>
              <a:ext cx="732761" cy="1387521"/>
              <a:chOff x="4015769" y="2728952"/>
              <a:chExt cx="732761" cy="1387521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4574502" y="4116473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4015769" y="3347525"/>
                <a:ext cx="662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4574502" y="354329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4579582" y="2930541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4024621" y="2728952"/>
                <a:ext cx="662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1" name="Straight Connector 40"/>
            <p:cNvCxnSpPr/>
            <p:nvPr/>
          </p:nvCxnSpPr>
          <p:spPr>
            <a:xfrm flipH="1" flipV="1">
              <a:off x="9269131" y="3793837"/>
              <a:ext cx="2535" cy="1656000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7055427" y="3808741"/>
              <a:ext cx="2165557" cy="242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10446421" y="2055042"/>
              <a:ext cx="2737" cy="333020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7125842" y="2047163"/>
              <a:ext cx="3320579" cy="16501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9270398" y="2054469"/>
              <a:ext cx="1176023" cy="1712112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10359716" y="1994156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9165117" y="3738487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565431" y="6079104"/>
              <a:ext cx="4737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 thị quãng đường – thời gian của một ô tô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59511" y="908315"/>
            <a:ext cx="5338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Tốc độ xe trên đoạn đường thứ 1 là: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916999" y="1829984"/>
            <a:ext cx="4546634" cy="947275"/>
            <a:chOff x="3498574" y="5682126"/>
            <a:chExt cx="4546634" cy="94727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>
                  <a:extLst>
                    <a:ext uri="{FF2B5EF4-FFF2-40B4-BE49-F238E27FC236}">
                      <ele attr="{A86F4A60-DE66-4E8E-85DD-C80A1F694759}"/>
                    </a:ext>
                  </a:extLst>
                </p:cNvPr>
                <p:cNvSpPr txBox="1"/>
                <p:nvPr/>
              </p:nvSpPr>
              <p:spPr>
                <a:xfrm>
                  <a:off x="3834620" y="5731821"/>
                  <a:ext cx="1279264" cy="7512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v</a:t>
                  </a:r>
                  <a:r>
                    <a:rPr lang="vi-VN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t</m:t>
                          </m:r>
                        </m:den>
                      </m:f>
                    </m:oMath>
                  </a14:m>
                  <a:r>
                    <a:rPr lang="vi-VN" sz="32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8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620" y="5731821"/>
                  <a:ext cx="1279264" cy="751296"/>
                </a:xfrm>
                <a:prstGeom prst="rect">
                  <a:avLst/>
                </a:prstGeom>
                <a:blipFill rotWithShape="1">
                  <a:blip r:embed="rId1"/>
                  <a:stretch>
                    <a:fillRect l="-10048" t="-4032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  <a:endParaRPr lang="en-US">
                    <a:noFill/>
                  </a:endParaRP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" name="TextBox 52">
                  <a:extLst>
                    <a:ext uri="{FF2B5EF4-FFF2-40B4-BE49-F238E27FC236}">
                      <ele attr="{7A3799B7-D3FE-4330-B729-E9D5A1070CF1}"/>
                    </a:ext>
                  </a:extLst>
                </p:cNvPr>
                <p:cNvSpPr txBox="1"/>
                <p:nvPr/>
              </p:nvSpPr>
              <p:spPr>
                <a:xfrm>
                  <a:off x="4861136" y="5731821"/>
                  <a:ext cx="1279264" cy="791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450</m:t>
                          </m:r>
                        </m:num>
                        <m:den>
                          <m: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40</m:t>
                          </m:r>
                        </m:den>
                      </m:f>
                    </m:oMath>
                  </a14:m>
                  <a:r>
                    <a:rPr lang="vi-VN" sz="320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80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1136" y="5731821"/>
                  <a:ext cx="1279264" cy="79137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0000" b="-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  <a:endParaRPr lang="en-US">
                    <a:noFill/>
                  </a:endParaRP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" name="TextBox 53">
                  <a:extLst>
                    <a:ext uri="{FF2B5EF4-FFF2-40B4-BE49-F238E27FC236}">
                      <ele attr="{111DFAC2-A5B3-493E-ADFB-E93CE8AED5E5}"/>
                    </a:ext>
                  </a:extLst>
                </p:cNvPr>
                <p:cNvSpPr txBox="1"/>
                <p:nvPr/>
              </p:nvSpPr>
              <p:spPr>
                <a:xfrm>
                  <a:off x="5790115" y="5865896"/>
                  <a:ext cx="218582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</a:t>
                  </a:r>
                  <a14:m>
                    <m:oMath xmlns:m="http://schemas.openxmlformats.org/officeDocument/2006/math"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𝟏𝟏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𝟐𝟓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𝐦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/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𝐬</m:t>
                      </m:r>
                    </m:oMath>
                  </a14:m>
                  <a:endParaRPr lang="en-US" sz="2800" b="1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0115" y="5865896"/>
                  <a:ext cx="2185828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5571" t="-11628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  <a:endParaRPr lang="en-US">
                    <a:noFill/>
                  </a:endParaRPr>
                </a:p>
              </p:txBody>
            </p:sp>
          </mc:Fallback>
        </mc:AlternateContent>
        <p:sp>
          <p:nvSpPr>
            <p:cNvPr id="55" name="Rectangle 54"/>
            <p:cNvSpPr/>
            <p:nvPr/>
          </p:nvSpPr>
          <p:spPr>
            <a:xfrm>
              <a:off x="3498574" y="5682126"/>
              <a:ext cx="4546634" cy="94727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217738" y="3330889"/>
            <a:ext cx="5338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Tốc độ xe trên đoạn đường thứ 2 là: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953538" y="4276569"/>
            <a:ext cx="4477369" cy="947275"/>
            <a:chOff x="3498574" y="5682126"/>
            <a:chExt cx="4477369" cy="94727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8" name="TextBox 57">
                  <a:extLst>
                    <a:ext uri="{FF2B5EF4-FFF2-40B4-BE49-F238E27FC236}">
                      <ele attr="{4B5FA131-D52A-44B4-9AC5-D712E0565265}"/>
                    </a:ext>
                  </a:extLst>
                </p:cNvPr>
                <p:cNvSpPr txBox="1"/>
                <p:nvPr/>
              </p:nvSpPr>
              <p:spPr>
                <a:xfrm>
                  <a:off x="3834620" y="5731821"/>
                  <a:ext cx="1279264" cy="7512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v</a:t>
                  </a:r>
                  <a:r>
                    <a:rPr lang="vi-VN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t</m:t>
                          </m:r>
                        </m:den>
                      </m:f>
                    </m:oMath>
                  </a14:m>
                  <a:r>
                    <a:rPr lang="vi-VN" sz="32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8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620" y="5731821"/>
                  <a:ext cx="1279264" cy="75129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0048" b="-56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  <a:endParaRPr lang="en-US">
                    <a:noFill/>
                  </a:endParaRP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9" name="TextBox 58">
                  <a:extLst>
                    <a:ext uri="{FF2B5EF4-FFF2-40B4-BE49-F238E27FC236}">
                      <ele attr="{527944F7-5427-4FFA-8D7B-18CF1F722BA5}"/>
                    </a:ext>
                  </a:extLst>
                </p:cNvPr>
                <p:cNvSpPr txBox="1"/>
                <p:nvPr/>
              </p:nvSpPr>
              <p:spPr>
                <a:xfrm>
                  <a:off x="4861136" y="5731821"/>
                  <a:ext cx="1279264" cy="791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450</m:t>
                          </m:r>
                        </m:num>
                        <m:den>
                          <m: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20</m:t>
                          </m:r>
                        </m:den>
                      </m:f>
                    </m:oMath>
                  </a14:m>
                  <a:r>
                    <a:rPr lang="vi-VN" sz="320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80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1136" y="5731821"/>
                  <a:ext cx="1279264" cy="79137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0000" r="-3810" b="-1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  <a:endParaRPr lang="en-US">
                    <a:noFill/>
                  </a:endParaRP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0" name="TextBox 59">
                  <a:extLst>
                    <a:ext uri="{FF2B5EF4-FFF2-40B4-BE49-F238E27FC236}">
                      <ele attr="{7C46819F-6317-4560-832C-A975F1D607A7}"/>
                    </a:ext>
                  </a:extLst>
                </p:cNvPr>
                <p:cNvSpPr txBox="1"/>
                <p:nvPr/>
              </p:nvSpPr>
              <p:spPr>
                <a:xfrm>
                  <a:off x="5790115" y="5865896"/>
                  <a:ext cx="218582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</a:t>
                  </a:r>
                  <a14:m>
                    <m:oMath xmlns:m="http://schemas.openxmlformats.org/officeDocument/2006/math"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𝟐𝟐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𝟓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𝐦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/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𝐬</m:t>
                      </m:r>
                    </m:oMath>
                  </a14:m>
                  <a:endParaRPr lang="en-US" sz="2800" b="1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0115" y="5865896"/>
                  <a:ext cx="2185828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5571" t="-12791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  <a:endParaRPr lang="en-US">
                    <a:noFill/>
                  </a:endParaRPr>
                </a:p>
              </p:txBody>
            </p:sp>
          </mc:Fallback>
        </mc:AlternateContent>
        <p:sp>
          <p:nvSpPr>
            <p:cNvPr id="61" name="Rectangle 60"/>
            <p:cNvSpPr/>
            <p:nvPr/>
          </p:nvSpPr>
          <p:spPr>
            <a:xfrm>
              <a:off x="3498574" y="5682126"/>
              <a:ext cx="4446706" cy="94727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/>
          <p:cNvSpPr/>
          <p:nvPr/>
        </p:nvSpPr>
        <p:spPr>
          <a:xfrm>
            <a:off x="3993509" y="0"/>
            <a:ext cx="8198490" cy="6522720"/>
          </a:xfrm>
          <a:custGeom>
            <a:avLst/>
            <a:gdLst>
              <a:gd name="connsiteX0" fmla="*/ 176552 w 8198490"/>
              <a:gd name="connsiteY0" fmla="*/ 0 h 6522720"/>
              <a:gd name="connsiteX1" fmla="*/ 8198490 w 8198490"/>
              <a:gd name="connsiteY1" fmla="*/ 0 h 6522720"/>
              <a:gd name="connsiteX2" fmla="*/ 8198490 w 8198490"/>
              <a:gd name="connsiteY2" fmla="*/ 5551675 h 6522720"/>
              <a:gd name="connsiteX3" fmla="*/ 8077166 w 8198490"/>
              <a:gd name="connsiteY3" fmla="*/ 5637950 h 6522720"/>
              <a:gd name="connsiteX4" fmla="*/ 5180628 w 8198490"/>
              <a:gd name="connsiteY4" fmla="*/ 6522720 h 6522720"/>
              <a:gd name="connsiteX5" fmla="*/ 0 w 8198490"/>
              <a:gd name="connsiteY5" fmla="*/ 1342092 h 6522720"/>
              <a:gd name="connsiteX6" fmla="*/ 163100 w 8198490"/>
              <a:gd name="connsiteY6" fmla="*/ 47372 h 652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98490" h="6522720">
                <a:moveTo>
                  <a:pt x="176552" y="0"/>
                </a:moveTo>
                <a:lnTo>
                  <a:pt x="8198490" y="0"/>
                </a:lnTo>
                <a:lnTo>
                  <a:pt x="8198490" y="5551675"/>
                </a:lnTo>
                <a:lnTo>
                  <a:pt x="8077166" y="5637950"/>
                </a:lnTo>
                <a:cubicBezTo>
                  <a:pt x="7250333" y="6196548"/>
                  <a:pt x="6253571" y="6522720"/>
                  <a:pt x="5180628" y="6522720"/>
                </a:cubicBezTo>
                <a:cubicBezTo>
                  <a:pt x="2319446" y="6522720"/>
                  <a:pt x="0" y="4203274"/>
                  <a:pt x="0" y="1342092"/>
                </a:cubicBezTo>
                <a:cubicBezTo>
                  <a:pt x="0" y="895032"/>
                  <a:pt x="56627" y="461199"/>
                  <a:pt x="163100" y="47372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39000">
                <a:srgbClr val="9D1546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2" r="9812"/>
          <a:stretch>
            <a:fillRect/>
          </a:stretch>
        </p:blipFill>
        <p:spPr>
          <a:xfrm>
            <a:off x="4588205" y="0"/>
            <a:ext cx="7603794" cy="6400464"/>
          </a:xfrm>
          <a:custGeom>
            <a:avLst/>
            <a:gdLst>
              <a:gd name="connsiteX0" fmla="*/ 241552 w 7603794"/>
              <a:gd name="connsiteY0" fmla="*/ 0 h 6400464"/>
              <a:gd name="connsiteX1" fmla="*/ 7603794 w 7603794"/>
              <a:gd name="connsiteY1" fmla="*/ 0 h 6400464"/>
              <a:gd name="connsiteX2" fmla="*/ 7603794 w 7603794"/>
              <a:gd name="connsiteY2" fmla="*/ 5572743 h 6400464"/>
              <a:gd name="connsiteX3" fmla="*/ 7415438 w 7603794"/>
              <a:gd name="connsiteY3" fmla="*/ 5693495 h 6400464"/>
              <a:gd name="connsiteX4" fmla="*/ 4883280 w 7603794"/>
              <a:gd name="connsiteY4" fmla="*/ 6400464 h 6400464"/>
              <a:gd name="connsiteX5" fmla="*/ 0 w 7603794"/>
              <a:gd name="connsiteY5" fmla="*/ 1517184 h 6400464"/>
              <a:gd name="connsiteX6" fmla="*/ 219543 w 7603794"/>
              <a:gd name="connsiteY6" fmla="*/ 65046 h 640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03794" h="6400464">
                <a:moveTo>
                  <a:pt x="241552" y="0"/>
                </a:moveTo>
                <a:lnTo>
                  <a:pt x="7603794" y="0"/>
                </a:lnTo>
                <a:lnTo>
                  <a:pt x="7603794" y="5572743"/>
                </a:lnTo>
                <a:lnTo>
                  <a:pt x="7415438" y="5693495"/>
                </a:lnTo>
                <a:cubicBezTo>
                  <a:pt x="6677101" y="6142120"/>
                  <a:pt x="5810360" y="6400464"/>
                  <a:pt x="4883280" y="6400464"/>
                </a:cubicBezTo>
                <a:cubicBezTo>
                  <a:pt x="2186319" y="6400464"/>
                  <a:pt x="0" y="4214145"/>
                  <a:pt x="0" y="1517184"/>
                </a:cubicBezTo>
                <a:cubicBezTo>
                  <a:pt x="0" y="1011504"/>
                  <a:pt x="76863" y="523776"/>
                  <a:pt x="219543" y="65046"/>
                </a:cubicBezTo>
                <a:close/>
              </a:path>
            </a:pathLst>
          </a:custGeom>
        </p:spPr>
      </p:pic>
      <p:sp>
        <p:nvSpPr>
          <p:cNvPr id="7" name="Rectangle: Rounded Corners 6"/>
          <p:cNvSpPr/>
          <p:nvPr/>
        </p:nvSpPr>
        <p:spPr>
          <a:xfrm>
            <a:off x="294501" y="4795261"/>
            <a:ext cx="2085769" cy="12192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51000">
                <a:srgbClr val="9E1545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4501" y="2728316"/>
            <a:ext cx="39820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ĐỒ THỊ QUÃNG ĐƯỜNG – THỜI GIAN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lowchart: Preparation 1"/>
          <p:cNvSpPr/>
          <p:nvPr/>
        </p:nvSpPr>
        <p:spPr>
          <a:xfrm>
            <a:off x="-770540" y="1117600"/>
            <a:ext cx="2891240" cy="1219200"/>
          </a:xfrm>
          <a:prstGeom prst="flowChartPreparation">
            <a:avLst/>
          </a:prstGeom>
          <a:gradFill flip="none" rotWithShape="1">
            <a:gsLst>
              <a:gs pos="0">
                <a:srgbClr val="C00000"/>
              </a:gs>
              <a:gs pos="51000">
                <a:srgbClr val="9E1545"/>
              </a:gs>
              <a:gs pos="100000">
                <a:srgbClr val="7030A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2667" y="1265535"/>
            <a:ext cx="1155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888602" y="0"/>
            <a:ext cx="9070131" cy="763929"/>
            <a:chOff x="1888602" y="115747"/>
            <a:chExt cx="8414795" cy="763929"/>
          </a:xfrm>
        </p:grpSpPr>
        <p:sp>
          <p:nvSpPr>
            <p:cNvPr id="3" name="Trapezoid 2"/>
            <p:cNvSpPr/>
            <p:nvPr/>
          </p:nvSpPr>
          <p:spPr>
            <a:xfrm flipV="1">
              <a:off x="1888602" y="115747"/>
              <a:ext cx="8414795" cy="763929"/>
            </a:xfrm>
            <a:prstGeom prst="trapezoid">
              <a:avLst>
                <a:gd name="adj" fmla="val 28486"/>
              </a:avLst>
            </a:prstGeom>
            <a:gradFill>
              <a:gsLst>
                <a:gs pos="0">
                  <a:srgbClr val="C00000"/>
                </a:gs>
                <a:gs pos="51000">
                  <a:srgbClr val="8F1D62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385210" y="236101"/>
              <a:ext cx="71763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 ĐỒ THỊ QUÃNG ĐƯỜNG – THỜI GIAN</a:t>
              </a:r>
              <a:endPara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866651"/>
            <a:ext cx="1687965" cy="824696"/>
            <a:chOff x="0" y="1702961"/>
            <a:chExt cx="1687965" cy="824696"/>
          </a:xfrm>
        </p:grpSpPr>
        <p:sp>
          <p:nvSpPr>
            <p:cNvPr id="11" name="Rectangle 10"/>
            <p:cNvSpPr/>
            <p:nvPr/>
          </p:nvSpPr>
          <p:spPr>
            <a:xfrm>
              <a:off x="0" y="1828800"/>
              <a:ext cx="1038687" cy="573018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51000">
                  <a:srgbClr val="8F1D62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863269" y="1702961"/>
              <a:ext cx="824696" cy="824696"/>
              <a:chOff x="1342663" y="2338086"/>
              <a:chExt cx="824696" cy="824696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1342663" y="2338086"/>
                <a:ext cx="824696" cy="82469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1406395" y="2401818"/>
                <a:ext cx="697231" cy="697231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51000">
                    <a:srgbClr val="8F1D62"/>
                  </a:gs>
                  <a:gs pos="100000">
                    <a:srgbClr val="7030A0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359338" y="2698904"/>
            <a:ext cx="11832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6h00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8h00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Table 19"/>
          <p:cNvGraphicFramePr>
            <a:graphicFrameLocks noGrp="1"/>
          </p:cNvGraphicFramePr>
          <p:nvPr/>
        </p:nvGraphicFramePr>
        <p:xfrm>
          <a:off x="286347" y="3882683"/>
          <a:ext cx="9715782" cy="1562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9004"/>
                <a:gridCol w="1329157"/>
                <a:gridCol w="1386121"/>
                <a:gridCol w="1286318"/>
                <a:gridCol w="1408298"/>
                <a:gridCol w="1376884"/>
              </a:tblGrid>
              <a:tr h="703385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anose="02040602050305030304" pitchFamily="18" charset="0"/>
                        </a:rPr>
                        <a:t>Thời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anose="02040602050305030304" pitchFamily="18" charset="0"/>
                        </a:rPr>
                        <a:t>điểm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anose="02040602050305030304" pitchFamily="18" charset="0"/>
                        </a:rPr>
                        <a:t>6h00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anose="02040602050305030304" pitchFamily="18" charset="0"/>
                        </a:rPr>
                        <a:t>6h30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anose="02040602050305030304" pitchFamily="18" charset="0"/>
                        </a:rPr>
                        <a:t>7h00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anose="02040602050305030304" pitchFamily="18" charset="0"/>
                        </a:rPr>
                        <a:t>7h30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anose="02040602050305030304" pitchFamily="18" charset="0"/>
                        </a:rPr>
                        <a:t>8h00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</a:tr>
              <a:tr h="453466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anose="02040602050305030304" pitchFamily="18" charset="0"/>
                        </a:rPr>
                        <a:t>Thời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anose="02040602050305030304" pitchFamily="18" charset="0"/>
                        </a:rPr>
                        <a:t>gian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anose="02040602050305030304" pitchFamily="18" charset="0"/>
                        </a:rPr>
                        <a:t> t (h)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0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anose="02040602050305030304" pitchFamily="18" charset="0"/>
                        </a:rPr>
                        <a:t>0,5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anose="02040602050305030304" pitchFamily="18" charset="0"/>
                        </a:rPr>
                        <a:t>1,0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anose="02040602050305030304" pitchFamily="18" charset="0"/>
                        </a:rPr>
                        <a:t>1,5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anose="02040602050305030304" pitchFamily="18" charset="0"/>
                        </a:rPr>
                        <a:t>2,0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</a:tr>
              <a:tr h="406108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anose="02040602050305030304" pitchFamily="18" charset="0"/>
                        </a:rPr>
                        <a:t>Quãng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anose="02040602050305030304" pitchFamily="18" charset="0"/>
                        </a:rPr>
                        <a:t>đường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anose="02040602050305030304" pitchFamily="18" charset="0"/>
                        </a:rPr>
                        <a:t> s (km)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latin typeface="+mn-lt"/>
                        </a:rPr>
                        <a:t>0</a:t>
                      </a:r>
                      <a:endParaRPr lang="en-US" sz="2000" b="1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anose="02040602050305030304" pitchFamily="18" charset="0"/>
                        </a:rPr>
                        <a:t>15</a:t>
                      </a:r>
                      <a:endParaRPr lang="en-US" sz="2000" b="1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anose="02040602050305030304" pitchFamily="18" charset="0"/>
                        </a:rPr>
                        <a:t>30</a:t>
                      </a:r>
                      <a:endParaRPr lang="en-US" sz="2000" b="1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anose="02040602050305030304" pitchFamily="18" charset="0"/>
                        </a:rPr>
                        <a:t>45</a:t>
                      </a:r>
                      <a:endParaRPr lang="en-US" sz="2000" b="1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anose="02040602050305030304" pitchFamily="18" charset="0"/>
                        </a:rPr>
                        <a:t>60</a:t>
                      </a:r>
                      <a:endParaRPr lang="en-US" sz="2000" b="1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558581" y="5944056"/>
            <a:ext cx="7947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9.1: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9338" y="1808603"/>
            <a:ext cx="11473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Vận tốc xuôi dòng của ca nô bằng vận tốc thực của ca nô trừ đi v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42" y="5030112"/>
            <a:ext cx="2685547" cy="182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888602" y="1069390"/>
            <a:ext cx="6731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21" grpId="0"/>
          <p:bldP spid="27" grpId="0"/>
          <p:bldP spid="1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21" grpId="0"/>
          <p:bldP spid="27" grpId="0"/>
          <p:bldP spid="18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ận tốc xuôi dòng của ca nô bằng vận tốc thực của ca nô trừ đi v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069" y="4572050"/>
            <a:ext cx="3218674" cy="219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46439" y="353586"/>
            <a:ext cx="899160" cy="899160"/>
            <a:chOff x="1270000" y="2529840"/>
            <a:chExt cx="899160" cy="899160"/>
          </a:xfrm>
        </p:grpSpPr>
        <p:sp>
          <p:nvSpPr>
            <p:cNvPr id="3" name="Oval 2"/>
            <p:cNvSpPr/>
            <p:nvPr/>
          </p:nvSpPr>
          <p:spPr>
            <a:xfrm>
              <a:off x="1270000" y="2529840"/>
              <a:ext cx="899160" cy="899160"/>
            </a:xfrm>
            <a:prstGeom prst="ellipse">
              <a:avLst/>
            </a:prstGeom>
            <a:gradFill flip="none" rotWithShape="1">
              <a:gsLst>
                <a:gs pos="0">
                  <a:srgbClr val="7030A0"/>
                </a:gs>
                <a:gs pos="49000">
                  <a:srgbClr val="9C1648"/>
                </a:gs>
                <a:gs pos="100000">
                  <a:srgbClr val="C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4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358900" y="2618740"/>
              <a:ext cx="721360" cy="72136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434499" y="353586"/>
            <a:ext cx="103665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9.1,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9h00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km. Cho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994400" y="2028907"/>
            <a:ext cx="1412616" cy="459504"/>
            <a:chOff x="5000676" y="619760"/>
            <a:chExt cx="1897580" cy="611525"/>
          </a:xfrm>
        </p:grpSpPr>
        <p:sp>
          <p:nvSpPr>
            <p:cNvPr id="7" name="Rectangle: Rounded Corners 6"/>
            <p:cNvSpPr/>
            <p:nvPr/>
          </p:nvSpPr>
          <p:spPr>
            <a:xfrm>
              <a:off x="5000676" y="619760"/>
              <a:ext cx="1897580" cy="611525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53700">
                  <a:srgbClr val="951A56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5090160" y="688848"/>
              <a:ext cx="1706880" cy="475488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83098" y="3102838"/>
            <a:ext cx="52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0377" y="4160259"/>
            <a:ext cx="10193757" cy="40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8h – 6h = 2h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6439" y="4657130"/>
            <a:ext cx="52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755715" y="4867231"/>
            <a:ext cx="4477369" cy="947275"/>
            <a:chOff x="3498574" y="5682126"/>
            <a:chExt cx="4477369" cy="94727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ele attr="{4BFCF74E-2753-4125-8900-5D6F43C17668}"/>
                    </a:ext>
                  </a:extLst>
                </p:cNvPr>
                <p:cNvSpPr txBox="1"/>
                <p:nvPr/>
              </p:nvSpPr>
              <p:spPr>
                <a:xfrm>
                  <a:off x="3834620" y="5731821"/>
                  <a:ext cx="1279264" cy="6688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v</a:t>
                  </a:r>
                  <a:r>
                    <a:rPr lang="vi-VN" sz="24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vi-VN" sz="28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t</m:t>
                          </m:r>
                        </m:den>
                      </m:f>
                    </m:oMath>
                  </a14:m>
                  <a:r>
                    <a:rPr lang="vi-VN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4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620" y="5731821"/>
                  <a:ext cx="1279264" cy="668837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9524" t="-2752" b="-110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  <a:endParaRPr lang="en-US">
                    <a:noFill/>
                  </a:endParaRP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>
                  <a:extLst>
                    <a:ext uri="{FF2B5EF4-FFF2-40B4-BE49-F238E27FC236}">
                      <ele attr="{F0318500-A3EF-4B05-B66D-C7DC55394762}"/>
                    </a:ext>
                  </a:extLst>
                </p:cNvPr>
                <p:cNvSpPr txBox="1"/>
                <p:nvPr/>
              </p:nvSpPr>
              <p:spPr>
                <a:xfrm>
                  <a:off x="4861136" y="5731821"/>
                  <a:ext cx="1279264" cy="701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4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  <a:sym typeface="Symbol" panose="05050102010706020507" pitchFamily="18" charset="2"/>
                            </a:rPr>
                            <m:t>6</m:t>
                          </m:r>
                          <m:r>
                            <a:rPr lang="en-US" sz="28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  <a:sym typeface="Symbol" panose="05050102010706020507" pitchFamily="18" charset="2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vi-VN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4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1136" y="5731821"/>
                  <a:ext cx="1279264" cy="70160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7656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  <a:endParaRPr lang="en-US">
                    <a:noFill/>
                  </a:endParaRP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>
                  <a:extLst>
                    <a:ext uri="{FF2B5EF4-FFF2-40B4-BE49-F238E27FC236}">
                      <ele attr="{8A1CD048-C943-4B0A-AD89-F5EA7AD5D636}"/>
                    </a:ext>
                  </a:extLst>
                </p:cNvPr>
                <p:cNvSpPr txBox="1"/>
                <p:nvPr/>
              </p:nvSpPr>
              <p:spPr>
                <a:xfrm>
                  <a:off x="5790115" y="5865896"/>
                  <a:ext cx="218582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4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</a:t>
                  </a:r>
                  <a14:m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rgbClr val="C00000"/>
                          </a:solidFill>
                          <a:latin typeface="Cambria Math"/>
                          <a:sym typeface="Symbol" panose="05050102010706020507" pitchFamily="18" charset="2"/>
                        </a:rPr>
                        <m:t>𝟑𝟎</m:t>
                      </m:r>
                      <m:r>
                        <a:rPr lang="vi-VN" sz="2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vi-VN" sz="2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𝐤𝐦</m:t>
                      </m:r>
                      <m:r>
                        <a:rPr lang="vi-VN" sz="2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/</m:t>
                      </m:r>
                      <m:r>
                        <a:rPr lang="vi-VN" sz="2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𝐡</m:t>
                      </m:r>
                    </m:oMath>
                  </a14:m>
                  <a:endParaRPr lang="en-US" sz="2400" b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0115" y="5865896"/>
                  <a:ext cx="2185828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4178" t="-9333" b="-3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  <a:endParaRPr lang="en-US">
                    <a:noFill/>
                  </a:endParaRPr>
                </a:p>
              </p:txBody>
            </p:sp>
          </mc:Fallback>
        </mc:AlternateContent>
        <p:sp>
          <p:nvSpPr>
            <p:cNvPr id="19" name="Rectangle 18"/>
            <p:cNvSpPr/>
            <p:nvPr/>
          </p:nvSpPr>
          <p:spPr>
            <a:xfrm>
              <a:off x="3498574" y="5682126"/>
              <a:ext cx="4194313" cy="94727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3" name="Table 19"/>
          <p:cNvGraphicFramePr>
            <a:graphicFrameLocks noGrp="1"/>
          </p:cNvGraphicFramePr>
          <p:nvPr/>
        </p:nvGraphicFramePr>
        <p:xfrm>
          <a:off x="1041535" y="2679522"/>
          <a:ext cx="9715782" cy="1308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9004"/>
                <a:gridCol w="1329157"/>
                <a:gridCol w="1386121"/>
                <a:gridCol w="1286318"/>
                <a:gridCol w="1408298"/>
                <a:gridCol w="1376884"/>
              </a:tblGrid>
              <a:tr h="448722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anose="02040602050305030304" pitchFamily="18" charset="0"/>
                        </a:rPr>
                        <a:t>Thời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anose="02040602050305030304" pitchFamily="18" charset="0"/>
                        </a:rPr>
                        <a:t>điểm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anose="02040602050305030304" pitchFamily="18" charset="0"/>
                        </a:rPr>
                        <a:t>6h00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anose="02040602050305030304" pitchFamily="18" charset="0"/>
                        </a:rPr>
                        <a:t>6h30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anose="02040602050305030304" pitchFamily="18" charset="0"/>
                        </a:rPr>
                        <a:t>7h00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anose="02040602050305030304" pitchFamily="18" charset="0"/>
                        </a:rPr>
                        <a:t>7h30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anose="02040602050305030304" pitchFamily="18" charset="0"/>
                        </a:rPr>
                        <a:t>8h00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</a:tr>
              <a:tr h="453466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anose="02040602050305030304" pitchFamily="18" charset="0"/>
                        </a:rPr>
                        <a:t>Thời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anose="02040602050305030304" pitchFamily="18" charset="0"/>
                        </a:rPr>
                        <a:t>gian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anose="02040602050305030304" pitchFamily="18" charset="0"/>
                        </a:rPr>
                        <a:t> t (h)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0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anose="02040602050305030304" pitchFamily="18" charset="0"/>
                        </a:rPr>
                        <a:t>0,5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anose="02040602050305030304" pitchFamily="18" charset="0"/>
                        </a:rPr>
                        <a:t>1,0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anose="02040602050305030304" pitchFamily="18" charset="0"/>
                        </a:rPr>
                        <a:t>1,5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anose="02040602050305030304" pitchFamily="18" charset="0"/>
                        </a:rPr>
                        <a:t>2,0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</a:tr>
              <a:tr h="406108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anose="02040602050305030304" pitchFamily="18" charset="0"/>
                        </a:rPr>
                        <a:t>Quãng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anose="02040602050305030304" pitchFamily="18" charset="0"/>
                        </a:rPr>
                        <a:t>đường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anose="02040602050305030304" pitchFamily="18" charset="0"/>
                        </a:rPr>
                        <a:t> s (km)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latin typeface="+mn-lt"/>
                        </a:rPr>
                        <a:t>0</a:t>
                      </a:r>
                      <a:endParaRPr lang="en-US" sz="2000" b="1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anose="02040602050305030304" pitchFamily="18" charset="0"/>
                        </a:rPr>
                        <a:t>15</a:t>
                      </a:r>
                      <a:endParaRPr lang="en-US" sz="2000" b="1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anose="02040602050305030304" pitchFamily="18" charset="0"/>
                        </a:rPr>
                        <a:t>30</a:t>
                      </a:r>
                      <a:endParaRPr lang="en-US" sz="2000" b="1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anose="02040602050305030304" pitchFamily="18" charset="0"/>
                        </a:rPr>
                        <a:t>45</a:t>
                      </a:r>
                      <a:endParaRPr lang="en-US" sz="2000" b="1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anose="02040602050305030304" pitchFamily="18" charset="0"/>
                        </a:rPr>
                        <a:t>60</a:t>
                      </a:r>
                      <a:endParaRPr lang="en-US" sz="2000" b="1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972563" y="4660252"/>
            <a:ext cx="7930215" cy="40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3138" y="5848975"/>
            <a:ext cx="52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1800" y="5814506"/>
            <a:ext cx="8160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km.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 km,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 km.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apezoid 2"/>
          <p:cNvSpPr/>
          <p:nvPr/>
        </p:nvSpPr>
        <p:spPr>
          <a:xfrm flipV="1">
            <a:off x="1888602" y="0"/>
            <a:ext cx="8414795" cy="763929"/>
          </a:xfrm>
          <a:prstGeom prst="trapezoid">
            <a:avLst>
              <a:gd name="adj" fmla="val 28486"/>
            </a:avLst>
          </a:prstGeom>
          <a:gradFill>
            <a:gsLst>
              <a:gs pos="0">
                <a:srgbClr val="C00000"/>
              </a:gs>
              <a:gs pos="51000">
                <a:srgbClr val="8F1D62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866651"/>
            <a:ext cx="1687965" cy="824696"/>
            <a:chOff x="0" y="1702961"/>
            <a:chExt cx="1687965" cy="824696"/>
          </a:xfrm>
        </p:grpSpPr>
        <p:sp>
          <p:nvSpPr>
            <p:cNvPr id="11" name="Rectangle 10"/>
            <p:cNvSpPr/>
            <p:nvPr/>
          </p:nvSpPr>
          <p:spPr>
            <a:xfrm>
              <a:off x="0" y="1828800"/>
              <a:ext cx="1038687" cy="573018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51000">
                  <a:srgbClr val="8F1D62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863269" y="1702961"/>
              <a:ext cx="824696" cy="824696"/>
              <a:chOff x="1342663" y="2338086"/>
              <a:chExt cx="824696" cy="824696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1342663" y="2338086"/>
                <a:ext cx="824696" cy="82469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1406395" y="2401818"/>
                <a:ext cx="697231" cy="697231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51000">
                    <a:srgbClr val="8F1D62"/>
                  </a:gs>
                  <a:gs pos="100000">
                    <a:srgbClr val="7030A0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1624232" y="4763359"/>
            <a:ext cx="7947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9.1: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2056" y="2063586"/>
            <a:ext cx="108026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9.1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Table 19"/>
          <p:cNvGraphicFramePr>
            <a:graphicFrameLocks noGrp="1"/>
          </p:cNvGraphicFramePr>
          <p:nvPr/>
        </p:nvGraphicFramePr>
        <p:xfrm>
          <a:off x="716290" y="3348110"/>
          <a:ext cx="9715782" cy="859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9004"/>
                <a:gridCol w="1329157"/>
                <a:gridCol w="1386121"/>
                <a:gridCol w="1286318"/>
                <a:gridCol w="1408298"/>
                <a:gridCol w="1376884"/>
              </a:tblGrid>
              <a:tr h="453466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anose="02040602050305030304" pitchFamily="18" charset="0"/>
                        </a:rPr>
                        <a:t>Thời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anose="02040602050305030304" pitchFamily="18" charset="0"/>
                        </a:rPr>
                        <a:t>gian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anose="02040602050305030304" pitchFamily="18" charset="0"/>
                        </a:rPr>
                        <a:t> t (h)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0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anose="02040602050305030304" pitchFamily="18" charset="0"/>
                        </a:rPr>
                        <a:t>0,5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anose="02040602050305030304" pitchFamily="18" charset="0"/>
                        </a:rPr>
                        <a:t>1,0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anose="02040602050305030304" pitchFamily="18" charset="0"/>
                        </a:rPr>
                        <a:t>1,5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anose="02040602050305030304" pitchFamily="18" charset="0"/>
                        </a:rPr>
                        <a:t>2,0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</a:tr>
              <a:tr h="406108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anose="02040602050305030304" pitchFamily="18" charset="0"/>
                        </a:rPr>
                        <a:t>Quãng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anose="02040602050305030304" pitchFamily="18" charset="0"/>
                        </a:rPr>
                        <a:t>đường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anose="02040602050305030304" pitchFamily="18" charset="0"/>
                        </a:rPr>
                        <a:t> s (km)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latin typeface="+mn-lt"/>
                        </a:rPr>
                        <a:t>0</a:t>
                      </a:r>
                      <a:endParaRPr lang="en-US" sz="2000" b="1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anose="02040602050305030304" pitchFamily="18" charset="0"/>
                        </a:rPr>
                        <a:t>15</a:t>
                      </a:r>
                      <a:endParaRPr lang="en-US" sz="2000" b="1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anose="02040602050305030304" pitchFamily="18" charset="0"/>
                        </a:rPr>
                        <a:t>30</a:t>
                      </a:r>
                      <a:endParaRPr lang="en-US" sz="2000" b="1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anose="02040602050305030304" pitchFamily="18" charset="0"/>
                        </a:rPr>
                        <a:t>45</a:t>
                      </a:r>
                      <a:endParaRPr lang="en-US" sz="2000" b="1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anose="02040602050305030304" pitchFamily="18" charset="0"/>
                        </a:rPr>
                        <a:t>60</a:t>
                      </a:r>
                      <a:endParaRPr lang="en-US" sz="2000" b="1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423885" y="120354"/>
            <a:ext cx="7735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ĐỒ THỊ QUÃNG ĐƯỜNG – THỜI GIAN</a:t>
            </a:r>
            <a:endParaRPr lang="vi-V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Vận tốc xuôi dòng của ca nô bằng vận tốc thực của ca nô trừ đi v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069" y="4572050"/>
            <a:ext cx="3218674" cy="219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888603" y="1069390"/>
            <a:ext cx="2050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7" grpId="0"/>
          <p:bldP spid="2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7" grpId="0"/>
          <p:bldP spid="20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7"/>
          <p:cNvGraphicFramePr>
            <a:graphicFrameLocks noGrp="1"/>
          </p:cNvGraphicFramePr>
          <p:nvPr/>
        </p:nvGraphicFramePr>
        <p:xfrm>
          <a:off x="6976479" y="3092940"/>
          <a:ext cx="2878252" cy="2755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563"/>
                <a:gridCol w="719563"/>
                <a:gridCol w="719563"/>
                <a:gridCol w="719563"/>
              </a:tblGrid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88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-33123" y="360834"/>
            <a:ext cx="1687965" cy="824696"/>
            <a:chOff x="0" y="1702961"/>
            <a:chExt cx="1687965" cy="824696"/>
          </a:xfrm>
        </p:grpSpPr>
        <p:sp>
          <p:nvSpPr>
            <p:cNvPr id="3" name="Rectangle 2"/>
            <p:cNvSpPr/>
            <p:nvPr/>
          </p:nvSpPr>
          <p:spPr>
            <a:xfrm>
              <a:off x="0" y="1828800"/>
              <a:ext cx="1038687" cy="573018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51000">
                  <a:srgbClr val="8F1D62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863269" y="1702961"/>
              <a:ext cx="824696" cy="824696"/>
              <a:chOff x="1342663" y="2338086"/>
              <a:chExt cx="824696" cy="824696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1342663" y="2338086"/>
                <a:ext cx="824696" cy="82469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1406395" y="2401818"/>
                <a:ext cx="697231" cy="697231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51000">
                    <a:srgbClr val="8F1D62"/>
                  </a:gs>
                  <a:gs pos="100000">
                    <a:srgbClr val="7030A0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1" name="Diamond 10"/>
          <p:cNvSpPr/>
          <p:nvPr/>
        </p:nvSpPr>
        <p:spPr>
          <a:xfrm>
            <a:off x="265980" y="1993190"/>
            <a:ext cx="824696" cy="824696"/>
          </a:xfrm>
          <a:prstGeom prst="diamond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24041" y="1839930"/>
            <a:ext cx="4764390" cy="875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6977738" y="2222695"/>
            <a:ext cx="3301" cy="3616336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977738" y="5859303"/>
            <a:ext cx="3882520" cy="1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3474" y="4618688"/>
            <a:ext cx="5035966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Trục nằm ngang (trục hoành) Ot biểu diễn thời gian theo một tỉ lệ thích hợp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332" y="3229972"/>
            <a:ext cx="5231803" cy="810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Trục thẳng đứng (trục tung) Os biểu diễn độ dài quãng đường theo một tỉ lệ thích hợp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937224" y="5815489"/>
            <a:ext cx="87630" cy="876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20230" y="5776667"/>
            <a:ext cx="30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25763" y="6004536"/>
            <a:ext cx="66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vi-V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(h)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88431" y="2212215"/>
            <a:ext cx="82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vi-V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(km)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7413677" y="5776667"/>
            <a:ext cx="511308" cy="495783"/>
            <a:chOff x="5220818" y="6340902"/>
            <a:chExt cx="302255" cy="495783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537591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220818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0,5</a:t>
              </a:r>
              <a:endPara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258140" y="5776667"/>
            <a:ext cx="302255" cy="495783"/>
            <a:chOff x="5940457" y="6340902"/>
            <a:chExt cx="302255" cy="495783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609600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5940457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802572" y="5776667"/>
            <a:ext cx="674387" cy="495783"/>
            <a:chOff x="6470641" y="6340902"/>
            <a:chExt cx="674387" cy="495783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681609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6470641" y="6467353"/>
              <a:ext cx="674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1,5</a:t>
              </a:r>
              <a:endPara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9697778" y="5776667"/>
            <a:ext cx="302255" cy="495783"/>
            <a:chOff x="7379735" y="6340902"/>
            <a:chExt cx="302255" cy="495783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753618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379735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385342" y="4971909"/>
            <a:ext cx="675611" cy="369332"/>
            <a:chOff x="4067839" y="5507242"/>
            <a:chExt cx="675611" cy="369332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4574502" y="569190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4067839" y="5507242"/>
              <a:ext cx="515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262064" y="4283750"/>
            <a:ext cx="798889" cy="369332"/>
            <a:chOff x="3944561" y="4787428"/>
            <a:chExt cx="798889" cy="369332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4574502" y="497181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3944561" y="4787428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253124" y="3595590"/>
            <a:ext cx="807829" cy="369332"/>
            <a:chOff x="3935621" y="4067614"/>
            <a:chExt cx="807829" cy="369332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4574502" y="425172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3935621" y="4067614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</a:t>
              </a:r>
              <a:endPara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262064" y="2907430"/>
            <a:ext cx="798889" cy="369332"/>
            <a:chOff x="3944561" y="3347800"/>
            <a:chExt cx="798889" cy="369332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4574502" y="353163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3944561" y="3347800"/>
              <a:ext cx="618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  <a:endPara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7" name="Rectangle: Rounded Corners 126"/>
          <p:cNvSpPr/>
          <p:nvPr/>
        </p:nvSpPr>
        <p:spPr>
          <a:xfrm>
            <a:off x="8760368" y="6286907"/>
            <a:ext cx="1348774" cy="46166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51000">
                <a:srgbClr val="8F1D62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.1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888603" y="593903"/>
            <a:ext cx="2050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5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2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2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2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2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2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2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2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2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/>
          <p:bldP spid="17" grpId="0"/>
          <p:bldP spid="18" grpId="0"/>
          <p:bldP spid="19" grpId="0" animBg="1"/>
          <p:bldP spid="20" grpId="0"/>
          <p:bldP spid="21" grpId="0"/>
          <p:bldP spid="22" grpId="0"/>
          <p:bldP spid="127" grpId="0" animBg="1"/>
          <p:bldP spid="6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5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2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2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2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2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2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2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2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2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/>
          <p:bldP spid="17" grpId="0"/>
          <p:bldP spid="18" grpId="0"/>
          <p:bldP spid="19" grpId="0" animBg="1"/>
          <p:bldP spid="20" grpId="0"/>
          <p:bldP spid="21" grpId="0"/>
          <p:bldP spid="22" grpId="0"/>
          <p:bldP spid="127" grpId="0" animBg="1"/>
          <p:bldP spid="60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" name="Table 27"/>
          <p:cNvGraphicFramePr>
            <a:graphicFrameLocks noGrp="1"/>
          </p:cNvGraphicFramePr>
          <p:nvPr/>
        </p:nvGraphicFramePr>
        <p:xfrm>
          <a:off x="1441413" y="2829398"/>
          <a:ext cx="2878252" cy="2755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563"/>
                <a:gridCol w="719563"/>
                <a:gridCol w="719563"/>
                <a:gridCol w="719563"/>
              </a:tblGrid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88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110" name="Straight Connector 109"/>
          <p:cNvCxnSpPr/>
          <p:nvPr/>
        </p:nvCxnSpPr>
        <p:spPr>
          <a:xfrm>
            <a:off x="1442672" y="5595761"/>
            <a:ext cx="3882520" cy="1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V="1">
            <a:off x="2155040" y="4949404"/>
            <a:ext cx="0" cy="570419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1562314" y="4893033"/>
            <a:ext cx="556559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amond 1"/>
          <p:cNvSpPr/>
          <p:nvPr/>
        </p:nvSpPr>
        <p:spPr>
          <a:xfrm>
            <a:off x="6544384" y="1047452"/>
            <a:ext cx="824696" cy="824696"/>
          </a:xfrm>
          <a:prstGeom prst="diamond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18224" y="2093414"/>
            <a:ext cx="4979175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latin typeface="Century" panose="02040604050505020304" pitchFamily="18" charset="0"/>
              </a:defRPr>
            </a:lvl1pPr>
          </a:lstStyle>
          <a:p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gốc O là điểm khởi hành, khi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đó s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18224" y="2930786"/>
            <a:ext cx="5101336" cy="4662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latin typeface="Century" panose="02040604050505020304" pitchFamily="18" charset="0"/>
              </a:defRPr>
            </a:lvl1pPr>
          </a:lstStyle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Lần lượt xác định các điểm còn lại: 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599358" y="3630413"/>
            <a:ext cx="4456897" cy="4040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latin typeface="Century" panose="02040604050505020304" pitchFamily="18" charset="0"/>
              </a:defRPr>
            </a:lvl1pPr>
          </a:lstStyle>
          <a:p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(t =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h; s =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7599358" y="4189649"/>
            <a:ext cx="3838890" cy="4040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000">
                <a:latin typeface="Century" panose="02040604050505020304" pitchFamily="18" charset="0"/>
              </a:defRPr>
            </a:lvl1pPr>
          </a:lstStyle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Điểm 2 (t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s =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ọc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563" y="3619491"/>
            <a:ext cx="386670" cy="38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 descr="Học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563" y="4207000"/>
            <a:ext cx="386670" cy="38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TextBox 118"/>
          <p:cNvSpPr txBox="1"/>
          <p:nvPr/>
        </p:nvSpPr>
        <p:spPr>
          <a:xfrm>
            <a:off x="7599358" y="4839283"/>
            <a:ext cx="3793291" cy="4040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000">
                <a:latin typeface="Century" panose="02040604050505020304" pitchFamily="18" charset="0"/>
              </a:defRPr>
            </a:lvl1pPr>
          </a:lstStyle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Điểm 3 (t =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h; s =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0" name="Picture 2" descr="Học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33" y="4839283"/>
            <a:ext cx="386670" cy="38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/>
          <p:cNvSpPr txBox="1"/>
          <p:nvPr/>
        </p:nvSpPr>
        <p:spPr>
          <a:xfrm>
            <a:off x="7533207" y="5458774"/>
            <a:ext cx="3664498" cy="4605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000">
                <a:latin typeface="Century" panose="02040604050505020304" pitchFamily="18" charset="0"/>
              </a:defRPr>
            </a:lvl1pPr>
          </a:lstStyle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Điểm 4 (t =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h; s =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" name="Picture 2" descr="Học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33" y="5502692"/>
            <a:ext cx="386670" cy="38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9" name="Straight Connector 108"/>
          <p:cNvCxnSpPr/>
          <p:nvPr/>
        </p:nvCxnSpPr>
        <p:spPr>
          <a:xfrm flipH="1">
            <a:off x="1442672" y="1959153"/>
            <a:ext cx="3301" cy="3616336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Oval 122"/>
          <p:cNvSpPr/>
          <p:nvPr/>
        </p:nvSpPr>
        <p:spPr>
          <a:xfrm>
            <a:off x="1402158" y="5551947"/>
            <a:ext cx="87630" cy="876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085164" y="5513125"/>
            <a:ext cx="30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990697" y="5740994"/>
            <a:ext cx="668990" cy="3749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>
                <a:solidFill>
                  <a:srgbClr val="FF0000"/>
                </a:solidFill>
                <a:latin typeface="Century" panose="02040604050505020304" pitchFamily="18" charset="0"/>
              </a:defRPr>
            </a:lvl1pPr>
          </a:lstStyle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(h)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518161" y="1948673"/>
            <a:ext cx="858384" cy="3749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000">
                <a:latin typeface="Century" panose="02040604050505020304" pitchFamily="18" charset="0"/>
              </a:defRPr>
            </a:lvl1pPr>
          </a:lstStyle>
          <a:p>
            <a:r>
              <a:rPr 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(km)</a:t>
            </a: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1878611" y="5513125"/>
            <a:ext cx="511308" cy="495783"/>
            <a:chOff x="5220818" y="6340902"/>
            <a:chExt cx="302255" cy="495783"/>
          </a:xfrm>
        </p:grpSpPr>
        <p:cxnSp>
          <p:nvCxnSpPr>
            <p:cNvPr id="128" name="Straight Connector 127"/>
            <p:cNvCxnSpPr/>
            <p:nvPr/>
          </p:nvCxnSpPr>
          <p:spPr>
            <a:xfrm>
              <a:off x="537591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/>
            <p:cNvSpPr txBox="1"/>
            <p:nvPr/>
          </p:nvSpPr>
          <p:spPr>
            <a:xfrm>
              <a:off x="5220818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0,5</a:t>
              </a:r>
              <a:endPara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2723074" y="5513125"/>
            <a:ext cx="302255" cy="495783"/>
            <a:chOff x="5940457" y="6340902"/>
            <a:chExt cx="302255" cy="495783"/>
          </a:xfrm>
        </p:grpSpPr>
        <p:cxnSp>
          <p:nvCxnSpPr>
            <p:cNvPr id="131" name="Straight Connector 130"/>
            <p:cNvCxnSpPr/>
            <p:nvPr/>
          </p:nvCxnSpPr>
          <p:spPr>
            <a:xfrm>
              <a:off x="609600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5940457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3267506" y="5513125"/>
            <a:ext cx="674387" cy="495783"/>
            <a:chOff x="6470641" y="6340902"/>
            <a:chExt cx="674387" cy="495783"/>
          </a:xfrm>
        </p:grpSpPr>
        <p:cxnSp>
          <p:nvCxnSpPr>
            <p:cNvPr id="134" name="Straight Connector 133"/>
            <p:cNvCxnSpPr/>
            <p:nvPr/>
          </p:nvCxnSpPr>
          <p:spPr>
            <a:xfrm>
              <a:off x="681609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134"/>
            <p:cNvSpPr txBox="1"/>
            <p:nvPr/>
          </p:nvSpPr>
          <p:spPr>
            <a:xfrm>
              <a:off x="6470641" y="6467353"/>
              <a:ext cx="674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1,5</a:t>
              </a:r>
              <a:endPara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4162712" y="5513125"/>
            <a:ext cx="302255" cy="495783"/>
            <a:chOff x="7379735" y="6340902"/>
            <a:chExt cx="302255" cy="495783"/>
          </a:xfrm>
        </p:grpSpPr>
        <p:cxnSp>
          <p:nvCxnSpPr>
            <p:cNvPr id="137" name="Straight Connector 136"/>
            <p:cNvCxnSpPr/>
            <p:nvPr/>
          </p:nvCxnSpPr>
          <p:spPr>
            <a:xfrm>
              <a:off x="753618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/>
            <p:cNvSpPr txBox="1"/>
            <p:nvPr/>
          </p:nvSpPr>
          <p:spPr>
            <a:xfrm>
              <a:off x="7379735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850276" y="4708367"/>
            <a:ext cx="675611" cy="369332"/>
            <a:chOff x="4067839" y="5507242"/>
            <a:chExt cx="675611" cy="369332"/>
          </a:xfrm>
        </p:grpSpPr>
        <p:cxnSp>
          <p:nvCxnSpPr>
            <p:cNvPr id="140" name="Straight Connector 139"/>
            <p:cNvCxnSpPr/>
            <p:nvPr/>
          </p:nvCxnSpPr>
          <p:spPr>
            <a:xfrm>
              <a:off x="4574502" y="569190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TextBox 140"/>
            <p:cNvSpPr txBox="1"/>
            <p:nvPr/>
          </p:nvSpPr>
          <p:spPr>
            <a:xfrm>
              <a:off x="4067839" y="5507242"/>
              <a:ext cx="515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726998" y="4020208"/>
            <a:ext cx="798889" cy="369332"/>
            <a:chOff x="3944561" y="4787428"/>
            <a:chExt cx="798889" cy="369332"/>
          </a:xfrm>
        </p:grpSpPr>
        <p:cxnSp>
          <p:nvCxnSpPr>
            <p:cNvPr id="143" name="Straight Connector 142"/>
            <p:cNvCxnSpPr/>
            <p:nvPr/>
          </p:nvCxnSpPr>
          <p:spPr>
            <a:xfrm>
              <a:off x="4574502" y="497181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43"/>
            <p:cNvSpPr txBox="1"/>
            <p:nvPr/>
          </p:nvSpPr>
          <p:spPr>
            <a:xfrm>
              <a:off x="3944561" y="4787428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718058" y="3332048"/>
            <a:ext cx="807829" cy="369332"/>
            <a:chOff x="3935621" y="4067614"/>
            <a:chExt cx="807829" cy="369332"/>
          </a:xfrm>
        </p:grpSpPr>
        <p:cxnSp>
          <p:nvCxnSpPr>
            <p:cNvPr id="146" name="Straight Connector 145"/>
            <p:cNvCxnSpPr/>
            <p:nvPr/>
          </p:nvCxnSpPr>
          <p:spPr>
            <a:xfrm>
              <a:off x="4574502" y="425172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extBox 146"/>
            <p:cNvSpPr txBox="1"/>
            <p:nvPr/>
          </p:nvSpPr>
          <p:spPr>
            <a:xfrm>
              <a:off x="3935621" y="4067614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</a:t>
              </a:r>
              <a:endPara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726998" y="2643888"/>
            <a:ext cx="798889" cy="369332"/>
            <a:chOff x="3944561" y="3347800"/>
            <a:chExt cx="798889" cy="369332"/>
          </a:xfrm>
        </p:grpSpPr>
        <p:cxnSp>
          <p:nvCxnSpPr>
            <p:cNvPr id="149" name="Straight Connector 148"/>
            <p:cNvCxnSpPr/>
            <p:nvPr/>
          </p:nvCxnSpPr>
          <p:spPr>
            <a:xfrm>
              <a:off x="4574502" y="353163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/>
            <p:cNvSpPr txBox="1"/>
            <p:nvPr/>
          </p:nvSpPr>
          <p:spPr>
            <a:xfrm>
              <a:off x="3944561" y="3347800"/>
              <a:ext cx="618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  <a:endPara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1" name="Rectangle: Rounded Corners 126"/>
          <p:cNvSpPr/>
          <p:nvPr/>
        </p:nvSpPr>
        <p:spPr>
          <a:xfrm>
            <a:off x="3225302" y="6023365"/>
            <a:ext cx="1348774" cy="46166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51000">
                <a:srgbClr val="8F1D62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.1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1345155" y="5513125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2063859" y="4825215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0" name="Straight Connector 159"/>
          <p:cNvCxnSpPr/>
          <p:nvPr/>
        </p:nvCxnSpPr>
        <p:spPr>
          <a:xfrm flipH="1">
            <a:off x="1599728" y="4204874"/>
            <a:ext cx="1278889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2878617" y="4179960"/>
            <a:ext cx="0" cy="1290509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Oval 161"/>
          <p:cNvSpPr/>
          <p:nvPr/>
        </p:nvSpPr>
        <p:spPr>
          <a:xfrm>
            <a:off x="2789727" y="4122526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3" name="Straight Connector 162"/>
          <p:cNvCxnSpPr/>
          <p:nvPr/>
        </p:nvCxnSpPr>
        <p:spPr>
          <a:xfrm flipH="1">
            <a:off x="1605721" y="3516714"/>
            <a:ext cx="1998978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V="1">
            <a:off x="4313839" y="2827726"/>
            <a:ext cx="5318" cy="2699036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Oval 164"/>
          <p:cNvSpPr/>
          <p:nvPr/>
        </p:nvSpPr>
        <p:spPr>
          <a:xfrm>
            <a:off x="3520225" y="3442805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6" name="Straight Connector 165"/>
          <p:cNvCxnSpPr/>
          <p:nvPr/>
        </p:nvCxnSpPr>
        <p:spPr>
          <a:xfrm flipH="1">
            <a:off x="1624113" y="2827726"/>
            <a:ext cx="2695044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Oval 166"/>
          <p:cNvSpPr/>
          <p:nvPr/>
        </p:nvSpPr>
        <p:spPr>
          <a:xfrm>
            <a:off x="4234683" y="2743252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8689" y="4508999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2364193" y="3775500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3962467" y="2380636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3144741" y="3048072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Hộp Văn bản 62"/>
          <p:cNvSpPr txBox="1"/>
          <p:nvPr/>
        </p:nvSpPr>
        <p:spPr>
          <a:xfrm>
            <a:off x="7490233" y="975254"/>
            <a:ext cx="4510752" cy="872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9.1.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4" name="Straight Connector 162"/>
          <p:cNvCxnSpPr/>
          <p:nvPr/>
        </p:nvCxnSpPr>
        <p:spPr>
          <a:xfrm flipH="1">
            <a:off x="3604699" y="3619491"/>
            <a:ext cx="8256" cy="1839283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/>
      <p:bldP spid="36" grpId="0"/>
      <p:bldP spid="116" grpId="0"/>
      <p:bldP spid="117" grpId="0"/>
      <p:bldP spid="119" grpId="0"/>
      <p:bldP spid="121" grpId="0"/>
      <p:bldP spid="123" grpId="0" animBg="1"/>
      <p:bldP spid="124" grpId="0"/>
      <p:bldP spid="125" grpId="0"/>
      <p:bldP spid="126" grpId="0"/>
      <p:bldP spid="151" grpId="0" animBg="1"/>
      <p:bldP spid="152" grpId="0" animBg="1"/>
      <p:bldP spid="159" grpId="0" animBg="1"/>
      <p:bldP spid="162" grpId="0" animBg="1"/>
      <p:bldP spid="165" grpId="0" animBg="1"/>
      <p:bldP spid="167" grpId="0" animBg="1"/>
      <p:bldP spid="6" grpId="0"/>
      <p:bldP spid="171" grpId="0"/>
      <p:bldP spid="172" grpId="0"/>
      <p:bldP spid="1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" name="Table 27"/>
          <p:cNvGraphicFramePr>
            <a:graphicFrameLocks noGrp="1"/>
          </p:cNvGraphicFramePr>
          <p:nvPr/>
        </p:nvGraphicFramePr>
        <p:xfrm>
          <a:off x="7856280" y="2706613"/>
          <a:ext cx="2878252" cy="2755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563"/>
                <a:gridCol w="719563"/>
                <a:gridCol w="719563"/>
                <a:gridCol w="719563"/>
              </a:tblGrid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88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169" name="Straight Connector 168"/>
          <p:cNvCxnSpPr>
            <a:endCxn id="164" idx="3"/>
          </p:cNvCxnSpPr>
          <p:nvPr/>
        </p:nvCxnSpPr>
        <p:spPr>
          <a:xfrm flipV="1">
            <a:off x="7880769" y="2764673"/>
            <a:ext cx="2793523" cy="268557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amond 1"/>
          <p:cNvSpPr/>
          <p:nvPr/>
        </p:nvSpPr>
        <p:spPr>
          <a:xfrm>
            <a:off x="317014" y="586186"/>
            <a:ext cx="824696" cy="824696"/>
          </a:xfrm>
          <a:prstGeom prst="diamond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4703" y="625217"/>
            <a:ext cx="5129682" cy="87254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latin typeface="Century" panose="02040604050505020304" pitchFamily="18" charset="0"/>
              </a:defRPr>
            </a:lvl1pPr>
          </a:lstStyle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Nối 5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với nhau và nhận xét về các đường nối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00338" y="3451348"/>
            <a:ext cx="559432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latin typeface="Century" panose="02040604050505020304" pitchFamily="18" charset="0"/>
              </a:defRPr>
            </a:lvl1pPr>
          </a:lstStyle>
          <a:p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xét: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A, B, C, D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51301" y="1661276"/>
            <a:ext cx="5129683" cy="12816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latin typeface="Century" panose="02040604050505020304" pitchFamily="18" charset="0"/>
              </a:defRPr>
            </a:lvl1pPr>
          </a:lstStyle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nối 5 điểm 0,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 trên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.2 gọi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thị quãng đường – thời gian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đầu.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Rectangle: Rounded Corners 127"/>
          <p:cNvSpPr/>
          <p:nvPr/>
        </p:nvSpPr>
        <p:spPr>
          <a:xfrm>
            <a:off x="8729807" y="6099991"/>
            <a:ext cx="1348774" cy="46166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51000">
                <a:srgbClr val="8F1D62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.2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1" name="Straight Connector 100"/>
          <p:cNvCxnSpPr/>
          <p:nvPr/>
        </p:nvCxnSpPr>
        <p:spPr>
          <a:xfrm flipV="1">
            <a:off x="8569907" y="4826619"/>
            <a:ext cx="0" cy="570419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>
            <a:off x="7977181" y="4770248"/>
            <a:ext cx="556559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7857539" y="1836368"/>
            <a:ext cx="3301" cy="3616336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7857539" y="5472976"/>
            <a:ext cx="3882520" cy="1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129"/>
          <p:cNvSpPr/>
          <p:nvPr/>
        </p:nvSpPr>
        <p:spPr>
          <a:xfrm>
            <a:off x="7817025" y="5429162"/>
            <a:ext cx="87630" cy="876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7500031" y="5390340"/>
            <a:ext cx="30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1405564" y="5618209"/>
            <a:ext cx="668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1600">
                <a:solidFill>
                  <a:srgbClr val="FF0000"/>
                </a:solidFill>
                <a:latin typeface="Century" panose="02040604050505020304" pitchFamily="18" charset="0"/>
              </a:defRPr>
            </a:lvl1pPr>
          </a:lstStyle>
          <a:p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6968232" y="1825888"/>
            <a:ext cx="823179" cy="34355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solidFill>
                  <a:srgbClr val="FF0000"/>
                </a:solidFill>
                <a:latin typeface="Century" panose="02040604050505020304" pitchFamily="18" charset="0"/>
              </a:defRPr>
            </a:lvl1pPr>
          </a:lstStyle>
          <a:p>
            <a:r>
              <a:rPr lang="vi-VN" sz="160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(km)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4" name="Group 133"/>
          <p:cNvGrpSpPr/>
          <p:nvPr/>
        </p:nvGrpSpPr>
        <p:grpSpPr>
          <a:xfrm>
            <a:off x="9137941" y="5390340"/>
            <a:ext cx="302255" cy="495783"/>
            <a:chOff x="5940457" y="6340902"/>
            <a:chExt cx="302255" cy="495783"/>
          </a:xfrm>
        </p:grpSpPr>
        <p:cxnSp>
          <p:nvCxnSpPr>
            <p:cNvPr id="135" name="Straight Connector 134"/>
            <p:cNvCxnSpPr/>
            <p:nvPr/>
          </p:nvCxnSpPr>
          <p:spPr>
            <a:xfrm>
              <a:off x="609600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Box 135"/>
            <p:cNvSpPr txBox="1"/>
            <p:nvPr/>
          </p:nvSpPr>
          <p:spPr>
            <a:xfrm>
              <a:off x="5940457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9682373" y="5390340"/>
            <a:ext cx="674387" cy="495783"/>
            <a:chOff x="6470641" y="6340902"/>
            <a:chExt cx="674387" cy="495783"/>
          </a:xfrm>
        </p:grpSpPr>
        <p:cxnSp>
          <p:nvCxnSpPr>
            <p:cNvPr id="138" name="Straight Connector 137"/>
            <p:cNvCxnSpPr/>
            <p:nvPr/>
          </p:nvCxnSpPr>
          <p:spPr>
            <a:xfrm>
              <a:off x="681609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Box 138"/>
            <p:cNvSpPr txBox="1"/>
            <p:nvPr/>
          </p:nvSpPr>
          <p:spPr>
            <a:xfrm>
              <a:off x="6470641" y="6467353"/>
              <a:ext cx="674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1,5</a:t>
              </a:r>
              <a:endPara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10577579" y="5390340"/>
            <a:ext cx="302255" cy="495783"/>
            <a:chOff x="7379735" y="6340902"/>
            <a:chExt cx="302255" cy="495783"/>
          </a:xfrm>
        </p:grpSpPr>
        <p:cxnSp>
          <p:nvCxnSpPr>
            <p:cNvPr id="141" name="Straight Connector 140"/>
            <p:cNvCxnSpPr/>
            <p:nvPr/>
          </p:nvCxnSpPr>
          <p:spPr>
            <a:xfrm>
              <a:off x="753618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141"/>
            <p:cNvSpPr txBox="1"/>
            <p:nvPr/>
          </p:nvSpPr>
          <p:spPr>
            <a:xfrm>
              <a:off x="7379735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7265143" y="4585582"/>
            <a:ext cx="675611" cy="369332"/>
            <a:chOff x="4067839" y="5507242"/>
            <a:chExt cx="675611" cy="369332"/>
          </a:xfrm>
        </p:grpSpPr>
        <p:cxnSp>
          <p:nvCxnSpPr>
            <p:cNvPr id="144" name="Straight Connector 143"/>
            <p:cNvCxnSpPr/>
            <p:nvPr/>
          </p:nvCxnSpPr>
          <p:spPr>
            <a:xfrm>
              <a:off x="4574502" y="569190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/>
            <p:cNvSpPr txBox="1"/>
            <p:nvPr/>
          </p:nvSpPr>
          <p:spPr>
            <a:xfrm>
              <a:off x="4067839" y="5507242"/>
              <a:ext cx="515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7141865" y="3897423"/>
            <a:ext cx="798889" cy="369332"/>
            <a:chOff x="3944561" y="4787428"/>
            <a:chExt cx="798889" cy="369332"/>
          </a:xfrm>
        </p:grpSpPr>
        <p:cxnSp>
          <p:nvCxnSpPr>
            <p:cNvPr id="147" name="Straight Connector 146"/>
            <p:cNvCxnSpPr/>
            <p:nvPr/>
          </p:nvCxnSpPr>
          <p:spPr>
            <a:xfrm>
              <a:off x="4574502" y="497181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/>
            <p:cNvSpPr txBox="1"/>
            <p:nvPr/>
          </p:nvSpPr>
          <p:spPr>
            <a:xfrm>
              <a:off x="3944561" y="4787428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7132925" y="3209263"/>
            <a:ext cx="807829" cy="369332"/>
            <a:chOff x="3935621" y="4067614"/>
            <a:chExt cx="807829" cy="369332"/>
          </a:xfrm>
        </p:grpSpPr>
        <p:cxnSp>
          <p:nvCxnSpPr>
            <p:cNvPr id="150" name="Straight Connector 149"/>
            <p:cNvCxnSpPr/>
            <p:nvPr/>
          </p:nvCxnSpPr>
          <p:spPr>
            <a:xfrm>
              <a:off x="4574502" y="425172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Box 150"/>
            <p:cNvSpPr txBox="1"/>
            <p:nvPr/>
          </p:nvSpPr>
          <p:spPr>
            <a:xfrm>
              <a:off x="3935621" y="4067614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</a:t>
              </a:r>
              <a:endPara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7141865" y="2521103"/>
            <a:ext cx="798889" cy="369332"/>
            <a:chOff x="3944561" y="3347800"/>
            <a:chExt cx="798889" cy="369332"/>
          </a:xfrm>
        </p:grpSpPr>
        <p:cxnSp>
          <p:nvCxnSpPr>
            <p:cNvPr id="153" name="Straight Connector 152"/>
            <p:cNvCxnSpPr/>
            <p:nvPr/>
          </p:nvCxnSpPr>
          <p:spPr>
            <a:xfrm>
              <a:off x="4574502" y="353163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TextBox 153"/>
            <p:cNvSpPr txBox="1"/>
            <p:nvPr/>
          </p:nvSpPr>
          <p:spPr>
            <a:xfrm>
              <a:off x="3944561" y="3347800"/>
              <a:ext cx="618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  <a:endPara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5" name="Oval 154"/>
          <p:cNvSpPr/>
          <p:nvPr/>
        </p:nvSpPr>
        <p:spPr>
          <a:xfrm>
            <a:off x="7760022" y="5390340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8478726" y="4702430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7" name="Straight Connector 156"/>
          <p:cNvCxnSpPr/>
          <p:nvPr/>
        </p:nvCxnSpPr>
        <p:spPr>
          <a:xfrm flipH="1">
            <a:off x="8014595" y="4082089"/>
            <a:ext cx="1278889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V="1">
            <a:off x="9293484" y="4057175"/>
            <a:ext cx="0" cy="1290509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Oval 158"/>
          <p:cNvSpPr/>
          <p:nvPr/>
        </p:nvSpPr>
        <p:spPr>
          <a:xfrm>
            <a:off x="9204594" y="3999741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0" name="Straight Connector 159"/>
          <p:cNvCxnSpPr/>
          <p:nvPr/>
        </p:nvCxnSpPr>
        <p:spPr>
          <a:xfrm flipH="1">
            <a:off x="8020588" y="3393929"/>
            <a:ext cx="1998978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10728706" y="2704941"/>
            <a:ext cx="5318" cy="2699036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Oval 161"/>
          <p:cNvSpPr/>
          <p:nvPr/>
        </p:nvSpPr>
        <p:spPr>
          <a:xfrm>
            <a:off x="9935092" y="3320020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3" name="Straight Connector 162"/>
          <p:cNvCxnSpPr/>
          <p:nvPr/>
        </p:nvCxnSpPr>
        <p:spPr>
          <a:xfrm flipH="1">
            <a:off x="8038980" y="2704941"/>
            <a:ext cx="2695044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Oval 163"/>
          <p:cNvSpPr/>
          <p:nvPr/>
        </p:nvSpPr>
        <p:spPr>
          <a:xfrm>
            <a:off x="10649550" y="2620467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8183556" y="4386214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8779060" y="3652715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10377334" y="2257851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9559608" y="2925287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2" name="Straight Connector 159"/>
          <p:cNvCxnSpPr/>
          <p:nvPr/>
        </p:nvCxnSpPr>
        <p:spPr>
          <a:xfrm>
            <a:off x="10027822" y="3486426"/>
            <a:ext cx="0" cy="1903914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3" grpId="0"/>
      <p:bldP spid="125" grpId="0"/>
      <p:bldP spid="128" grpId="0" animBg="1"/>
      <p:bldP spid="130" grpId="0" animBg="1"/>
      <p:bldP spid="131" grpId="0"/>
      <p:bldP spid="132" grpId="0"/>
      <p:bldP spid="133" grpId="0"/>
      <p:bldP spid="155" grpId="0" animBg="1"/>
      <p:bldP spid="156" grpId="0" animBg="1"/>
      <p:bldP spid="159" grpId="0" animBg="1"/>
      <p:bldP spid="162" grpId="0" animBg="1"/>
      <p:bldP spid="164" grpId="0" animBg="1"/>
      <p:bldP spid="165" grpId="0"/>
      <p:bldP spid="166" grpId="0"/>
      <p:bldP spid="167" grpId="0"/>
      <p:bldP spid="168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7210</Words>
  <Application>WPS Presentation</Application>
  <PresentationFormat>Widescreen</PresentationFormat>
  <Paragraphs>814</Paragraphs>
  <Slides>27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4" baseType="lpstr">
      <vt:lpstr>Arial</vt:lpstr>
      <vt:lpstr>SimSun</vt:lpstr>
      <vt:lpstr>Wingdings</vt:lpstr>
      <vt:lpstr>Wingdings 3</vt:lpstr>
      <vt:lpstr>Arial</vt:lpstr>
      <vt:lpstr>Times New Roman</vt:lpstr>
      <vt:lpstr>Century</vt:lpstr>
      <vt:lpstr>Book Antiqua</vt:lpstr>
      <vt:lpstr>Century Gothic</vt:lpstr>
      <vt:lpstr>Microsoft YaHei</vt:lpstr>
      <vt:lpstr>Arial Unicode MS</vt:lpstr>
      <vt:lpstr>Calibri</vt:lpstr>
      <vt:lpstr>Symbol</vt:lpstr>
      <vt:lpstr>Merriweather</vt:lpstr>
      <vt:lpstr>Tahoma</vt:lpstr>
      <vt:lpstr>AMGDT</vt:lpstr>
      <vt:lpstr>Wisp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HQV</dc:creator>
  <cp:lastModifiedBy>DELL</cp:lastModifiedBy>
  <cp:revision>97</cp:revision>
  <dcterms:created xsi:type="dcterms:W3CDTF">2022-04-17T09:30:00Z</dcterms:created>
  <dcterms:modified xsi:type="dcterms:W3CDTF">2022-11-23T11:36:26Z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1033-11.2.0.9028</vt:lpwstr>
  </property>
</Properties>
</file>