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EACF5E-50FA-4B16-8728-4F88EA151FF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03520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EACF5E-50FA-4B16-8728-4F88EA151FF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38756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EACF5E-50FA-4B16-8728-4F88EA151FF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00596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EACF5E-50FA-4B16-8728-4F88EA151FF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8097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EACF5E-50FA-4B16-8728-4F88EA151FF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305160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EACF5E-50FA-4B16-8728-4F88EA151FF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259167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FEACF5E-50FA-4B16-8728-4F88EA151FF8}" type="datetimeFigureOut">
              <a:rPr lang="en-US" smtClean="0"/>
              <a:t>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015638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FEACF5E-50FA-4B16-8728-4F88EA151FF8}" type="datetimeFigureOut">
              <a:rPr lang="en-US" smtClean="0"/>
              <a:t>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42742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ACF5E-50FA-4B16-8728-4F88EA151FF8}" type="datetimeFigureOut">
              <a:rPr lang="en-US" smtClean="0"/>
              <a:t>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2101242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ACF5E-50FA-4B16-8728-4F88EA151FF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3182292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ACF5E-50FA-4B16-8728-4F88EA151FF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D55A8-2594-479A-8911-3389A795FDF0}" type="slidenum">
              <a:rPr lang="en-US" smtClean="0"/>
              <a:t>‹#›</a:t>
            </a:fld>
            <a:endParaRPr lang="en-US"/>
          </a:p>
        </p:txBody>
      </p:sp>
    </p:spTree>
    <p:extLst>
      <p:ext uri="{BB962C8B-B14F-4D97-AF65-F5344CB8AC3E}">
        <p14:creationId xmlns:p14="http://schemas.microsoft.com/office/powerpoint/2010/main" val="157428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ACF5E-50FA-4B16-8728-4F88EA151FF8}" type="datetimeFigureOut">
              <a:rPr lang="en-US" smtClean="0"/>
              <a:t>12/8/2022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D55A8-2594-479A-8911-3389A795FDF0}" type="slidenum">
              <a:rPr lang="en-US" smtClean="0"/>
              <a:t>‹#›</a:t>
            </a:fld>
            <a:endParaRPr lang="en-US"/>
          </a:p>
        </p:txBody>
      </p:sp>
    </p:spTree>
    <p:extLst>
      <p:ext uri="{BB962C8B-B14F-4D97-AF65-F5344CB8AC3E}">
        <p14:creationId xmlns:p14="http://schemas.microsoft.com/office/powerpoint/2010/main" val="11032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dirty="0" smtClean="0">
                <a:solidFill>
                  <a:srgbClr val="FF0000"/>
                </a:solidFill>
              </a:rPr>
              <a:t>ÔN TẬP HỌC KÌ I</a:t>
            </a:r>
            <a:br>
              <a:rPr lang="en-US" sz="7200" b="1" dirty="0" smtClean="0">
                <a:solidFill>
                  <a:srgbClr val="FF0000"/>
                </a:solidFill>
              </a:rPr>
            </a:br>
            <a:r>
              <a:rPr lang="en-US" sz="7200" b="1" dirty="0" smtClean="0">
                <a:solidFill>
                  <a:srgbClr val="FF0000"/>
                </a:solidFill>
              </a:rPr>
              <a:t>MÔN LỊCH SỬ 9</a:t>
            </a:r>
            <a:endParaRPr lang="en-US" sz="7200" b="1" dirty="0">
              <a:solidFill>
                <a:srgbClr val="FF0000"/>
              </a:solidFill>
            </a:endParaRPr>
          </a:p>
        </p:txBody>
      </p:sp>
    </p:spTree>
    <p:extLst>
      <p:ext uri="{BB962C8B-B14F-4D97-AF65-F5344CB8AC3E}">
        <p14:creationId xmlns:p14="http://schemas.microsoft.com/office/powerpoint/2010/main" val="207603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8920766" cy="757952"/>
          </a:xfrm>
        </p:spPr>
        <p:txBody>
          <a:bodyPr>
            <a:normAutofit fontScale="90000"/>
          </a:bodyPr>
          <a:lstStyle/>
          <a:p>
            <a:r>
              <a:rPr lang="en-US" dirty="0" smtClean="0"/>
              <a:t>NỘI DUNG ÔN TẬP HK I</a:t>
            </a:r>
            <a:br>
              <a:rPr lang="en-US" dirty="0" smtClean="0"/>
            </a:br>
            <a:endParaRPr lang="en-US" dirty="0"/>
          </a:p>
        </p:txBody>
      </p:sp>
      <p:sp>
        <p:nvSpPr>
          <p:cNvPr id="3" name="Subtitle 2"/>
          <p:cNvSpPr>
            <a:spLocks noGrp="1"/>
          </p:cNvSpPr>
          <p:nvPr>
            <p:ph type="subTitle" idx="1"/>
          </p:nvPr>
        </p:nvSpPr>
        <p:spPr>
          <a:xfrm>
            <a:off x="180304" y="1232326"/>
            <a:ext cx="11771289" cy="5400294"/>
          </a:xfrm>
        </p:spPr>
        <p:txBody>
          <a:bodyPr/>
          <a:lstStyle/>
          <a:p>
            <a:pPr algn="l"/>
            <a:r>
              <a:rPr lang="en-US" b="1" dirty="0" err="1" smtClean="0">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 </a:t>
            </a:r>
            <a:r>
              <a:rPr lang="en-US" b="1" dirty="0" err="1" smtClean="0">
                <a:latin typeface="Times New Roman" panose="02020603050405020304" pitchFamily="18" charset="0"/>
                <a:cs typeface="Times New Roman" panose="02020603050405020304" pitchFamily="18" charset="0"/>
              </a:rPr>
              <a:t>Tổ</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chức</a:t>
            </a:r>
            <a:r>
              <a:rPr lang="en-US" b="1" dirty="0" smtClean="0">
                <a:latin typeface="Times New Roman" panose="02020603050405020304" pitchFamily="18" charset="0"/>
                <a:cs typeface="Times New Roman" panose="02020603050405020304" pitchFamily="18" charset="0"/>
              </a:rPr>
              <a:t> ASEAN</a:t>
            </a:r>
            <a:endParaRPr lang="en-US" b="1" dirty="0">
              <a:latin typeface="Times New Roman" panose="02020603050405020304" pitchFamily="18" charset="0"/>
              <a:cs typeface="Times New Roman" panose="02020603050405020304" pitchFamily="18" charset="0"/>
            </a:endParaRPr>
          </a:p>
          <a:p>
            <a:pPr algn="l"/>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Nam Á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hưởng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vực</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Ngày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8/8/1967, </a:t>
            </a:r>
            <a:r>
              <a:rPr lang="en-US" dirty="0" err="1">
                <a:latin typeface="Times New Roman" panose="02020603050405020304" pitchFamily="18" charset="0"/>
                <a:cs typeface="Times New Roman" panose="02020603050405020304" pitchFamily="18" charset="0"/>
              </a:rPr>
              <a:t>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Nam Á (ASEAN)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5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In-</a:t>
            </a:r>
            <a:r>
              <a:rPr lang="en-US" dirty="0" err="1">
                <a:latin typeface="Times New Roman" panose="02020603050405020304" pitchFamily="18" charset="0"/>
                <a:cs typeface="Times New Roman" panose="02020603050405020304" pitchFamily="18" charset="0"/>
              </a:rPr>
              <a:t>đô</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nê</a:t>
            </a:r>
            <a:r>
              <a:rPr lang="en-US" dirty="0">
                <a:latin typeface="Times New Roman" panose="02020603050405020304" pitchFamily="18" charset="0"/>
                <a:cs typeface="Times New Roman" panose="02020603050405020304" pitchFamily="18" charset="0"/>
              </a:rPr>
              <a:t>-xi-a , </a:t>
            </a:r>
            <a:r>
              <a:rPr lang="en-US" dirty="0" err="1">
                <a:latin typeface="Times New Roman" panose="02020603050405020304" pitchFamily="18" charset="0"/>
                <a:cs typeface="Times New Roman" panose="02020603050405020304" pitchFamily="18" charset="0"/>
              </a:rPr>
              <a:t>Thái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lan</a:t>
            </a:r>
            <a:r>
              <a:rPr lang="en-US" dirty="0">
                <a:latin typeface="Times New Roman" panose="02020603050405020304" pitchFamily="18" charset="0"/>
                <a:cs typeface="Times New Roman" panose="02020603050405020304" pitchFamily="18" charset="0"/>
              </a:rPr>
              <a:t>, Ma-</a:t>
            </a:r>
            <a:r>
              <a:rPr lang="en-US" dirty="0" err="1">
                <a:latin typeface="Times New Roman" panose="02020603050405020304" pitchFamily="18" charset="0"/>
                <a:cs typeface="Times New Roman" panose="02020603050405020304" pitchFamily="18" charset="0"/>
              </a:rPr>
              <a:t>lai</a:t>
            </a:r>
            <a:r>
              <a:rPr lang="en-US" dirty="0">
                <a:latin typeface="Times New Roman" panose="02020603050405020304" pitchFamily="18" charset="0"/>
                <a:cs typeface="Times New Roman" panose="02020603050405020304" pitchFamily="18" charset="0"/>
              </a:rPr>
              <a:t>-xi-a, Phi-</a:t>
            </a:r>
            <a:r>
              <a:rPr lang="en-US" dirty="0" err="1">
                <a:latin typeface="Times New Roman" panose="02020603050405020304" pitchFamily="18" charset="0"/>
                <a:cs typeface="Times New Roman" panose="02020603050405020304" pitchFamily="18" charset="0"/>
              </a:rPr>
              <a:t>líp</a:t>
            </a:r>
            <a:r>
              <a:rPr lang="en-US" dirty="0">
                <a:latin typeface="Times New Roman" panose="02020603050405020304" pitchFamily="18" charset="0"/>
                <a:cs typeface="Times New Roman" panose="02020603050405020304" pitchFamily="18" charset="0"/>
              </a:rPr>
              <a:t>-pin,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Xin-ga-po</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ước</a:t>
            </a:r>
            <a:r>
              <a:rPr lang="en-US" dirty="0">
                <a:latin typeface="Times New Roman" panose="02020603050405020304" pitchFamily="18" charset="0"/>
                <a:cs typeface="Times New Roman" panose="02020603050405020304" pitchFamily="18" charset="0"/>
              </a:rPr>
              <a:t> Ba-li (2/1976):</a:t>
            </a:r>
            <a:endParaRPr lang="en-US" b="1"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vẹn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can </a:t>
            </a:r>
            <a:r>
              <a:rPr lang="en-US" dirty="0" err="1">
                <a:latin typeface="Times New Roman" panose="02020603050405020304" pitchFamily="18" charset="0"/>
                <a:cs typeface="Times New Roman" panose="02020603050405020304" pitchFamily="18" charset="0"/>
              </a:rPr>
              <a:t>thiệp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nhau</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mọi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hòa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smtClean="0">
                <a:latin typeface="Times New Roman" panose="02020603050405020304" pitchFamily="18" charset="0"/>
                <a:cs typeface="Times New Roman" panose="02020603050405020304" pitchFamily="18" charset="0"/>
              </a:rPr>
              <a:t>.</a:t>
            </a:r>
          </a:p>
          <a:p>
            <a:pPr algn="l"/>
            <a:r>
              <a:rPr lang="en-US" b="1" dirty="0" smtClean="0">
                <a:latin typeface="Times New Roman" panose="02020603050405020304" pitchFamily="18" charset="0"/>
                <a:cs typeface="Times New Roman" panose="02020603050405020304" pitchFamily="18" charset="0"/>
              </a:rPr>
              <a:t>-VN </a:t>
            </a:r>
            <a:r>
              <a:rPr lang="en-US" b="1" dirty="0" err="1" smtClean="0">
                <a:latin typeface="Times New Roman" panose="02020603050405020304" pitchFamily="18" charset="0"/>
                <a:cs typeface="Times New Roman" panose="02020603050405020304" pitchFamily="18" charset="0"/>
              </a:rPr>
              <a:t>gia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nhập</a:t>
            </a:r>
            <a:r>
              <a:rPr lang="en-US" b="1" dirty="0" smtClean="0">
                <a:latin typeface="Times New Roman" panose="02020603050405020304" pitchFamily="18" charset="0"/>
                <a:cs typeface="Times New Roman" panose="02020603050405020304" pitchFamily="18" charset="0"/>
              </a:rPr>
              <a:t> ASEAN </a:t>
            </a:r>
            <a:r>
              <a:rPr lang="en-US" b="1" dirty="0" err="1" smtClean="0">
                <a:latin typeface="Times New Roman" panose="02020603050405020304" pitchFamily="18" charset="0"/>
                <a:cs typeface="Times New Roman" panose="02020603050405020304" pitchFamily="18" charset="0"/>
              </a:rPr>
              <a:t>vào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tháng</a:t>
            </a:r>
            <a:r>
              <a:rPr lang="en-US" b="1" dirty="0" smtClean="0">
                <a:latin typeface="Times New Roman" panose="02020603050405020304" pitchFamily="18" charset="0"/>
                <a:cs typeface="Times New Roman" panose="02020603050405020304" pitchFamily="18" charset="0"/>
              </a:rPr>
              <a:t> 7/1995</a:t>
            </a:r>
            <a:endParaRPr lang="en-US"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81343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8920766" cy="757952"/>
          </a:xfrm>
        </p:spPr>
        <p:txBody>
          <a:bodyPr>
            <a:normAutofit fontScale="90000"/>
          </a:bodyPr>
          <a:lstStyle/>
          <a:p>
            <a:r>
              <a:rPr lang="en-US" dirty="0" smtClean="0"/>
              <a:t>NỘI DUNG ÔN TẬP HK I</a:t>
            </a:r>
            <a:br>
              <a:rPr lang="en-US" dirty="0" smtClean="0"/>
            </a:br>
            <a:endParaRPr lang="en-US" dirty="0"/>
          </a:p>
        </p:txBody>
      </p:sp>
      <p:sp>
        <p:nvSpPr>
          <p:cNvPr id="3" name="Subtitle 2"/>
          <p:cNvSpPr>
            <a:spLocks noGrp="1"/>
          </p:cNvSpPr>
          <p:nvPr>
            <p:ph type="subTitle" idx="1"/>
          </p:nvPr>
        </p:nvSpPr>
        <p:spPr>
          <a:xfrm>
            <a:off x="180304" y="1232326"/>
            <a:ext cx="11771289" cy="5400294"/>
          </a:xfrm>
        </p:spPr>
        <p:txBody>
          <a:bodyPr>
            <a:normAutofit/>
          </a:bodyPr>
          <a:lstStyle/>
          <a:p>
            <a:pPr algn="l"/>
            <a:r>
              <a:rPr lang="fr-FR" b="1" u="sng" dirty="0">
                <a:latin typeface="Times New Roman" panose="02020603050405020304" pitchFamily="18" charset="0"/>
                <a:cs typeface="Times New Roman" panose="02020603050405020304" pitchFamily="18" charset="0"/>
              </a:rPr>
              <a:t> </a:t>
            </a:r>
            <a:r>
              <a:rPr lang="fr-FR" b="1" u="sng" dirty="0" err="1" smtClean="0">
                <a:latin typeface="Times New Roman" panose="02020603050405020304" pitchFamily="18" charset="0"/>
                <a:cs typeface="Times New Roman" panose="02020603050405020304" pitchFamily="18" charset="0"/>
              </a:rPr>
              <a:t>Câu</a:t>
            </a:r>
            <a:r>
              <a:rPr lang="fr-FR" b="1" u="sng" dirty="0" smtClean="0">
                <a:latin typeface="Times New Roman" panose="02020603050405020304" pitchFamily="18" charset="0"/>
                <a:cs typeface="Times New Roman" panose="02020603050405020304" pitchFamily="18" charset="0"/>
              </a:rPr>
              <a:t> 2:Tình </a:t>
            </a:r>
            <a:r>
              <a:rPr lang="fr-FR" b="1" u="sng" dirty="0" err="1">
                <a:latin typeface="Times New Roman" panose="02020603050405020304" pitchFamily="18" charset="0"/>
                <a:cs typeface="Times New Roman" panose="02020603050405020304" pitchFamily="18" charset="0"/>
              </a:rPr>
              <a:t>hình</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kinh</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tế</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nước</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Mĩ</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sau</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Chiến</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tranh</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thế</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giới</a:t>
            </a:r>
            <a:r>
              <a:rPr lang="fr-FR" b="1" u="sng" dirty="0">
                <a:latin typeface="Times New Roman" panose="02020603050405020304" pitchFamily="18" charset="0"/>
                <a:cs typeface="Times New Roman" panose="02020603050405020304" pitchFamily="18" charset="0"/>
              </a:rPr>
              <a:t> </a:t>
            </a:r>
            <a:r>
              <a:rPr lang="fr-FR" b="1" u="sng" dirty="0" err="1">
                <a:latin typeface="Times New Roman" panose="02020603050405020304" pitchFamily="18" charset="0"/>
                <a:cs typeface="Times New Roman" panose="02020603050405020304" pitchFamily="18" charset="0"/>
              </a:rPr>
              <a:t>thứ</a:t>
            </a:r>
            <a:r>
              <a:rPr lang="fr-FR" b="1" u="sng" dirty="0">
                <a:latin typeface="Times New Roman" panose="02020603050405020304" pitchFamily="18" charset="0"/>
                <a:cs typeface="Times New Roman" panose="02020603050405020304" pitchFamily="18" charset="0"/>
              </a:rPr>
              <a:t> 2:</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Sau</a:t>
            </a:r>
            <a:r>
              <a:rPr lang="fr-FR" dirty="0">
                <a:latin typeface="Times New Roman" panose="02020603050405020304" pitchFamily="18" charset="0"/>
                <a:cs typeface="Times New Roman" panose="02020603050405020304" pitchFamily="18" charset="0"/>
              </a:rPr>
              <a:t> CTTG II, </a:t>
            </a:r>
            <a:r>
              <a:rPr lang="fr-FR" dirty="0" err="1">
                <a:latin typeface="Times New Roman" panose="02020603050405020304" pitchFamily="18" charset="0"/>
                <a:cs typeface="Times New Roman" panose="02020603050405020304" pitchFamily="18" charset="0"/>
              </a:rPr>
              <a:t>Mĩ</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vươn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trở</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thành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nước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tư</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bản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giàu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mạnh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đứng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đầu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hệ</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thống</a:t>
            </a:r>
            <a:r>
              <a:rPr lang="fr-FR" dirty="0">
                <a:latin typeface="Times New Roman" panose="02020603050405020304" pitchFamily="18" charset="0"/>
                <a:cs typeface="Times New Roman" panose="02020603050405020304" pitchFamily="18" charset="0"/>
              </a:rPr>
              <a:t> TBCN. </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Chiếm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hơn</a:t>
            </a:r>
            <a:r>
              <a:rPr lang="fr-FR" dirty="0">
                <a:latin typeface="Times New Roman" panose="02020603050405020304" pitchFamily="18" charset="0"/>
                <a:cs typeface="Times New Roman" panose="02020603050405020304" pitchFamily="18" charset="0"/>
              </a:rPr>
              <a:t> ½ </a:t>
            </a:r>
            <a:r>
              <a:rPr lang="fr-FR" dirty="0" err="1">
                <a:latin typeface="Times New Roman" panose="02020603050405020304" pitchFamily="18" charset="0"/>
                <a:cs typeface="Times New Roman" panose="02020603050405020304" pitchFamily="18" charset="0"/>
              </a:rPr>
              <a:t>sản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lương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nghiệp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giới</a:t>
            </a:r>
            <a:r>
              <a:rPr lang="fr-FR" dirty="0">
                <a:latin typeface="Times New Roman" panose="02020603050405020304" pitchFamily="18" charset="0"/>
                <a:cs typeface="Times New Roman" panose="02020603050405020304" pitchFamily="18" charset="0"/>
              </a:rPr>
              <a:t> (56,4%).</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Nắm</a:t>
            </a:r>
            <a:r>
              <a:rPr lang="fr-FR" dirty="0">
                <a:latin typeface="Times New Roman" panose="02020603050405020304" pitchFamily="18" charset="0"/>
                <a:cs typeface="Times New Roman" panose="02020603050405020304" pitchFamily="18" charset="0"/>
              </a:rPr>
              <a:t> ¾ </a:t>
            </a:r>
            <a:r>
              <a:rPr lang="fr-FR" dirty="0" err="1">
                <a:latin typeface="Times New Roman" panose="02020603050405020304" pitchFamily="18" charset="0"/>
                <a:cs typeface="Times New Roman" panose="02020603050405020304" pitchFamily="18" charset="0"/>
              </a:rPr>
              <a:t>trữ</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lượng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giới</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chủ</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duy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giới</a:t>
            </a:r>
            <a:r>
              <a:rPr lang="fr-FR"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Lực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lượng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quân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sự</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mạnh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giới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độc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quyền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vũ</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tử</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b="1" dirty="0" err="1" smtClean="0">
                <a:latin typeface="Times New Roman" panose="02020603050405020304" pitchFamily="18" charset="0"/>
                <a:cs typeface="Times New Roman" panose="02020603050405020304" pitchFamily="18" charset="0"/>
              </a:rPr>
              <a:t>Câu</a:t>
            </a:r>
            <a:r>
              <a:rPr lang="fr-FR" b="1" dirty="0" smtClean="0">
                <a:latin typeface="Times New Roman" panose="02020603050405020304" pitchFamily="18" charset="0"/>
                <a:cs typeface="Times New Roman" panose="02020603050405020304" pitchFamily="18" charset="0"/>
              </a:rPr>
              <a:t> 3: </a:t>
            </a:r>
            <a:r>
              <a:rPr lang="fr-FR" b="1" dirty="0" err="1" smtClean="0">
                <a:latin typeface="Times New Roman" panose="02020603050405020304" pitchFamily="18" charset="0"/>
                <a:cs typeface="Times New Roman" panose="02020603050405020304" pitchFamily="18" charset="0"/>
              </a:rPr>
              <a:t>Nguyên</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nhân</a:t>
            </a:r>
            <a:r>
              <a:rPr lang="fr-FR" b="1" dirty="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sự</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phát</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triển</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thần</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kì</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của</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Nhật</a:t>
            </a:r>
            <a:r>
              <a:rPr lang="fr-FR" b="1" dirty="0" smtClean="0">
                <a:latin typeface="Times New Roman" panose="02020603050405020304" pitchFamily="18" charset="0"/>
                <a:cs typeface="Times New Roman" panose="02020603050405020304" pitchFamily="18" charset="0"/>
              </a:rPr>
              <a:t> </a:t>
            </a:r>
            <a:r>
              <a:rPr lang="fr-FR" b="1" dirty="0" err="1" smtClean="0">
                <a:latin typeface="Times New Roman" panose="02020603050405020304" pitchFamily="18" charset="0"/>
                <a:cs typeface="Times New Roman" panose="02020603050405020304" pitchFamily="18" charset="0"/>
              </a:rPr>
              <a:t>Bản</a:t>
            </a:r>
            <a:r>
              <a:rPr lang="fr-FR" b="1"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Áp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dụng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thành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tựu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khoa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học</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kỹ</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thuật</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Truyền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văn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hóa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giáo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dục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lâu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đời</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Hệ</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tổ</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chức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quản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lý</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có</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hiệu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xí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nghiệp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ty</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Vai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trò</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quan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trọng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nước</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r>
              <a:rPr lang="fr-FR" dirty="0">
                <a:latin typeface="Times New Roman" panose="02020603050405020304" pitchFamily="18" charset="0"/>
                <a:cs typeface="Times New Roman" panose="02020603050405020304" pitchFamily="18" charset="0"/>
              </a:rPr>
              <a:t>+ Con </a:t>
            </a:r>
            <a:r>
              <a:rPr lang="fr-FR" dirty="0" err="1">
                <a:latin typeface="Times New Roman" panose="02020603050405020304" pitchFamily="18" charset="0"/>
                <a:cs typeface="Times New Roman" panose="02020603050405020304" pitchFamily="18" charset="0"/>
              </a:rPr>
              <a:t>người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Nhật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Bản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được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đào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tạo</a:t>
            </a:r>
            <a:r>
              <a:rPr lang="fr-FR" dirty="0">
                <a:latin typeface="Times New Roman" panose="02020603050405020304" pitchFamily="18" charset="0"/>
                <a:cs typeface="Times New Roman" panose="02020603050405020304" pitchFamily="18" charset="0"/>
              </a:rPr>
              <a:t> chu </a:t>
            </a:r>
            <a:r>
              <a:rPr lang="fr-FR" dirty="0" err="1">
                <a:latin typeface="Times New Roman" panose="02020603050405020304" pitchFamily="18" charset="0"/>
                <a:cs typeface="Times New Roman" panose="02020603050405020304" pitchFamily="18" charset="0"/>
              </a:rPr>
              <a:t>đáo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có</a:t>
            </a:r>
            <a:r>
              <a:rPr lang="fr-FR" dirty="0">
                <a:latin typeface="Times New Roman" panose="02020603050405020304" pitchFamily="18" charset="0"/>
                <a:cs typeface="Times New Roman" panose="02020603050405020304" pitchFamily="18" charset="0"/>
              </a:rPr>
              <a:t> ý </a:t>
            </a:r>
            <a:r>
              <a:rPr lang="fr-FR" dirty="0" err="1">
                <a:latin typeface="Times New Roman" panose="02020603050405020304" pitchFamily="18" charset="0"/>
                <a:cs typeface="Times New Roman" panose="02020603050405020304" pitchFamily="18" charset="0"/>
              </a:rPr>
              <a:t>chí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vươn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lên</a:t>
            </a:r>
            <a:r>
              <a:rPr lang="fr-FR"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l"/>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60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8920766" cy="757952"/>
          </a:xfrm>
        </p:spPr>
        <p:txBody>
          <a:bodyPr>
            <a:normAutofit fontScale="90000"/>
          </a:bodyPr>
          <a:lstStyle/>
          <a:p>
            <a:r>
              <a:rPr lang="en-US" dirty="0" smtClean="0"/>
              <a:t>NỘI DUNG ÔN TẬP HK I</a:t>
            </a:r>
            <a:br>
              <a:rPr lang="en-US" dirty="0" smtClean="0"/>
            </a:br>
            <a:endParaRPr lang="en-US" dirty="0"/>
          </a:p>
        </p:txBody>
      </p:sp>
      <p:sp>
        <p:nvSpPr>
          <p:cNvPr id="3" name="Subtitle 2"/>
          <p:cNvSpPr>
            <a:spLocks noGrp="1"/>
          </p:cNvSpPr>
          <p:nvPr>
            <p:ph type="subTitle" idx="1"/>
          </p:nvPr>
        </p:nvSpPr>
        <p:spPr>
          <a:xfrm>
            <a:off x="180304" y="1232326"/>
            <a:ext cx="11771289" cy="5400294"/>
          </a:xfrm>
        </p:spPr>
        <p:txBody>
          <a:bodyPr/>
          <a:lstStyle/>
          <a:p>
            <a:pPr algn="just"/>
            <a:r>
              <a:rPr lang="fr-FR" sz="2800" b="1" dirty="0" err="1" smtClean="0">
                <a:latin typeface="Times New Roman" panose="02020603050405020304" pitchFamily="18" charset="0"/>
                <a:cs typeface="Times New Roman" panose="02020603050405020304" pitchFamily="18" charset="0"/>
              </a:rPr>
              <a:t>Câu</a:t>
            </a:r>
            <a:r>
              <a:rPr lang="fr-FR" sz="2800" b="1" dirty="0" smtClean="0">
                <a:latin typeface="Times New Roman" panose="02020603050405020304" pitchFamily="18" charset="0"/>
                <a:cs typeface="Times New Roman" panose="02020603050405020304" pitchFamily="18" charset="0"/>
              </a:rPr>
              <a:t> 4: </a:t>
            </a:r>
            <a:r>
              <a:rPr lang="fr-FR" sz="2800" b="1" dirty="0" err="1" smtClean="0">
                <a:latin typeface="Times New Roman" panose="02020603050405020304" pitchFamily="18" charset="0"/>
                <a:cs typeface="Times New Roman" panose="02020603050405020304" pitchFamily="18" charset="0"/>
              </a:rPr>
              <a:t>Các</a:t>
            </a:r>
            <a:r>
              <a:rPr lang="fr-FR" sz="2800" b="1" dirty="0" smtClean="0">
                <a:latin typeface="Times New Roman" panose="02020603050405020304" pitchFamily="18" charset="0"/>
                <a:cs typeface="Times New Roman" panose="02020603050405020304" pitchFamily="18" charset="0"/>
              </a:rPr>
              <a:t> </a:t>
            </a:r>
            <a:r>
              <a:rPr lang="fr-FR" sz="2800" b="1" dirty="0" err="1">
                <a:latin typeface="Times New Roman" panose="02020603050405020304" pitchFamily="18" charset="0"/>
                <a:cs typeface="Times New Roman" panose="02020603050405020304" pitchFamily="18" charset="0"/>
              </a:rPr>
              <a:t>xu</a:t>
            </a:r>
            <a:r>
              <a:rPr lang="fr-FR" sz="2800" b="1" dirty="0">
                <a:latin typeface="Times New Roman" panose="02020603050405020304" pitchFamily="18" charset="0"/>
                <a:cs typeface="Times New Roman" panose="02020603050405020304" pitchFamily="18" charset="0"/>
              </a:rPr>
              <a:t> </a:t>
            </a:r>
            <a:r>
              <a:rPr lang="fr-FR" sz="2800" b="1" dirty="0" err="1">
                <a:latin typeface="Times New Roman" panose="02020603050405020304" pitchFamily="18" charset="0"/>
                <a:cs typeface="Times New Roman" panose="02020603050405020304" pitchFamily="18" charset="0"/>
              </a:rPr>
              <a:t>hướng</a:t>
            </a:r>
            <a:r>
              <a:rPr lang="fr-FR" sz="2800" b="1" dirty="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mới</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của</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thế</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giới</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sau</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chiến</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tranh</a:t>
            </a:r>
            <a:r>
              <a:rPr lang="fr-FR" sz="2800" b="1" dirty="0" smtClean="0">
                <a:latin typeface="Times New Roman" panose="02020603050405020304" pitchFamily="18" charset="0"/>
                <a:cs typeface="Times New Roman" panose="02020603050405020304" pitchFamily="18" charset="0"/>
              </a:rPr>
              <a:t> </a:t>
            </a:r>
            <a:r>
              <a:rPr lang="fr-FR" sz="2800" b="1" dirty="0" err="1" smtClean="0">
                <a:latin typeface="Times New Roman" panose="02020603050405020304" pitchFamily="18" charset="0"/>
                <a:cs typeface="Times New Roman" panose="02020603050405020304" pitchFamily="18" charset="0"/>
              </a:rPr>
              <a:t>lạnh</a:t>
            </a:r>
            <a:r>
              <a:rPr lang="fr-FR"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p>
            <a:pPr algn="just"/>
            <a:r>
              <a:rPr lang="fr-FR" sz="2800" dirty="0"/>
              <a:t>+ </a:t>
            </a:r>
            <a:r>
              <a:rPr lang="fr-FR" sz="2800" dirty="0" err="1"/>
              <a:t>Hòa</a:t>
            </a:r>
            <a:r>
              <a:rPr lang="fr-FR" sz="2800" dirty="0"/>
              <a:t> </a:t>
            </a:r>
            <a:r>
              <a:rPr lang="fr-FR" sz="2800" dirty="0" err="1"/>
              <a:t>hoãn</a:t>
            </a:r>
            <a:r>
              <a:rPr lang="fr-FR" sz="2800" dirty="0"/>
              <a:t> </a:t>
            </a:r>
            <a:r>
              <a:rPr lang="fr-FR" sz="2800" dirty="0" err="1"/>
              <a:t>và</a:t>
            </a:r>
            <a:r>
              <a:rPr lang="fr-FR" sz="2800" dirty="0"/>
              <a:t> </a:t>
            </a:r>
            <a:r>
              <a:rPr lang="fr-FR" sz="2800" dirty="0" err="1"/>
              <a:t>hoà</a:t>
            </a:r>
            <a:r>
              <a:rPr lang="fr-FR" sz="2800" dirty="0"/>
              <a:t> </a:t>
            </a:r>
            <a:r>
              <a:rPr lang="fr-FR" sz="2800" dirty="0" err="1"/>
              <a:t>dịu</a:t>
            </a:r>
            <a:r>
              <a:rPr lang="fr-FR" sz="2800" dirty="0"/>
              <a:t> </a:t>
            </a:r>
            <a:r>
              <a:rPr lang="fr-FR" sz="2800" dirty="0" err="1"/>
              <a:t>trong</a:t>
            </a:r>
            <a:r>
              <a:rPr lang="fr-FR" sz="2800" dirty="0"/>
              <a:t> </a:t>
            </a:r>
            <a:r>
              <a:rPr lang="fr-FR" sz="2800" dirty="0" err="1"/>
              <a:t>quan</a:t>
            </a:r>
            <a:r>
              <a:rPr lang="fr-FR" sz="2800" dirty="0"/>
              <a:t> </a:t>
            </a:r>
            <a:r>
              <a:rPr lang="fr-FR" sz="2800" dirty="0" err="1"/>
              <a:t>hệ</a:t>
            </a:r>
            <a:r>
              <a:rPr lang="fr-FR" sz="2800" dirty="0"/>
              <a:t> </a:t>
            </a:r>
            <a:r>
              <a:rPr lang="fr-FR" sz="2800" dirty="0" err="1"/>
              <a:t>quốc</a:t>
            </a:r>
            <a:r>
              <a:rPr lang="fr-FR" sz="2800" dirty="0"/>
              <a:t> </a:t>
            </a:r>
            <a:r>
              <a:rPr lang="fr-FR" sz="2800" dirty="0" err="1"/>
              <a:t>tế</a:t>
            </a:r>
            <a:r>
              <a:rPr lang="fr-FR" sz="2800" dirty="0"/>
              <a:t>.</a:t>
            </a:r>
            <a:endParaRPr lang="en-US" sz="2800" b="1" dirty="0"/>
          </a:p>
          <a:p>
            <a:pPr algn="just"/>
            <a:r>
              <a:rPr lang="fr-FR" sz="2800" dirty="0"/>
              <a:t>+ </a:t>
            </a:r>
            <a:r>
              <a:rPr lang="fr-FR" sz="2800" dirty="0" err="1"/>
              <a:t>Thế</a:t>
            </a:r>
            <a:r>
              <a:rPr lang="fr-FR" sz="2800" dirty="0"/>
              <a:t> </a:t>
            </a:r>
            <a:r>
              <a:rPr lang="fr-FR" sz="2800" dirty="0" err="1"/>
              <a:t>giới</a:t>
            </a:r>
            <a:r>
              <a:rPr lang="fr-FR" sz="2800" dirty="0"/>
              <a:t> </a:t>
            </a:r>
            <a:r>
              <a:rPr lang="fr-FR" sz="2800" dirty="0" err="1"/>
              <a:t>đang</a:t>
            </a:r>
            <a:r>
              <a:rPr lang="fr-FR" sz="2800" dirty="0"/>
              <a:t> </a:t>
            </a:r>
            <a:r>
              <a:rPr lang="fr-FR" sz="2800" dirty="0" err="1"/>
              <a:t>tiến</a:t>
            </a:r>
            <a:r>
              <a:rPr lang="fr-FR" sz="2800" dirty="0"/>
              <a:t> </a:t>
            </a:r>
            <a:r>
              <a:rPr lang="fr-FR" sz="2800" dirty="0" err="1"/>
              <a:t>tới</a:t>
            </a:r>
            <a:r>
              <a:rPr lang="fr-FR" sz="2800" dirty="0"/>
              <a:t> </a:t>
            </a:r>
            <a:r>
              <a:rPr lang="fr-FR" sz="2800" dirty="0" err="1"/>
              <a:t>xác</a:t>
            </a:r>
            <a:r>
              <a:rPr lang="fr-FR" sz="2800" dirty="0"/>
              <a:t> </a:t>
            </a:r>
            <a:r>
              <a:rPr lang="fr-FR" sz="2800" dirty="0" err="1"/>
              <a:t>lập</a:t>
            </a:r>
            <a:r>
              <a:rPr lang="fr-FR" sz="2800" dirty="0"/>
              <a:t> </a:t>
            </a:r>
            <a:r>
              <a:rPr lang="fr-FR" sz="2800" dirty="0" err="1"/>
              <a:t>một</a:t>
            </a:r>
            <a:r>
              <a:rPr lang="fr-FR" sz="2800" dirty="0"/>
              <a:t> </a:t>
            </a:r>
            <a:r>
              <a:rPr lang="fr-FR" sz="2800" dirty="0" err="1"/>
              <a:t>trật</a:t>
            </a:r>
            <a:r>
              <a:rPr lang="fr-FR" sz="2800" dirty="0"/>
              <a:t> </a:t>
            </a:r>
            <a:r>
              <a:rPr lang="fr-FR" sz="2800" dirty="0" err="1"/>
              <a:t>tự</a:t>
            </a:r>
            <a:r>
              <a:rPr lang="fr-FR" sz="2800" dirty="0"/>
              <a:t> </a:t>
            </a:r>
            <a:r>
              <a:rPr lang="fr-FR" sz="2800" dirty="0" err="1"/>
              <a:t>thế</a:t>
            </a:r>
            <a:r>
              <a:rPr lang="fr-FR" sz="2800" dirty="0"/>
              <a:t> </a:t>
            </a:r>
            <a:r>
              <a:rPr lang="fr-FR" sz="2800" dirty="0" err="1"/>
              <a:t>giới</a:t>
            </a:r>
            <a:r>
              <a:rPr lang="fr-FR" sz="2800" dirty="0"/>
              <a:t> </a:t>
            </a:r>
            <a:r>
              <a:rPr lang="fr-FR" sz="2800" dirty="0" err="1"/>
              <a:t>đa</a:t>
            </a:r>
            <a:r>
              <a:rPr lang="fr-FR" sz="2800" dirty="0"/>
              <a:t> </a:t>
            </a:r>
            <a:r>
              <a:rPr lang="fr-FR" sz="2800" dirty="0" err="1"/>
              <a:t>cực</a:t>
            </a:r>
            <a:r>
              <a:rPr lang="fr-FR" sz="2800" dirty="0"/>
              <a:t>, </a:t>
            </a:r>
            <a:r>
              <a:rPr lang="fr-FR" sz="2800" dirty="0" err="1"/>
              <a:t>nhiều</a:t>
            </a:r>
            <a:r>
              <a:rPr lang="fr-FR" sz="2800" dirty="0"/>
              <a:t> </a:t>
            </a:r>
            <a:r>
              <a:rPr lang="fr-FR" sz="2800" dirty="0" err="1"/>
              <a:t>trung</a:t>
            </a:r>
            <a:r>
              <a:rPr lang="fr-FR" sz="2800" dirty="0"/>
              <a:t> </a:t>
            </a:r>
            <a:r>
              <a:rPr lang="fr-FR" sz="2800" dirty="0" err="1"/>
              <a:t>tâm</a:t>
            </a:r>
            <a:r>
              <a:rPr lang="fr-FR" sz="2800" dirty="0"/>
              <a:t>.</a:t>
            </a:r>
            <a:endParaRPr lang="en-US" sz="2800" b="1" dirty="0"/>
          </a:p>
          <a:p>
            <a:pPr algn="just"/>
            <a:r>
              <a:rPr lang="fr-FR" sz="2800" dirty="0"/>
              <a:t>+ </a:t>
            </a:r>
            <a:r>
              <a:rPr lang="fr-FR" sz="2800" dirty="0" err="1"/>
              <a:t>Dưới</a:t>
            </a:r>
            <a:r>
              <a:rPr lang="fr-FR" sz="2800" dirty="0"/>
              <a:t> </a:t>
            </a:r>
            <a:r>
              <a:rPr lang="fr-FR" sz="2800" dirty="0" err="1"/>
              <a:t>tác</a:t>
            </a:r>
            <a:r>
              <a:rPr lang="fr-FR" sz="2800" dirty="0"/>
              <a:t> </a:t>
            </a:r>
            <a:r>
              <a:rPr lang="fr-FR" sz="2800" dirty="0" err="1"/>
              <a:t>động</a:t>
            </a:r>
            <a:r>
              <a:rPr lang="fr-FR" sz="2800" dirty="0"/>
              <a:t> </a:t>
            </a:r>
            <a:r>
              <a:rPr lang="fr-FR" sz="2800" dirty="0" err="1"/>
              <a:t>của</a:t>
            </a:r>
            <a:r>
              <a:rPr lang="fr-FR" sz="2800" dirty="0"/>
              <a:t> </a:t>
            </a:r>
            <a:r>
              <a:rPr lang="fr-FR" sz="2800" dirty="0" err="1"/>
              <a:t>cách</a:t>
            </a:r>
            <a:r>
              <a:rPr lang="fr-FR" sz="2800" dirty="0"/>
              <a:t> </a:t>
            </a:r>
            <a:r>
              <a:rPr lang="fr-FR" sz="2800" dirty="0" err="1"/>
              <a:t>mạng</a:t>
            </a:r>
            <a:r>
              <a:rPr lang="fr-FR" sz="2800" dirty="0"/>
              <a:t> </a:t>
            </a:r>
            <a:r>
              <a:rPr lang="fr-FR" sz="2800" dirty="0" err="1"/>
              <a:t>khoa</a:t>
            </a:r>
            <a:r>
              <a:rPr lang="fr-FR" sz="2800" dirty="0"/>
              <a:t> </a:t>
            </a:r>
            <a:r>
              <a:rPr lang="fr-FR" sz="2800" dirty="0" err="1"/>
              <a:t>học</a:t>
            </a:r>
            <a:r>
              <a:rPr lang="fr-FR" sz="2800" dirty="0"/>
              <a:t> – </a:t>
            </a:r>
            <a:r>
              <a:rPr lang="fr-FR" sz="2800" dirty="0" err="1"/>
              <a:t>công</a:t>
            </a:r>
            <a:r>
              <a:rPr lang="fr-FR" sz="2800" dirty="0"/>
              <a:t> </a:t>
            </a:r>
            <a:r>
              <a:rPr lang="fr-FR" sz="2800" dirty="0" err="1"/>
              <a:t>nghệ</a:t>
            </a:r>
            <a:r>
              <a:rPr lang="fr-FR" sz="2800" dirty="0"/>
              <a:t>, </a:t>
            </a:r>
            <a:r>
              <a:rPr lang="fr-FR" sz="2800" dirty="0" err="1"/>
              <a:t>hầu</a:t>
            </a:r>
            <a:r>
              <a:rPr lang="fr-FR" sz="2800" dirty="0"/>
              <a:t> </a:t>
            </a:r>
            <a:r>
              <a:rPr lang="fr-FR" sz="2800" dirty="0" err="1"/>
              <a:t>hết</a:t>
            </a:r>
            <a:r>
              <a:rPr lang="fr-FR" sz="2800" dirty="0"/>
              <a:t> </a:t>
            </a:r>
            <a:r>
              <a:rPr lang="fr-FR" sz="2800" dirty="0" err="1"/>
              <a:t>các</a:t>
            </a:r>
            <a:r>
              <a:rPr lang="fr-FR" sz="2800" dirty="0"/>
              <a:t> </a:t>
            </a:r>
            <a:r>
              <a:rPr lang="fr-FR" sz="2800" dirty="0" err="1"/>
              <a:t>nước</a:t>
            </a:r>
            <a:r>
              <a:rPr lang="fr-FR" sz="2800" dirty="0"/>
              <a:t> </a:t>
            </a:r>
            <a:r>
              <a:rPr lang="fr-FR" sz="2800" dirty="0" err="1"/>
              <a:t>điều</a:t>
            </a:r>
            <a:r>
              <a:rPr lang="fr-FR" sz="2800" dirty="0"/>
              <a:t> </a:t>
            </a:r>
            <a:r>
              <a:rPr lang="fr-FR" sz="2800" dirty="0" err="1"/>
              <a:t>chỉnh</a:t>
            </a:r>
            <a:r>
              <a:rPr lang="fr-FR" sz="2800" dirty="0"/>
              <a:t> </a:t>
            </a:r>
            <a:r>
              <a:rPr lang="fr-FR" sz="2800" dirty="0" err="1"/>
              <a:t>chiến</a:t>
            </a:r>
            <a:r>
              <a:rPr lang="fr-FR" sz="2800" dirty="0"/>
              <a:t> </a:t>
            </a:r>
            <a:r>
              <a:rPr lang="fr-FR" sz="2800" dirty="0" err="1"/>
              <a:t>lược</a:t>
            </a:r>
            <a:r>
              <a:rPr lang="fr-FR" sz="2800" dirty="0"/>
              <a:t> </a:t>
            </a:r>
            <a:r>
              <a:rPr lang="fr-FR" sz="2800" dirty="0" err="1"/>
              <a:t>phát</a:t>
            </a:r>
            <a:r>
              <a:rPr lang="fr-FR" sz="2800" dirty="0"/>
              <a:t> </a:t>
            </a:r>
            <a:r>
              <a:rPr lang="fr-FR" sz="2800" dirty="0" err="1"/>
              <a:t>triển</a:t>
            </a:r>
            <a:r>
              <a:rPr lang="fr-FR" sz="2800" dirty="0"/>
              <a:t>,  </a:t>
            </a:r>
            <a:r>
              <a:rPr lang="fr-FR" sz="2800" dirty="0" err="1"/>
              <a:t>lấy</a:t>
            </a:r>
            <a:r>
              <a:rPr lang="fr-FR" sz="2800" dirty="0"/>
              <a:t> </a:t>
            </a:r>
            <a:r>
              <a:rPr lang="fr-FR" sz="2800" dirty="0" err="1"/>
              <a:t>kinh</a:t>
            </a:r>
            <a:r>
              <a:rPr lang="fr-FR" sz="2800" dirty="0"/>
              <a:t> </a:t>
            </a:r>
            <a:r>
              <a:rPr lang="fr-FR" sz="2800" dirty="0" err="1"/>
              <a:t>tế</a:t>
            </a:r>
            <a:r>
              <a:rPr lang="fr-FR" sz="2800" dirty="0"/>
              <a:t> </a:t>
            </a:r>
            <a:r>
              <a:rPr lang="fr-FR" sz="2800" dirty="0" err="1"/>
              <a:t>làm</a:t>
            </a:r>
            <a:r>
              <a:rPr lang="fr-FR" sz="2800" dirty="0"/>
              <a:t> </a:t>
            </a:r>
            <a:r>
              <a:rPr lang="fr-FR" sz="2800" dirty="0" err="1"/>
              <a:t>trọng</a:t>
            </a:r>
            <a:r>
              <a:rPr lang="fr-FR" sz="2800" dirty="0"/>
              <a:t> </a:t>
            </a:r>
            <a:r>
              <a:rPr lang="fr-FR" sz="2800" dirty="0" err="1"/>
              <a:t>điểm</a:t>
            </a:r>
            <a:r>
              <a:rPr lang="fr-FR" sz="2800" dirty="0"/>
              <a:t>.</a:t>
            </a:r>
            <a:endParaRPr lang="en-US" sz="2800" b="1" dirty="0"/>
          </a:p>
          <a:p>
            <a:pPr algn="just"/>
            <a:r>
              <a:rPr lang="fr-FR" sz="2800" dirty="0"/>
              <a:t>+ </a:t>
            </a:r>
            <a:r>
              <a:rPr lang="fr-FR" sz="2800" dirty="0" err="1"/>
              <a:t>Từ</a:t>
            </a:r>
            <a:r>
              <a:rPr lang="fr-FR" sz="2800" dirty="0"/>
              <a:t> </a:t>
            </a:r>
            <a:r>
              <a:rPr lang="fr-FR" sz="2800" dirty="0" err="1"/>
              <a:t>đầu</a:t>
            </a:r>
            <a:r>
              <a:rPr lang="fr-FR" sz="2800" dirty="0"/>
              <a:t> </a:t>
            </a:r>
            <a:r>
              <a:rPr lang="fr-FR" sz="2800" dirty="0" err="1"/>
              <a:t>những</a:t>
            </a:r>
            <a:r>
              <a:rPr lang="fr-FR" sz="2800" dirty="0"/>
              <a:t> </a:t>
            </a:r>
            <a:r>
              <a:rPr lang="fr-FR" sz="2800" dirty="0" err="1"/>
              <a:t>năm</a:t>
            </a:r>
            <a:r>
              <a:rPr lang="fr-FR" sz="2800" dirty="0"/>
              <a:t> 90, </a:t>
            </a:r>
            <a:r>
              <a:rPr lang="fr-FR" sz="2800" dirty="0" err="1"/>
              <a:t>nhiều</a:t>
            </a:r>
            <a:r>
              <a:rPr lang="fr-FR" sz="2800" dirty="0"/>
              <a:t> </a:t>
            </a:r>
            <a:r>
              <a:rPr lang="fr-FR" sz="2800" dirty="0" err="1"/>
              <a:t>khu</a:t>
            </a:r>
            <a:r>
              <a:rPr lang="fr-FR" sz="2800" dirty="0"/>
              <a:t> </a:t>
            </a:r>
            <a:r>
              <a:rPr lang="fr-FR" sz="2800" dirty="0" err="1"/>
              <a:t>vực</a:t>
            </a:r>
            <a:r>
              <a:rPr lang="fr-FR" sz="2800" dirty="0"/>
              <a:t> (</a:t>
            </a:r>
            <a:r>
              <a:rPr lang="fr-FR" sz="2800" dirty="0" err="1"/>
              <a:t>châu</a:t>
            </a:r>
            <a:r>
              <a:rPr lang="fr-FR" sz="2800" dirty="0"/>
              <a:t> Phi, Trung Á, . . .) </a:t>
            </a:r>
            <a:r>
              <a:rPr lang="fr-FR" sz="2800" dirty="0" err="1"/>
              <a:t>xảy</a:t>
            </a:r>
            <a:r>
              <a:rPr lang="fr-FR" sz="2800" dirty="0"/>
              <a:t> ra </a:t>
            </a:r>
            <a:r>
              <a:rPr lang="fr-FR" sz="2800" dirty="0" err="1"/>
              <a:t>xung</a:t>
            </a:r>
            <a:r>
              <a:rPr lang="fr-FR" sz="2800" dirty="0"/>
              <a:t> </a:t>
            </a:r>
            <a:r>
              <a:rPr lang="fr-FR" sz="2800" dirty="0" err="1"/>
              <a:t>đột</a:t>
            </a:r>
            <a:r>
              <a:rPr lang="fr-FR" sz="2800" dirty="0"/>
              <a:t> </a:t>
            </a:r>
            <a:r>
              <a:rPr lang="fr-FR" sz="2800" dirty="0" err="1"/>
              <a:t>quân</a:t>
            </a:r>
            <a:r>
              <a:rPr lang="fr-FR" sz="2800" dirty="0"/>
              <a:t> </a:t>
            </a:r>
            <a:r>
              <a:rPr lang="fr-FR" sz="2800" dirty="0" err="1"/>
              <a:t>sự</a:t>
            </a:r>
            <a:r>
              <a:rPr lang="fr-FR" sz="2800" dirty="0"/>
              <a:t> </a:t>
            </a:r>
            <a:r>
              <a:rPr lang="fr-FR" sz="2800" dirty="0" err="1"/>
              <a:t>hoặc</a:t>
            </a:r>
            <a:r>
              <a:rPr lang="fr-FR" sz="2800" dirty="0"/>
              <a:t> </a:t>
            </a:r>
            <a:r>
              <a:rPr lang="fr-FR" sz="2800" dirty="0" err="1"/>
              <a:t>nội</a:t>
            </a:r>
            <a:r>
              <a:rPr lang="fr-FR" sz="2800" dirty="0"/>
              <a:t> </a:t>
            </a:r>
            <a:r>
              <a:rPr lang="fr-FR" sz="2800" dirty="0" err="1"/>
              <a:t>chiến</a:t>
            </a:r>
            <a:r>
              <a:rPr lang="fr-FR" sz="2800" dirty="0"/>
              <a:t>.</a:t>
            </a:r>
            <a:endParaRPr lang="en-US" sz="2800" b="1" dirty="0"/>
          </a:p>
          <a:p>
            <a:pPr algn="just"/>
            <a:r>
              <a:rPr lang="fr-FR" sz="2800" dirty="0"/>
              <a:t>- Xu </a:t>
            </a:r>
            <a:r>
              <a:rPr lang="fr-FR" sz="2800" dirty="0" err="1"/>
              <a:t>thế</a:t>
            </a:r>
            <a:r>
              <a:rPr lang="fr-FR" sz="2800" dirty="0"/>
              <a:t> </a:t>
            </a:r>
            <a:r>
              <a:rPr lang="fr-FR" sz="2800" dirty="0" err="1"/>
              <a:t>chung</a:t>
            </a:r>
            <a:r>
              <a:rPr lang="fr-FR" sz="2800" dirty="0"/>
              <a:t> </a:t>
            </a:r>
            <a:r>
              <a:rPr lang="fr-FR" sz="2800" dirty="0" err="1"/>
              <a:t>hiện</a:t>
            </a:r>
            <a:r>
              <a:rPr lang="fr-FR" sz="2800" dirty="0"/>
              <a:t> </a:t>
            </a:r>
            <a:r>
              <a:rPr lang="fr-FR" sz="2800" dirty="0" err="1"/>
              <a:t>nay</a:t>
            </a:r>
            <a:r>
              <a:rPr lang="fr-FR" sz="2800" dirty="0"/>
              <a:t> là </a:t>
            </a:r>
            <a:r>
              <a:rPr lang="fr-FR" sz="2800" dirty="0" err="1"/>
              <a:t>hoà</a:t>
            </a:r>
            <a:r>
              <a:rPr lang="fr-FR" sz="2800" dirty="0"/>
              <a:t> </a:t>
            </a:r>
            <a:r>
              <a:rPr lang="fr-FR" sz="2800" dirty="0" err="1"/>
              <a:t>bình</a:t>
            </a:r>
            <a:r>
              <a:rPr lang="fr-FR" sz="2800" dirty="0"/>
              <a:t>, </a:t>
            </a:r>
            <a:r>
              <a:rPr lang="fr-FR" sz="2800" dirty="0" err="1"/>
              <a:t>ổn</a:t>
            </a:r>
            <a:r>
              <a:rPr lang="fr-FR" sz="2800" dirty="0"/>
              <a:t> </a:t>
            </a:r>
            <a:r>
              <a:rPr lang="fr-FR" sz="2800" dirty="0" err="1"/>
              <a:t>định</a:t>
            </a:r>
            <a:r>
              <a:rPr lang="fr-FR" sz="2800" dirty="0"/>
              <a:t> </a:t>
            </a:r>
            <a:r>
              <a:rPr lang="fr-FR" sz="2800" dirty="0" err="1"/>
              <a:t>và</a:t>
            </a:r>
            <a:r>
              <a:rPr lang="fr-FR" sz="2800" dirty="0"/>
              <a:t> </a:t>
            </a:r>
            <a:r>
              <a:rPr lang="fr-FR" sz="2800" dirty="0" err="1"/>
              <a:t>hợp</a:t>
            </a:r>
            <a:r>
              <a:rPr lang="fr-FR" sz="2800" dirty="0"/>
              <a:t> </a:t>
            </a:r>
            <a:r>
              <a:rPr lang="fr-FR" sz="2800" dirty="0" err="1"/>
              <a:t>tác</a:t>
            </a:r>
            <a:r>
              <a:rPr lang="fr-FR" sz="2800" dirty="0"/>
              <a:t> </a:t>
            </a:r>
            <a:r>
              <a:rPr lang="fr-FR" sz="2800" dirty="0" err="1"/>
              <a:t>phát</a:t>
            </a:r>
            <a:r>
              <a:rPr lang="fr-FR" sz="2800" dirty="0"/>
              <a:t> </a:t>
            </a:r>
            <a:r>
              <a:rPr lang="fr-FR" sz="2800" dirty="0" err="1"/>
              <a:t>triển</a:t>
            </a:r>
            <a:r>
              <a:rPr lang="fr-FR" sz="2800" dirty="0"/>
              <a:t> </a:t>
            </a:r>
            <a:r>
              <a:rPr lang="fr-FR" sz="2800" dirty="0" err="1"/>
              <a:t>kinh</a:t>
            </a:r>
            <a:r>
              <a:rPr lang="fr-FR" sz="2800" dirty="0"/>
              <a:t> </a:t>
            </a:r>
            <a:r>
              <a:rPr lang="fr-FR" sz="2800" dirty="0" err="1"/>
              <a:t>tế</a:t>
            </a:r>
            <a:r>
              <a:rPr lang="fr-FR" sz="2800" dirty="0"/>
              <a:t>.</a:t>
            </a:r>
            <a:endParaRPr lang="en-US" sz="2800" b="1" dirty="0"/>
          </a:p>
          <a:p>
            <a:r>
              <a:rPr lang="fr-FR" b="1" dirty="0"/>
              <a:t> </a:t>
            </a:r>
            <a:endParaRPr lang="en-US" b="1" dirty="0"/>
          </a:p>
          <a:p>
            <a:pPr algn="l"/>
            <a:endParaRPr lang="en-US" dirty="0"/>
          </a:p>
        </p:txBody>
      </p:sp>
    </p:spTree>
    <p:extLst>
      <p:ext uri="{BB962C8B-B14F-4D97-AF65-F5344CB8AC3E}">
        <p14:creationId xmlns:p14="http://schemas.microsoft.com/office/powerpoint/2010/main" val="3096181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501" y="602132"/>
            <a:ext cx="11242183" cy="5566848"/>
          </a:xfrm>
        </p:spPr>
        <p:txBody>
          <a:bodyPr/>
          <a:lstStyle/>
          <a:p>
            <a:pPr algn="just"/>
            <a:r>
              <a:rPr lang="de-DE" sz="3200" b="1" dirty="0"/>
              <a:t>Câu 2: Vai trò của tổ chức Liên Hợp Quốc ? Kể tên những tổ chức của Liên Hợp Quốc đang hoạt động tại VN? Những việc làm mà LHQ giúp đỡ nhân dân VN ? </a:t>
            </a:r>
            <a:endParaRPr lang="en-US" sz="3200" dirty="0"/>
          </a:p>
          <a:p>
            <a:pPr algn="just"/>
            <a:r>
              <a:rPr lang="de-DE" sz="3200" dirty="0"/>
              <a:t>-Vai trò: : duy trì hòa bình an ninh thế giới, đấu tranh xoá bỏ chủ nghĩa thực dân và chủ nghĩa phân biệt chủng tộc, giúp đỡ các nước phát triển kinh tế, xã hội.</a:t>
            </a:r>
            <a:endParaRPr lang="en-US" sz="3200" dirty="0"/>
          </a:p>
          <a:p>
            <a:pPr algn="just"/>
            <a:r>
              <a:rPr lang="de-DE" sz="3200" dirty="0"/>
              <a:t>- Các tổ chức của LHQ hoạt động tại VN: UNESCO, WTO, WHO, PAM, PAO, UNICEF...</a:t>
            </a:r>
            <a:endParaRPr lang="en-US" sz="3200" dirty="0"/>
          </a:p>
          <a:p>
            <a:pPr algn="just"/>
            <a:r>
              <a:rPr lang="de-DE" sz="3200" dirty="0"/>
              <a:t>- Việc làm giúp đỡ nhân dân VN: Chăm sóc trẻ em, bà mẹ có thai và nuôi con nhỏ, tiêm chủng phòng dịch, giúp đỡ các vùng bị thiên tai...</a:t>
            </a:r>
            <a:endParaRPr lang="en-US" sz="3200" dirty="0"/>
          </a:p>
          <a:p>
            <a:pPr marL="0" indent="0">
              <a:buNone/>
            </a:pPr>
            <a:endParaRPr lang="en-US" dirty="0"/>
          </a:p>
        </p:txBody>
      </p:sp>
    </p:spTree>
    <p:extLst>
      <p:ext uri="{BB962C8B-B14F-4D97-AF65-F5344CB8AC3E}">
        <p14:creationId xmlns:p14="http://schemas.microsoft.com/office/powerpoint/2010/main" val="3123133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0775" y="769557"/>
            <a:ext cx="10515600" cy="4351338"/>
          </a:xfrm>
        </p:spPr>
        <p:txBody>
          <a:bodyPr>
            <a:normAutofit lnSpcReduction="10000"/>
          </a:bodyPr>
          <a:lstStyle/>
          <a:p>
            <a:pPr algn="just"/>
            <a:r>
              <a:rPr lang="de-DE" sz="3600" b="1" dirty="0"/>
              <a:t>Câu 7: Tác động tích cực và tác động tiêu cực của cuộc cách mạng khoa học kĩ thuật hiện nay đối với đời sống con người ? </a:t>
            </a:r>
            <a:endParaRPr lang="en-US" sz="3600" dirty="0"/>
          </a:p>
          <a:p>
            <a:pPr algn="just"/>
            <a:r>
              <a:rPr lang="de-DE" sz="3600" b="1" dirty="0"/>
              <a:t>-Tích cực: </a:t>
            </a:r>
            <a:r>
              <a:rPr lang="de-DE" sz="3600" dirty="0"/>
              <a:t>Đời sống con người được cải thiện, mức sống ngày càng được nâng cao.</a:t>
            </a:r>
            <a:r>
              <a:rPr lang="en-US" sz="3600" dirty="0"/>
              <a:t> </a:t>
            </a:r>
            <a:r>
              <a:rPr lang="en-US" sz="3600" dirty="0" err="1"/>
              <a:t>Thay</a:t>
            </a:r>
            <a:r>
              <a:rPr lang="en-US" sz="3600" dirty="0"/>
              <a:t> </a:t>
            </a:r>
            <a:r>
              <a:rPr lang="en-US" sz="3600" dirty="0" err="1"/>
              <a:t>đổi</a:t>
            </a:r>
            <a:r>
              <a:rPr lang="en-US" sz="3600" dirty="0"/>
              <a:t> </a:t>
            </a:r>
            <a:r>
              <a:rPr lang="en-US" sz="3600" dirty="0" err="1"/>
              <a:t>về</a:t>
            </a:r>
            <a:r>
              <a:rPr lang="en-US" sz="3600" dirty="0"/>
              <a:t> </a:t>
            </a:r>
            <a:r>
              <a:rPr lang="en-US" sz="3600" dirty="0" err="1"/>
              <a:t>cơ</a:t>
            </a:r>
            <a:r>
              <a:rPr lang="en-US" sz="3600" dirty="0"/>
              <a:t> </a:t>
            </a:r>
            <a:r>
              <a:rPr lang="en-US" sz="3600" dirty="0" err="1"/>
              <a:t>cấu</a:t>
            </a:r>
            <a:r>
              <a:rPr lang="en-US" sz="3600" dirty="0"/>
              <a:t> </a:t>
            </a:r>
            <a:r>
              <a:rPr lang="en-US" sz="3600" dirty="0" err="1"/>
              <a:t>cư</a:t>
            </a:r>
            <a:r>
              <a:rPr lang="en-US" sz="3600" dirty="0"/>
              <a:t> </a:t>
            </a:r>
            <a:r>
              <a:rPr lang="en-US" sz="3600" dirty="0" err="1"/>
              <a:t>dân</a:t>
            </a:r>
            <a:r>
              <a:rPr lang="en-US" sz="3600" dirty="0"/>
              <a:t> </a:t>
            </a:r>
            <a:r>
              <a:rPr lang="en-US" sz="3600" dirty="0" err="1"/>
              <a:t>lao</a:t>
            </a:r>
            <a:r>
              <a:rPr lang="en-US" sz="3600" dirty="0"/>
              <a:t> </a:t>
            </a:r>
            <a:r>
              <a:rPr lang="en-US" sz="3600" dirty="0" err="1"/>
              <a:t>động</a:t>
            </a:r>
            <a:r>
              <a:rPr lang="en-US" sz="3600" dirty="0"/>
              <a:t> </a:t>
            </a:r>
            <a:r>
              <a:rPr lang="en-US" sz="3600" dirty="0" err="1"/>
              <a:t>trong</a:t>
            </a:r>
            <a:r>
              <a:rPr lang="en-US" sz="3600" dirty="0"/>
              <a:t> </a:t>
            </a:r>
            <a:r>
              <a:rPr lang="en-US" sz="3600" dirty="0" err="1"/>
              <a:t>nông</a:t>
            </a:r>
            <a:r>
              <a:rPr lang="en-US" sz="3600" dirty="0"/>
              <a:t> </a:t>
            </a:r>
            <a:r>
              <a:rPr lang="en-US" sz="3600" dirty="0" err="1"/>
              <a:t>nghiệp</a:t>
            </a:r>
            <a:r>
              <a:rPr lang="en-US" sz="3600" dirty="0"/>
              <a:t>, </a:t>
            </a:r>
            <a:r>
              <a:rPr lang="en-US" sz="3600" dirty="0" err="1"/>
              <a:t>công</a:t>
            </a:r>
            <a:r>
              <a:rPr lang="en-US" sz="3600" dirty="0"/>
              <a:t> </a:t>
            </a:r>
            <a:r>
              <a:rPr lang="en-US" sz="3600" dirty="0" err="1"/>
              <a:t>nghiệp</a:t>
            </a:r>
            <a:r>
              <a:rPr lang="en-US" sz="3600" dirty="0"/>
              <a:t>, </a:t>
            </a:r>
            <a:r>
              <a:rPr lang="en-US" sz="3600" dirty="0" err="1"/>
              <a:t>dịch</a:t>
            </a:r>
            <a:r>
              <a:rPr lang="en-US" sz="3600" dirty="0"/>
              <a:t> </a:t>
            </a:r>
            <a:r>
              <a:rPr lang="en-US" sz="3600" dirty="0" err="1"/>
              <a:t>vụ</a:t>
            </a:r>
            <a:r>
              <a:rPr lang="en-US" sz="3600" dirty="0"/>
              <a:t>. </a:t>
            </a:r>
          </a:p>
          <a:p>
            <a:pPr algn="just"/>
            <a:r>
              <a:rPr lang="en-US" sz="3600" b="1" dirty="0" err="1"/>
              <a:t>Tiêu</a:t>
            </a:r>
            <a:r>
              <a:rPr lang="en-US" sz="3600" b="1" dirty="0"/>
              <a:t> </a:t>
            </a:r>
            <a:r>
              <a:rPr lang="en-US" sz="3600" b="1" dirty="0" err="1"/>
              <a:t>cực</a:t>
            </a:r>
            <a:r>
              <a:rPr lang="en-US" sz="3600" b="1" dirty="0"/>
              <a:t>:</a:t>
            </a:r>
            <a:r>
              <a:rPr lang="en-US" sz="3600" dirty="0"/>
              <a:t> </a:t>
            </a:r>
            <a:r>
              <a:rPr lang="en-US" sz="3600" dirty="0" err="1"/>
              <a:t>Chế</a:t>
            </a:r>
            <a:r>
              <a:rPr lang="en-US" sz="3600" dirty="0"/>
              <a:t> </a:t>
            </a:r>
            <a:r>
              <a:rPr lang="en-US" sz="3600" dirty="0" err="1"/>
              <a:t>tạo</a:t>
            </a:r>
            <a:r>
              <a:rPr lang="en-US" sz="3600" dirty="0"/>
              <a:t> </a:t>
            </a:r>
            <a:r>
              <a:rPr lang="en-US" sz="3600" dirty="0" err="1"/>
              <a:t>các</a:t>
            </a:r>
            <a:r>
              <a:rPr lang="en-US" sz="3600" dirty="0"/>
              <a:t> </a:t>
            </a:r>
            <a:r>
              <a:rPr lang="en-US" sz="3600" dirty="0" err="1"/>
              <a:t>loại</a:t>
            </a:r>
            <a:r>
              <a:rPr lang="en-US" sz="3600" dirty="0"/>
              <a:t> </a:t>
            </a:r>
            <a:r>
              <a:rPr lang="en-US" sz="3600" dirty="0" err="1"/>
              <a:t>vũ</a:t>
            </a:r>
            <a:r>
              <a:rPr lang="en-US" sz="3600" dirty="0"/>
              <a:t> </a:t>
            </a:r>
            <a:r>
              <a:rPr lang="en-US" sz="3600" dirty="0" err="1"/>
              <a:t>khí</a:t>
            </a:r>
            <a:r>
              <a:rPr lang="en-US" sz="3600" dirty="0"/>
              <a:t> </a:t>
            </a:r>
            <a:r>
              <a:rPr lang="en-US" sz="3600" dirty="0" err="1"/>
              <a:t>hủy</a:t>
            </a:r>
            <a:r>
              <a:rPr lang="en-US" sz="3600" dirty="0"/>
              <a:t> </a:t>
            </a:r>
            <a:r>
              <a:rPr lang="en-US" sz="3600" dirty="0" err="1"/>
              <a:t>diệt</a:t>
            </a:r>
            <a:r>
              <a:rPr lang="en-US" sz="3600" dirty="0"/>
              <a:t>, ô </a:t>
            </a:r>
            <a:r>
              <a:rPr lang="en-US" sz="3600" dirty="0" err="1"/>
              <a:t>nhiễm</a:t>
            </a:r>
            <a:r>
              <a:rPr lang="en-US" sz="3600" dirty="0"/>
              <a:t> </a:t>
            </a:r>
            <a:r>
              <a:rPr lang="en-US" sz="3600" dirty="0" err="1"/>
              <a:t>môi</a:t>
            </a:r>
            <a:r>
              <a:rPr lang="en-US" sz="3600" dirty="0"/>
              <a:t> </a:t>
            </a:r>
            <a:r>
              <a:rPr lang="en-US" sz="3600" dirty="0" err="1"/>
              <a:t>trường</a:t>
            </a:r>
            <a:r>
              <a:rPr lang="en-US" sz="3600" dirty="0"/>
              <a:t>, tai </a:t>
            </a:r>
            <a:r>
              <a:rPr lang="en-US" sz="3600" dirty="0" err="1"/>
              <a:t>nạn</a:t>
            </a:r>
            <a:r>
              <a:rPr lang="en-US" sz="3600" dirty="0"/>
              <a:t> </a:t>
            </a:r>
            <a:r>
              <a:rPr lang="en-US" sz="3600" dirty="0" err="1"/>
              <a:t>lao</a:t>
            </a:r>
            <a:r>
              <a:rPr lang="en-US" sz="3600" dirty="0"/>
              <a:t> </a:t>
            </a:r>
            <a:r>
              <a:rPr lang="en-US" sz="3600" dirty="0" err="1"/>
              <a:t>động</a:t>
            </a:r>
            <a:r>
              <a:rPr lang="en-US" sz="3600" dirty="0"/>
              <a:t> </a:t>
            </a:r>
            <a:r>
              <a:rPr lang="en-US" sz="3600" dirty="0" err="1"/>
              <a:t>và</a:t>
            </a:r>
            <a:r>
              <a:rPr lang="en-US" sz="3600" dirty="0"/>
              <a:t> </a:t>
            </a:r>
            <a:r>
              <a:rPr lang="en-US" sz="3600" dirty="0" err="1"/>
              <a:t>giao</a:t>
            </a:r>
            <a:r>
              <a:rPr lang="en-US" sz="3600" dirty="0"/>
              <a:t> </a:t>
            </a:r>
            <a:r>
              <a:rPr lang="en-US" sz="3600" dirty="0" err="1"/>
              <a:t>thông</a:t>
            </a:r>
            <a:r>
              <a:rPr lang="en-US" sz="3600" dirty="0"/>
              <a:t>, </a:t>
            </a:r>
            <a:r>
              <a:rPr lang="en-US" sz="3600" dirty="0" err="1"/>
              <a:t>các</a:t>
            </a:r>
            <a:r>
              <a:rPr lang="en-US" sz="3600" dirty="0"/>
              <a:t> </a:t>
            </a:r>
            <a:r>
              <a:rPr lang="en-US" sz="3600" dirty="0" err="1"/>
              <a:t>loại</a:t>
            </a:r>
            <a:r>
              <a:rPr lang="en-US" sz="3600" dirty="0"/>
              <a:t> </a:t>
            </a:r>
            <a:r>
              <a:rPr lang="en-US" sz="3600" dirty="0" err="1"/>
              <a:t>dịch</a:t>
            </a:r>
            <a:r>
              <a:rPr lang="en-US" sz="3600" dirty="0"/>
              <a:t> </a:t>
            </a:r>
            <a:r>
              <a:rPr lang="en-US" sz="3600" dirty="0" err="1"/>
              <a:t>bện</a:t>
            </a:r>
            <a:r>
              <a:rPr lang="en-US" sz="3600" dirty="0"/>
              <a:t> </a:t>
            </a:r>
            <a:r>
              <a:rPr lang="en-US" sz="3600" dirty="0" err="1"/>
              <a:t>mới</a:t>
            </a:r>
            <a:r>
              <a:rPr lang="en-US" sz="3600" dirty="0"/>
              <a:t>.</a:t>
            </a:r>
          </a:p>
          <a:p>
            <a:pPr marL="0" indent="0">
              <a:buNone/>
            </a:pPr>
            <a:endParaRPr lang="en-US" dirty="0"/>
          </a:p>
        </p:txBody>
      </p:sp>
    </p:spTree>
    <p:extLst>
      <p:ext uri="{BB962C8B-B14F-4D97-AF65-F5344CB8AC3E}">
        <p14:creationId xmlns:p14="http://schemas.microsoft.com/office/powerpoint/2010/main" val="34546900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5</TotalTime>
  <Words>711</Words>
  <Application>Microsoft Office PowerPoint</Application>
  <PresentationFormat>Widescreen</PresentationFormat>
  <Paragraphs>37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ÔN TẬP HỌC KÌ I MÔN LỊCH SỬ 9</vt:lpstr>
      <vt:lpstr>NỘI DUNG ÔN TẬP HK I </vt:lpstr>
      <vt:lpstr>NỘI DUNG ÔN TẬP HK I </vt:lpstr>
      <vt:lpstr>NỘI DUNG ÔN TẬP HK I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NỘI DUNG ÔN TẬP HK I </dc:title>
  <dc:creator>Toshiba</dc:creator>
  <cp:lastModifiedBy>Toshiba</cp:lastModifiedBy>
  <cp:revision>4</cp:revision>
  <dcterms:created xsi:type="dcterms:W3CDTF">2022-12-04T07:17:18Z</dcterms:created>
  <dcterms:modified xsi:type="dcterms:W3CDTF">2022-12-08T14:55:26Z</dcterms:modified>
</cp:coreProperties>
</file>