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0" r:id="rId3"/>
    <p:sldId id="580" r:id="rId4"/>
    <p:sldId id="582" r:id="rId6"/>
    <p:sldId id="584" r:id="rId7"/>
    <p:sldId id="585" r:id="rId8"/>
    <p:sldId id="586" r:id="rId9"/>
    <p:sldId id="587" r:id="rId10"/>
    <p:sldId id="570" r:id="rId11"/>
    <p:sldId id="571" r:id="rId12"/>
    <p:sldId id="572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AC041"/>
    <a:srgbClr val="2C8441"/>
    <a:srgbClr val="8539B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DD18E-7635-4A90-A6D1-51CE5954283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676E-51AE-46C8-AE5C-B0CE1AF2D9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521017-6A7E-4F5F-BA86-CC77050CCC1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BA4C189-B8DD-420B-9F45-82D81F61D80E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0E9C149-7BA1-45AA-AEEB-0A48F3009B71}" type="slidenum">
              <a:rPr lang="vi-VN" altLang="vi-VN"/>
            </a:fld>
            <a:endParaRPr lang="vi-VN" alt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50AA-33AD-4D43-B945-7D5B2D6979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5360-EB93-49A6-A57B-1B0DD7749A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.xml"/><Relationship Id="rId2" Type="http://schemas.openxmlformats.org/officeDocument/2006/relationships/image" Target="../media/image8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/>
          <p:nvPr/>
        </p:nvSpPr>
        <p:spPr>
          <a:xfrm rot="-881840">
            <a:off x="10056813" y="4789488"/>
            <a:ext cx="3048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4" name="Rectangle 3"/>
          <p:cNvSpPr/>
          <p:nvPr/>
        </p:nvSpPr>
        <p:spPr>
          <a:xfrm rot="-1004564">
            <a:off x="9601200" y="3187700"/>
            <a:ext cx="300038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5" name="Rectangle 4"/>
          <p:cNvSpPr/>
          <p:nvPr/>
        </p:nvSpPr>
        <p:spPr>
          <a:xfrm rot="-1045419">
            <a:off x="9144000" y="1600200"/>
            <a:ext cx="300038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76" name="Group 5"/>
          <p:cNvGrpSpPr/>
          <p:nvPr/>
        </p:nvGrpSpPr>
        <p:grpSpPr>
          <a:xfrm rot="572493">
            <a:off x="9144000" y="3124200"/>
            <a:ext cx="392113" cy="1703388"/>
            <a:chOff x="4560" y="1680"/>
            <a:chExt cx="247" cy="1073"/>
          </a:xfrm>
        </p:grpSpPr>
        <p:sp>
          <p:nvSpPr>
            <p:cNvPr id="3077" name="Oval 6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8" name="Oval 7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79" name="Oval 8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0" name="Oval 9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1" name="Oval 10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082" name="Group 11"/>
          <p:cNvGrpSpPr/>
          <p:nvPr/>
        </p:nvGrpSpPr>
        <p:grpSpPr>
          <a:xfrm rot="545756">
            <a:off x="9525000" y="4495800"/>
            <a:ext cx="392113" cy="1703388"/>
            <a:chOff x="4560" y="1680"/>
            <a:chExt cx="247" cy="1073"/>
          </a:xfrm>
        </p:grpSpPr>
        <p:sp>
          <p:nvSpPr>
            <p:cNvPr id="3083" name="Oval 12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4" name="Oval 13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5" name="Oval 14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6" name="Oval 15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87" name="Oval 16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088" name="Group 17"/>
          <p:cNvGrpSpPr/>
          <p:nvPr/>
        </p:nvGrpSpPr>
        <p:grpSpPr>
          <a:xfrm rot="904333">
            <a:off x="8686800" y="1371600"/>
            <a:ext cx="392113" cy="1703388"/>
            <a:chOff x="4560" y="1680"/>
            <a:chExt cx="247" cy="1073"/>
          </a:xfrm>
        </p:grpSpPr>
        <p:sp>
          <p:nvSpPr>
            <p:cNvPr id="3089" name="Oval 18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0" name="Oval 19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1" name="Oval 20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2" name="Oval 21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3" name="Oval 22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094" name="Rectangle 23"/>
          <p:cNvSpPr/>
          <p:nvPr/>
        </p:nvSpPr>
        <p:spPr>
          <a:xfrm rot="-1502721">
            <a:off x="9063038" y="34115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95" name="Rectangle 24"/>
          <p:cNvSpPr/>
          <p:nvPr/>
        </p:nvSpPr>
        <p:spPr>
          <a:xfrm rot="-1502721">
            <a:off x="8301038" y="18113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096" name="Group 25"/>
          <p:cNvGrpSpPr/>
          <p:nvPr/>
        </p:nvGrpSpPr>
        <p:grpSpPr>
          <a:xfrm rot="1160635">
            <a:off x="7543800" y="1752600"/>
            <a:ext cx="468313" cy="1371600"/>
            <a:chOff x="4560" y="1680"/>
            <a:chExt cx="247" cy="1073"/>
          </a:xfrm>
        </p:grpSpPr>
        <p:sp>
          <p:nvSpPr>
            <p:cNvPr id="3097" name="Oval 26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8" name="Oval 27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99" name="Oval 28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0" name="Oval 29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1" name="Oval 30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02" name="Group 31"/>
          <p:cNvGrpSpPr/>
          <p:nvPr/>
        </p:nvGrpSpPr>
        <p:grpSpPr>
          <a:xfrm rot="-3480150">
            <a:off x="9444038" y="1212850"/>
            <a:ext cx="392112" cy="1158875"/>
            <a:chOff x="3744" y="1920"/>
            <a:chExt cx="247" cy="730"/>
          </a:xfrm>
        </p:grpSpPr>
        <p:sp>
          <p:nvSpPr>
            <p:cNvPr id="3103" name="Oval 3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4" name="Oval 3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5" name="Oval 3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06" name="Group 35"/>
          <p:cNvGrpSpPr/>
          <p:nvPr/>
        </p:nvGrpSpPr>
        <p:grpSpPr>
          <a:xfrm rot="-3480150">
            <a:off x="9815513" y="2805113"/>
            <a:ext cx="390525" cy="1158875"/>
            <a:chOff x="3744" y="1920"/>
            <a:chExt cx="247" cy="730"/>
          </a:xfrm>
        </p:grpSpPr>
        <p:sp>
          <p:nvSpPr>
            <p:cNvPr id="3107" name="Oval 36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8" name="Oval 37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09" name="Oval 38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0" name="Group 39"/>
          <p:cNvGrpSpPr/>
          <p:nvPr/>
        </p:nvGrpSpPr>
        <p:grpSpPr>
          <a:xfrm rot="2379367">
            <a:off x="8382000" y="1279525"/>
            <a:ext cx="392113" cy="1158875"/>
            <a:chOff x="3744" y="1920"/>
            <a:chExt cx="247" cy="730"/>
          </a:xfrm>
        </p:grpSpPr>
        <p:sp>
          <p:nvSpPr>
            <p:cNvPr id="3111" name="Oval 40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2" name="Oval 41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3" name="Oval 42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4" name="Group 43"/>
          <p:cNvGrpSpPr/>
          <p:nvPr/>
        </p:nvGrpSpPr>
        <p:grpSpPr>
          <a:xfrm rot="-3480150">
            <a:off x="8226425" y="1439863"/>
            <a:ext cx="392113" cy="1158875"/>
            <a:chOff x="3744" y="1920"/>
            <a:chExt cx="247" cy="730"/>
          </a:xfrm>
        </p:grpSpPr>
        <p:sp>
          <p:nvSpPr>
            <p:cNvPr id="3115" name="Oval 44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6" name="Oval 45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17" name="Oval 46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18" name="Group 47"/>
          <p:cNvGrpSpPr/>
          <p:nvPr/>
        </p:nvGrpSpPr>
        <p:grpSpPr>
          <a:xfrm rot="986041">
            <a:off x="8382000" y="3200400"/>
            <a:ext cx="392113" cy="1158875"/>
            <a:chOff x="3744" y="1920"/>
            <a:chExt cx="247" cy="730"/>
          </a:xfrm>
        </p:grpSpPr>
        <p:sp>
          <p:nvSpPr>
            <p:cNvPr id="3119" name="Oval 48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0" name="Oval 49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1" name="Oval 50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22" name="Group 51"/>
          <p:cNvGrpSpPr/>
          <p:nvPr/>
        </p:nvGrpSpPr>
        <p:grpSpPr>
          <a:xfrm rot="-2758866">
            <a:off x="9037638" y="2697163"/>
            <a:ext cx="392112" cy="1703387"/>
            <a:chOff x="4560" y="1680"/>
            <a:chExt cx="247" cy="1073"/>
          </a:xfrm>
        </p:grpSpPr>
        <p:sp>
          <p:nvSpPr>
            <p:cNvPr id="3123" name="Oval 52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4" name="Oval 53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5" name="Oval 54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6" name="Oval 55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27" name="Oval 56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28" name="Group 57"/>
          <p:cNvGrpSpPr/>
          <p:nvPr/>
        </p:nvGrpSpPr>
        <p:grpSpPr>
          <a:xfrm rot="739706">
            <a:off x="8763000" y="4191000"/>
            <a:ext cx="392113" cy="1158875"/>
            <a:chOff x="3744" y="1920"/>
            <a:chExt cx="247" cy="730"/>
          </a:xfrm>
        </p:grpSpPr>
        <p:sp>
          <p:nvSpPr>
            <p:cNvPr id="3129" name="Oval 58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0" name="Oval 59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1" name="Oval 60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32" name="Group 61"/>
          <p:cNvGrpSpPr/>
          <p:nvPr/>
        </p:nvGrpSpPr>
        <p:grpSpPr>
          <a:xfrm rot="-1910750">
            <a:off x="9144000" y="1660525"/>
            <a:ext cx="392113" cy="1158875"/>
            <a:chOff x="3744" y="1920"/>
            <a:chExt cx="247" cy="730"/>
          </a:xfrm>
        </p:grpSpPr>
        <p:sp>
          <p:nvSpPr>
            <p:cNvPr id="3133" name="Oval 6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4" name="Oval 6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5" name="Oval 6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2049" name="Group 65"/>
          <p:cNvGrpSpPr/>
          <p:nvPr/>
        </p:nvGrpSpPr>
        <p:grpSpPr>
          <a:xfrm rot="506723">
            <a:off x="8458200" y="3200400"/>
            <a:ext cx="392113" cy="1158875"/>
            <a:chOff x="3744" y="1920"/>
            <a:chExt cx="247" cy="730"/>
          </a:xfrm>
        </p:grpSpPr>
        <p:sp>
          <p:nvSpPr>
            <p:cNvPr id="3137" name="Oval 66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8" name="Oval 67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39" name="Oval 68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40" name="Freeform 69"/>
          <p:cNvSpPr/>
          <p:nvPr/>
        </p:nvSpPr>
        <p:spPr>
          <a:xfrm>
            <a:off x="3886200" y="5715000"/>
            <a:ext cx="6927850" cy="15208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0" t="0" r="0" b="0"/>
            <a:pathLst>
              <a:path w="4364" h="958">
                <a:moveTo>
                  <a:pt x="0" y="740"/>
                </a:moveTo>
                <a:cubicBezTo>
                  <a:pt x="65" y="718"/>
                  <a:pt x="101" y="661"/>
                  <a:pt x="164" y="640"/>
                </a:cubicBezTo>
                <a:cubicBezTo>
                  <a:pt x="260" y="544"/>
                  <a:pt x="413" y="546"/>
                  <a:pt x="539" y="539"/>
                </a:cubicBezTo>
                <a:cubicBezTo>
                  <a:pt x="596" y="482"/>
                  <a:pt x="681" y="472"/>
                  <a:pt x="758" y="457"/>
                </a:cubicBezTo>
                <a:cubicBezTo>
                  <a:pt x="776" y="453"/>
                  <a:pt x="795" y="452"/>
                  <a:pt x="813" y="448"/>
                </a:cubicBezTo>
                <a:cubicBezTo>
                  <a:pt x="832" y="443"/>
                  <a:pt x="868" y="430"/>
                  <a:pt x="868" y="430"/>
                </a:cubicBezTo>
                <a:cubicBezTo>
                  <a:pt x="1063" y="299"/>
                  <a:pt x="1268" y="343"/>
                  <a:pt x="1508" y="338"/>
                </a:cubicBezTo>
                <a:cubicBezTo>
                  <a:pt x="1630" y="298"/>
                  <a:pt x="1755" y="260"/>
                  <a:pt x="1883" y="247"/>
                </a:cubicBezTo>
                <a:cubicBezTo>
                  <a:pt x="2046" y="193"/>
                  <a:pt x="2227" y="198"/>
                  <a:pt x="2395" y="192"/>
                </a:cubicBezTo>
                <a:cubicBezTo>
                  <a:pt x="2428" y="181"/>
                  <a:pt x="2443" y="155"/>
                  <a:pt x="2477" y="146"/>
                </a:cubicBezTo>
                <a:cubicBezTo>
                  <a:pt x="2531" y="131"/>
                  <a:pt x="2596" y="127"/>
                  <a:pt x="2651" y="119"/>
                </a:cubicBezTo>
                <a:cubicBezTo>
                  <a:pt x="2666" y="117"/>
                  <a:pt x="2682" y="114"/>
                  <a:pt x="2697" y="110"/>
                </a:cubicBezTo>
                <a:cubicBezTo>
                  <a:pt x="2706" y="108"/>
                  <a:pt x="2715" y="102"/>
                  <a:pt x="2724" y="100"/>
                </a:cubicBezTo>
                <a:cubicBezTo>
                  <a:pt x="2793" y="86"/>
                  <a:pt x="2909" y="85"/>
                  <a:pt x="2962" y="82"/>
                </a:cubicBezTo>
                <a:cubicBezTo>
                  <a:pt x="3039" y="71"/>
                  <a:pt x="3068" y="58"/>
                  <a:pt x="3145" y="27"/>
                </a:cubicBezTo>
                <a:cubicBezTo>
                  <a:pt x="3172" y="16"/>
                  <a:pt x="3227" y="0"/>
                  <a:pt x="3227" y="0"/>
                </a:cubicBezTo>
                <a:cubicBezTo>
                  <a:pt x="3558" y="7"/>
                  <a:pt x="3882" y="33"/>
                  <a:pt x="4214" y="46"/>
                </a:cubicBezTo>
                <a:cubicBezTo>
                  <a:pt x="4256" y="73"/>
                  <a:pt x="4277" y="57"/>
                  <a:pt x="4306" y="100"/>
                </a:cubicBezTo>
                <a:cubicBezTo>
                  <a:pt x="4324" y="155"/>
                  <a:pt x="4324" y="149"/>
                  <a:pt x="4324" y="238"/>
                </a:cubicBezTo>
                <a:cubicBezTo>
                  <a:pt x="4324" y="451"/>
                  <a:pt x="4364" y="670"/>
                  <a:pt x="4315" y="878"/>
                </a:cubicBezTo>
                <a:cubicBezTo>
                  <a:pt x="4304" y="926"/>
                  <a:pt x="4218" y="893"/>
                  <a:pt x="4169" y="896"/>
                </a:cubicBezTo>
                <a:cubicBezTo>
                  <a:pt x="4071" y="902"/>
                  <a:pt x="3974" y="902"/>
                  <a:pt x="3876" y="905"/>
                </a:cubicBezTo>
                <a:cubicBezTo>
                  <a:pt x="3717" y="958"/>
                  <a:pt x="3886" y="905"/>
                  <a:pt x="3437" y="923"/>
                </a:cubicBezTo>
                <a:cubicBezTo>
                  <a:pt x="3232" y="931"/>
                  <a:pt x="3642" y="936"/>
                  <a:pt x="3373" y="942"/>
                </a:cubicBezTo>
                <a:cubicBezTo>
                  <a:pt x="3111" y="948"/>
                  <a:pt x="2849" y="948"/>
                  <a:pt x="2587" y="951"/>
                </a:cubicBezTo>
                <a:cubicBezTo>
                  <a:pt x="1761" y="948"/>
                  <a:pt x="935" y="957"/>
                  <a:pt x="109" y="942"/>
                </a:cubicBezTo>
                <a:cubicBezTo>
                  <a:pt x="87" y="942"/>
                  <a:pt x="54" y="905"/>
                  <a:pt x="54" y="905"/>
                </a:cubicBezTo>
                <a:cubicBezTo>
                  <a:pt x="51" y="896"/>
                  <a:pt x="50" y="886"/>
                  <a:pt x="45" y="878"/>
                </a:cubicBezTo>
                <a:cubicBezTo>
                  <a:pt x="41" y="870"/>
                  <a:pt x="31" y="867"/>
                  <a:pt x="27" y="859"/>
                </a:cubicBezTo>
                <a:cubicBezTo>
                  <a:pt x="19" y="842"/>
                  <a:pt x="15" y="822"/>
                  <a:pt x="9" y="804"/>
                </a:cubicBezTo>
                <a:cubicBezTo>
                  <a:pt x="6" y="795"/>
                  <a:pt x="0" y="777"/>
                  <a:pt x="0" y="777"/>
                </a:cubicBezTo>
                <a:cubicBezTo>
                  <a:pt x="10" y="746"/>
                  <a:pt x="15" y="757"/>
                  <a:pt x="0" y="740"/>
                </a:cubicBezTo>
                <a:close/>
              </a:path>
            </a:pathLst>
          </a:custGeom>
          <a:gradFill rotWithShape="1">
            <a:gsLst>
              <a:gs pos="0">
                <a:srgbClr val="E7B686"/>
              </a:gs>
              <a:gs pos="100000">
                <a:srgbClr val="CC6600"/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41" name="AutoShape 70"/>
          <p:cNvSpPr/>
          <p:nvPr/>
        </p:nvSpPr>
        <p:spPr>
          <a:xfrm flipH="1">
            <a:off x="6022975" y="5208588"/>
            <a:ext cx="304800" cy="1219200"/>
          </a:xfrm>
          <a:prstGeom prst="moon">
            <a:avLst>
              <a:gd name="adj" fmla="val 22222"/>
            </a:avLst>
          </a:prstGeom>
          <a:gradFill rotWithShape="1">
            <a:gsLst>
              <a:gs pos="0">
                <a:srgbClr val="00CC00"/>
              </a:gs>
              <a:gs pos="100000">
                <a:srgbClr val="0027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42" name="Rectangle 71"/>
          <p:cNvSpPr/>
          <p:nvPr/>
        </p:nvSpPr>
        <p:spPr>
          <a:xfrm rot="-881840">
            <a:off x="10056813" y="4865688"/>
            <a:ext cx="3048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43" name="Group 72"/>
          <p:cNvGrpSpPr/>
          <p:nvPr/>
        </p:nvGrpSpPr>
        <p:grpSpPr>
          <a:xfrm rot="545756">
            <a:off x="9525000" y="4572000"/>
            <a:ext cx="392113" cy="1703388"/>
            <a:chOff x="4560" y="1680"/>
            <a:chExt cx="247" cy="1073"/>
          </a:xfrm>
        </p:grpSpPr>
        <p:sp>
          <p:nvSpPr>
            <p:cNvPr id="3144" name="Oval 73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5" name="Oval 74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6" name="Oval 75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7" name="Oval 76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48" name="Oval 77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49" name="Rectangle 78"/>
          <p:cNvSpPr/>
          <p:nvPr/>
        </p:nvSpPr>
        <p:spPr>
          <a:xfrm rot="-1502721">
            <a:off x="10040938" y="5181600"/>
            <a:ext cx="174625" cy="1223963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50" name="Group 79"/>
          <p:cNvGrpSpPr/>
          <p:nvPr/>
        </p:nvGrpSpPr>
        <p:grpSpPr>
          <a:xfrm rot="506723">
            <a:off x="10166350" y="5603875"/>
            <a:ext cx="300038" cy="885825"/>
            <a:chOff x="3744" y="1920"/>
            <a:chExt cx="247" cy="730"/>
          </a:xfrm>
        </p:grpSpPr>
        <p:sp>
          <p:nvSpPr>
            <p:cNvPr id="3151" name="Oval 80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2" name="Oval 81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3" name="Oval 82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54" name="AutoShape 83"/>
          <p:cNvSpPr/>
          <p:nvPr/>
        </p:nvSpPr>
        <p:spPr>
          <a:xfrm rot="64813" flipH="1">
            <a:off x="7835900" y="5835650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155" name="Group 84"/>
          <p:cNvGrpSpPr/>
          <p:nvPr/>
        </p:nvGrpSpPr>
        <p:grpSpPr>
          <a:xfrm>
            <a:off x="8534400" y="5253038"/>
            <a:ext cx="1108075" cy="992187"/>
            <a:chOff x="3600" y="3168"/>
            <a:chExt cx="912" cy="816"/>
          </a:xfrm>
        </p:grpSpPr>
        <p:sp>
          <p:nvSpPr>
            <p:cNvPr id="3156" name="AutoShape 8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7" name="AutoShape 8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8" name="AutoShape 8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59" name="AutoShape 8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0" name="AutoShape 8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61" name="Group 90"/>
          <p:cNvGrpSpPr/>
          <p:nvPr/>
        </p:nvGrpSpPr>
        <p:grpSpPr>
          <a:xfrm>
            <a:off x="8883650" y="5603875"/>
            <a:ext cx="1108075" cy="990600"/>
            <a:chOff x="3600" y="3168"/>
            <a:chExt cx="912" cy="816"/>
          </a:xfrm>
        </p:grpSpPr>
        <p:sp>
          <p:nvSpPr>
            <p:cNvPr id="3162" name="AutoShape 9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3" name="AutoShape 9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4" name="AutoShape 9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5" name="AutoShape 9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6" name="AutoShape 9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67" name="Group 96"/>
          <p:cNvGrpSpPr/>
          <p:nvPr/>
        </p:nvGrpSpPr>
        <p:grpSpPr>
          <a:xfrm>
            <a:off x="8767763" y="5603875"/>
            <a:ext cx="1106487" cy="990600"/>
            <a:chOff x="3600" y="3168"/>
            <a:chExt cx="912" cy="816"/>
          </a:xfrm>
        </p:grpSpPr>
        <p:sp>
          <p:nvSpPr>
            <p:cNvPr id="3168" name="AutoShape 9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69" name="AutoShape 9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0" name="AutoShape 9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1" name="AutoShape 10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2" name="AutoShape 10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3" name="Group 102"/>
          <p:cNvGrpSpPr/>
          <p:nvPr/>
        </p:nvGrpSpPr>
        <p:grpSpPr>
          <a:xfrm>
            <a:off x="8301038" y="5603875"/>
            <a:ext cx="1108075" cy="990600"/>
            <a:chOff x="3600" y="3168"/>
            <a:chExt cx="912" cy="816"/>
          </a:xfrm>
        </p:grpSpPr>
        <p:sp>
          <p:nvSpPr>
            <p:cNvPr id="3174" name="AutoShape 10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5" name="AutoShape 10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6" name="AutoShape 10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7" name="AutoShape 10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78" name="AutoShape 10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9" name="Group 108"/>
          <p:cNvGrpSpPr/>
          <p:nvPr/>
        </p:nvGrpSpPr>
        <p:grpSpPr>
          <a:xfrm>
            <a:off x="7654925" y="5311775"/>
            <a:ext cx="1108075" cy="990600"/>
            <a:chOff x="3600" y="3168"/>
            <a:chExt cx="912" cy="816"/>
          </a:xfrm>
        </p:grpSpPr>
        <p:sp>
          <p:nvSpPr>
            <p:cNvPr id="3180" name="AutoShape 10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1" name="AutoShape 11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2" name="AutoShape 11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3" name="AutoShape 11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4" name="AutoShape 11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85" name="Group 114"/>
          <p:cNvGrpSpPr/>
          <p:nvPr/>
        </p:nvGrpSpPr>
        <p:grpSpPr>
          <a:xfrm>
            <a:off x="7893050" y="5719763"/>
            <a:ext cx="1108075" cy="990600"/>
            <a:chOff x="3600" y="3168"/>
            <a:chExt cx="912" cy="816"/>
          </a:xfrm>
        </p:grpSpPr>
        <p:sp>
          <p:nvSpPr>
            <p:cNvPr id="3186" name="AutoShape 11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7" name="AutoShape 11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8" name="AutoShape 11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89" name="AutoShape 11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0" name="AutoShape 11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91" name="Group 120"/>
          <p:cNvGrpSpPr/>
          <p:nvPr/>
        </p:nvGrpSpPr>
        <p:grpSpPr>
          <a:xfrm>
            <a:off x="7543800" y="6011863"/>
            <a:ext cx="1106488" cy="990600"/>
            <a:chOff x="3600" y="3168"/>
            <a:chExt cx="912" cy="816"/>
          </a:xfrm>
        </p:grpSpPr>
        <p:sp>
          <p:nvSpPr>
            <p:cNvPr id="3192" name="AutoShape 12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3" name="AutoShape 12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4" name="AutoShape 12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5" name="AutoShape 12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6" name="AutoShape 12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97" name="Group 126"/>
          <p:cNvGrpSpPr/>
          <p:nvPr/>
        </p:nvGrpSpPr>
        <p:grpSpPr>
          <a:xfrm>
            <a:off x="9175750" y="5427663"/>
            <a:ext cx="1106488" cy="992187"/>
            <a:chOff x="3600" y="3168"/>
            <a:chExt cx="912" cy="816"/>
          </a:xfrm>
        </p:grpSpPr>
        <p:sp>
          <p:nvSpPr>
            <p:cNvPr id="3198" name="AutoShape 12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99" name="AutoShape 12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0" name="AutoShape 12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1" name="AutoShape 13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2" name="AutoShape 13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03" name="Group 132"/>
          <p:cNvGrpSpPr/>
          <p:nvPr/>
        </p:nvGrpSpPr>
        <p:grpSpPr>
          <a:xfrm>
            <a:off x="7713663" y="5427663"/>
            <a:ext cx="523875" cy="933450"/>
            <a:chOff x="3216" y="2208"/>
            <a:chExt cx="432" cy="768"/>
          </a:xfrm>
        </p:grpSpPr>
        <p:sp>
          <p:nvSpPr>
            <p:cNvPr id="3204" name="AutoShape 133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5" name="AutoShape 134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06" name="Group 135"/>
          <p:cNvGrpSpPr/>
          <p:nvPr/>
        </p:nvGrpSpPr>
        <p:grpSpPr>
          <a:xfrm>
            <a:off x="8942388" y="5778500"/>
            <a:ext cx="1108075" cy="990600"/>
            <a:chOff x="3600" y="3168"/>
            <a:chExt cx="912" cy="816"/>
          </a:xfrm>
        </p:grpSpPr>
        <p:sp>
          <p:nvSpPr>
            <p:cNvPr id="3207" name="AutoShape 136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8" name="AutoShape 137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09" name="AutoShape 138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0" name="AutoShape 139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1" name="AutoShape 140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212" name="Rectangle 141"/>
          <p:cNvSpPr/>
          <p:nvPr/>
        </p:nvSpPr>
        <p:spPr>
          <a:xfrm rot="-1502721">
            <a:off x="9677400" y="4930775"/>
            <a:ext cx="250825" cy="1223963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213" name="Group 142"/>
          <p:cNvGrpSpPr/>
          <p:nvPr/>
        </p:nvGrpSpPr>
        <p:grpSpPr>
          <a:xfrm>
            <a:off x="9520238" y="5545138"/>
            <a:ext cx="1108075" cy="990600"/>
            <a:chOff x="3600" y="3168"/>
            <a:chExt cx="912" cy="816"/>
          </a:xfrm>
        </p:grpSpPr>
        <p:sp>
          <p:nvSpPr>
            <p:cNvPr id="3214" name="AutoShape 14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5" name="AutoShape 14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6" name="AutoShape 14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7" name="AutoShape 14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18" name="AutoShape 14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19" name="Group 148"/>
          <p:cNvGrpSpPr/>
          <p:nvPr/>
        </p:nvGrpSpPr>
        <p:grpSpPr>
          <a:xfrm>
            <a:off x="9637713" y="5661025"/>
            <a:ext cx="1106487" cy="992188"/>
            <a:chOff x="3600" y="3168"/>
            <a:chExt cx="912" cy="816"/>
          </a:xfrm>
        </p:grpSpPr>
        <p:sp>
          <p:nvSpPr>
            <p:cNvPr id="3220" name="AutoShape 14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1" name="AutoShape 15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2" name="AutoShape 15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3" name="AutoShape 15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4" name="AutoShape 15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25" name="Group 154"/>
          <p:cNvGrpSpPr/>
          <p:nvPr/>
        </p:nvGrpSpPr>
        <p:grpSpPr>
          <a:xfrm>
            <a:off x="9345613" y="5778500"/>
            <a:ext cx="1106487" cy="990600"/>
            <a:chOff x="3600" y="3168"/>
            <a:chExt cx="912" cy="816"/>
          </a:xfrm>
        </p:grpSpPr>
        <p:sp>
          <p:nvSpPr>
            <p:cNvPr id="3226" name="AutoShape 15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7" name="AutoShape 15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8" name="AutoShape 15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29" name="AutoShape 15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0" name="AutoShape 15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1" name="Group 160"/>
          <p:cNvGrpSpPr/>
          <p:nvPr/>
        </p:nvGrpSpPr>
        <p:grpSpPr>
          <a:xfrm rot="-3162779">
            <a:off x="8529638" y="5894388"/>
            <a:ext cx="523875" cy="930275"/>
            <a:chOff x="3216" y="2208"/>
            <a:chExt cx="432" cy="768"/>
          </a:xfrm>
        </p:grpSpPr>
        <p:sp>
          <p:nvSpPr>
            <p:cNvPr id="3232" name="AutoShape 161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3" name="AutoShape 162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4" name="Group 163"/>
          <p:cNvGrpSpPr/>
          <p:nvPr/>
        </p:nvGrpSpPr>
        <p:grpSpPr>
          <a:xfrm>
            <a:off x="9112250" y="5370513"/>
            <a:ext cx="525463" cy="931862"/>
            <a:chOff x="3216" y="2208"/>
            <a:chExt cx="432" cy="768"/>
          </a:xfrm>
        </p:grpSpPr>
        <p:sp>
          <p:nvSpPr>
            <p:cNvPr id="3235" name="AutoShape 164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6" name="AutoShape 165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37" name="Group 166"/>
          <p:cNvGrpSpPr/>
          <p:nvPr/>
        </p:nvGrpSpPr>
        <p:grpSpPr>
          <a:xfrm rot="506723">
            <a:off x="8642350" y="6069013"/>
            <a:ext cx="300038" cy="885825"/>
            <a:chOff x="3744" y="1920"/>
            <a:chExt cx="247" cy="730"/>
          </a:xfrm>
        </p:grpSpPr>
        <p:sp>
          <p:nvSpPr>
            <p:cNvPr id="3238" name="Oval 167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39" name="Oval 168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0" name="Oval 169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241" name="AutoShape 170"/>
          <p:cNvSpPr/>
          <p:nvPr/>
        </p:nvSpPr>
        <p:spPr>
          <a:xfrm rot="64813" flipH="1">
            <a:off x="6311900" y="6300788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242" name="Group 171"/>
          <p:cNvGrpSpPr/>
          <p:nvPr/>
        </p:nvGrpSpPr>
        <p:grpSpPr>
          <a:xfrm>
            <a:off x="7010400" y="5718175"/>
            <a:ext cx="1108075" cy="992188"/>
            <a:chOff x="3600" y="3168"/>
            <a:chExt cx="912" cy="816"/>
          </a:xfrm>
        </p:grpSpPr>
        <p:sp>
          <p:nvSpPr>
            <p:cNvPr id="3243" name="AutoShape 17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4" name="AutoShape 17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5" name="AutoShape 17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6" name="AutoShape 17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47" name="AutoShape 17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48" name="Group 177"/>
          <p:cNvGrpSpPr/>
          <p:nvPr/>
        </p:nvGrpSpPr>
        <p:grpSpPr>
          <a:xfrm>
            <a:off x="7359650" y="6069013"/>
            <a:ext cx="1108075" cy="990600"/>
            <a:chOff x="3600" y="3168"/>
            <a:chExt cx="912" cy="816"/>
          </a:xfrm>
        </p:grpSpPr>
        <p:sp>
          <p:nvSpPr>
            <p:cNvPr id="3249" name="AutoShape 17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0" name="AutoShape 17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1" name="AutoShape 18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2" name="AutoShape 18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3" name="AutoShape 18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54" name="Group 183"/>
          <p:cNvGrpSpPr/>
          <p:nvPr/>
        </p:nvGrpSpPr>
        <p:grpSpPr>
          <a:xfrm>
            <a:off x="7243763" y="6069013"/>
            <a:ext cx="1106487" cy="990600"/>
            <a:chOff x="3600" y="3168"/>
            <a:chExt cx="912" cy="816"/>
          </a:xfrm>
        </p:grpSpPr>
        <p:sp>
          <p:nvSpPr>
            <p:cNvPr id="3255" name="AutoShape 18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6" name="AutoShape 18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7" name="AutoShape 18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8" name="AutoShape 18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59" name="AutoShape 18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60" name="Group 189"/>
          <p:cNvGrpSpPr/>
          <p:nvPr/>
        </p:nvGrpSpPr>
        <p:grpSpPr>
          <a:xfrm>
            <a:off x="6777038" y="6069013"/>
            <a:ext cx="1108075" cy="990600"/>
            <a:chOff x="3600" y="3168"/>
            <a:chExt cx="912" cy="816"/>
          </a:xfrm>
        </p:grpSpPr>
        <p:sp>
          <p:nvSpPr>
            <p:cNvPr id="3261" name="AutoShape 19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2" name="AutoShape 19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3" name="AutoShape 19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4" name="AutoShape 19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5" name="AutoShape 19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66" name="Group 195"/>
          <p:cNvGrpSpPr/>
          <p:nvPr/>
        </p:nvGrpSpPr>
        <p:grpSpPr>
          <a:xfrm>
            <a:off x="6130925" y="5776913"/>
            <a:ext cx="1108075" cy="990600"/>
            <a:chOff x="3600" y="3168"/>
            <a:chExt cx="912" cy="816"/>
          </a:xfrm>
        </p:grpSpPr>
        <p:sp>
          <p:nvSpPr>
            <p:cNvPr id="3267" name="AutoShape 196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8" name="AutoShape 197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69" name="AutoShape 198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0" name="AutoShape 199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1" name="AutoShape 200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72" name="Group 201"/>
          <p:cNvGrpSpPr/>
          <p:nvPr/>
        </p:nvGrpSpPr>
        <p:grpSpPr>
          <a:xfrm>
            <a:off x="6369050" y="6184900"/>
            <a:ext cx="1108075" cy="990600"/>
            <a:chOff x="3600" y="3168"/>
            <a:chExt cx="912" cy="816"/>
          </a:xfrm>
        </p:grpSpPr>
        <p:sp>
          <p:nvSpPr>
            <p:cNvPr id="3273" name="AutoShape 20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4" name="AutoShape 20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5" name="AutoShape 20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6" name="AutoShape 20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77" name="AutoShape 20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78" name="Group 207"/>
          <p:cNvGrpSpPr/>
          <p:nvPr/>
        </p:nvGrpSpPr>
        <p:grpSpPr>
          <a:xfrm>
            <a:off x="6019800" y="6477000"/>
            <a:ext cx="1106488" cy="990600"/>
            <a:chOff x="3600" y="3168"/>
            <a:chExt cx="912" cy="816"/>
          </a:xfrm>
        </p:grpSpPr>
        <p:sp>
          <p:nvSpPr>
            <p:cNvPr id="3279" name="AutoShape 20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0" name="AutoShape 20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1" name="AutoShape 21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2" name="AutoShape 21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3" name="AutoShape 21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84" name="Group 213"/>
          <p:cNvGrpSpPr/>
          <p:nvPr/>
        </p:nvGrpSpPr>
        <p:grpSpPr>
          <a:xfrm>
            <a:off x="7651750" y="5892800"/>
            <a:ext cx="1106488" cy="992188"/>
            <a:chOff x="3600" y="3168"/>
            <a:chExt cx="912" cy="816"/>
          </a:xfrm>
        </p:grpSpPr>
        <p:sp>
          <p:nvSpPr>
            <p:cNvPr id="3285" name="AutoShape 21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6" name="AutoShape 21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7" name="AutoShape 21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8" name="AutoShape 21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89" name="AutoShape 21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0" name="Group 219"/>
          <p:cNvGrpSpPr/>
          <p:nvPr/>
        </p:nvGrpSpPr>
        <p:grpSpPr>
          <a:xfrm>
            <a:off x="6189663" y="5892800"/>
            <a:ext cx="523875" cy="933450"/>
            <a:chOff x="3216" y="2208"/>
            <a:chExt cx="432" cy="768"/>
          </a:xfrm>
        </p:grpSpPr>
        <p:sp>
          <p:nvSpPr>
            <p:cNvPr id="3291" name="AutoShape 220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2" name="AutoShape 221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3" name="Group 222"/>
          <p:cNvGrpSpPr/>
          <p:nvPr/>
        </p:nvGrpSpPr>
        <p:grpSpPr>
          <a:xfrm>
            <a:off x="7418388" y="6243638"/>
            <a:ext cx="1108075" cy="990600"/>
            <a:chOff x="3600" y="3168"/>
            <a:chExt cx="912" cy="816"/>
          </a:xfrm>
        </p:grpSpPr>
        <p:sp>
          <p:nvSpPr>
            <p:cNvPr id="3294" name="AutoShape 22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5" name="AutoShape 22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6" name="AutoShape 22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7" name="AutoShape 22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98" name="AutoShape 22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299" name="Group 228"/>
          <p:cNvGrpSpPr/>
          <p:nvPr/>
        </p:nvGrpSpPr>
        <p:grpSpPr>
          <a:xfrm>
            <a:off x="7996238" y="6010275"/>
            <a:ext cx="1108075" cy="990600"/>
            <a:chOff x="3600" y="3168"/>
            <a:chExt cx="912" cy="816"/>
          </a:xfrm>
        </p:grpSpPr>
        <p:sp>
          <p:nvSpPr>
            <p:cNvPr id="3300" name="AutoShape 22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1" name="AutoShape 23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2" name="AutoShape 23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3" name="AutoShape 23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4" name="AutoShape 23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05" name="Group 234"/>
          <p:cNvGrpSpPr/>
          <p:nvPr/>
        </p:nvGrpSpPr>
        <p:grpSpPr>
          <a:xfrm>
            <a:off x="8113713" y="6126163"/>
            <a:ext cx="1106487" cy="992187"/>
            <a:chOff x="3600" y="3168"/>
            <a:chExt cx="912" cy="816"/>
          </a:xfrm>
        </p:grpSpPr>
        <p:sp>
          <p:nvSpPr>
            <p:cNvPr id="3306" name="AutoShape 23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7" name="AutoShape 23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8" name="AutoShape 23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09" name="AutoShape 23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0" name="AutoShape 23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11" name="Group 240"/>
          <p:cNvGrpSpPr/>
          <p:nvPr/>
        </p:nvGrpSpPr>
        <p:grpSpPr>
          <a:xfrm>
            <a:off x="7821613" y="6243638"/>
            <a:ext cx="1106487" cy="990600"/>
            <a:chOff x="3600" y="3168"/>
            <a:chExt cx="912" cy="816"/>
          </a:xfrm>
        </p:grpSpPr>
        <p:sp>
          <p:nvSpPr>
            <p:cNvPr id="3312" name="AutoShape 24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3" name="AutoShape 24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4" name="AutoShape 24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5" name="AutoShape 24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6" name="AutoShape 24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17" name="Group 246"/>
          <p:cNvGrpSpPr/>
          <p:nvPr/>
        </p:nvGrpSpPr>
        <p:grpSpPr>
          <a:xfrm rot="-3162779">
            <a:off x="7000875" y="6354763"/>
            <a:ext cx="523875" cy="931862"/>
            <a:chOff x="3216" y="2208"/>
            <a:chExt cx="432" cy="768"/>
          </a:xfrm>
        </p:grpSpPr>
        <p:sp>
          <p:nvSpPr>
            <p:cNvPr id="3318" name="AutoShape 247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19" name="AutoShape 248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20" name="Group 249"/>
          <p:cNvGrpSpPr/>
          <p:nvPr/>
        </p:nvGrpSpPr>
        <p:grpSpPr>
          <a:xfrm>
            <a:off x="7588250" y="5835650"/>
            <a:ext cx="525463" cy="931863"/>
            <a:chOff x="3216" y="2208"/>
            <a:chExt cx="432" cy="768"/>
          </a:xfrm>
        </p:grpSpPr>
        <p:sp>
          <p:nvSpPr>
            <p:cNvPr id="3321" name="AutoShape 250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2" name="AutoShape 251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23" name="Group 252"/>
          <p:cNvGrpSpPr/>
          <p:nvPr/>
        </p:nvGrpSpPr>
        <p:grpSpPr>
          <a:xfrm>
            <a:off x="8458200" y="4495800"/>
            <a:ext cx="592138" cy="1447800"/>
            <a:chOff x="3088" y="2400"/>
            <a:chExt cx="373" cy="912"/>
          </a:xfrm>
        </p:grpSpPr>
        <p:sp>
          <p:nvSpPr>
            <p:cNvPr id="3324" name="AutoShape 253"/>
            <p:cNvSpPr/>
            <p:nvPr/>
          </p:nvSpPr>
          <p:spPr>
            <a:xfrm rot="-4115565" flipH="1">
              <a:off x="3142" y="2922"/>
              <a:ext cx="116" cy="22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5" name="AutoShape 254"/>
            <p:cNvSpPr/>
            <p:nvPr/>
          </p:nvSpPr>
          <p:spPr>
            <a:xfrm rot="3716493">
              <a:off x="3324" y="2839"/>
              <a:ext cx="166" cy="101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6" name="AutoShape 255"/>
            <p:cNvSpPr/>
            <p:nvPr/>
          </p:nvSpPr>
          <p:spPr>
            <a:xfrm rot="-2074187" flipH="1">
              <a:off x="3138" y="2700"/>
              <a:ext cx="144" cy="192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5151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7" name="AutoShape 256"/>
            <p:cNvSpPr/>
            <p:nvPr/>
          </p:nvSpPr>
          <p:spPr>
            <a:xfrm>
              <a:off x="3120" y="2400"/>
              <a:ext cx="336" cy="912"/>
            </a:xfrm>
            <a:prstGeom prst="flowChartExtract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4591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28" name="Line 257"/>
            <p:cNvSpPr/>
            <p:nvPr/>
          </p:nvSpPr>
          <p:spPr>
            <a:xfrm flipV="1">
              <a:off x="3168" y="2880"/>
              <a:ext cx="192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29" name="Line 258"/>
            <p:cNvSpPr/>
            <p:nvPr/>
          </p:nvSpPr>
          <p:spPr>
            <a:xfrm flipH="1" flipV="1">
              <a:off x="3216" y="2880"/>
              <a:ext cx="4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0" name="Line 259"/>
            <p:cNvSpPr/>
            <p:nvPr/>
          </p:nvSpPr>
          <p:spPr>
            <a:xfrm flipV="1">
              <a:off x="3216" y="2736"/>
              <a:ext cx="144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31" name="Line 260"/>
            <p:cNvSpPr/>
            <p:nvPr/>
          </p:nvSpPr>
          <p:spPr>
            <a:xfrm>
              <a:off x="3264" y="2640"/>
              <a:ext cx="48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32" name="Group 261"/>
          <p:cNvGrpSpPr/>
          <p:nvPr/>
        </p:nvGrpSpPr>
        <p:grpSpPr>
          <a:xfrm rot="506723">
            <a:off x="8763000" y="5576888"/>
            <a:ext cx="300038" cy="885825"/>
            <a:chOff x="3744" y="1920"/>
            <a:chExt cx="247" cy="730"/>
          </a:xfrm>
        </p:grpSpPr>
        <p:sp>
          <p:nvSpPr>
            <p:cNvPr id="3333" name="Oval 26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4" name="Oval 26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5" name="Oval 26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336" name="AutoShape 265"/>
          <p:cNvSpPr/>
          <p:nvPr/>
        </p:nvSpPr>
        <p:spPr>
          <a:xfrm rot="64813" flipH="1">
            <a:off x="6432550" y="5808663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337" name="Group 266"/>
          <p:cNvGrpSpPr/>
          <p:nvPr/>
        </p:nvGrpSpPr>
        <p:grpSpPr>
          <a:xfrm>
            <a:off x="7131050" y="5226050"/>
            <a:ext cx="1108075" cy="992188"/>
            <a:chOff x="3600" y="3168"/>
            <a:chExt cx="912" cy="816"/>
          </a:xfrm>
        </p:grpSpPr>
        <p:sp>
          <p:nvSpPr>
            <p:cNvPr id="3338" name="AutoShape 26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39" name="AutoShape 26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0" name="AutoShape 26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1" name="AutoShape 27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2" name="AutoShape 27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43" name="Group 272"/>
          <p:cNvGrpSpPr/>
          <p:nvPr/>
        </p:nvGrpSpPr>
        <p:grpSpPr>
          <a:xfrm>
            <a:off x="7480300" y="5576888"/>
            <a:ext cx="1108075" cy="990600"/>
            <a:chOff x="3600" y="3168"/>
            <a:chExt cx="912" cy="816"/>
          </a:xfrm>
        </p:grpSpPr>
        <p:sp>
          <p:nvSpPr>
            <p:cNvPr id="3344" name="AutoShape 27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5" name="AutoShape 27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6" name="AutoShape 27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7" name="AutoShape 27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48" name="AutoShape 27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49" name="Group 278"/>
          <p:cNvGrpSpPr/>
          <p:nvPr/>
        </p:nvGrpSpPr>
        <p:grpSpPr>
          <a:xfrm>
            <a:off x="7364413" y="5576888"/>
            <a:ext cx="1106487" cy="990600"/>
            <a:chOff x="3600" y="3168"/>
            <a:chExt cx="912" cy="816"/>
          </a:xfrm>
        </p:grpSpPr>
        <p:sp>
          <p:nvSpPr>
            <p:cNvPr id="3350" name="AutoShape 27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1" name="AutoShape 28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2" name="AutoShape 28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3" name="AutoShape 28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4" name="AutoShape 28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55" name="Group 284"/>
          <p:cNvGrpSpPr/>
          <p:nvPr/>
        </p:nvGrpSpPr>
        <p:grpSpPr>
          <a:xfrm>
            <a:off x="6897688" y="5576888"/>
            <a:ext cx="1108075" cy="990600"/>
            <a:chOff x="3600" y="3168"/>
            <a:chExt cx="912" cy="816"/>
          </a:xfrm>
        </p:grpSpPr>
        <p:sp>
          <p:nvSpPr>
            <p:cNvPr id="3356" name="AutoShape 28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7" name="AutoShape 28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8" name="AutoShape 28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59" name="AutoShape 28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0" name="AutoShape 28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61" name="Group 290"/>
          <p:cNvGrpSpPr/>
          <p:nvPr/>
        </p:nvGrpSpPr>
        <p:grpSpPr>
          <a:xfrm>
            <a:off x="6251575" y="5284788"/>
            <a:ext cx="1108075" cy="990600"/>
            <a:chOff x="3600" y="3168"/>
            <a:chExt cx="912" cy="816"/>
          </a:xfrm>
        </p:grpSpPr>
        <p:sp>
          <p:nvSpPr>
            <p:cNvPr id="3362" name="AutoShape 29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3" name="AutoShape 29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4" name="AutoShape 29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5" name="AutoShape 29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6" name="AutoShape 29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67" name="Group 296"/>
          <p:cNvGrpSpPr/>
          <p:nvPr/>
        </p:nvGrpSpPr>
        <p:grpSpPr>
          <a:xfrm>
            <a:off x="6489700" y="5692775"/>
            <a:ext cx="1108075" cy="990600"/>
            <a:chOff x="3600" y="3168"/>
            <a:chExt cx="912" cy="816"/>
          </a:xfrm>
        </p:grpSpPr>
        <p:sp>
          <p:nvSpPr>
            <p:cNvPr id="3368" name="AutoShape 29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69" name="AutoShape 29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0" name="AutoShape 29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1" name="AutoShape 30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2" name="AutoShape 30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73" name="Group 302"/>
          <p:cNvGrpSpPr/>
          <p:nvPr/>
        </p:nvGrpSpPr>
        <p:grpSpPr>
          <a:xfrm>
            <a:off x="6140450" y="5984875"/>
            <a:ext cx="1106488" cy="990600"/>
            <a:chOff x="3600" y="3168"/>
            <a:chExt cx="912" cy="816"/>
          </a:xfrm>
        </p:grpSpPr>
        <p:sp>
          <p:nvSpPr>
            <p:cNvPr id="3374" name="AutoShape 30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5" name="AutoShape 30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6" name="AutoShape 30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7" name="AutoShape 30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78" name="AutoShape 30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79" name="Group 308"/>
          <p:cNvGrpSpPr/>
          <p:nvPr/>
        </p:nvGrpSpPr>
        <p:grpSpPr>
          <a:xfrm>
            <a:off x="7772400" y="5400675"/>
            <a:ext cx="1106488" cy="992188"/>
            <a:chOff x="3600" y="3168"/>
            <a:chExt cx="912" cy="816"/>
          </a:xfrm>
        </p:grpSpPr>
        <p:sp>
          <p:nvSpPr>
            <p:cNvPr id="3380" name="AutoShape 30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1" name="AutoShape 31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2" name="AutoShape 31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3" name="AutoShape 31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4" name="AutoShape 31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85" name="Group 314"/>
          <p:cNvGrpSpPr/>
          <p:nvPr/>
        </p:nvGrpSpPr>
        <p:grpSpPr>
          <a:xfrm>
            <a:off x="6310313" y="5400675"/>
            <a:ext cx="523875" cy="933450"/>
            <a:chOff x="3216" y="2208"/>
            <a:chExt cx="432" cy="768"/>
          </a:xfrm>
        </p:grpSpPr>
        <p:sp>
          <p:nvSpPr>
            <p:cNvPr id="3386" name="AutoShape 315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87" name="AutoShape 316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88" name="Group 317"/>
          <p:cNvGrpSpPr/>
          <p:nvPr/>
        </p:nvGrpSpPr>
        <p:grpSpPr>
          <a:xfrm>
            <a:off x="7539038" y="5751513"/>
            <a:ext cx="1108075" cy="990600"/>
            <a:chOff x="3600" y="3168"/>
            <a:chExt cx="912" cy="816"/>
          </a:xfrm>
        </p:grpSpPr>
        <p:sp>
          <p:nvSpPr>
            <p:cNvPr id="3389" name="AutoShape 31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0" name="AutoShape 31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1" name="AutoShape 32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2" name="AutoShape 32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3" name="AutoShape 32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394" name="Group 323"/>
          <p:cNvGrpSpPr/>
          <p:nvPr/>
        </p:nvGrpSpPr>
        <p:grpSpPr>
          <a:xfrm>
            <a:off x="8116888" y="5518150"/>
            <a:ext cx="1108075" cy="990600"/>
            <a:chOff x="3600" y="3168"/>
            <a:chExt cx="912" cy="816"/>
          </a:xfrm>
        </p:grpSpPr>
        <p:sp>
          <p:nvSpPr>
            <p:cNvPr id="3395" name="AutoShape 32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6" name="AutoShape 32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7" name="AutoShape 32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8" name="AutoShape 32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99" name="AutoShape 32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0" name="Group 329"/>
          <p:cNvGrpSpPr/>
          <p:nvPr/>
        </p:nvGrpSpPr>
        <p:grpSpPr>
          <a:xfrm>
            <a:off x="7942263" y="5751513"/>
            <a:ext cx="1106487" cy="990600"/>
            <a:chOff x="3600" y="3168"/>
            <a:chExt cx="912" cy="816"/>
          </a:xfrm>
        </p:grpSpPr>
        <p:sp>
          <p:nvSpPr>
            <p:cNvPr id="3401" name="AutoShape 33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2" name="AutoShape 33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3" name="AutoShape 33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4" name="AutoShape 33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5" name="AutoShape 33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6" name="Group 335"/>
          <p:cNvGrpSpPr/>
          <p:nvPr/>
        </p:nvGrpSpPr>
        <p:grpSpPr>
          <a:xfrm rot="-3162779">
            <a:off x="7121525" y="5862638"/>
            <a:ext cx="523875" cy="931862"/>
            <a:chOff x="3216" y="2208"/>
            <a:chExt cx="432" cy="768"/>
          </a:xfrm>
        </p:grpSpPr>
        <p:sp>
          <p:nvSpPr>
            <p:cNvPr id="3407" name="AutoShape 336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08" name="AutoShape 337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09" name="Group 338"/>
          <p:cNvGrpSpPr/>
          <p:nvPr/>
        </p:nvGrpSpPr>
        <p:grpSpPr>
          <a:xfrm>
            <a:off x="7708900" y="5343525"/>
            <a:ext cx="525463" cy="931863"/>
            <a:chOff x="3216" y="2208"/>
            <a:chExt cx="432" cy="768"/>
          </a:xfrm>
        </p:grpSpPr>
        <p:sp>
          <p:nvSpPr>
            <p:cNvPr id="3410" name="AutoShape 33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1" name="AutoShape 34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12" name="Group 341"/>
          <p:cNvGrpSpPr/>
          <p:nvPr/>
        </p:nvGrpSpPr>
        <p:grpSpPr>
          <a:xfrm rot="506723">
            <a:off x="7239000" y="6042025"/>
            <a:ext cx="300038" cy="885825"/>
            <a:chOff x="3744" y="1920"/>
            <a:chExt cx="247" cy="730"/>
          </a:xfrm>
        </p:grpSpPr>
        <p:sp>
          <p:nvSpPr>
            <p:cNvPr id="3413" name="Oval 342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4" name="Oval 343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5" name="Oval 344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416" name="AutoShape 345"/>
          <p:cNvSpPr/>
          <p:nvPr/>
        </p:nvSpPr>
        <p:spPr>
          <a:xfrm rot="64813" flipH="1">
            <a:off x="4908550" y="6273800"/>
            <a:ext cx="349250" cy="933450"/>
          </a:xfrm>
          <a:prstGeom prst="moon">
            <a:avLst>
              <a:gd name="adj" fmla="val 22569"/>
            </a:avLst>
          </a:prstGeom>
          <a:gradFill rotWithShape="1">
            <a:gsLst>
              <a:gs pos="0">
                <a:srgbClr val="00FF00"/>
              </a:gs>
              <a:gs pos="100000">
                <a:srgbClr val="006600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17" name="Group 346"/>
          <p:cNvGrpSpPr/>
          <p:nvPr/>
        </p:nvGrpSpPr>
        <p:grpSpPr>
          <a:xfrm>
            <a:off x="5607050" y="5691188"/>
            <a:ext cx="1108075" cy="992187"/>
            <a:chOff x="3600" y="3168"/>
            <a:chExt cx="912" cy="816"/>
          </a:xfrm>
        </p:grpSpPr>
        <p:sp>
          <p:nvSpPr>
            <p:cNvPr id="3418" name="AutoShape 34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19" name="AutoShape 34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0" name="AutoShape 34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1" name="AutoShape 35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2" name="AutoShape 35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23" name="Group 352"/>
          <p:cNvGrpSpPr/>
          <p:nvPr/>
        </p:nvGrpSpPr>
        <p:grpSpPr>
          <a:xfrm>
            <a:off x="5956300" y="6042025"/>
            <a:ext cx="1108075" cy="990600"/>
            <a:chOff x="3600" y="3168"/>
            <a:chExt cx="912" cy="816"/>
          </a:xfrm>
        </p:grpSpPr>
        <p:sp>
          <p:nvSpPr>
            <p:cNvPr id="3424" name="AutoShape 35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5" name="AutoShape 35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6" name="AutoShape 35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7" name="AutoShape 35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28" name="AutoShape 35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29" name="Group 358"/>
          <p:cNvGrpSpPr/>
          <p:nvPr/>
        </p:nvGrpSpPr>
        <p:grpSpPr>
          <a:xfrm>
            <a:off x="5840413" y="6042025"/>
            <a:ext cx="1106487" cy="990600"/>
            <a:chOff x="3600" y="3168"/>
            <a:chExt cx="912" cy="816"/>
          </a:xfrm>
        </p:grpSpPr>
        <p:sp>
          <p:nvSpPr>
            <p:cNvPr id="3430" name="AutoShape 359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1" name="AutoShape 360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2" name="AutoShape 361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3" name="AutoShape 362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4" name="AutoShape 363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35" name="Group 364"/>
          <p:cNvGrpSpPr/>
          <p:nvPr/>
        </p:nvGrpSpPr>
        <p:grpSpPr>
          <a:xfrm>
            <a:off x="5373688" y="6042025"/>
            <a:ext cx="1108075" cy="990600"/>
            <a:chOff x="3600" y="3168"/>
            <a:chExt cx="912" cy="816"/>
          </a:xfrm>
        </p:grpSpPr>
        <p:sp>
          <p:nvSpPr>
            <p:cNvPr id="3436" name="AutoShape 365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7" name="AutoShape 366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8" name="AutoShape 367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39" name="AutoShape 368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0" name="AutoShape 369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41" name="Group 370"/>
          <p:cNvGrpSpPr/>
          <p:nvPr/>
        </p:nvGrpSpPr>
        <p:grpSpPr>
          <a:xfrm>
            <a:off x="4572000" y="5867400"/>
            <a:ext cx="1108075" cy="990600"/>
            <a:chOff x="3600" y="3168"/>
            <a:chExt cx="912" cy="816"/>
          </a:xfrm>
        </p:grpSpPr>
        <p:sp>
          <p:nvSpPr>
            <p:cNvPr id="3442" name="AutoShape 371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3" name="AutoShape 372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4" name="AutoShape 373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5" name="AutoShape 374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6" name="AutoShape 375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47" name="Group 376"/>
          <p:cNvGrpSpPr/>
          <p:nvPr/>
        </p:nvGrpSpPr>
        <p:grpSpPr>
          <a:xfrm>
            <a:off x="4965700" y="6157913"/>
            <a:ext cx="1108075" cy="990600"/>
            <a:chOff x="3600" y="3168"/>
            <a:chExt cx="912" cy="816"/>
          </a:xfrm>
        </p:grpSpPr>
        <p:sp>
          <p:nvSpPr>
            <p:cNvPr id="3448" name="AutoShape 377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49" name="AutoShape 378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0" name="AutoShape 379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1" name="AutoShape 380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2" name="AutoShape 381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53" name="Group 382"/>
          <p:cNvGrpSpPr/>
          <p:nvPr/>
        </p:nvGrpSpPr>
        <p:grpSpPr>
          <a:xfrm>
            <a:off x="6248400" y="5865813"/>
            <a:ext cx="1106488" cy="992187"/>
            <a:chOff x="3600" y="3168"/>
            <a:chExt cx="912" cy="816"/>
          </a:xfrm>
        </p:grpSpPr>
        <p:sp>
          <p:nvSpPr>
            <p:cNvPr id="3454" name="AutoShape 383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5" name="AutoShape 384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6" name="AutoShape 385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7" name="AutoShape 386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58" name="AutoShape 387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59" name="Group 388"/>
          <p:cNvGrpSpPr/>
          <p:nvPr/>
        </p:nvGrpSpPr>
        <p:grpSpPr>
          <a:xfrm>
            <a:off x="4786313" y="5865813"/>
            <a:ext cx="523875" cy="933450"/>
            <a:chOff x="3216" y="2208"/>
            <a:chExt cx="432" cy="768"/>
          </a:xfrm>
        </p:grpSpPr>
        <p:sp>
          <p:nvSpPr>
            <p:cNvPr id="3460" name="AutoShape 38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1" name="AutoShape 39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62" name="Group 391"/>
          <p:cNvGrpSpPr/>
          <p:nvPr/>
        </p:nvGrpSpPr>
        <p:grpSpPr>
          <a:xfrm>
            <a:off x="6015038" y="6216650"/>
            <a:ext cx="1108075" cy="990600"/>
            <a:chOff x="3600" y="3168"/>
            <a:chExt cx="912" cy="816"/>
          </a:xfrm>
        </p:grpSpPr>
        <p:sp>
          <p:nvSpPr>
            <p:cNvPr id="3463" name="AutoShape 392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4" name="AutoShape 393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5" name="AutoShape 394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6" name="AutoShape 395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67" name="AutoShape 396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68" name="Group 397"/>
          <p:cNvGrpSpPr/>
          <p:nvPr/>
        </p:nvGrpSpPr>
        <p:grpSpPr>
          <a:xfrm>
            <a:off x="6592888" y="5983288"/>
            <a:ext cx="1108075" cy="990600"/>
            <a:chOff x="3600" y="3168"/>
            <a:chExt cx="912" cy="816"/>
          </a:xfrm>
        </p:grpSpPr>
        <p:sp>
          <p:nvSpPr>
            <p:cNvPr id="3469" name="AutoShape 398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0" name="AutoShape 399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1" name="AutoShape 400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2" name="AutoShape 401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3" name="AutoShape 402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74" name="Group 403"/>
          <p:cNvGrpSpPr/>
          <p:nvPr/>
        </p:nvGrpSpPr>
        <p:grpSpPr>
          <a:xfrm>
            <a:off x="6710363" y="6099175"/>
            <a:ext cx="1106487" cy="992188"/>
            <a:chOff x="3600" y="3168"/>
            <a:chExt cx="912" cy="816"/>
          </a:xfrm>
        </p:grpSpPr>
        <p:sp>
          <p:nvSpPr>
            <p:cNvPr id="3475" name="AutoShape 404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6" name="AutoShape 405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7" name="AutoShape 406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8" name="AutoShape 407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79" name="AutoShape 408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0" name="Group 409"/>
          <p:cNvGrpSpPr/>
          <p:nvPr/>
        </p:nvGrpSpPr>
        <p:grpSpPr>
          <a:xfrm>
            <a:off x="6418263" y="6216650"/>
            <a:ext cx="1106487" cy="990600"/>
            <a:chOff x="3600" y="3168"/>
            <a:chExt cx="912" cy="816"/>
          </a:xfrm>
        </p:grpSpPr>
        <p:sp>
          <p:nvSpPr>
            <p:cNvPr id="3481" name="AutoShape 410"/>
            <p:cNvSpPr/>
            <p:nvPr/>
          </p:nvSpPr>
          <p:spPr>
            <a:xfrm flipH="1">
              <a:off x="4224" y="3168"/>
              <a:ext cx="192" cy="768"/>
            </a:xfrm>
            <a:prstGeom prst="moon">
              <a:avLst>
                <a:gd name="adj" fmla="val 22222"/>
              </a:avLst>
            </a:prstGeom>
            <a:gradFill rotWithShape="1">
              <a:gsLst>
                <a:gs pos="0">
                  <a:srgbClr val="00CC00"/>
                </a:gs>
                <a:gs pos="100000">
                  <a:srgbClr val="0027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2" name="AutoShape 411"/>
            <p:cNvSpPr/>
            <p:nvPr/>
          </p:nvSpPr>
          <p:spPr>
            <a:xfrm rot="-3143690" flipH="1">
              <a:off x="3864" y="3288"/>
              <a:ext cx="240" cy="768"/>
            </a:xfrm>
            <a:prstGeom prst="moon">
              <a:avLst>
                <a:gd name="adj" fmla="val 24167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3" name="AutoShape 412"/>
            <p:cNvSpPr/>
            <p:nvPr/>
          </p:nvSpPr>
          <p:spPr>
            <a:xfrm rot="941980">
              <a:off x="4176" y="3216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4" name="AutoShape 413"/>
            <p:cNvSpPr/>
            <p:nvPr/>
          </p:nvSpPr>
          <p:spPr>
            <a:xfrm rot="-1773621" flipH="1">
              <a:off x="3984" y="3216"/>
              <a:ext cx="288" cy="768"/>
            </a:xfrm>
            <a:prstGeom prst="moon">
              <a:avLst>
                <a:gd name="adj" fmla="val 25347"/>
              </a:avLst>
            </a:prstGeom>
            <a:gradFill rotWithShape="1">
              <a:gsLst>
                <a:gs pos="0">
                  <a:srgbClr val="006600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5" name="AutoShape 414"/>
            <p:cNvSpPr/>
            <p:nvPr/>
          </p:nvSpPr>
          <p:spPr>
            <a:xfrm rot="-592714">
              <a:off x="4128" y="3216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6" name="Group 415"/>
          <p:cNvGrpSpPr/>
          <p:nvPr/>
        </p:nvGrpSpPr>
        <p:grpSpPr>
          <a:xfrm rot="-3162779">
            <a:off x="5602288" y="6332538"/>
            <a:ext cx="523875" cy="930275"/>
            <a:chOff x="3216" y="2208"/>
            <a:chExt cx="432" cy="768"/>
          </a:xfrm>
        </p:grpSpPr>
        <p:sp>
          <p:nvSpPr>
            <p:cNvPr id="3487" name="AutoShape 416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88" name="AutoShape 417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89" name="Group 418"/>
          <p:cNvGrpSpPr/>
          <p:nvPr/>
        </p:nvGrpSpPr>
        <p:grpSpPr>
          <a:xfrm>
            <a:off x="6184900" y="5808663"/>
            <a:ext cx="525463" cy="931862"/>
            <a:chOff x="3216" y="2208"/>
            <a:chExt cx="432" cy="768"/>
          </a:xfrm>
        </p:grpSpPr>
        <p:sp>
          <p:nvSpPr>
            <p:cNvPr id="3490" name="AutoShape 419"/>
            <p:cNvSpPr/>
            <p:nvPr/>
          </p:nvSpPr>
          <p:spPr>
            <a:xfrm rot="941980">
              <a:off x="3312" y="2208"/>
              <a:ext cx="336" cy="768"/>
            </a:xfrm>
            <a:prstGeom prst="moon">
              <a:avLst>
                <a:gd name="adj" fmla="val 22398"/>
              </a:avLst>
            </a:prstGeom>
            <a:gradFill rotWithShape="1">
              <a:gsLst>
                <a:gs pos="0">
                  <a:srgbClr val="CCFF33"/>
                </a:gs>
                <a:gs pos="100000">
                  <a:srgbClr val="34410D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1" name="AutoShape 420"/>
            <p:cNvSpPr/>
            <p:nvPr/>
          </p:nvSpPr>
          <p:spPr>
            <a:xfrm rot="-592714">
              <a:off x="3216" y="2208"/>
              <a:ext cx="192" cy="768"/>
            </a:xfrm>
            <a:prstGeom prst="moon">
              <a:avLst>
                <a:gd name="adj" fmla="val 22569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0066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492" name="Group 422"/>
          <p:cNvGrpSpPr/>
          <p:nvPr/>
        </p:nvGrpSpPr>
        <p:grpSpPr>
          <a:xfrm>
            <a:off x="2119313" y="5634038"/>
            <a:ext cx="2819400" cy="469900"/>
            <a:chOff x="193" y="2064"/>
            <a:chExt cx="2543" cy="576"/>
          </a:xfrm>
        </p:grpSpPr>
        <p:sp>
          <p:nvSpPr>
            <p:cNvPr id="3493" name="AutoShape 423"/>
            <p:cNvSpPr/>
            <p:nvPr/>
          </p:nvSpPr>
          <p:spPr>
            <a:xfrm>
              <a:off x="768" y="2064"/>
              <a:ext cx="1392" cy="432"/>
            </a:xfrm>
            <a:prstGeom prst="flowChartAlternateProcess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9933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4" name="AutoShape 424"/>
            <p:cNvSpPr/>
            <p:nvPr/>
          </p:nvSpPr>
          <p:spPr>
            <a:xfrm rot="5274706" flipH="1" flipV="1">
              <a:off x="1245" y="1149"/>
              <a:ext cx="432" cy="2543"/>
            </a:xfrm>
            <a:prstGeom prst="moon">
              <a:avLst>
                <a:gd name="adj" fmla="val 47009"/>
              </a:avLst>
            </a:prstGeom>
            <a:gradFill rotWithShape="1">
              <a:gsLst>
                <a:gs pos="0">
                  <a:srgbClr val="341A00"/>
                </a:gs>
                <a:gs pos="50000">
                  <a:srgbClr val="CC6600"/>
                </a:gs>
                <a:gs pos="100000">
                  <a:srgbClr val="341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495" name="AutoShape 426"/>
          <p:cNvSpPr/>
          <p:nvPr/>
        </p:nvSpPr>
        <p:spPr>
          <a:xfrm>
            <a:off x="1622425" y="699135"/>
            <a:ext cx="1905000" cy="381000"/>
          </a:xfrm>
          <a:prstGeom prst="cloudCallout">
            <a:avLst>
              <a:gd name="adj1" fmla="val -58167"/>
              <a:gd name="adj2" fmla="val -5833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96" name="Group 427"/>
          <p:cNvGrpSpPr/>
          <p:nvPr/>
        </p:nvGrpSpPr>
        <p:grpSpPr>
          <a:xfrm rot="-580045">
            <a:off x="6324600" y="76200"/>
            <a:ext cx="468313" cy="1371600"/>
            <a:chOff x="4560" y="1680"/>
            <a:chExt cx="247" cy="1073"/>
          </a:xfrm>
        </p:grpSpPr>
        <p:sp>
          <p:nvSpPr>
            <p:cNvPr id="3497" name="Oval 428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8" name="Oval 429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99" name="Oval 430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0" name="Oval 431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1" name="Oval 432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02" name="Group 433"/>
          <p:cNvGrpSpPr/>
          <p:nvPr/>
        </p:nvGrpSpPr>
        <p:grpSpPr>
          <a:xfrm rot="960853">
            <a:off x="6324600" y="304800"/>
            <a:ext cx="392113" cy="1703388"/>
            <a:chOff x="4560" y="1680"/>
            <a:chExt cx="247" cy="1073"/>
          </a:xfrm>
        </p:grpSpPr>
        <p:sp>
          <p:nvSpPr>
            <p:cNvPr id="3503" name="Oval 434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4" name="Oval 435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5" name="Oval 436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6" name="Oval 437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07" name="Oval 438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508" name="Rectangle 439"/>
          <p:cNvSpPr/>
          <p:nvPr/>
        </p:nvSpPr>
        <p:spPr>
          <a:xfrm rot="-1502721">
            <a:off x="7615238" y="287338"/>
            <a:ext cx="228600" cy="1600200"/>
          </a:xfrm>
          <a:prstGeom prst="rect">
            <a:avLst/>
          </a:prstGeom>
          <a:gradFill rotWithShape="1">
            <a:gsLst>
              <a:gs pos="0">
                <a:srgbClr val="00FF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509" name="Group 440"/>
          <p:cNvGrpSpPr/>
          <p:nvPr/>
        </p:nvGrpSpPr>
        <p:grpSpPr>
          <a:xfrm rot="675060">
            <a:off x="8001000" y="0"/>
            <a:ext cx="392113" cy="1158875"/>
            <a:chOff x="3744" y="1920"/>
            <a:chExt cx="247" cy="730"/>
          </a:xfrm>
        </p:grpSpPr>
        <p:sp>
          <p:nvSpPr>
            <p:cNvPr id="3510" name="Oval 441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1" name="Oval 442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2" name="Oval 443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13" name="Group 444"/>
          <p:cNvGrpSpPr/>
          <p:nvPr/>
        </p:nvGrpSpPr>
        <p:grpSpPr>
          <a:xfrm rot="2248032">
            <a:off x="4572000" y="-152400"/>
            <a:ext cx="392113" cy="1703388"/>
            <a:chOff x="4560" y="1680"/>
            <a:chExt cx="247" cy="1073"/>
          </a:xfrm>
        </p:grpSpPr>
        <p:sp>
          <p:nvSpPr>
            <p:cNvPr id="3514" name="Oval 445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5" name="Oval 446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6" name="Oval 447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7" name="Oval 448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18" name="Oval 449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19" name="Group 450"/>
          <p:cNvGrpSpPr/>
          <p:nvPr/>
        </p:nvGrpSpPr>
        <p:grpSpPr>
          <a:xfrm rot="-1099650">
            <a:off x="5181600" y="304800"/>
            <a:ext cx="392113" cy="1158875"/>
            <a:chOff x="3744" y="1920"/>
            <a:chExt cx="247" cy="730"/>
          </a:xfrm>
        </p:grpSpPr>
        <p:sp>
          <p:nvSpPr>
            <p:cNvPr id="3520" name="Oval 451"/>
            <p:cNvSpPr/>
            <p:nvPr/>
          </p:nvSpPr>
          <p:spPr>
            <a:xfrm rot="10151060">
              <a:off x="3888" y="192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1" name="Oval 452"/>
            <p:cNvSpPr/>
            <p:nvPr/>
          </p:nvSpPr>
          <p:spPr>
            <a:xfrm rot="-10049780">
              <a:off x="3744" y="192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2" name="Oval 453"/>
            <p:cNvSpPr/>
            <p:nvPr/>
          </p:nvSpPr>
          <p:spPr>
            <a:xfrm rot="9737503" flipH="1">
              <a:off x="3936" y="196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23" name="Group 454"/>
          <p:cNvGrpSpPr/>
          <p:nvPr/>
        </p:nvGrpSpPr>
        <p:grpSpPr>
          <a:xfrm rot="183844">
            <a:off x="9220200" y="0"/>
            <a:ext cx="379413" cy="1219200"/>
            <a:chOff x="2209" y="1296"/>
            <a:chExt cx="239" cy="1008"/>
          </a:xfrm>
        </p:grpSpPr>
        <p:sp>
          <p:nvSpPr>
            <p:cNvPr id="3524" name="Oval 455"/>
            <p:cNvSpPr/>
            <p:nvPr/>
          </p:nvSpPr>
          <p:spPr>
            <a:xfrm rot="1993045">
              <a:off x="2209" y="1488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5" name="Oval 456"/>
            <p:cNvSpPr/>
            <p:nvPr/>
          </p:nvSpPr>
          <p:spPr>
            <a:xfrm rot="10151060">
              <a:off x="2393" y="1296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6" name="Oval 457"/>
            <p:cNvSpPr/>
            <p:nvPr/>
          </p:nvSpPr>
          <p:spPr>
            <a:xfrm rot="-10049780">
              <a:off x="2249" y="1296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27" name="Oval 458"/>
            <p:cNvSpPr/>
            <p:nvPr/>
          </p:nvSpPr>
          <p:spPr>
            <a:xfrm rot="9737503" flipH="1">
              <a:off x="2393" y="1622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528" name="Group 463"/>
          <p:cNvGrpSpPr/>
          <p:nvPr/>
        </p:nvGrpSpPr>
        <p:grpSpPr>
          <a:xfrm rot="960853">
            <a:off x="7010400" y="0"/>
            <a:ext cx="392113" cy="1703388"/>
            <a:chOff x="4560" y="1680"/>
            <a:chExt cx="247" cy="1073"/>
          </a:xfrm>
        </p:grpSpPr>
        <p:sp>
          <p:nvSpPr>
            <p:cNvPr id="3529" name="Oval 464"/>
            <p:cNvSpPr/>
            <p:nvPr/>
          </p:nvSpPr>
          <p:spPr>
            <a:xfrm rot="10151060">
              <a:off x="4704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0" name="Oval 465"/>
            <p:cNvSpPr/>
            <p:nvPr/>
          </p:nvSpPr>
          <p:spPr>
            <a:xfrm rot="9517135">
              <a:off x="4752" y="2016"/>
              <a:ext cx="51" cy="737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3A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1" name="Oval 466"/>
            <p:cNvSpPr/>
            <p:nvPr/>
          </p:nvSpPr>
          <p:spPr>
            <a:xfrm rot="-10049780">
              <a:off x="4560" y="1680"/>
              <a:ext cx="49" cy="720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2" name="Oval 467"/>
            <p:cNvSpPr/>
            <p:nvPr/>
          </p:nvSpPr>
          <p:spPr>
            <a:xfrm rot="9737503" flipH="1">
              <a:off x="4752" y="1728"/>
              <a:ext cx="55" cy="682"/>
            </a:xfrm>
            <a:prstGeom prst="ellipse">
              <a:avLst/>
            </a:prstGeom>
            <a:gradFill rotWithShape="1">
              <a:gsLst>
                <a:gs pos="0">
                  <a:srgbClr val="003300"/>
                </a:gs>
                <a:gs pos="100000">
                  <a:srgbClr val="0018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33" name="Oval 468"/>
            <p:cNvSpPr/>
            <p:nvPr/>
          </p:nvSpPr>
          <p:spPr>
            <a:xfrm rot="410945">
              <a:off x="4608" y="1680"/>
              <a:ext cx="47" cy="72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000000"/>
                </a:gs>
              </a:gsLst>
              <a:path path="rect">
                <a:fillToRect t="100000" r="10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534" name="Rectangle 469"/>
          <p:cNvSpPr/>
          <p:nvPr/>
        </p:nvSpPr>
        <p:spPr>
          <a:xfrm rot="-1575851">
            <a:off x="8610600" y="0"/>
            <a:ext cx="228600" cy="1600200"/>
          </a:xfrm>
          <a:prstGeom prst="rect">
            <a:avLst/>
          </a:prstGeom>
          <a:gradFill rotWithShape="1">
            <a:gsLst>
              <a:gs pos="0">
                <a:srgbClr val="006600">
                  <a:alpha val="93999"/>
                </a:srgbClr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35" name="AutoShape 470"/>
          <p:cNvSpPr/>
          <p:nvPr/>
        </p:nvSpPr>
        <p:spPr>
          <a:xfrm>
            <a:off x="609283" y="1224915"/>
            <a:ext cx="2057400" cy="304800"/>
          </a:xfrm>
          <a:prstGeom prst="cloudCallout">
            <a:avLst>
              <a:gd name="adj1" fmla="val 72917"/>
              <a:gd name="adj2" fmla="val -24477"/>
            </a:avLst>
          </a:prstGeom>
          <a:solidFill>
            <a:srgbClr val="0000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5" name="Oval 471"/>
          <p:cNvSpPr/>
          <p:nvPr/>
        </p:nvSpPr>
        <p:spPr>
          <a:xfrm rot="-5400000">
            <a:off x="2232025" y="554355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6" name="Oval 472"/>
          <p:cNvSpPr/>
          <p:nvPr/>
        </p:nvSpPr>
        <p:spPr>
          <a:xfrm rot="-5400000">
            <a:off x="4152900" y="575310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7" name="Oval 473"/>
          <p:cNvSpPr/>
          <p:nvPr/>
        </p:nvSpPr>
        <p:spPr>
          <a:xfrm rot="-5400000">
            <a:off x="4305300" y="5948363"/>
            <a:ext cx="76200" cy="3048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8" name="Oval 474"/>
          <p:cNvSpPr/>
          <p:nvPr/>
        </p:nvSpPr>
        <p:spPr>
          <a:xfrm rot="-5400000">
            <a:off x="3352800" y="5757863"/>
            <a:ext cx="76200" cy="533400"/>
          </a:xfrm>
          <a:prstGeom prst="ellipse">
            <a:avLst/>
          </a:prstGeom>
          <a:solidFill>
            <a:srgbClr val="663300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59" name="Oval 475"/>
          <p:cNvSpPr/>
          <p:nvPr/>
        </p:nvSpPr>
        <p:spPr>
          <a:xfrm rot="-5400000">
            <a:off x="2536825" y="5605463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0" name="Oval 476"/>
          <p:cNvSpPr/>
          <p:nvPr/>
        </p:nvSpPr>
        <p:spPr>
          <a:xfrm rot="-5400000">
            <a:off x="3619500" y="5664200"/>
            <a:ext cx="76200" cy="9144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2" name="Oval 477"/>
          <p:cNvSpPr/>
          <p:nvPr/>
        </p:nvSpPr>
        <p:spPr>
          <a:xfrm flipV="1">
            <a:off x="1981200" y="5976938"/>
            <a:ext cx="26670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3" name="Oval 478"/>
          <p:cNvSpPr/>
          <p:nvPr/>
        </p:nvSpPr>
        <p:spPr>
          <a:xfrm flipV="1">
            <a:off x="3429000" y="6037263"/>
            <a:ext cx="9906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44" name="Oval 479"/>
          <p:cNvSpPr/>
          <p:nvPr/>
        </p:nvSpPr>
        <p:spPr>
          <a:xfrm>
            <a:off x="4572000" y="6016625"/>
            <a:ext cx="3810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4" name="Oval 480"/>
          <p:cNvSpPr/>
          <p:nvPr/>
        </p:nvSpPr>
        <p:spPr>
          <a:xfrm flipV="1">
            <a:off x="2895600" y="6051550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5" name="Oval 481"/>
          <p:cNvSpPr/>
          <p:nvPr/>
        </p:nvSpPr>
        <p:spPr>
          <a:xfrm flipV="1">
            <a:off x="3352800" y="6115050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6" name="Oval 482"/>
          <p:cNvSpPr/>
          <p:nvPr/>
        </p:nvSpPr>
        <p:spPr>
          <a:xfrm flipV="1">
            <a:off x="2438400" y="6124575"/>
            <a:ext cx="5334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7" name="Oval 483"/>
          <p:cNvSpPr/>
          <p:nvPr/>
        </p:nvSpPr>
        <p:spPr>
          <a:xfrm flipV="1">
            <a:off x="2514600" y="6021388"/>
            <a:ext cx="8382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8" name="Oval 484"/>
          <p:cNvSpPr/>
          <p:nvPr/>
        </p:nvSpPr>
        <p:spPr>
          <a:xfrm flipV="1">
            <a:off x="2971800" y="6203950"/>
            <a:ext cx="1066800" cy="76200"/>
          </a:xfrm>
          <a:prstGeom prst="ellipse">
            <a:avLst/>
          </a:prstGeom>
          <a:solidFill>
            <a:srgbClr val="0000CC"/>
          </a:solidFill>
          <a:ln w="9525">
            <a:noFill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469" name="Line 485"/>
          <p:cNvSpPr/>
          <p:nvPr/>
        </p:nvSpPr>
        <p:spPr>
          <a:xfrm>
            <a:off x="1447800" y="6580188"/>
            <a:ext cx="3810000" cy="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1" name="WordArt 487"/>
          <p:cNvSpPr>
            <a:spLocks noTextEdit="1"/>
          </p:cNvSpPr>
          <p:nvPr/>
        </p:nvSpPr>
        <p:spPr>
          <a:xfrm>
            <a:off x="3190875" y="3508375"/>
            <a:ext cx="5091113" cy="1017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normalizeH="1"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Lịch sử 6</a:t>
            </a:r>
            <a:endParaRPr lang="en-US" sz="5400" b="1" normalizeH="1"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52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5" y="97630"/>
            <a:ext cx="1058862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3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1174774" y="94773"/>
            <a:ext cx="868362" cy="836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4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69102" y="5707356"/>
            <a:ext cx="1228725" cy="765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5" name="Picture 3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444805">
            <a:off x="10732190" y="5766272"/>
            <a:ext cx="12287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56" name="Picture 6" descr="IMG1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58" y="538480"/>
            <a:ext cx="1149350" cy="77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76955" y="1507490"/>
            <a:ext cx="4337050" cy="1198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THCS TÂN XUÂN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TỔ: </a:t>
            </a:r>
            <a:r>
              <a:rPr lang="en-US"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KHXH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eaLnBrk="1" fontAlgn="base" hangingPunct="1"/>
            <a:r>
              <a:rPr sz="2400" b="1" strike="noStrike" noProof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GVTH: DANH NGỌC OANH</a:t>
            </a:r>
            <a:endParaRPr sz="2400" b="1" strike="noStrike" noProof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558" name="Group 10"/>
          <p:cNvGrpSpPr/>
          <p:nvPr/>
        </p:nvGrpSpPr>
        <p:grpSpPr>
          <a:xfrm>
            <a:off x="20822" y="-136525"/>
            <a:ext cx="12155303" cy="7025005"/>
            <a:chOff x="-2" y="-7"/>
            <a:chExt cx="5963" cy="4375"/>
          </a:xfrm>
        </p:grpSpPr>
        <p:sp>
          <p:nvSpPr>
            <p:cNvPr id="3559" name="Rectangle 11"/>
            <p:cNvSpPr/>
            <p:nvPr/>
          </p:nvSpPr>
          <p:spPr>
            <a:xfrm>
              <a:off x="5878" y="-7"/>
              <a:ext cx="83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0" name="Rectangle 12"/>
            <p:cNvSpPr/>
            <p:nvPr/>
          </p:nvSpPr>
          <p:spPr>
            <a:xfrm rot="16200000">
              <a:off x="2878" y="-2879"/>
              <a:ext cx="120" cy="587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1" name="Rectangle 13"/>
            <p:cNvSpPr/>
            <p:nvPr/>
          </p:nvSpPr>
          <p:spPr>
            <a:xfrm rot="16200000">
              <a:off x="2903" y="1389"/>
              <a:ext cx="115" cy="583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vi-VN" altLang="x-none" dirty="0"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562" name="Rectangle 14"/>
            <p:cNvSpPr/>
            <p:nvPr/>
          </p:nvSpPr>
          <p:spPr>
            <a:xfrm>
              <a:off x="0" y="-7"/>
              <a:ext cx="88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indent="0"/>
              <a:endParaRPr lang="en-US" altLang="en-US" b="1" dirty="0">
                <a:solidFill>
                  <a:srgbClr val="262626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9556E-7 L -0.01198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4" presetClass="emph" presetSubtype="0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mph" presetSubtype="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mph" presetSubtype="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4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4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4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4" presetClass="emph" presetSubtype="0" grpId="0" nodeType="withEffect">
                                  <p:stCondLst>
                                    <p:cond delay="2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4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4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4" presetClass="emph" presetSubtype="0" grpId="0" nodeType="withEffect">
                                  <p:stCondLst>
                                    <p:cond delay="2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5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58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4" presetClass="emph" presetSubtype="0" grpId="0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animClr clrSpc="rgb" dir="cw">
                                      <p:cBhvr>
                                        <p:cTn id="6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66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0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4" presetClass="emph" presetSubtype="0" grpId="0" nodeType="withEffect">
                                  <p:stCondLst>
                                    <p:cond delay="5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animClr clrSpc="rgb" dir="cw">
                                      <p:cBhvr>
                                        <p:cTn id="7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74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8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5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4" presetClass="emph" presetSubtype="0" grpId="0" nodeType="withEffect">
                                  <p:stCondLst>
                                    <p:cond delay="6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0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81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82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9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6" dur="3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46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46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3000"/>
                                        <p:tgtEl>
                                          <p:spTgt spid="4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55" grpId="0" bldLvl="0" animBg="1"/>
      <p:bldP spid="42456" grpId="0" bldLvl="0" animBg="1"/>
      <p:bldP spid="42457" grpId="0" bldLvl="0" animBg="1"/>
      <p:bldP spid="42458" grpId="0" bldLvl="0" animBg="1"/>
      <p:bldP spid="42459" grpId="0" bldLvl="0" animBg="1"/>
      <p:bldP spid="42460" grpId="0" bldLvl="0" animBg="1"/>
      <p:bldP spid="42464" grpId="0" bldLvl="0" animBg="1"/>
      <p:bldP spid="42465" grpId="0" bldLvl="0" animBg="1"/>
      <p:bldP spid="42466" grpId="0" bldLvl="0" animBg="1"/>
      <p:bldP spid="42467" grpId="0" bldLvl="0" animBg="1"/>
      <p:bldP spid="4246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4" name="Picture 64" descr="C:\Users\HP\OneDrive\Desktop\Screenshot_48.png"/>
          <p:cNvPicPr>
            <a:picLocks noChangeAspect="1" noChangeArrowheads="1"/>
          </p:cNvPicPr>
          <p:nvPr>
            <p:ph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470" y="67310"/>
            <a:ext cx="11802745" cy="65512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Text Box 100"/>
          <p:cNvSpPr txBox="1"/>
          <p:nvPr/>
        </p:nvSpPr>
        <p:spPr>
          <a:xfrm>
            <a:off x="204470" y="0"/>
            <a:ext cx="85286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lịch sử nhà nước Ai Cập cổ đại: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10710545" y="3771265"/>
            <a:ext cx="10160" cy="1320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0636885" y="3771265"/>
            <a:ext cx="156845" cy="158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1912939" y="2667000"/>
            <a:ext cx="8442325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vi-VN" altLang="x-none" dirty="0">
              <a:latin typeface="Calibri" panose="020F0502020204030204" charset="0"/>
            </a:endParaRPr>
          </a:p>
        </p:txBody>
      </p:sp>
      <p:grpSp>
        <p:nvGrpSpPr>
          <p:cNvPr id="16388" name="Group 10"/>
          <p:cNvGrpSpPr/>
          <p:nvPr/>
        </p:nvGrpSpPr>
        <p:grpSpPr>
          <a:xfrm>
            <a:off x="1524001" y="-136525"/>
            <a:ext cx="9159875" cy="7024688"/>
            <a:chOff x="-1" y="-7"/>
            <a:chExt cx="5839" cy="4375"/>
          </a:xfrm>
        </p:grpSpPr>
        <p:sp>
          <p:nvSpPr>
            <p:cNvPr id="16396" name="Rectangle 11"/>
            <p:cNvSpPr/>
            <p:nvPr/>
          </p:nvSpPr>
          <p:spPr>
            <a:xfrm>
              <a:off x="5659" y="-7"/>
              <a:ext cx="169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16397" name="Rectangle 12"/>
            <p:cNvSpPr/>
            <p:nvPr/>
          </p:nvSpPr>
          <p:spPr>
            <a:xfrm rot="-5400000">
              <a:off x="2851" y="-2852"/>
              <a:ext cx="135" cy="5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16398" name="Rectangle 13"/>
            <p:cNvSpPr/>
            <p:nvPr/>
          </p:nvSpPr>
          <p:spPr>
            <a:xfrm rot="-5400000">
              <a:off x="2865" y="1395"/>
              <a:ext cx="154" cy="579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Calibri" panose="020F0502020204030204" charset="0"/>
              </a:endParaRPr>
            </a:p>
          </p:txBody>
        </p:sp>
        <p:sp>
          <p:nvSpPr>
            <p:cNvPr id="277518" name="Rectangle 14"/>
            <p:cNvSpPr>
              <a:spLocks noChangeArrowheads="1"/>
            </p:cNvSpPr>
            <p:nvPr/>
          </p:nvSpPr>
          <p:spPr bwMode="auto">
            <a:xfrm>
              <a:off x="0" y="-7"/>
              <a:ext cx="146" cy="4375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6389" name="Group 12"/>
          <p:cNvGrpSpPr/>
          <p:nvPr/>
        </p:nvGrpSpPr>
        <p:grpSpPr>
          <a:xfrm>
            <a:off x="2211388" y="228600"/>
            <a:ext cx="7694612" cy="3886200"/>
            <a:chOff x="1621" y="2382"/>
            <a:chExt cx="2369" cy="1717"/>
          </a:xfrm>
        </p:grpSpPr>
        <p:pic>
          <p:nvPicPr>
            <p:cNvPr id="16392" name="Picture 13" descr="BIRTHD~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21" y="2419"/>
              <a:ext cx="2322" cy="16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93" name="Group 14"/>
            <p:cNvGrpSpPr/>
            <p:nvPr/>
          </p:nvGrpSpPr>
          <p:grpSpPr>
            <a:xfrm>
              <a:off x="1644" y="2382"/>
              <a:ext cx="2346" cy="504"/>
              <a:chOff x="1644" y="2406"/>
              <a:chExt cx="2346" cy="504"/>
            </a:xfrm>
          </p:grpSpPr>
          <p:sp>
            <p:nvSpPr>
              <p:cNvPr id="16394" name="AutoShape 15"/>
              <p:cNvSpPr/>
              <p:nvPr/>
            </p:nvSpPr>
            <p:spPr>
              <a:xfrm>
                <a:off x="1668" y="2475"/>
                <a:ext cx="2322" cy="435"/>
              </a:xfrm>
              <a:prstGeom prst="flowChartTerminator">
                <a:avLst/>
              </a:prstGeom>
              <a:solidFill>
                <a:srgbClr val="FFFFCC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algn="ctr" eaLnBrk="1" hangingPunct="1"/>
                <a:endParaRPr lang="vi-VN" altLang="x-none" sz="24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6395" name="Freeform 16"/>
              <p:cNvSpPr/>
              <p:nvPr/>
            </p:nvSpPr>
            <p:spPr>
              <a:xfrm>
                <a:off x="1644" y="2406"/>
                <a:ext cx="2340" cy="492"/>
              </a:xfrm>
              <a:custGeom>
                <a:avLst/>
                <a:gdLst>
                  <a:gd name="txL" fmla="*/ 0 w 2340"/>
                  <a:gd name="txT" fmla="*/ 0 h 492"/>
                  <a:gd name="txR" fmla="*/ 2340 w 2340"/>
                  <a:gd name="txB" fmla="*/ 492 h 492"/>
                </a:gdLst>
                <a:ahLst/>
                <a:cxnLst>
                  <a:cxn ang="0">
                    <a:pos x="192" y="492"/>
                  </a:cxn>
                  <a:cxn ang="0">
                    <a:pos x="156" y="456"/>
                  </a:cxn>
                  <a:cxn ang="0">
                    <a:pos x="84" y="432"/>
                  </a:cxn>
                  <a:cxn ang="0">
                    <a:pos x="48" y="408"/>
                  </a:cxn>
                  <a:cxn ang="0">
                    <a:pos x="24" y="372"/>
                  </a:cxn>
                  <a:cxn ang="0">
                    <a:pos x="0" y="300"/>
                  </a:cxn>
                  <a:cxn ang="0">
                    <a:pos x="12" y="240"/>
                  </a:cxn>
                  <a:cxn ang="0">
                    <a:pos x="144" y="132"/>
                  </a:cxn>
                  <a:cxn ang="0">
                    <a:pos x="936" y="72"/>
                  </a:cxn>
                  <a:cxn ang="0">
                    <a:pos x="1248" y="84"/>
                  </a:cxn>
                  <a:cxn ang="0">
                    <a:pos x="1944" y="96"/>
                  </a:cxn>
                  <a:cxn ang="0">
                    <a:pos x="2292" y="168"/>
                  </a:cxn>
                  <a:cxn ang="0">
                    <a:pos x="2316" y="204"/>
                  </a:cxn>
                  <a:cxn ang="0">
                    <a:pos x="2340" y="276"/>
                  </a:cxn>
                  <a:cxn ang="0">
                    <a:pos x="2316" y="372"/>
                  </a:cxn>
                  <a:cxn ang="0">
                    <a:pos x="2208" y="432"/>
                  </a:cxn>
                  <a:cxn ang="0">
                    <a:pos x="2160" y="492"/>
                  </a:cxn>
                </a:cxnLst>
                <a:rect l="txL" t="txT" r="txR" b="txB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 cap="flat" cmpd="sng">
                <a:solidFill>
                  <a:schemeClr val="bg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90" name="WordArt 19"/>
          <p:cNvSpPr>
            <a:spLocks noTextEdit="1"/>
          </p:cNvSpPr>
          <p:nvPr/>
        </p:nvSpPr>
        <p:spPr>
          <a:xfrm>
            <a:off x="3505200" y="60960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kết thúc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1296" y="4191001"/>
            <a:ext cx="8429354" cy="2585323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FadeUp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Chúc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em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nhiều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sức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khỏe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!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645"/>
    </mc:Choice>
    <mc:Fallback>
      <p:transition spd="slow" advTm="5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4106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638111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5895" y="67945"/>
            <a:ext cx="6306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hangingPunct="0"/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 Năm, ngày 30 tháng 9 năm 2021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8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875" y="636460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44789" y="532130"/>
            <a:ext cx="8624711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3: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XÃ HỘI CỔ ĐẠI</a:t>
            </a:r>
            <a:endParaRPr lang="x-none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4"/>
          <p:cNvSpPr/>
          <p:nvPr/>
        </p:nvSpPr>
        <p:spPr>
          <a:xfrm>
            <a:off x="2503964" y="1207453"/>
            <a:ext cx="6316980" cy="6140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en-US" altLang="en-US" sz="3400" b="1" u="sng" dirty="0">
                <a:solidFill>
                  <a:srgbClr val="1AC04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 8 - </a:t>
            </a:r>
            <a:r>
              <a:rPr lang="en-US" sz="3400" b="1" u="sng" dirty="0" err="1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400" b="1" u="sng" dirty="0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6:</a:t>
            </a:r>
            <a:r>
              <a:rPr lang="en-US" sz="3400" b="1" dirty="0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AI CẬP CỔ ĐẠI</a:t>
            </a:r>
            <a:endParaRPr lang="en-US" altLang="en-US" sz="3400" b="1" dirty="0" smtClean="0">
              <a:solidFill>
                <a:srgbClr val="1AC04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0" y="1700530"/>
            <a:ext cx="464312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nhiên.</a:t>
            </a:r>
            <a:endParaRPr lang="x-none" sz="3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andochauphi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88265" y="507365"/>
            <a:ext cx="5960745" cy="5843270"/>
          </a:xfrm>
          <a:noFill/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8265" y="6304915"/>
            <a:ext cx="5961380" cy="5530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039" name="Group 86038"/>
          <p:cNvGrpSpPr/>
          <p:nvPr/>
        </p:nvGrpSpPr>
        <p:grpSpPr>
          <a:xfrm>
            <a:off x="3572510" y="1816100"/>
            <a:ext cx="826135" cy="534670"/>
            <a:chOff x="3222" y="804"/>
            <a:chExt cx="493" cy="419"/>
          </a:xfrm>
        </p:grpSpPr>
        <p:sp>
          <p:nvSpPr>
            <p:cNvPr id="86031" name="Freeform 86030"/>
            <p:cNvSpPr/>
            <p:nvPr/>
          </p:nvSpPr>
          <p:spPr>
            <a:xfrm>
              <a:off x="3236" y="804"/>
              <a:ext cx="369" cy="222"/>
            </a:xfrm>
            <a:custGeom>
              <a:avLst/>
              <a:gdLst/>
              <a:ahLst/>
              <a:cxnLst/>
              <a:pathLst>
                <a:path w="369" h="222">
                  <a:moveTo>
                    <a:pt x="0" y="10"/>
                  </a:moveTo>
                  <a:cubicBezTo>
                    <a:pt x="21" y="3"/>
                    <a:pt x="33" y="7"/>
                    <a:pt x="56" y="10"/>
                  </a:cubicBezTo>
                  <a:cubicBezTo>
                    <a:pt x="69" y="14"/>
                    <a:pt x="83" y="13"/>
                    <a:pt x="96" y="16"/>
                  </a:cubicBezTo>
                  <a:cubicBezTo>
                    <a:pt x="106" y="24"/>
                    <a:pt x="109" y="26"/>
                    <a:pt x="122" y="28"/>
                  </a:cubicBezTo>
                  <a:cubicBezTo>
                    <a:pt x="165" y="26"/>
                    <a:pt x="163" y="21"/>
                    <a:pt x="196" y="10"/>
                  </a:cubicBezTo>
                  <a:cubicBezTo>
                    <a:pt x="197" y="8"/>
                    <a:pt x="196" y="5"/>
                    <a:pt x="198" y="4"/>
                  </a:cubicBezTo>
                  <a:cubicBezTo>
                    <a:pt x="201" y="2"/>
                    <a:pt x="210" y="0"/>
                    <a:pt x="210" y="0"/>
                  </a:cubicBezTo>
                  <a:cubicBezTo>
                    <a:pt x="251" y="3"/>
                    <a:pt x="290" y="11"/>
                    <a:pt x="332" y="14"/>
                  </a:cubicBezTo>
                  <a:cubicBezTo>
                    <a:pt x="339" y="36"/>
                    <a:pt x="340" y="78"/>
                    <a:pt x="364" y="86"/>
                  </a:cubicBezTo>
                  <a:cubicBezTo>
                    <a:pt x="369" y="94"/>
                    <a:pt x="369" y="97"/>
                    <a:pt x="360" y="100"/>
                  </a:cubicBezTo>
                  <a:cubicBezTo>
                    <a:pt x="359" y="102"/>
                    <a:pt x="358" y="104"/>
                    <a:pt x="358" y="106"/>
                  </a:cubicBezTo>
                  <a:cubicBezTo>
                    <a:pt x="357" y="120"/>
                    <a:pt x="360" y="135"/>
                    <a:pt x="356" y="148"/>
                  </a:cubicBezTo>
                  <a:cubicBezTo>
                    <a:pt x="354" y="155"/>
                    <a:pt x="341" y="153"/>
                    <a:pt x="334" y="156"/>
                  </a:cubicBezTo>
                  <a:cubicBezTo>
                    <a:pt x="327" y="151"/>
                    <a:pt x="328" y="147"/>
                    <a:pt x="320" y="144"/>
                  </a:cubicBezTo>
                  <a:cubicBezTo>
                    <a:pt x="308" y="132"/>
                    <a:pt x="300" y="113"/>
                    <a:pt x="294" y="96"/>
                  </a:cubicBezTo>
                  <a:cubicBezTo>
                    <a:pt x="292" y="91"/>
                    <a:pt x="282" y="88"/>
                    <a:pt x="282" y="88"/>
                  </a:cubicBezTo>
                  <a:cubicBezTo>
                    <a:pt x="281" y="86"/>
                    <a:pt x="280" y="82"/>
                    <a:pt x="278" y="82"/>
                  </a:cubicBezTo>
                  <a:cubicBezTo>
                    <a:pt x="270" y="82"/>
                    <a:pt x="285" y="99"/>
                    <a:pt x="286" y="100"/>
                  </a:cubicBezTo>
                  <a:cubicBezTo>
                    <a:pt x="291" y="111"/>
                    <a:pt x="286" y="121"/>
                    <a:pt x="300" y="126"/>
                  </a:cubicBezTo>
                  <a:cubicBezTo>
                    <a:pt x="306" y="135"/>
                    <a:pt x="313" y="143"/>
                    <a:pt x="320" y="150"/>
                  </a:cubicBezTo>
                  <a:cubicBezTo>
                    <a:pt x="323" y="159"/>
                    <a:pt x="327" y="168"/>
                    <a:pt x="332" y="176"/>
                  </a:cubicBezTo>
                  <a:cubicBezTo>
                    <a:pt x="334" y="184"/>
                    <a:pt x="335" y="189"/>
                    <a:pt x="340" y="196"/>
                  </a:cubicBezTo>
                  <a:cubicBezTo>
                    <a:pt x="341" y="202"/>
                    <a:pt x="340" y="210"/>
                    <a:pt x="344" y="214"/>
                  </a:cubicBezTo>
                  <a:cubicBezTo>
                    <a:pt x="345" y="215"/>
                    <a:pt x="346" y="206"/>
                    <a:pt x="346" y="208"/>
                  </a:cubicBezTo>
                  <a:cubicBezTo>
                    <a:pt x="346" y="212"/>
                    <a:pt x="344" y="216"/>
                    <a:pt x="344" y="220"/>
                  </a:cubicBezTo>
                  <a:cubicBezTo>
                    <a:pt x="344" y="222"/>
                    <a:pt x="346" y="214"/>
                    <a:pt x="346" y="214"/>
                  </a:cubicBezTo>
                </a:path>
              </a:pathLst>
            </a:custGeom>
            <a:noFill/>
            <a:ln w="28575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6034" name="Freeform 86033"/>
            <p:cNvSpPr/>
            <p:nvPr/>
          </p:nvSpPr>
          <p:spPr>
            <a:xfrm>
              <a:off x="3232" y="1212"/>
              <a:ext cx="274" cy="8"/>
            </a:xfrm>
            <a:custGeom>
              <a:avLst/>
              <a:gdLst/>
              <a:ahLst/>
              <a:cxnLst/>
              <a:pathLst>
                <a:path w="274" h="8">
                  <a:moveTo>
                    <a:pt x="0" y="8"/>
                  </a:moveTo>
                  <a:cubicBezTo>
                    <a:pt x="5" y="7"/>
                    <a:pt x="11" y="7"/>
                    <a:pt x="16" y="6"/>
                  </a:cubicBezTo>
                  <a:cubicBezTo>
                    <a:pt x="20" y="5"/>
                    <a:pt x="28" y="2"/>
                    <a:pt x="28" y="2"/>
                  </a:cubicBezTo>
                  <a:cubicBezTo>
                    <a:pt x="79" y="4"/>
                    <a:pt x="83" y="6"/>
                    <a:pt x="142" y="4"/>
                  </a:cubicBezTo>
                  <a:cubicBezTo>
                    <a:pt x="186" y="7"/>
                    <a:pt x="214" y="7"/>
                    <a:pt x="262" y="6"/>
                  </a:cubicBezTo>
                  <a:cubicBezTo>
                    <a:pt x="264" y="5"/>
                    <a:pt x="266" y="1"/>
                    <a:pt x="268" y="2"/>
                  </a:cubicBezTo>
                  <a:cubicBezTo>
                    <a:pt x="270" y="3"/>
                    <a:pt x="268" y="8"/>
                    <a:pt x="270" y="8"/>
                  </a:cubicBezTo>
                  <a:cubicBezTo>
                    <a:pt x="273" y="8"/>
                    <a:pt x="272" y="2"/>
                    <a:pt x="274" y="0"/>
                  </a:cubicBezTo>
                </a:path>
              </a:pathLst>
            </a:custGeom>
            <a:noFill/>
            <a:ln w="28575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6035" name="Freeform 86034"/>
            <p:cNvSpPr/>
            <p:nvPr/>
          </p:nvSpPr>
          <p:spPr>
            <a:xfrm>
              <a:off x="3506" y="1024"/>
              <a:ext cx="209" cy="199"/>
            </a:xfrm>
            <a:custGeom>
              <a:avLst/>
              <a:gdLst/>
              <a:ahLst/>
              <a:cxnLst/>
              <a:pathLst>
                <a:path w="209" h="199">
                  <a:moveTo>
                    <a:pt x="0" y="196"/>
                  </a:moveTo>
                  <a:cubicBezTo>
                    <a:pt x="9" y="199"/>
                    <a:pt x="18" y="193"/>
                    <a:pt x="28" y="192"/>
                  </a:cubicBezTo>
                  <a:cubicBezTo>
                    <a:pt x="79" y="193"/>
                    <a:pt x="123" y="197"/>
                    <a:pt x="172" y="194"/>
                  </a:cubicBezTo>
                  <a:cubicBezTo>
                    <a:pt x="180" y="191"/>
                    <a:pt x="191" y="195"/>
                    <a:pt x="198" y="190"/>
                  </a:cubicBezTo>
                  <a:cubicBezTo>
                    <a:pt x="209" y="182"/>
                    <a:pt x="179" y="170"/>
                    <a:pt x="176" y="168"/>
                  </a:cubicBezTo>
                  <a:cubicBezTo>
                    <a:pt x="168" y="157"/>
                    <a:pt x="160" y="146"/>
                    <a:pt x="152" y="134"/>
                  </a:cubicBezTo>
                  <a:cubicBezTo>
                    <a:pt x="145" y="124"/>
                    <a:pt x="147" y="114"/>
                    <a:pt x="140" y="104"/>
                  </a:cubicBezTo>
                  <a:cubicBezTo>
                    <a:pt x="136" y="92"/>
                    <a:pt x="137" y="74"/>
                    <a:pt x="130" y="64"/>
                  </a:cubicBezTo>
                  <a:cubicBezTo>
                    <a:pt x="125" y="56"/>
                    <a:pt x="124" y="60"/>
                    <a:pt x="118" y="54"/>
                  </a:cubicBezTo>
                  <a:cubicBezTo>
                    <a:pt x="113" y="50"/>
                    <a:pt x="104" y="40"/>
                    <a:pt x="104" y="40"/>
                  </a:cubicBezTo>
                  <a:cubicBezTo>
                    <a:pt x="101" y="32"/>
                    <a:pt x="94" y="14"/>
                    <a:pt x="88" y="10"/>
                  </a:cubicBezTo>
                  <a:cubicBezTo>
                    <a:pt x="75" y="2"/>
                    <a:pt x="76" y="7"/>
                    <a:pt x="76" y="0"/>
                  </a:cubicBezTo>
                </a:path>
              </a:pathLst>
            </a:custGeom>
            <a:noFill/>
            <a:ln w="28575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86038" name="Freeform 86037"/>
            <p:cNvSpPr/>
            <p:nvPr/>
          </p:nvSpPr>
          <p:spPr>
            <a:xfrm>
              <a:off x="3222" y="812"/>
              <a:ext cx="20" cy="402"/>
            </a:xfrm>
            <a:custGeom>
              <a:avLst/>
              <a:gdLst/>
              <a:ahLst/>
              <a:cxnLst/>
              <a:pathLst>
                <a:path w="20" h="402">
                  <a:moveTo>
                    <a:pt x="10" y="402"/>
                  </a:moveTo>
                  <a:cubicBezTo>
                    <a:pt x="11" y="376"/>
                    <a:pt x="12" y="353"/>
                    <a:pt x="16" y="328"/>
                  </a:cubicBezTo>
                  <a:cubicBezTo>
                    <a:pt x="15" y="319"/>
                    <a:pt x="10" y="302"/>
                    <a:pt x="10" y="302"/>
                  </a:cubicBezTo>
                  <a:cubicBezTo>
                    <a:pt x="11" y="282"/>
                    <a:pt x="12" y="259"/>
                    <a:pt x="18" y="240"/>
                  </a:cubicBezTo>
                  <a:cubicBezTo>
                    <a:pt x="3" y="194"/>
                    <a:pt x="18" y="242"/>
                    <a:pt x="14" y="108"/>
                  </a:cubicBezTo>
                  <a:cubicBezTo>
                    <a:pt x="14" y="94"/>
                    <a:pt x="5" y="76"/>
                    <a:pt x="0" y="62"/>
                  </a:cubicBezTo>
                  <a:cubicBezTo>
                    <a:pt x="1" y="53"/>
                    <a:pt x="0" y="44"/>
                    <a:pt x="2" y="36"/>
                  </a:cubicBezTo>
                  <a:cubicBezTo>
                    <a:pt x="3" y="34"/>
                    <a:pt x="7" y="34"/>
                    <a:pt x="8" y="32"/>
                  </a:cubicBezTo>
                  <a:cubicBezTo>
                    <a:pt x="10" y="24"/>
                    <a:pt x="8" y="16"/>
                    <a:pt x="10" y="8"/>
                  </a:cubicBezTo>
                  <a:cubicBezTo>
                    <a:pt x="11" y="4"/>
                    <a:pt x="20" y="0"/>
                    <a:pt x="20" y="0"/>
                  </a:cubicBezTo>
                </a:path>
              </a:pathLst>
            </a:custGeom>
            <a:noFill/>
            <a:ln w="28575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318000" y="2350770"/>
            <a:ext cx="1731010" cy="535305"/>
          </a:xfrm>
          <a:prstGeom prst="wedgeRoundRectCallout">
            <a:avLst>
              <a:gd name="adj1" fmla="val -74653"/>
              <a:gd name="adj2" fmla="val -88069"/>
              <a:gd name="adj3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prstDash val="sysDot"/>
            <a:miter lim="800000"/>
          </a:ln>
        </p:spPr>
        <p:txBody>
          <a:bodyPr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  <a:endParaRPr lang="en-US" sz="3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8265" y="0"/>
            <a:ext cx="5961380" cy="553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vị trí Ai Cập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645" y="60960"/>
            <a:ext cx="6141720" cy="6243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30290" y="6304915"/>
            <a:ext cx="6061075" cy="5530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6.1: Ai Cập cổ đại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bldLvl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hought Bubble: Cloud 3"/>
          <p:cNvSpPr/>
          <p:nvPr/>
        </p:nvSpPr>
        <p:spPr>
          <a:xfrm>
            <a:off x="389255" y="1194435"/>
            <a:ext cx="4904105" cy="3117850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x-none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vi-VN" sz="2600" i="1" dirty="0">
                <a:solidFill>
                  <a:srgbClr val="323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>
                <a:solidFill>
                  <a:srgbClr val="323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200" b="1" i="1" dirty="0">
                <a:solidFill>
                  <a:srgbClr val="323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 đem lại những thuận lợi gì cho người Ai Cập cổ đại?</a:t>
            </a:r>
            <a:endParaRPr lang="en-US" altLang="vi-VN" sz="3200" b="1" i="1" dirty="0">
              <a:solidFill>
                <a:srgbClr val="3232F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IMG_256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5354320" y="68580"/>
            <a:ext cx="6592570" cy="6139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31460" y="6136005"/>
            <a:ext cx="6617335" cy="5530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6.1: Ai Cập cổ đại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4106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638111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5895" y="67945"/>
            <a:ext cx="6306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hangingPunct="0"/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 Năm, ngày 30 tháng 9 năm 2021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8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875" y="636460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44789" y="532130"/>
            <a:ext cx="8624711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3: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XÃ HỘI CỔ ĐẠI</a:t>
            </a:r>
            <a:endParaRPr lang="x-none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4"/>
          <p:cNvSpPr/>
          <p:nvPr/>
        </p:nvSpPr>
        <p:spPr>
          <a:xfrm>
            <a:off x="2503964" y="1207453"/>
            <a:ext cx="6316980" cy="6140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en-US" altLang="en-US" sz="3400" b="1" u="sng" dirty="0">
                <a:solidFill>
                  <a:srgbClr val="1AC04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 8 - </a:t>
            </a:r>
            <a:r>
              <a:rPr lang="en-US" sz="3400" b="1" u="sng" dirty="0" err="1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400" b="1" u="sng" dirty="0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6:</a:t>
            </a:r>
            <a:r>
              <a:rPr lang="en-US" sz="3400" b="1" dirty="0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AI CẬP CỔ ĐẠI</a:t>
            </a:r>
            <a:endParaRPr lang="en-US" altLang="en-US" sz="3400" b="1" dirty="0" smtClean="0">
              <a:solidFill>
                <a:srgbClr val="1AC04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0" y="1700530"/>
            <a:ext cx="464312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nhiên.</a:t>
            </a:r>
            <a:endParaRPr lang="x-none" sz="3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60680" y="2314575"/>
            <a:ext cx="71691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- Ai Cập nằm ở Đông Bắc châu Phi.</a:t>
            </a:r>
            <a:endParaRPr lang="en-US" sz="3200"/>
          </a:p>
        </p:txBody>
      </p:sp>
      <p:sp>
        <p:nvSpPr>
          <p:cNvPr id="2" name="Text Box 1"/>
          <p:cNvSpPr txBox="1"/>
          <p:nvPr/>
        </p:nvSpPr>
        <p:spPr>
          <a:xfrm>
            <a:off x="166370" y="2844165"/>
            <a:ext cx="116947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  - Sông Nin mang nguồn nước thuận lợi cho sản xuất nông nghiệp, là tuyến đường giao thông chủ yếu giữa các vùng.</a:t>
            </a:r>
            <a:endParaRPr lang="en-US" sz="32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:\Hồ sơ cá nhân\2021 - 2022\DỰ ÁN KHBD LỚP 6\CHÂN TROI SANG TAO\CTST\Screenshot (14).pn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75085" r="74411" b="18176"/>
          <a:stretch>
            <a:fillRect/>
          </a:stretch>
        </p:blipFill>
        <p:spPr bwMode="auto">
          <a:xfrm>
            <a:off x="323850" y="2028825"/>
            <a:ext cx="3936365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Hồ sơ cá nhân\2021 - 2022\DỰ ÁN KHBD LỚP 6\CHÂN TROI SANG TAO\CTST\Screenshot (14).pn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1" t="81719" r="74837" b="12273"/>
          <a:stretch>
            <a:fillRect/>
          </a:stretch>
        </p:blipFill>
        <p:spPr bwMode="auto">
          <a:xfrm>
            <a:off x="323850" y="4288155"/>
            <a:ext cx="3853815" cy="2072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95250" y="0"/>
            <a:ext cx="11758930" cy="1842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6.1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6.3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thuyền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T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hượng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Picture 1" descr="IMG_256"/>
          <p:cNvPicPr>
            <a:picLocks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693920" y="1741170"/>
            <a:ext cx="5673725" cy="4682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93920" y="6304915"/>
            <a:ext cx="5674360" cy="5530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6.1: Ai Cập cổ đại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4106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" y="638111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5895" y="67945"/>
            <a:ext cx="6306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hangingPunct="0"/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Thứ Năm, ngày 30 tháng 9 năm 2021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8" name="Picture 10" descr="XMAS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875" y="6364605"/>
            <a:ext cx="1127125" cy="33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44789" y="532130"/>
            <a:ext cx="8624711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3: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XÃ HỘI CỔ ĐẠI</a:t>
            </a:r>
            <a:endParaRPr lang="x-none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4"/>
          <p:cNvSpPr/>
          <p:nvPr/>
        </p:nvSpPr>
        <p:spPr>
          <a:xfrm>
            <a:off x="2503964" y="1207453"/>
            <a:ext cx="6316980" cy="6140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en-US" altLang="en-US" sz="3400" b="1" u="sng" dirty="0">
                <a:solidFill>
                  <a:srgbClr val="1AC04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 8 - </a:t>
            </a:r>
            <a:r>
              <a:rPr lang="en-US" sz="3400" b="1" u="sng" dirty="0" err="1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400" b="1" u="sng" dirty="0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6:</a:t>
            </a:r>
            <a:r>
              <a:rPr lang="en-US" sz="3400" b="1" dirty="0" smtClean="0">
                <a:solidFill>
                  <a:srgbClr val="1AC04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AI CẬP CỔ ĐẠI</a:t>
            </a:r>
            <a:endParaRPr lang="en-US" altLang="en-US" sz="3400" b="1" dirty="0" smtClean="0">
              <a:solidFill>
                <a:srgbClr val="1AC04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0" y="1700530"/>
            <a:ext cx="464312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nhiên.</a:t>
            </a:r>
            <a:endParaRPr lang="x-none" sz="3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-552450" y="2341245"/>
            <a:ext cx="1054862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thành lập nhà nước Ai Cập cổ đại.</a:t>
            </a:r>
            <a:endParaRPr lang="x-none" sz="3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Content Placeholder 7" descr="D:\Hồ sơ cá nhân\2021 - 2022\DỰ ÁN KHBD LỚP 6\CHÂN TROI SANG TAO\CTST\Screenshot (15).png"/>
          <p:cNvPicPr>
            <a:picLocks noChangeAspect="1"/>
          </p:cNvPicPr>
          <p:nvPr>
            <p:ph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58729" r="53401" b="6524"/>
          <a:stretch>
            <a:fillRect/>
          </a:stretch>
        </p:blipFill>
        <p:spPr bwMode="auto">
          <a:xfrm>
            <a:off x="4396740" y="67945"/>
            <a:ext cx="7680960" cy="60153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hought Bubble: Cloud 3"/>
          <p:cNvSpPr/>
          <p:nvPr/>
        </p:nvSpPr>
        <p:spPr>
          <a:xfrm>
            <a:off x="204470" y="666115"/>
            <a:ext cx="4841875" cy="3675380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x-none" sz="3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vi-VN" sz="3000" i="1" dirty="0">
                <a:solidFill>
                  <a:srgbClr val="323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>
                <a:solidFill>
                  <a:srgbClr val="323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Dựa vào Hình 6.4 và thông tin II, em hãy tình bày quá trình thành lập nhà nước Ai Cập?</a:t>
            </a:r>
            <a:endParaRPr lang="en-US" altLang="vi-VN" sz="3000" b="1" i="1" dirty="0">
              <a:solidFill>
                <a:srgbClr val="3232FA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1890713" y="533400"/>
            <a:ext cx="838993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lvl="0" eaLnBrk="1" fontAlgn="base" hangingPunct="1"/>
            <a:endParaRPr b="1" strike="noStrike" noProof="1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12006933" y="-136525"/>
            <a:ext cx="169192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1" name="Rectangle 12"/>
          <p:cNvSpPr/>
          <p:nvPr/>
        </p:nvSpPr>
        <p:spPr>
          <a:xfrm rot="16200000">
            <a:off x="5917535" y="-6020176"/>
            <a:ext cx="192686" cy="1198407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2" name="Rectangle 13"/>
          <p:cNvSpPr/>
          <p:nvPr/>
        </p:nvSpPr>
        <p:spPr>
          <a:xfrm rot="16200000">
            <a:off x="5967414" y="842538"/>
            <a:ext cx="184657" cy="11894381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vi-VN" altLang="x-none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24898" y="-136525"/>
            <a:ext cx="179384" cy="702500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en-US" altLang="en-US" b="1" dirty="0">
              <a:solidFill>
                <a:srgbClr val="26262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1" descr="IMG_25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4470" y="67945"/>
            <a:ext cx="5723890" cy="6060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5740" y="6128385"/>
            <a:ext cx="5721985" cy="5530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6.1: Ai Cập cổ đại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3960" y="533400"/>
            <a:ext cx="5181600" cy="4351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284595" y="4885055"/>
            <a:ext cx="5180330" cy="5530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 -ra -ông ở Ai Cập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3" grpId="0" bldLvl="0" animBg="1"/>
      <p:bldP spid="3" grpId="1" animBg="1"/>
    </p:bldLst>
  </p:timing>
</p:sld>
</file>

<file path=ppt/tags/tag1.xml><?xml version="1.0" encoding="utf-8"?>
<p:tagLst xmlns:p="http://schemas.openxmlformats.org/presentationml/2006/main">
  <p:tag name="TIMING" val="|2.9|23.7|4.7|7.2|7.5"/>
</p:tagLst>
</file>

<file path=ppt/tags/tag2.xml><?xml version="1.0" encoding="utf-8"?>
<p:tagLst xmlns:p="http://schemas.openxmlformats.org/presentationml/2006/main">
  <p:tag name="TIMING" val="|2.9|23.7|4.7|7.2|7.5"/>
</p:tagLst>
</file>

<file path=ppt/tags/tag3.xml><?xml version="1.0" encoding="utf-8"?>
<p:tagLst xmlns:p="http://schemas.openxmlformats.org/presentationml/2006/main">
  <p:tag name="TIMING" val="|2.9|23.7|4.7|7.2|7.5"/>
</p:tagLst>
</file>

<file path=ppt/tags/tag4.xml><?xml version="1.0" encoding="utf-8"?>
<p:tagLst xmlns:p="http://schemas.openxmlformats.org/presentationml/2006/main">
  <p:tag name="TIMING" val="|2.9|23.7|4.7|7.2|7.5"/>
</p:tagLst>
</file>

<file path=ppt/tags/tag5.xml><?xml version="1.0" encoding="utf-8"?>
<p:tagLst xmlns:p="http://schemas.openxmlformats.org/presentationml/2006/main">
  <p:tag name="TIMING" val="|2.9|23.7|4.7|7.2|7.5"/>
</p:tagLst>
</file>

<file path=ppt/tags/tag6.xml><?xml version="1.0" encoding="utf-8"?>
<p:tagLst xmlns:p="http://schemas.openxmlformats.org/presentationml/2006/main">
  <p:tag name="TIMING" val="|2.9|23.7|4.7|7.2|7.5"/>
</p:tagLst>
</file>

<file path=ppt/tags/tag7.xml><?xml version="1.0" encoding="utf-8"?>
<p:tagLst xmlns:p="http://schemas.openxmlformats.org/presentationml/2006/main">
  <p:tag name="TIMING" val="|2.9|23.7|4.7|7.2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Presentation</Application>
  <PresentationFormat>Widescreen</PresentationFormat>
  <Paragraphs>68</Paragraphs>
  <Slides>11</Slides>
  <Notes>11</Notes>
  <HiddenSlides>0</HiddenSlides>
  <MMClips>25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VNI-Times</vt:lpstr>
      <vt:lpstr>Microsoft YaHei</vt:lpstr>
      <vt:lpstr>Arial Unicode MS</vt:lpstr>
      <vt:lpstr>Calibri Light</vt:lpstr>
      <vt:lpstr>VNI-Helve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84</cp:revision>
  <dcterms:created xsi:type="dcterms:W3CDTF">2021-05-13T05:20:00Z</dcterms:created>
  <dcterms:modified xsi:type="dcterms:W3CDTF">2022-11-25T13:03:24Z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30B3F066791541BDAE737C093F5D8873</vt:lpwstr>
  </property>
  <property fmtid="{D5CDD505-2E9C-101B-9397-08002B2CF9AE}" pid="3" name="KSOProductBuildVer">
    <vt:lpwstr>1033-11.2.0.11341</vt:lpwstr>
  </property>
</Properties>
</file>