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7"/>
  </p:notesMasterIdLst>
  <p:sldIdLst>
    <p:sldId id="259" r:id="rId2"/>
    <p:sldId id="262" r:id="rId3"/>
    <p:sldId id="266" r:id="rId4"/>
    <p:sldId id="269" r:id="rId5"/>
    <p:sldId id="271" r:id="rId6"/>
  </p:sldIdLst>
  <p:sldSz cx="9144000" cy="5143500" type="screen16x9"/>
  <p:notesSz cx="6858000" cy="9144000"/>
  <p:embeddedFontLst>
    <p:embeddedFont>
      <p:font typeface="Dosis" panose="020B0604020202020204" charset="0"/>
      <p:regular r:id="rId8"/>
      <p:bold r:id="rId9"/>
    </p:embeddedFont>
    <p:embeddedFont>
      <p:font typeface="Sniglet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67508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3" name="Google Shape;4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251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3" name="Google Shape;5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19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457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9" name="Google Shape;58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67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8" name="Google Shape;60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172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"/>
          <p:cNvSpPr txBox="1">
            <a:spLocks noGrp="1"/>
          </p:cNvSpPr>
          <p:nvPr>
            <p:ph type="ctrTitle"/>
          </p:nvPr>
        </p:nvSpPr>
        <p:spPr>
          <a:xfrm>
            <a:off x="3210934" y="1661761"/>
            <a:ext cx="5301599" cy="115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1pPr>
            <a:lvl2pPr lvl="1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2pPr>
            <a:lvl3pPr lvl="2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3pPr>
            <a:lvl4pPr lvl="3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4pPr>
            <a:lvl5pPr lvl="4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5pPr>
            <a:lvl6pPr lvl="5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6pPr>
            <a:lvl7pPr lvl="6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7pPr>
            <a:lvl8pPr lvl="7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8pPr>
            <a:lvl9pPr lvl="8" algn="r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9pPr>
          </a:lstStyle>
          <a:p>
            <a:endParaRPr/>
          </a:p>
        </p:txBody>
      </p:sp>
      <p:sp>
        <p:nvSpPr>
          <p:cNvPr id="162" name="Google Shape;162;p2"/>
          <p:cNvSpPr txBox="1">
            <a:spLocks noGrp="1"/>
          </p:cNvSpPr>
          <p:nvPr>
            <p:ph type="subTitle" idx="1"/>
          </p:nvPr>
        </p:nvSpPr>
        <p:spPr>
          <a:xfrm>
            <a:off x="3210884" y="2864176"/>
            <a:ext cx="5301599" cy="7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600"/>
              <a:buNone/>
              <a:defRPr>
                <a:solidFill>
                  <a:srgbClr val="1C4587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4412080" y="4661638"/>
            <a:ext cx="450549" cy="558733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3968825" y="4000287"/>
            <a:ext cx="443259" cy="504670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6283364" y="4209514"/>
            <a:ext cx="210213" cy="4588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5746560" y="4042835"/>
            <a:ext cx="414157" cy="50776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7063610" y="4132027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742973" y="4166676"/>
            <a:ext cx="495281" cy="340238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6581517" y="4041241"/>
            <a:ext cx="372517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6507131" y="4533961"/>
            <a:ext cx="521291" cy="538991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5501053" y="4557599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5201566" y="4075598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4765584" y="4075593"/>
            <a:ext cx="339602" cy="400616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5521857" y="4998018"/>
            <a:ext cx="463058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8052571" y="4825259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8052577" y="4029276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6984573" y="4950383"/>
            <a:ext cx="297605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6160714" y="4780233"/>
            <a:ext cx="323616" cy="321545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8522443" y="4000279"/>
            <a:ext cx="306966" cy="385026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4892224" y="4552927"/>
            <a:ext cx="416228" cy="409987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8829403" y="4583868"/>
            <a:ext cx="391238" cy="289294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4489178" y="4206693"/>
            <a:ext cx="180032" cy="373538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"/>
          <p:cNvSpPr/>
          <p:nvPr/>
        </p:nvSpPr>
        <p:spPr>
          <a:xfrm rot="1920548">
            <a:off x="7236725" y="4658174"/>
            <a:ext cx="501521" cy="425556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/>
          <p:nvPr/>
        </p:nvSpPr>
        <p:spPr>
          <a:xfrm>
            <a:off x="8263292" y="4517804"/>
            <a:ext cx="479680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/>
          <p:nvPr/>
        </p:nvSpPr>
        <p:spPr>
          <a:xfrm rot="-5400000">
            <a:off x="7684355" y="3982229"/>
            <a:ext cx="279905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659647" y="4370196"/>
            <a:ext cx="377708" cy="426637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/>
          <p:nvPr/>
        </p:nvSpPr>
        <p:spPr>
          <a:xfrm>
            <a:off x="5059562" y="4957957"/>
            <a:ext cx="386047" cy="258064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7782420" y="4885132"/>
            <a:ext cx="174841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482764" y="4209514"/>
            <a:ext cx="210213" cy="4588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945960" y="4042835"/>
            <a:ext cx="414157" cy="50776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"/>
          <p:cNvSpPr/>
          <p:nvPr/>
        </p:nvSpPr>
        <p:spPr>
          <a:xfrm>
            <a:off x="2263010" y="4132027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"/>
          <p:cNvSpPr/>
          <p:nvPr/>
        </p:nvSpPr>
        <p:spPr>
          <a:xfrm>
            <a:off x="1780917" y="4041241"/>
            <a:ext cx="372517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"/>
          <p:cNvSpPr/>
          <p:nvPr/>
        </p:nvSpPr>
        <p:spPr>
          <a:xfrm>
            <a:off x="1706531" y="4533961"/>
            <a:ext cx="521291" cy="538991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"/>
          <p:cNvSpPr/>
          <p:nvPr/>
        </p:nvSpPr>
        <p:spPr>
          <a:xfrm>
            <a:off x="700454" y="4557599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"/>
          <p:cNvSpPr/>
          <p:nvPr/>
        </p:nvSpPr>
        <p:spPr>
          <a:xfrm>
            <a:off x="400966" y="4075598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"/>
          <p:cNvSpPr/>
          <p:nvPr/>
        </p:nvSpPr>
        <p:spPr>
          <a:xfrm>
            <a:off x="-35015" y="4075593"/>
            <a:ext cx="339602" cy="400616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"/>
          <p:cNvSpPr/>
          <p:nvPr/>
        </p:nvSpPr>
        <p:spPr>
          <a:xfrm>
            <a:off x="721257" y="4998018"/>
            <a:ext cx="463058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"/>
          <p:cNvSpPr/>
          <p:nvPr/>
        </p:nvSpPr>
        <p:spPr>
          <a:xfrm>
            <a:off x="3251972" y="4825259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"/>
          <p:cNvSpPr/>
          <p:nvPr/>
        </p:nvSpPr>
        <p:spPr>
          <a:xfrm>
            <a:off x="3251977" y="4029276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"/>
          <p:cNvSpPr/>
          <p:nvPr/>
        </p:nvSpPr>
        <p:spPr>
          <a:xfrm>
            <a:off x="2183973" y="4950383"/>
            <a:ext cx="297605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"/>
          <p:cNvSpPr/>
          <p:nvPr/>
        </p:nvSpPr>
        <p:spPr>
          <a:xfrm>
            <a:off x="39491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"/>
          <p:cNvSpPr/>
          <p:nvPr/>
        </p:nvSpPr>
        <p:spPr>
          <a:xfrm>
            <a:off x="1360114" y="4780233"/>
            <a:ext cx="323616" cy="321545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"/>
          <p:cNvSpPr/>
          <p:nvPr/>
        </p:nvSpPr>
        <p:spPr>
          <a:xfrm>
            <a:off x="3721843" y="4000279"/>
            <a:ext cx="306966" cy="385026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"/>
          <p:cNvSpPr/>
          <p:nvPr/>
        </p:nvSpPr>
        <p:spPr>
          <a:xfrm>
            <a:off x="91624" y="4552927"/>
            <a:ext cx="416228" cy="409987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"/>
          <p:cNvSpPr/>
          <p:nvPr/>
        </p:nvSpPr>
        <p:spPr>
          <a:xfrm>
            <a:off x="4028803" y="4583868"/>
            <a:ext cx="391238" cy="289294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"/>
          <p:cNvSpPr/>
          <p:nvPr/>
        </p:nvSpPr>
        <p:spPr>
          <a:xfrm>
            <a:off x="2703" y="4900230"/>
            <a:ext cx="180032" cy="373538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"/>
          <p:cNvSpPr/>
          <p:nvPr/>
        </p:nvSpPr>
        <p:spPr>
          <a:xfrm rot="1920548">
            <a:off x="2436125" y="4658174"/>
            <a:ext cx="501521" cy="425556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"/>
          <p:cNvSpPr/>
          <p:nvPr/>
        </p:nvSpPr>
        <p:spPr>
          <a:xfrm>
            <a:off x="3462692" y="4517804"/>
            <a:ext cx="479680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"/>
          <p:cNvSpPr/>
          <p:nvPr/>
        </p:nvSpPr>
        <p:spPr>
          <a:xfrm rot="-5400000">
            <a:off x="2883754" y="3982229"/>
            <a:ext cx="279905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"/>
          <p:cNvSpPr/>
          <p:nvPr/>
        </p:nvSpPr>
        <p:spPr>
          <a:xfrm>
            <a:off x="2859047" y="4370196"/>
            <a:ext cx="377708" cy="426637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"/>
          <p:cNvSpPr/>
          <p:nvPr/>
        </p:nvSpPr>
        <p:spPr>
          <a:xfrm>
            <a:off x="258962" y="4957957"/>
            <a:ext cx="386047" cy="258064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"/>
          <p:cNvSpPr/>
          <p:nvPr/>
        </p:nvSpPr>
        <p:spPr>
          <a:xfrm>
            <a:off x="2981819" y="4885132"/>
            <a:ext cx="174841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293" name="Google Shape;293;p5"/>
          <p:cNvSpPr/>
          <p:nvPr/>
        </p:nvSpPr>
        <p:spPr>
          <a:xfrm>
            <a:off x="723692" y="4220090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5"/>
          <p:cNvSpPr/>
          <p:nvPr/>
        </p:nvSpPr>
        <p:spPr>
          <a:xfrm>
            <a:off x="-58318" y="3053286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5"/>
          <p:cNvSpPr/>
          <p:nvPr/>
        </p:nvSpPr>
        <p:spPr>
          <a:xfrm>
            <a:off x="4025101" y="3422420"/>
            <a:ext cx="370864" cy="809587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5"/>
          <p:cNvSpPr/>
          <p:nvPr/>
        </p:nvSpPr>
        <p:spPr>
          <a:xfrm>
            <a:off x="3078045" y="3128353"/>
            <a:ext cx="730670" cy="895810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5"/>
          <p:cNvSpPr/>
          <p:nvPr/>
        </p:nvSpPr>
        <p:spPr>
          <a:xfrm>
            <a:off x="5401647" y="3285712"/>
            <a:ext cx="805934" cy="750837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5"/>
          <p:cNvSpPr/>
          <p:nvPr/>
        </p:nvSpPr>
        <p:spPr>
          <a:xfrm>
            <a:off x="8364459" y="3346842"/>
            <a:ext cx="873792" cy="600259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5"/>
          <p:cNvSpPr/>
          <p:nvPr/>
        </p:nvSpPr>
        <p:spPr>
          <a:xfrm>
            <a:off x="4551116" y="3125540"/>
            <a:ext cx="657208" cy="679226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5"/>
          <p:cNvSpPr/>
          <p:nvPr/>
        </p:nvSpPr>
        <p:spPr>
          <a:xfrm>
            <a:off x="4419881" y="3994834"/>
            <a:ext cx="919681" cy="950907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5"/>
          <p:cNvSpPr/>
          <p:nvPr/>
        </p:nvSpPr>
        <p:spPr>
          <a:xfrm>
            <a:off x="2644911" y="4036537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5"/>
          <p:cNvSpPr/>
          <p:nvPr/>
        </p:nvSpPr>
        <p:spPr>
          <a:xfrm>
            <a:off x="2116541" y="3186156"/>
            <a:ext cx="829754" cy="780162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5"/>
          <p:cNvSpPr/>
          <p:nvPr/>
        </p:nvSpPr>
        <p:spPr>
          <a:xfrm>
            <a:off x="1347360" y="3186146"/>
            <a:ext cx="599145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5"/>
          <p:cNvSpPr/>
          <p:nvPr/>
        </p:nvSpPr>
        <p:spPr>
          <a:xfrm>
            <a:off x="2681614" y="4813558"/>
            <a:ext cx="816943" cy="313966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5"/>
          <p:cNvSpPr/>
          <p:nvPr/>
        </p:nvSpPr>
        <p:spPr>
          <a:xfrm>
            <a:off x="7146421" y="4508764"/>
            <a:ext cx="1040883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5"/>
          <p:cNvSpPr/>
          <p:nvPr/>
        </p:nvSpPr>
        <p:spPr>
          <a:xfrm>
            <a:off x="7146430" y="3104431"/>
            <a:ext cx="684731" cy="721462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5"/>
          <p:cNvSpPr/>
          <p:nvPr/>
        </p:nvSpPr>
        <p:spPr>
          <a:xfrm>
            <a:off x="5262207" y="4729516"/>
            <a:ext cx="525045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5"/>
          <p:cNvSpPr/>
          <p:nvPr/>
        </p:nvSpPr>
        <p:spPr>
          <a:xfrm>
            <a:off x="8376371" y="4729061"/>
            <a:ext cx="508531" cy="324975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5"/>
          <p:cNvSpPr/>
          <p:nvPr/>
        </p:nvSpPr>
        <p:spPr>
          <a:xfrm>
            <a:off x="3808716" y="4429326"/>
            <a:ext cx="570934" cy="567281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5"/>
          <p:cNvSpPr/>
          <p:nvPr/>
        </p:nvSpPr>
        <p:spPr>
          <a:xfrm>
            <a:off x="7975390" y="3053271"/>
            <a:ext cx="541559" cy="679276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5"/>
          <p:cNvSpPr/>
          <p:nvPr/>
        </p:nvSpPr>
        <p:spPr>
          <a:xfrm>
            <a:off x="1570784" y="4028294"/>
            <a:ext cx="734323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5"/>
          <p:cNvSpPr/>
          <p:nvPr/>
        </p:nvSpPr>
        <p:spPr>
          <a:xfrm>
            <a:off x="247060" y="4094875"/>
            <a:ext cx="275433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5"/>
          <p:cNvSpPr/>
          <p:nvPr/>
        </p:nvSpPr>
        <p:spPr>
          <a:xfrm>
            <a:off x="8516943" y="4082883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5"/>
          <p:cNvSpPr/>
          <p:nvPr/>
        </p:nvSpPr>
        <p:spPr>
          <a:xfrm>
            <a:off x="859713" y="3417442"/>
            <a:ext cx="317619" cy="65900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5"/>
          <p:cNvSpPr/>
          <p:nvPr/>
        </p:nvSpPr>
        <p:spPr>
          <a:xfrm rot="1920742">
            <a:off x="5707037" y="4213989"/>
            <a:ext cx="884796" cy="750833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5"/>
          <p:cNvSpPr/>
          <p:nvPr/>
        </p:nvSpPr>
        <p:spPr>
          <a:xfrm rot="-3496844">
            <a:off x="115838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5"/>
          <p:cNvSpPr/>
          <p:nvPr/>
        </p:nvSpPr>
        <p:spPr>
          <a:xfrm>
            <a:off x="7518183" y="3966329"/>
            <a:ext cx="846268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5"/>
          <p:cNvSpPr/>
          <p:nvPr/>
        </p:nvSpPr>
        <p:spPr>
          <a:xfrm rot="-5400000">
            <a:off x="6496794" y="3021440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5"/>
          <p:cNvSpPr/>
          <p:nvPr/>
        </p:nvSpPr>
        <p:spPr>
          <a:xfrm>
            <a:off x="6453205" y="3705906"/>
            <a:ext cx="666365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5"/>
          <p:cNvSpPr/>
          <p:nvPr/>
        </p:nvSpPr>
        <p:spPr>
          <a:xfrm>
            <a:off x="1866011" y="4742878"/>
            <a:ext cx="681078" cy="455286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5"/>
          <p:cNvSpPr/>
          <p:nvPr/>
        </p:nvSpPr>
        <p:spPr>
          <a:xfrm>
            <a:off x="6669805" y="4614394"/>
            <a:ext cx="308461" cy="330480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8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8"/>
          <p:cNvSpPr txBox="1">
            <a:spLocks noGrp="1"/>
          </p:cNvSpPr>
          <p:nvPr>
            <p:ph type="body" idx="1"/>
          </p:nvPr>
        </p:nvSpPr>
        <p:spPr>
          <a:xfrm>
            <a:off x="747925" y="1308875"/>
            <a:ext cx="2097899" cy="3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✘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p8"/>
          <p:cNvSpPr txBox="1">
            <a:spLocks noGrp="1"/>
          </p:cNvSpPr>
          <p:nvPr>
            <p:ph type="body" idx="2"/>
          </p:nvPr>
        </p:nvSpPr>
        <p:spPr>
          <a:xfrm>
            <a:off x="2953086" y="1308875"/>
            <a:ext cx="2097899" cy="3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✘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3" name="Google Shape;403;p8"/>
          <p:cNvSpPr txBox="1">
            <a:spLocks noGrp="1"/>
          </p:cNvSpPr>
          <p:nvPr>
            <p:ph type="body" idx="3"/>
          </p:nvPr>
        </p:nvSpPr>
        <p:spPr>
          <a:xfrm>
            <a:off x="5158248" y="1308875"/>
            <a:ext cx="2097899" cy="3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✘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404" name="Google Shape;404;p8"/>
          <p:cNvGrpSpPr/>
          <p:nvPr/>
        </p:nvGrpSpPr>
        <p:grpSpPr>
          <a:xfrm>
            <a:off x="7442902" y="-91153"/>
            <a:ext cx="1796289" cy="5330574"/>
            <a:chOff x="6023725" y="842300"/>
            <a:chExt cx="1358150" cy="4030375"/>
          </a:xfrm>
        </p:grpSpPr>
        <p:sp>
          <p:nvSpPr>
            <p:cNvPr id="405" name="Google Shape;405;p8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8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8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8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8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8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8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8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8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8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8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8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8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8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8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8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8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8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8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8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8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8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8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8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8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8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8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8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8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434" name="Google Shape;434;p8"/>
          <p:cNvCxnSpPr/>
          <p:nvPr/>
        </p:nvCxnSpPr>
        <p:spPr>
          <a:xfrm>
            <a:off x="850475" y="1031425"/>
            <a:ext cx="6037799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9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437" name="Google Shape;437;p9"/>
          <p:cNvGrpSpPr/>
          <p:nvPr/>
        </p:nvGrpSpPr>
        <p:grpSpPr>
          <a:xfrm>
            <a:off x="7442902" y="-91153"/>
            <a:ext cx="1796289" cy="5330574"/>
            <a:chOff x="6023725" y="842300"/>
            <a:chExt cx="1358150" cy="4030375"/>
          </a:xfrm>
        </p:grpSpPr>
        <p:sp>
          <p:nvSpPr>
            <p:cNvPr id="438" name="Google Shape;438;p9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9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9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9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9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9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9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9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9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9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9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9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9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9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9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9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9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9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9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9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9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9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9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9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9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9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9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9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9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467" name="Google Shape;467;p9"/>
          <p:cNvCxnSpPr/>
          <p:nvPr/>
        </p:nvCxnSpPr>
        <p:spPr>
          <a:xfrm>
            <a:off x="850475" y="1031425"/>
            <a:ext cx="6037799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7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h="120000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ts val="2600"/>
              <a:buFont typeface="Dosis"/>
              <a:buChar char="✘"/>
              <a:defRPr sz="26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✗"/>
              <a:defRPr sz="20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None/>
              <a:defRPr sz="20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4"/>
          <p:cNvSpPr txBox="1">
            <a:spLocks noGrp="1"/>
          </p:cNvSpPr>
          <p:nvPr>
            <p:ph type="ctrTitle"/>
          </p:nvPr>
        </p:nvSpPr>
        <p:spPr>
          <a:xfrm>
            <a:off x="390418" y="585627"/>
            <a:ext cx="8291245" cy="322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i="1" u="sng">
                <a:latin typeface="Times New Roman"/>
                <a:ea typeface="Times New Roman"/>
                <a:cs typeface="Times New Roman"/>
                <a:sym typeface="Times New Roman"/>
              </a:rPr>
              <a:t>Chủ đề</a:t>
            </a:r>
            <a:r>
              <a:rPr lang="en-US" i="1" u="sng" smtClean="0">
                <a:latin typeface="Times New Roman"/>
                <a:ea typeface="Times New Roman"/>
                <a:cs typeface="Times New Roman"/>
                <a:sym typeface="Times New Roman"/>
              </a:rPr>
              <a:t>: (BÀI 8+9)</a:t>
            </a:r>
            <a:br>
              <a:rPr lang="en-US" i="1" u="sng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i="1" u="sng" smtClean="0">
                <a:latin typeface="Times New Roman"/>
                <a:ea typeface="Times New Roman"/>
                <a:cs typeface="Times New Roman"/>
                <a:sym typeface="Times New Roman"/>
              </a:rPr>
              <a:t>Tiết 15,16,17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b="1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NĂNG ĐỘNG, SÁNG TẠO</a:t>
            </a:r>
            <a:br>
              <a:rPr lang="en-US" b="1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b="1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LÀM VIỆC CÓ NĂNG SUẤT, CHẤT LƯỢNG VÀ HIỆU QUẢ</a:t>
            </a:r>
            <a:endParaRPr b="1" i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17"/>
          <p:cNvSpPr txBox="1">
            <a:spLocks noGrp="1"/>
          </p:cNvSpPr>
          <p:nvPr>
            <p:ph type="ctrTitle"/>
          </p:nvPr>
        </p:nvSpPr>
        <p:spPr>
          <a:xfrm>
            <a:off x="1605418" y="130674"/>
            <a:ext cx="5301599" cy="719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b="1">
                <a:latin typeface="Times New Roman"/>
                <a:ea typeface="Times New Roman"/>
                <a:cs typeface="Times New Roman"/>
                <a:sym typeface="Times New Roman"/>
              </a:rPr>
              <a:t>II. NỘI DUNG BÀI HỌC</a:t>
            </a:r>
            <a:endParaRPr sz="32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6" name="Google Shape;516;p17"/>
          <p:cNvSpPr/>
          <p:nvPr/>
        </p:nvSpPr>
        <p:spPr>
          <a:xfrm>
            <a:off x="499730" y="850606"/>
            <a:ext cx="8187070" cy="3012477"/>
          </a:xfrm>
          <a:prstGeom prst="cloud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A42425"/>
              </a:gs>
              <a:gs pos="100000">
                <a:srgbClr val="ECA2A2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hiểu năng động là gì? Sáng tạo là gì.? Thế nào là làm việc có năng suất chất lượng và hiệu quả?</a:t>
            </a:r>
            <a:endParaRPr/>
          </a:p>
        </p:txBody>
      </p:sp>
      <p:sp>
        <p:nvSpPr>
          <p:cNvPr id="517" name="Google Shape;517;p17">
            <a:hlinkClick r:id="" action="ppaction://noaction"/>
          </p:cNvPr>
          <p:cNvSpPr/>
          <p:nvPr/>
        </p:nvSpPr>
        <p:spPr>
          <a:xfrm>
            <a:off x="7962472" y="3739793"/>
            <a:ext cx="534256" cy="2260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2A5E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17"/>
          <p:cNvSpPr/>
          <p:nvPr/>
        </p:nvSpPr>
        <p:spPr>
          <a:xfrm>
            <a:off x="499730" y="850606"/>
            <a:ext cx="8187069" cy="3012477"/>
          </a:xfrm>
          <a:prstGeom prst="cloud">
            <a:avLst/>
          </a:prstGeom>
          <a:gradFill>
            <a:gsLst>
              <a:gs pos="0">
                <a:srgbClr val="A6E7F9"/>
              </a:gs>
              <a:gs pos="35000">
                <a:srgbClr val="C0EEFA"/>
              </a:gs>
              <a:gs pos="100000">
                <a:srgbClr val="E6F7FE"/>
              </a:gs>
            </a:gsLst>
            <a:lin ang="16200000" scaled="0"/>
          </a:gradFill>
          <a:ln w="9525" cap="flat" cmpd="sng">
            <a:solidFill>
              <a:srgbClr val="51A4B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 hiểu người năng động, sáng tạo và làm việc hiệu quả là người như thế </a:t>
            </a:r>
            <a:r>
              <a:rPr lang="en-US" sz="2800" b="1" i="1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nào?</a:t>
            </a: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21"/>
          <p:cNvSpPr txBox="1">
            <a:spLocks noGrp="1"/>
          </p:cNvSpPr>
          <p:nvPr>
            <p:ph type="title"/>
          </p:nvPr>
        </p:nvSpPr>
        <p:spPr>
          <a:xfrm>
            <a:off x="747925" y="287675"/>
            <a:ext cx="6711113" cy="69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Theo em năng động, sáng tạo có khác với phiêu lưu mạo hiểm, liều lĩnh không ? Vì sao?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8" name="Google Shape;56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480" y="1147162"/>
            <a:ext cx="6616557" cy="357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2479" y="1147163"/>
            <a:ext cx="6616557" cy="3578950"/>
          </a:xfrm>
          <a:prstGeom prst="rect">
            <a:avLst/>
          </a:prstGeom>
          <a:noFill/>
          <a:ln>
            <a:noFill/>
          </a:ln>
        </p:spPr>
      </p:pic>
      <p:sp>
        <p:nvSpPr>
          <p:cNvPr id="570" name="Google Shape;570;p21">
            <a:hlinkClick r:id="" action="ppaction://noaction"/>
          </p:cNvPr>
          <p:cNvSpPr/>
          <p:nvPr/>
        </p:nvSpPr>
        <p:spPr>
          <a:xfrm rot="2794249">
            <a:off x="7074541" y="4763792"/>
            <a:ext cx="384495" cy="379708"/>
          </a:xfrm>
          <a:custGeom>
            <a:avLst/>
            <a:gdLst/>
            <a:ahLst/>
            <a:cxnLst/>
            <a:rect l="l" t="t" r="r" b="b"/>
            <a:pathLst>
              <a:path w="17593" h="17374" extrusionOk="0">
                <a:moveTo>
                  <a:pt x="14673" y="1266"/>
                </a:moveTo>
                <a:lnTo>
                  <a:pt x="14624" y="1314"/>
                </a:lnTo>
                <a:lnTo>
                  <a:pt x="14600" y="1363"/>
                </a:lnTo>
                <a:lnTo>
                  <a:pt x="14575" y="1412"/>
                </a:lnTo>
                <a:lnTo>
                  <a:pt x="14575" y="1485"/>
                </a:lnTo>
                <a:lnTo>
                  <a:pt x="14600" y="1533"/>
                </a:lnTo>
                <a:lnTo>
                  <a:pt x="14648" y="1606"/>
                </a:lnTo>
                <a:lnTo>
                  <a:pt x="14697" y="1631"/>
                </a:lnTo>
                <a:lnTo>
                  <a:pt x="14940" y="1728"/>
                </a:lnTo>
                <a:lnTo>
                  <a:pt x="15159" y="1825"/>
                </a:lnTo>
                <a:lnTo>
                  <a:pt x="15354" y="1971"/>
                </a:lnTo>
                <a:lnTo>
                  <a:pt x="15524" y="2166"/>
                </a:lnTo>
                <a:lnTo>
                  <a:pt x="15597" y="2263"/>
                </a:lnTo>
                <a:lnTo>
                  <a:pt x="15646" y="2360"/>
                </a:lnTo>
                <a:lnTo>
                  <a:pt x="15695" y="2579"/>
                </a:lnTo>
                <a:lnTo>
                  <a:pt x="15792" y="3017"/>
                </a:lnTo>
                <a:lnTo>
                  <a:pt x="15816" y="3090"/>
                </a:lnTo>
                <a:lnTo>
                  <a:pt x="15865" y="3139"/>
                </a:lnTo>
                <a:lnTo>
                  <a:pt x="15938" y="3163"/>
                </a:lnTo>
                <a:lnTo>
                  <a:pt x="15987" y="3188"/>
                </a:lnTo>
                <a:lnTo>
                  <a:pt x="16060" y="3163"/>
                </a:lnTo>
                <a:lnTo>
                  <a:pt x="16133" y="3139"/>
                </a:lnTo>
                <a:lnTo>
                  <a:pt x="16181" y="3090"/>
                </a:lnTo>
                <a:lnTo>
                  <a:pt x="16206" y="3017"/>
                </a:lnTo>
                <a:lnTo>
                  <a:pt x="16254" y="2871"/>
                </a:lnTo>
                <a:lnTo>
                  <a:pt x="16254" y="2725"/>
                </a:lnTo>
                <a:lnTo>
                  <a:pt x="16230" y="2579"/>
                </a:lnTo>
                <a:lnTo>
                  <a:pt x="16181" y="2409"/>
                </a:lnTo>
                <a:lnTo>
                  <a:pt x="16133" y="2263"/>
                </a:lnTo>
                <a:lnTo>
                  <a:pt x="16060" y="2117"/>
                </a:lnTo>
                <a:lnTo>
                  <a:pt x="15889" y="1874"/>
                </a:lnTo>
                <a:lnTo>
                  <a:pt x="15670" y="1631"/>
                </a:lnTo>
                <a:lnTo>
                  <a:pt x="15524" y="1509"/>
                </a:lnTo>
                <a:lnTo>
                  <a:pt x="15378" y="1436"/>
                </a:lnTo>
                <a:lnTo>
                  <a:pt x="15232" y="1363"/>
                </a:lnTo>
                <a:lnTo>
                  <a:pt x="15086" y="1290"/>
                </a:lnTo>
                <a:lnTo>
                  <a:pt x="14916" y="1266"/>
                </a:lnTo>
                <a:close/>
                <a:moveTo>
                  <a:pt x="2458" y="2263"/>
                </a:moveTo>
                <a:lnTo>
                  <a:pt x="2725" y="2433"/>
                </a:lnTo>
                <a:lnTo>
                  <a:pt x="2993" y="2604"/>
                </a:lnTo>
                <a:lnTo>
                  <a:pt x="3553" y="2896"/>
                </a:lnTo>
                <a:lnTo>
                  <a:pt x="4550" y="3480"/>
                </a:lnTo>
                <a:lnTo>
                  <a:pt x="4477" y="3528"/>
                </a:lnTo>
                <a:lnTo>
                  <a:pt x="4137" y="3942"/>
                </a:lnTo>
                <a:lnTo>
                  <a:pt x="4015" y="4088"/>
                </a:lnTo>
                <a:lnTo>
                  <a:pt x="3918" y="4210"/>
                </a:lnTo>
                <a:lnTo>
                  <a:pt x="3261" y="3723"/>
                </a:lnTo>
                <a:lnTo>
                  <a:pt x="2969" y="3480"/>
                </a:lnTo>
                <a:lnTo>
                  <a:pt x="2677" y="3212"/>
                </a:lnTo>
                <a:lnTo>
                  <a:pt x="2360" y="2969"/>
                </a:lnTo>
                <a:lnTo>
                  <a:pt x="2044" y="2725"/>
                </a:lnTo>
                <a:lnTo>
                  <a:pt x="2239" y="2482"/>
                </a:lnTo>
                <a:lnTo>
                  <a:pt x="2458" y="2263"/>
                </a:lnTo>
                <a:close/>
                <a:moveTo>
                  <a:pt x="4721" y="3577"/>
                </a:moveTo>
                <a:lnTo>
                  <a:pt x="5232" y="3869"/>
                </a:lnTo>
                <a:lnTo>
                  <a:pt x="6278" y="4477"/>
                </a:lnTo>
                <a:lnTo>
                  <a:pt x="6132" y="4648"/>
                </a:lnTo>
                <a:lnTo>
                  <a:pt x="6010" y="4842"/>
                </a:lnTo>
                <a:lnTo>
                  <a:pt x="5840" y="5086"/>
                </a:lnTo>
                <a:lnTo>
                  <a:pt x="5694" y="5329"/>
                </a:lnTo>
                <a:lnTo>
                  <a:pt x="5256" y="5086"/>
                </a:lnTo>
                <a:lnTo>
                  <a:pt x="4842" y="4842"/>
                </a:lnTo>
                <a:lnTo>
                  <a:pt x="4137" y="4380"/>
                </a:lnTo>
                <a:lnTo>
                  <a:pt x="4258" y="4283"/>
                </a:lnTo>
                <a:lnTo>
                  <a:pt x="4356" y="4161"/>
                </a:lnTo>
                <a:lnTo>
                  <a:pt x="4696" y="3747"/>
                </a:lnTo>
                <a:lnTo>
                  <a:pt x="4721" y="3650"/>
                </a:lnTo>
                <a:lnTo>
                  <a:pt x="4721" y="3577"/>
                </a:lnTo>
                <a:close/>
                <a:moveTo>
                  <a:pt x="9271" y="9101"/>
                </a:moveTo>
                <a:lnTo>
                  <a:pt x="9247" y="9149"/>
                </a:lnTo>
                <a:lnTo>
                  <a:pt x="9125" y="9563"/>
                </a:lnTo>
                <a:lnTo>
                  <a:pt x="9028" y="9977"/>
                </a:lnTo>
                <a:lnTo>
                  <a:pt x="8979" y="10171"/>
                </a:lnTo>
                <a:lnTo>
                  <a:pt x="8955" y="10366"/>
                </a:lnTo>
                <a:lnTo>
                  <a:pt x="8955" y="10585"/>
                </a:lnTo>
                <a:lnTo>
                  <a:pt x="9003" y="10755"/>
                </a:lnTo>
                <a:lnTo>
                  <a:pt x="9003" y="10779"/>
                </a:lnTo>
                <a:lnTo>
                  <a:pt x="9028" y="10804"/>
                </a:lnTo>
                <a:lnTo>
                  <a:pt x="9052" y="10804"/>
                </a:lnTo>
                <a:lnTo>
                  <a:pt x="9076" y="10779"/>
                </a:lnTo>
                <a:lnTo>
                  <a:pt x="9149" y="10633"/>
                </a:lnTo>
                <a:lnTo>
                  <a:pt x="9174" y="10463"/>
                </a:lnTo>
                <a:lnTo>
                  <a:pt x="9222" y="10123"/>
                </a:lnTo>
                <a:lnTo>
                  <a:pt x="9271" y="9660"/>
                </a:lnTo>
                <a:lnTo>
                  <a:pt x="9320" y="9174"/>
                </a:lnTo>
                <a:lnTo>
                  <a:pt x="9320" y="9125"/>
                </a:lnTo>
                <a:lnTo>
                  <a:pt x="9295" y="9101"/>
                </a:lnTo>
                <a:close/>
                <a:moveTo>
                  <a:pt x="11874" y="9149"/>
                </a:moveTo>
                <a:lnTo>
                  <a:pt x="11899" y="9295"/>
                </a:lnTo>
                <a:lnTo>
                  <a:pt x="11947" y="9417"/>
                </a:lnTo>
                <a:lnTo>
                  <a:pt x="12093" y="9709"/>
                </a:lnTo>
                <a:lnTo>
                  <a:pt x="12239" y="9977"/>
                </a:lnTo>
                <a:lnTo>
                  <a:pt x="12385" y="10244"/>
                </a:lnTo>
                <a:lnTo>
                  <a:pt x="12556" y="10560"/>
                </a:lnTo>
                <a:lnTo>
                  <a:pt x="12385" y="10658"/>
                </a:lnTo>
                <a:lnTo>
                  <a:pt x="12264" y="10755"/>
                </a:lnTo>
                <a:lnTo>
                  <a:pt x="12045" y="10925"/>
                </a:lnTo>
                <a:lnTo>
                  <a:pt x="11923" y="10998"/>
                </a:lnTo>
                <a:lnTo>
                  <a:pt x="11826" y="11096"/>
                </a:lnTo>
                <a:lnTo>
                  <a:pt x="11582" y="10706"/>
                </a:lnTo>
                <a:lnTo>
                  <a:pt x="11461" y="10487"/>
                </a:lnTo>
                <a:lnTo>
                  <a:pt x="11315" y="10220"/>
                </a:lnTo>
                <a:lnTo>
                  <a:pt x="11169" y="9977"/>
                </a:lnTo>
                <a:lnTo>
                  <a:pt x="11071" y="9879"/>
                </a:lnTo>
                <a:lnTo>
                  <a:pt x="10974" y="9782"/>
                </a:lnTo>
                <a:lnTo>
                  <a:pt x="11412" y="9466"/>
                </a:lnTo>
                <a:lnTo>
                  <a:pt x="11850" y="9174"/>
                </a:lnTo>
                <a:lnTo>
                  <a:pt x="11874" y="9149"/>
                </a:lnTo>
                <a:close/>
                <a:moveTo>
                  <a:pt x="8492" y="9685"/>
                </a:moveTo>
                <a:lnTo>
                  <a:pt x="8492" y="9709"/>
                </a:lnTo>
                <a:lnTo>
                  <a:pt x="8395" y="10439"/>
                </a:lnTo>
                <a:lnTo>
                  <a:pt x="8346" y="10852"/>
                </a:lnTo>
                <a:lnTo>
                  <a:pt x="8346" y="11047"/>
                </a:lnTo>
                <a:lnTo>
                  <a:pt x="8346" y="11169"/>
                </a:lnTo>
                <a:lnTo>
                  <a:pt x="8371" y="11242"/>
                </a:lnTo>
                <a:lnTo>
                  <a:pt x="8419" y="11290"/>
                </a:lnTo>
                <a:lnTo>
                  <a:pt x="8444" y="11290"/>
                </a:lnTo>
                <a:lnTo>
                  <a:pt x="8468" y="11266"/>
                </a:lnTo>
                <a:lnTo>
                  <a:pt x="8517" y="11120"/>
                </a:lnTo>
                <a:lnTo>
                  <a:pt x="8541" y="10974"/>
                </a:lnTo>
                <a:lnTo>
                  <a:pt x="8565" y="10658"/>
                </a:lnTo>
                <a:lnTo>
                  <a:pt x="8565" y="10195"/>
                </a:lnTo>
                <a:lnTo>
                  <a:pt x="8565" y="9733"/>
                </a:lnTo>
                <a:lnTo>
                  <a:pt x="8541" y="9709"/>
                </a:lnTo>
                <a:lnTo>
                  <a:pt x="8517" y="9685"/>
                </a:lnTo>
                <a:close/>
                <a:moveTo>
                  <a:pt x="12702" y="10852"/>
                </a:moveTo>
                <a:lnTo>
                  <a:pt x="13286" y="11972"/>
                </a:lnTo>
                <a:lnTo>
                  <a:pt x="13578" y="12556"/>
                </a:lnTo>
                <a:lnTo>
                  <a:pt x="13505" y="12580"/>
                </a:lnTo>
                <a:lnTo>
                  <a:pt x="13407" y="12629"/>
                </a:lnTo>
                <a:lnTo>
                  <a:pt x="13286" y="12726"/>
                </a:lnTo>
                <a:lnTo>
                  <a:pt x="13018" y="12945"/>
                </a:lnTo>
                <a:lnTo>
                  <a:pt x="12677" y="12410"/>
                </a:lnTo>
                <a:lnTo>
                  <a:pt x="11947" y="11315"/>
                </a:lnTo>
                <a:lnTo>
                  <a:pt x="12069" y="11242"/>
                </a:lnTo>
                <a:lnTo>
                  <a:pt x="12191" y="11169"/>
                </a:lnTo>
                <a:lnTo>
                  <a:pt x="12410" y="11023"/>
                </a:lnTo>
                <a:lnTo>
                  <a:pt x="12556" y="10950"/>
                </a:lnTo>
                <a:lnTo>
                  <a:pt x="12702" y="10852"/>
                </a:lnTo>
                <a:close/>
                <a:moveTo>
                  <a:pt x="13724" y="12823"/>
                </a:moveTo>
                <a:lnTo>
                  <a:pt x="14965" y="15232"/>
                </a:lnTo>
                <a:lnTo>
                  <a:pt x="14770" y="15378"/>
                </a:lnTo>
                <a:lnTo>
                  <a:pt x="13991" y="14283"/>
                </a:lnTo>
                <a:lnTo>
                  <a:pt x="13188" y="13164"/>
                </a:lnTo>
                <a:lnTo>
                  <a:pt x="13334" y="13091"/>
                </a:lnTo>
                <a:lnTo>
                  <a:pt x="13456" y="13018"/>
                </a:lnTo>
                <a:lnTo>
                  <a:pt x="13578" y="12921"/>
                </a:lnTo>
                <a:lnTo>
                  <a:pt x="13724" y="12823"/>
                </a:lnTo>
                <a:close/>
                <a:moveTo>
                  <a:pt x="584" y="11534"/>
                </a:moveTo>
                <a:lnTo>
                  <a:pt x="925" y="11704"/>
                </a:lnTo>
                <a:lnTo>
                  <a:pt x="1290" y="11874"/>
                </a:lnTo>
                <a:lnTo>
                  <a:pt x="1655" y="12020"/>
                </a:lnTo>
                <a:lnTo>
                  <a:pt x="2020" y="12166"/>
                </a:lnTo>
                <a:lnTo>
                  <a:pt x="2847" y="12556"/>
                </a:lnTo>
                <a:lnTo>
                  <a:pt x="3261" y="12775"/>
                </a:lnTo>
                <a:lnTo>
                  <a:pt x="3674" y="13018"/>
                </a:lnTo>
                <a:lnTo>
                  <a:pt x="3869" y="13164"/>
                </a:lnTo>
                <a:lnTo>
                  <a:pt x="4064" y="13359"/>
                </a:lnTo>
                <a:lnTo>
                  <a:pt x="4258" y="13529"/>
                </a:lnTo>
                <a:lnTo>
                  <a:pt x="4404" y="13748"/>
                </a:lnTo>
                <a:lnTo>
                  <a:pt x="4550" y="13967"/>
                </a:lnTo>
                <a:lnTo>
                  <a:pt x="4696" y="14186"/>
                </a:lnTo>
                <a:lnTo>
                  <a:pt x="4940" y="14648"/>
                </a:lnTo>
                <a:lnTo>
                  <a:pt x="5159" y="15135"/>
                </a:lnTo>
                <a:lnTo>
                  <a:pt x="5378" y="15622"/>
                </a:lnTo>
                <a:lnTo>
                  <a:pt x="5572" y="16133"/>
                </a:lnTo>
                <a:lnTo>
                  <a:pt x="5816" y="16595"/>
                </a:lnTo>
                <a:lnTo>
                  <a:pt x="5621" y="16327"/>
                </a:lnTo>
                <a:lnTo>
                  <a:pt x="5305" y="15841"/>
                </a:lnTo>
                <a:lnTo>
                  <a:pt x="5037" y="15330"/>
                </a:lnTo>
                <a:lnTo>
                  <a:pt x="4842" y="14916"/>
                </a:lnTo>
                <a:lnTo>
                  <a:pt x="4648" y="14454"/>
                </a:lnTo>
                <a:lnTo>
                  <a:pt x="4550" y="14259"/>
                </a:lnTo>
                <a:lnTo>
                  <a:pt x="4429" y="14040"/>
                </a:lnTo>
                <a:lnTo>
                  <a:pt x="4283" y="13870"/>
                </a:lnTo>
                <a:lnTo>
                  <a:pt x="4112" y="13699"/>
                </a:lnTo>
                <a:lnTo>
                  <a:pt x="4137" y="13602"/>
                </a:lnTo>
                <a:lnTo>
                  <a:pt x="4112" y="13529"/>
                </a:lnTo>
                <a:lnTo>
                  <a:pt x="4039" y="13456"/>
                </a:lnTo>
                <a:lnTo>
                  <a:pt x="3918" y="13407"/>
                </a:lnTo>
                <a:lnTo>
                  <a:pt x="3820" y="13383"/>
                </a:lnTo>
                <a:lnTo>
                  <a:pt x="3747" y="13334"/>
                </a:lnTo>
                <a:lnTo>
                  <a:pt x="3553" y="13237"/>
                </a:lnTo>
                <a:lnTo>
                  <a:pt x="3382" y="13091"/>
                </a:lnTo>
                <a:lnTo>
                  <a:pt x="3212" y="12994"/>
                </a:lnTo>
                <a:lnTo>
                  <a:pt x="2774" y="12750"/>
                </a:lnTo>
                <a:lnTo>
                  <a:pt x="2312" y="12531"/>
                </a:lnTo>
                <a:lnTo>
                  <a:pt x="1144" y="11996"/>
                </a:lnTo>
                <a:lnTo>
                  <a:pt x="828" y="11850"/>
                </a:lnTo>
                <a:lnTo>
                  <a:pt x="682" y="11777"/>
                </a:lnTo>
                <a:lnTo>
                  <a:pt x="511" y="11704"/>
                </a:lnTo>
                <a:lnTo>
                  <a:pt x="584" y="11534"/>
                </a:lnTo>
                <a:close/>
                <a:moveTo>
                  <a:pt x="16011" y="438"/>
                </a:moveTo>
                <a:lnTo>
                  <a:pt x="16230" y="487"/>
                </a:lnTo>
                <a:lnTo>
                  <a:pt x="16449" y="560"/>
                </a:lnTo>
                <a:lnTo>
                  <a:pt x="16644" y="657"/>
                </a:lnTo>
                <a:lnTo>
                  <a:pt x="16838" y="803"/>
                </a:lnTo>
                <a:lnTo>
                  <a:pt x="16936" y="901"/>
                </a:lnTo>
                <a:lnTo>
                  <a:pt x="17009" y="1022"/>
                </a:lnTo>
                <a:lnTo>
                  <a:pt x="17082" y="1144"/>
                </a:lnTo>
                <a:lnTo>
                  <a:pt x="17130" y="1266"/>
                </a:lnTo>
                <a:lnTo>
                  <a:pt x="17057" y="1168"/>
                </a:lnTo>
                <a:lnTo>
                  <a:pt x="16960" y="1095"/>
                </a:lnTo>
                <a:lnTo>
                  <a:pt x="16936" y="1120"/>
                </a:lnTo>
                <a:lnTo>
                  <a:pt x="16911" y="1168"/>
                </a:lnTo>
                <a:lnTo>
                  <a:pt x="16911" y="1217"/>
                </a:lnTo>
                <a:lnTo>
                  <a:pt x="16911" y="1339"/>
                </a:lnTo>
                <a:lnTo>
                  <a:pt x="16984" y="1582"/>
                </a:lnTo>
                <a:lnTo>
                  <a:pt x="17033" y="1825"/>
                </a:lnTo>
                <a:lnTo>
                  <a:pt x="17057" y="1947"/>
                </a:lnTo>
                <a:lnTo>
                  <a:pt x="17106" y="2069"/>
                </a:lnTo>
                <a:lnTo>
                  <a:pt x="17033" y="2336"/>
                </a:lnTo>
                <a:lnTo>
                  <a:pt x="16911" y="2628"/>
                </a:lnTo>
                <a:lnTo>
                  <a:pt x="16887" y="2214"/>
                </a:lnTo>
                <a:lnTo>
                  <a:pt x="16838" y="2020"/>
                </a:lnTo>
                <a:lnTo>
                  <a:pt x="16741" y="1825"/>
                </a:lnTo>
                <a:lnTo>
                  <a:pt x="16717" y="1801"/>
                </a:lnTo>
                <a:lnTo>
                  <a:pt x="16668" y="1801"/>
                </a:lnTo>
                <a:lnTo>
                  <a:pt x="16644" y="1825"/>
                </a:lnTo>
                <a:lnTo>
                  <a:pt x="16595" y="2020"/>
                </a:lnTo>
                <a:lnTo>
                  <a:pt x="16571" y="2239"/>
                </a:lnTo>
                <a:lnTo>
                  <a:pt x="16571" y="2628"/>
                </a:lnTo>
                <a:lnTo>
                  <a:pt x="16571" y="2920"/>
                </a:lnTo>
                <a:lnTo>
                  <a:pt x="16595" y="3090"/>
                </a:lnTo>
                <a:lnTo>
                  <a:pt x="16619" y="3212"/>
                </a:lnTo>
                <a:lnTo>
                  <a:pt x="16522" y="3382"/>
                </a:lnTo>
                <a:lnTo>
                  <a:pt x="16473" y="3212"/>
                </a:lnTo>
                <a:lnTo>
                  <a:pt x="16473" y="2871"/>
                </a:lnTo>
                <a:lnTo>
                  <a:pt x="16473" y="2531"/>
                </a:lnTo>
                <a:lnTo>
                  <a:pt x="16449" y="2506"/>
                </a:lnTo>
                <a:lnTo>
                  <a:pt x="16425" y="2482"/>
                </a:lnTo>
                <a:lnTo>
                  <a:pt x="16400" y="2482"/>
                </a:lnTo>
                <a:lnTo>
                  <a:pt x="16400" y="2506"/>
                </a:lnTo>
                <a:lnTo>
                  <a:pt x="16327" y="2652"/>
                </a:lnTo>
                <a:lnTo>
                  <a:pt x="16303" y="2798"/>
                </a:lnTo>
                <a:lnTo>
                  <a:pt x="16279" y="2969"/>
                </a:lnTo>
                <a:lnTo>
                  <a:pt x="16254" y="3115"/>
                </a:lnTo>
                <a:lnTo>
                  <a:pt x="16279" y="3382"/>
                </a:lnTo>
                <a:lnTo>
                  <a:pt x="16303" y="3528"/>
                </a:lnTo>
                <a:lnTo>
                  <a:pt x="16352" y="3650"/>
                </a:lnTo>
                <a:lnTo>
                  <a:pt x="16133" y="3966"/>
                </a:lnTo>
                <a:lnTo>
                  <a:pt x="16084" y="4015"/>
                </a:lnTo>
                <a:lnTo>
                  <a:pt x="16035" y="3699"/>
                </a:lnTo>
                <a:lnTo>
                  <a:pt x="16011" y="3358"/>
                </a:lnTo>
                <a:lnTo>
                  <a:pt x="16011" y="3334"/>
                </a:lnTo>
                <a:lnTo>
                  <a:pt x="15962" y="3334"/>
                </a:lnTo>
                <a:lnTo>
                  <a:pt x="15938" y="3358"/>
                </a:lnTo>
                <a:lnTo>
                  <a:pt x="15889" y="3528"/>
                </a:lnTo>
                <a:lnTo>
                  <a:pt x="15841" y="3723"/>
                </a:lnTo>
                <a:lnTo>
                  <a:pt x="15841" y="3893"/>
                </a:lnTo>
                <a:lnTo>
                  <a:pt x="15841" y="4088"/>
                </a:lnTo>
                <a:lnTo>
                  <a:pt x="15865" y="4307"/>
                </a:lnTo>
                <a:lnTo>
                  <a:pt x="15719" y="4477"/>
                </a:lnTo>
                <a:lnTo>
                  <a:pt x="15695" y="4112"/>
                </a:lnTo>
                <a:lnTo>
                  <a:pt x="15646" y="3747"/>
                </a:lnTo>
                <a:lnTo>
                  <a:pt x="15646" y="3723"/>
                </a:lnTo>
                <a:lnTo>
                  <a:pt x="15597" y="3723"/>
                </a:lnTo>
                <a:lnTo>
                  <a:pt x="15573" y="3747"/>
                </a:lnTo>
                <a:lnTo>
                  <a:pt x="15524" y="4210"/>
                </a:lnTo>
                <a:lnTo>
                  <a:pt x="15500" y="4453"/>
                </a:lnTo>
                <a:lnTo>
                  <a:pt x="15524" y="4696"/>
                </a:lnTo>
                <a:lnTo>
                  <a:pt x="15257" y="4940"/>
                </a:lnTo>
                <a:lnTo>
                  <a:pt x="15281" y="4721"/>
                </a:lnTo>
                <a:lnTo>
                  <a:pt x="15281" y="4477"/>
                </a:lnTo>
                <a:lnTo>
                  <a:pt x="15257" y="3699"/>
                </a:lnTo>
                <a:lnTo>
                  <a:pt x="15232" y="3650"/>
                </a:lnTo>
                <a:lnTo>
                  <a:pt x="15159" y="3650"/>
                </a:lnTo>
                <a:lnTo>
                  <a:pt x="15135" y="3699"/>
                </a:lnTo>
                <a:lnTo>
                  <a:pt x="15086" y="4477"/>
                </a:lnTo>
                <a:lnTo>
                  <a:pt x="15062" y="4794"/>
                </a:lnTo>
                <a:lnTo>
                  <a:pt x="15062" y="4964"/>
                </a:lnTo>
                <a:lnTo>
                  <a:pt x="15086" y="5110"/>
                </a:lnTo>
                <a:lnTo>
                  <a:pt x="14916" y="5256"/>
                </a:lnTo>
                <a:lnTo>
                  <a:pt x="14916" y="5134"/>
                </a:lnTo>
                <a:lnTo>
                  <a:pt x="14867" y="4672"/>
                </a:lnTo>
                <a:lnTo>
                  <a:pt x="14819" y="4185"/>
                </a:lnTo>
                <a:lnTo>
                  <a:pt x="14794" y="4161"/>
                </a:lnTo>
                <a:lnTo>
                  <a:pt x="14770" y="4161"/>
                </a:lnTo>
                <a:lnTo>
                  <a:pt x="14770" y="4185"/>
                </a:lnTo>
                <a:lnTo>
                  <a:pt x="14697" y="4599"/>
                </a:lnTo>
                <a:lnTo>
                  <a:pt x="14648" y="5013"/>
                </a:lnTo>
                <a:lnTo>
                  <a:pt x="14624" y="5256"/>
                </a:lnTo>
                <a:lnTo>
                  <a:pt x="14624" y="5475"/>
                </a:lnTo>
                <a:lnTo>
                  <a:pt x="14186" y="5791"/>
                </a:lnTo>
                <a:lnTo>
                  <a:pt x="14162" y="5621"/>
                </a:lnTo>
                <a:lnTo>
                  <a:pt x="14113" y="4721"/>
                </a:lnTo>
                <a:lnTo>
                  <a:pt x="14089" y="4696"/>
                </a:lnTo>
                <a:lnTo>
                  <a:pt x="14064" y="4672"/>
                </a:lnTo>
                <a:lnTo>
                  <a:pt x="14016" y="4672"/>
                </a:lnTo>
                <a:lnTo>
                  <a:pt x="13991" y="4696"/>
                </a:lnTo>
                <a:lnTo>
                  <a:pt x="13943" y="4940"/>
                </a:lnTo>
                <a:lnTo>
                  <a:pt x="13894" y="5159"/>
                </a:lnTo>
                <a:lnTo>
                  <a:pt x="13870" y="5378"/>
                </a:lnTo>
                <a:lnTo>
                  <a:pt x="13870" y="5621"/>
                </a:lnTo>
                <a:lnTo>
                  <a:pt x="13870" y="5791"/>
                </a:lnTo>
                <a:lnTo>
                  <a:pt x="13870" y="5986"/>
                </a:lnTo>
                <a:lnTo>
                  <a:pt x="13529" y="6181"/>
                </a:lnTo>
                <a:lnTo>
                  <a:pt x="13480" y="6205"/>
                </a:lnTo>
                <a:lnTo>
                  <a:pt x="13505" y="6083"/>
                </a:lnTo>
                <a:lnTo>
                  <a:pt x="13505" y="5986"/>
                </a:lnTo>
                <a:lnTo>
                  <a:pt x="13480" y="5791"/>
                </a:lnTo>
                <a:lnTo>
                  <a:pt x="13456" y="5524"/>
                </a:lnTo>
                <a:lnTo>
                  <a:pt x="13383" y="5256"/>
                </a:lnTo>
                <a:lnTo>
                  <a:pt x="13359" y="5232"/>
                </a:lnTo>
                <a:lnTo>
                  <a:pt x="13334" y="5256"/>
                </a:lnTo>
                <a:lnTo>
                  <a:pt x="13286" y="5524"/>
                </a:lnTo>
                <a:lnTo>
                  <a:pt x="13286" y="5791"/>
                </a:lnTo>
                <a:lnTo>
                  <a:pt x="13286" y="6035"/>
                </a:lnTo>
                <a:lnTo>
                  <a:pt x="13310" y="6156"/>
                </a:lnTo>
                <a:lnTo>
                  <a:pt x="13359" y="6254"/>
                </a:lnTo>
                <a:lnTo>
                  <a:pt x="13383" y="6278"/>
                </a:lnTo>
                <a:lnTo>
                  <a:pt x="13407" y="6278"/>
                </a:lnTo>
                <a:lnTo>
                  <a:pt x="13407" y="6375"/>
                </a:lnTo>
                <a:lnTo>
                  <a:pt x="13432" y="6448"/>
                </a:lnTo>
                <a:lnTo>
                  <a:pt x="13480" y="6521"/>
                </a:lnTo>
                <a:lnTo>
                  <a:pt x="13553" y="6594"/>
                </a:lnTo>
                <a:lnTo>
                  <a:pt x="13553" y="6789"/>
                </a:lnTo>
                <a:lnTo>
                  <a:pt x="13578" y="6984"/>
                </a:lnTo>
                <a:lnTo>
                  <a:pt x="13699" y="7397"/>
                </a:lnTo>
                <a:lnTo>
                  <a:pt x="13821" y="7787"/>
                </a:lnTo>
                <a:lnTo>
                  <a:pt x="13967" y="8176"/>
                </a:lnTo>
                <a:lnTo>
                  <a:pt x="14575" y="10195"/>
                </a:lnTo>
                <a:lnTo>
                  <a:pt x="15184" y="12312"/>
                </a:lnTo>
                <a:lnTo>
                  <a:pt x="15500" y="13359"/>
                </a:lnTo>
                <a:lnTo>
                  <a:pt x="15865" y="14381"/>
                </a:lnTo>
                <a:lnTo>
                  <a:pt x="15695" y="14575"/>
                </a:lnTo>
                <a:lnTo>
                  <a:pt x="15524" y="14746"/>
                </a:lnTo>
                <a:lnTo>
                  <a:pt x="15208" y="15038"/>
                </a:lnTo>
                <a:lnTo>
                  <a:pt x="13553" y="11801"/>
                </a:lnTo>
                <a:lnTo>
                  <a:pt x="12653" y="10074"/>
                </a:lnTo>
                <a:lnTo>
                  <a:pt x="12531" y="9782"/>
                </a:lnTo>
                <a:lnTo>
                  <a:pt x="12361" y="9441"/>
                </a:lnTo>
                <a:lnTo>
                  <a:pt x="12288" y="9295"/>
                </a:lnTo>
                <a:lnTo>
                  <a:pt x="12191" y="9149"/>
                </a:lnTo>
                <a:lnTo>
                  <a:pt x="12069" y="9028"/>
                </a:lnTo>
                <a:lnTo>
                  <a:pt x="11947" y="8955"/>
                </a:lnTo>
                <a:lnTo>
                  <a:pt x="11899" y="8857"/>
                </a:lnTo>
                <a:lnTo>
                  <a:pt x="11826" y="8809"/>
                </a:lnTo>
                <a:lnTo>
                  <a:pt x="11753" y="8784"/>
                </a:lnTo>
                <a:lnTo>
                  <a:pt x="11704" y="8809"/>
                </a:lnTo>
                <a:lnTo>
                  <a:pt x="11655" y="8833"/>
                </a:lnTo>
                <a:lnTo>
                  <a:pt x="11534" y="8906"/>
                </a:lnTo>
                <a:lnTo>
                  <a:pt x="11534" y="8736"/>
                </a:lnTo>
                <a:lnTo>
                  <a:pt x="11534" y="8419"/>
                </a:lnTo>
                <a:lnTo>
                  <a:pt x="11534" y="8273"/>
                </a:lnTo>
                <a:lnTo>
                  <a:pt x="11509" y="8127"/>
                </a:lnTo>
                <a:lnTo>
                  <a:pt x="11485" y="8103"/>
                </a:lnTo>
                <a:lnTo>
                  <a:pt x="11461" y="8079"/>
                </a:lnTo>
                <a:lnTo>
                  <a:pt x="11436" y="8103"/>
                </a:lnTo>
                <a:lnTo>
                  <a:pt x="11412" y="8127"/>
                </a:lnTo>
                <a:lnTo>
                  <a:pt x="11388" y="8249"/>
                </a:lnTo>
                <a:lnTo>
                  <a:pt x="11363" y="8371"/>
                </a:lnTo>
                <a:lnTo>
                  <a:pt x="11363" y="8638"/>
                </a:lnTo>
                <a:lnTo>
                  <a:pt x="11339" y="8833"/>
                </a:lnTo>
                <a:lnTo>
                  <a:pt x="11363" y="9052"/>
                </a:lnTo>
                <a:lnTo>
                  <a:pt x="10925" y="9368"/>
                </a:lnTo>
                <a:lnTo>
                  <a:pt x="10950" y="9198"/>
                </a:lnTo>
                <a:lnTo>
                  <a:pt x="10974" y="9028"/>
                </a:lnTo>
                <a:lnTo>
                  <a:pt x="10974" y="8687"/>
                </a:lnTo>
                <a:lnTo>
                  <a:pt x="10998" y="8200"/>
                </a:lnTo>
                <a:lnTo>
                  <a:pt x="10974" y="7957"/>
                </a:lnTo>
                <a:lnTo>
                  <a:pt x="10925" y="7714"/>
                </a:lnTo>
                <a:lnTo>
                  <a:pt x="10925" y="7689"/>
                </a:lnTo>
                <a:lnTo>
                  <a:pt x="10852" y="7689"/>
                </a:lnTo>
                <a:lnTo>
                  <a:pt x="10828" y="7714"/>
                </a:lnTo>
                <a:lnTo>
                  <a:pt x="10779" y="7933"/>
                </a:lnTo>
                <a:lnTo>
                  <a:pt x="10731" y="8127"/>
                </a:lnTo>
                <a:lnTo>
                  <a:pt x="10682" y="8541"/>
                </a:lnTo>
                <a:lnTo>
                  <a:pt x="10633" y="9028"/>
                </a:lnTo>
                <a:lnTo>
                  <a:pt x="10633" y="9271"/>
                </a:lnTo>
                <a:lnTo>
                  <a:pt x="10658" y="9393"/>
                </a:lnTo>
                <a:lnTo>
                  <a:pt x="10682" y="9514"/>
                </a:lnTo>
                <a:lnTo>
                  <a:pt x="10706" y="9539"/>
                </a:lnTo>
                <a:lnTo>
                  <a:pt x="10560" y="9660"/>
                </a:lnTo>
                <a:lnTo>
                  <a:pt x="10487" y="9685"/>
                </a:lnTo>
                <a:lnTo>
                  <a:pt x="10439" y="9733"/>
                </a:lnTo>
                <a:lnTo>
                  <a:pt x="10463" y="9466"/>
                </a:lnTo>
                <a:lnTo>
                  <a:pt x="10487" y="9174"/>
                </a:lnTo>
                <a:lnTo>
                  <a:pt x="10536" y="8614"/>
                </a:lnTo>
                <a:lnTo>
                  <a:pt x="10512" y="8346"/>
                </a:lnTo>
                <a:lnTo>
                  <a:pt x="10487" y="8079"/>
                </a:lnTo>
                <a:lnTo>
                  <a:pt x="10463" y="8054"/>
                </a:lnTo>
                <a:lnTo>
                  <a:pt x="10439" y="8030"/>
                </a:lnTo>
                <a:lnTo>
                  <a:pt x="10414" y="8030"/>
                </a:lnTo>
                <a:lnTo>
                  <a:pt x="10414" y="8054"/>
                </a:lnTo>
                <a:lnTo>
                  <a:pt x="10317" y="8298"/>
                </a:lnTo>
                <a:lnTo>
                  <a:pt x="10268" y="8541"/>
                </a:lnTo>
                <a:lnTo>
                  <a:pt x="10195" y="9028"/>
                </a:lnTo>
                <a:lnTo>
                  <a:pt x="10147" y="9514"/>
                </a:lnTo>
                <a:lnTo>
                  <a:pt x="10122" y="9782"/>
                </a:lnTo>
                <a:lnTo>
                  <a:pt x="10147" y="10025"/>
                </a:lnTo>
                <a:lnTo>
                  <a:pt x="9685" y="10414"/>
                </a:lnTo>
                <a:lnTo>
                  <a:pt x="9733" y="10220"/>
                </a:lnTo>
                <a:lnTo>
                  <a:pt x="9733" y="10025"/>
                </a:lnTo>
                <a:lnTo>
                  <a:pt x="9758" y="9612"/>
                </a:lnTo>
                <a:lnTo>
                  <a:pt x="9782" y="8565"/>
                </a:lnTo>
                <a:lnTo>
                  <a:pt x="9782" y="8541"/>
                </a:lnTo>
                <a:lnTo>
                  <a:pt x="9733" y="8541"/>
                </a:lnTo>
                <a:lnTo>
                  <a:pt x="9733" y="8565"/>
                </a:lnTo>
                <a:lnTo>
                  <a:pt x="9612" y="9466"/>
                </a:lnTo>
                <a:lnTo>
                  <a:pt x="9539" y="10001"/>
                </a:lnTo>
                <a:lnTo>
                  <a:pt x="9514" y="10268"/>
                </a:lnTo>
                <a:lnTo>
                  <a:pt x="9539" y="10512"/>
                </a:lnTo>
                <a:lnTo>
                  <a:pt x="9003" y="10901"/>
                </a:lnTo>
                <a:lnTo>
                  <a:pt x="8444" y="11290"/>
                </a:lnTo>
                <a:lnTo>
                  <a:pt x="8371" y="11339"/>
                </a:lnTo>
                <a:lnTo>
                  <a:pt x="7762" y="11704"/>
                </a:lnTo>
                <a:lnTo>
                  <a:pt x="7762" y="11704"/>
                </a:lnTo>
                <a:lnTo>
                  <a:pt x="7811" y="11558"/>
                </a:lnTo>
                <a:lnTo>
                  <a:pt x="7835" y="11388"/>
                </a:lnTo>
                <a:lnTo>
                  <a:pt x="7884" y="11071"/>
                </a:lnTo>
                <a:lnTo>
                  <a:pt x="7981" y="10268"/>
                </a:lnTo>
                <a:lnTo>
                  <a:pt x="7957" y="10244"/>
                </a:lnTo>
                <a:lnTo>
                  <a:pt x="7933" y="10244"/>
                </a:lnTo>
                <a:lnTo>
                  <a:pt x="7908" y="10268"/>
                </a:lnTo>
                <a:lnTo>
                  <a:pt x="7738" y="11023"/>
                </a:lnTo>
                <a:lnTo>
                  <a:pt x="7665" y="11388"/>
                </a:lnTo>
                <a:lnTo>
                  <a:pt x="7641" y="11558"/>
                </a:lnTo>
                <a:lnTo>
                  <a:pt x="7665" y="11728"/>
                </a:lnTo>
                <a:lnTo>
                  <a:pt x="7665" y="11753"/>
                </a:lnTo>
                <a:lnTo>
                  <a:pt x="7178" y="12069"/>
                </a:lnTo>
                <a:lnTo>
                  <a:pt x="7227" y="11753"/>
                </a:lnTo>
                <a:lnTo>
                  <a:pt x="7227" y="11436"/>
                </a:lnTo>
                <a:lnTo>
                  <a:pt x="7203" y="10804"/>
                </a:lnTo>
                <a:lnTo>
                  <a:pt x="7203" y="10779"/>
                </a:lnTo>
                <a:lnTo>
                  <a:pt x="7178" y="10779"/>
                </a:lnTo>
                <a:lnTo>
                  <a:pt x="7154" y="10804"/>
                </a:lnTo>
                <a:lnTo>
                  <a:pt x="7105" y="11461"/>
                </a:lnTo>
                <a:lnTo>
                  <a:pt x="7081" y="11777"/>
                </a:lnTo>
                <a:lnTo>
                  <a:pt x="7105" y="12118"/>
                </a:lnTo>
                <a:lnTo>
                  <a:pt x="6886" y="12239"/>
                </a:lnTo>
                <a:lnTo>
                  <a:pt x="6667" y="12385"/>
                </a:lnTo>
                <a:lnTo>
                  <a:pt x="6692" y="12191"/>
                </a:lnTo>
                <a:lnTo>
                  <a:pt x="6716" y="11728"/>
                </a:lnTo>
                <a:lnTo>
                  <a:pt x="6716" y="11290"/>
                </a:lnTo>
                <a:lnTo>
                  <a:pt x="6692" y="11266"/>
                </a:lnTo>
                <a:lnTo>
                  <a:pt x="6667" y="11242"/>
                </a:lnTo>
                <a:lnTo>
                  <a:pt x="6643" y="11242"/>
                </a:lnTo>
                <a:lnTo>
                  <a:pt x="6619" y="11266"/>
                </a:lnTo>
                <a:lnTo>
                  <a:pt x="6546" y="11655"/>
                </a:lnTo>
                <a:lnTo>
                  <a:pt x="6497" y="12045"/>
                </a:lnTo>
                <a:lnTo>
                  <a:pt x="6448" y="12337"/>
                </a:lnTo>
                <a:lnTo>
                  <a:pt x="6424" y="12458"/>
                </a:lnTo>
                <a:lnTo>
                  <a:pt x="6424" y="12604"/>
                </a:lnTo>
                <a:lnTo>
                  <a:pt x="6375" y="12580"/>
                </a:lnTo>
                <a:lnTo>
                  <a:pt x="6302" y="12580"/>
                </a:lnTo>
                <a:lnTo>
                  <a:pt x="6254" y="12604"/>
                </a:lnTo>
                <a:lnTo>
                  <a:pt x="6229" y="12677"/>
                </a:lnTo>
                <a:lnTo>
                  <a:pt x="6181" y="12848"/>
                </a:lnTo>
                <a:lnTo>
                  <a:pt x="6181" y="12994"/>
                </a:lnTo>
                <a:lnTo>
                  <a:pt x="6205" y="13140"/>
                </a:lnTo>
                <a:lnTo>
                  <a:pt x="6229" y="13310"/>
                </a:lnTo>
                <a:lnTo>
                  <a:pt x="6473" y="14429"/>
                </a:lnTo>
                <a:lnTo>
                  <a:pt x="6692" y="15549"/>
                </a:lnTo>
                <a:lnTo>
                  <a:pt x="6740" y="15914"/>
                </a:lnTo>
                <a:lnTo>
                  <a:pt x="6765" y="16108"/>
                </a:lnTo>
                <a:lnTo>
                  <a:pt x="6838" y="16303"/>
                </a:lnTo>
                <a:lnTo>
                  <a:pt x="6716" y="16352"/>
                </a:lnTo>
                <a:lnTo>
                  <a:pt x="6594" y="16449"/>
                </a:lnTo>
                <a:lnTo>
                  <a:pt x="6351" y="16619"/>
                </a:lnTo>
                <a:lnTo>
                  <a:pt x="6132" y="16084"/>
                </a:lnTo>
                <a:lnTo>
                  <a:pt x="5889" y="15549"/>
                </a:lnTo>
                <a:lnTo>
                  <a:pt x="5353" y="14502"/>
                </a:lnTo>
                <a:lnTo>
                  <a:pt x="5110" y="14040"/>
                </a:lnTo>
                <a:lnTo>
                  <a:pt x="4867" y="13602"/>
                </a:lnTo>
                <a:lnTo>
                  <a:pt x="4721" y="13383"/>
                </a:lnTo>
                <a:lnTo>
                  <a:pt x="4550" y="13188"/>
                </a:lnTo>
                <a:lnTo>
                  <a:pt x="4380" y="12994"/>
                </a:lnTo>
                <a:lnTo>
                  <a:pt x="4185" y="12799"/>
                </a:lnTo>
                <a:lnTo>
                  <a:pt x="4015" y="12653"/>
                </a:lnTo>
                <a:lnTo>
                  <a:pt x="3820" y="12531"/>
                </a:lnTo>
                <a:lnTo>
                  <a:pt x="3431" y="12312"/>
                </a:lnTo>
                <a:lnTo>
                  <a:pt x="3017" y="12118"/>
                </a:lnTo>
                <a:lnTo>
                  <a:pt x="2579" y="11923"/>
                </a:lnTo>
                <a:lnTo>
                  <a:pt x="2093" y="11777"/>
                </a:lnTo>
                <a:lnTo>
                  <a:pt x="1606" y="11607"/>
                </a:lnTo>
                <a:lnTo>
                  <a:pt x="1168" y="11412"/>
                </a:lnTo>
                <a:lnTo>
                  <a:pt x="730" y="11217"/>
                </a:lnTo>
                <a:lnTo>
                  <a:pt x="779" y="11144"/>
                </a:lnTo>
                <a:lnTo>
                  <a:pt x="901" y="10974"/>
                </a:lnTo>
                <a:lnTo>
                  <a:pt x="1047" y="10804"/>
                </a:lnTo>
                <a:lnTo>
                  <a:pt x="1120" y="10828"/>
                </a:lnTo>
                <a:lnTo>
                  <a:pt x="1582" y="10877"/>
                </a:lnTo>
                <a:lnTo>
                  <a:pt x="2068" y="10925"/>
                </a:lnTo>
                <a:lnTo>
                  <a:pt x="2531" y="10950"/>
                </a:lnTo>
                <a:lnTo>
                  <a:pt x="2993" y="11023"/>
                </a:lnTo>
                <a:lnTo>
                  <a:pt x="3431" y="11120"/>
                </a:lnTo>
                <a:lnTo>
                  <a:pt x="3845" y="11242"/>
                </a:lnTo>
                <a:lnTo>
                  <a:pt x="4258" y="11363"/>
                </a:lnTo>
                <a:lnTo>
                  <a:pt x="4696" y="11485"/>
                </a:lnTo>
                <a:lnTo>
                  <a:pt x="4769" y="11485"/>
                </a:lnTo>
                <a:lnTo>
                  <a:pt x="4842" y="11461"/>
                </a:lnTo>
                <a:lnTo>
                  <a:pt x="4915" y="11412"/>
                </a:lnTo>
                <a:lnTo>
                  <a:pt x="4940" y="11339"/>
                </a:lnTo>
                <a:lnTo>
                  <a:pt x="4964" y="11290"/>
                </a:lnTo>
                <a:lnTo>
                  <a:pt x="4964" y="11217"/>
                </a:lnTo>
                <a:lnTo>
                  <a:pt x="4915" y="11144"/>
                </a:lnTo>
                <a:lnTo>
                  <a:pt x="4867" y="11096"/>
                </a:lnTo>
                <a:lnTo>
                  <a:pt x="4794" y="11071"/>
                </a:lnTo>
                <a:lnTo>
                  <a:pt x="4891" y="10974"/>
                </a:lnTo>
                <a:lnTo>
                  <a:pt x="4988" y="10852"/>
                </a:lnTo>
                <a:lnTo>
                  <a:pt x="5134" y="10609"/>
                </a:lnTo>
                <a:lnTo>
                  <a:pt x="6059" y="9393"/>
                </a:lnTo>
                <a:lnTo>
                  <a:pt x="7081" y="8079"/>
                </a:lnTo>
                <a:lnTo>
                  <a:pt x="7519" y="7543"/>
                </a:lnTo>
                <a:lnTo>
                  <a:pt x="7738" y="7276"/>
                </a:lnTo>
                <a:lnTo>
                  <a:pt x="7811" y="7130"/>
                </a:lnTo>
                <a:lnTo>
                  <a:pt x="7884" y="6959"/>
                </a:lnTo>
                <a:lnTo>
                  <a:pt x="7908" y="6959"/>
                </a:lnTo>
                <a:lnTo>
                  <a:pt x="7981" y="6935"/>
                </a:lnTo>
                <a:lnTo>
                  <a:pt x="8030" y="6911"/>
                </a:lnTo>
                <a:lnTo>
                  <a:pt x="8103" y="6886"/>
                </a:lnTo>
                <a:lnTo>
                  <a:pt x="8152" y="6813"/>
                </a:lnTo>
                <a:lnTo>
                  <a:pt x="8176" y="6740"/>
                </a:lnTo>
                <a:lnTo>
                  <a:pt x="8176" y="6667"/>
                </a:lnTo>
                <a:lnTo>
                  <a:pt x="8176" y="6594"/>
                </a:lnTo>
                <a:lnTo>
                  <a:pt x="8127" y="6546"/>
                </a:lnTo>
                <a:lnTo>
                  <a:pt x="8298" y="6327"/>
                </a:lnTo>
                <a:lnTo>
                  <a:pt x="8419" y="6181"/>
                </a:lnTo>
                <a:lnTo>
                  <a:pt x="8541" y="6035"/>
                </a:lnTo>
                <a:lnTo>
                  <a:pt x="8590" y="5962"/>
                </a:lnTo>
                <a:lnTo>
                  <a:pt x="8638" y="5889"/>
                </a:lnTo>
                <a:lnTo>
                  <a:pt x="8638" y="5791"/>
                </a:lnTo>
                <a:lnTo>
                  <a:pt x="8638" y="5718"/>
                </a:lnTo>
                <a:lnTo>
                  <a:pt x="8614" y="5718"/>
                </a:lnTo>
                <a:lnTo>
                  <a:pt x="8541" y="5694"/>
                </a:lnTo>
                <a:lnTo>
                  <a:pt x="8468" y="5718"/>
                </a:lnTo>
                <a:lnTo>
                  <a:pt x="8395" y="5767"/>
                </a:lnTo>
                <a:lnTo>
                  <a:pt x="8322" y="5840"/>
                </a:lnTo>
                <a:lnTo>
                  <a:pt x="8200" y="5962"/>
                </a:lnTo>
                <a:lnTo>
                  <a:pt x="8079" y="6083"/>
                </a:lnTo>
                <a:lnTo>
                  <a:pt x="7811" y="6375"/>
                </a:lnTo>
                <a:lnTo>
                  <a:pt x="6838" y="5913"/>
                </a:lnTo>
                <a:lnTo>
                  <a:pt x="5864" y="5426"/>
                </a:lnTo>
                <a:lnTo>
                  <a:pt x="6010" y="5280"/>
                </a:lnTo>
                <a:lnTo>
                  <a:pt x="6132" y="5110"/>
                </a:lnTo>
                <a:lnTo>
                  <a:pt x="6327" y="4842"/>
                </a:lnTo>
                <a:lnTo>
                  <a:pt x="6400" y="4721"/>
                </a:lnTo>
                <a:lnTo>
                  <a:pt x="6473" y="4575"/>
                </a:lnTo>
                <a:lnTo>
                  <a:pt x="6911" y="4818"/>
                </a:lnTo>
                <a:lnTo>
                  <a:pt x="7689" y="5280"/>
                </a:lnTo>
                <a:lnTo>
                  <a:pt x="7884" y="5402"/>
                </a:lnTo>
                <a:lnTo>
                  <a:pt x="8103" y="5475"/>
                </a:lnTo>
                <a:lnTo>
                  <a:pt x="8298" y="5572"/>
                </a:lnTo>
                <a:lnTo>
                  <a:pt x="8517" y="5621"/>
                </a:lnTo>
                <a:lnTo>
                  <a:pt x="8590" y="5597"/>
                </a:lnTo>
                <a:lnTo>
                  <a:pt x="8638" y="5572"/>
                </a:lnTo>
                <a:lnTo>
                  <a:pt x="8638" y="5499"/>
                </a:lnTo>
                <a:lnTo>
                  <a:pt x="8614" y="5426"/>
                </a:lnTo>
                <a:lnTo>
                  <a:pt x="8468" y="5305"/>
                </a:lnTo>
                <a:lnTo>
                  <a:pt x="8322" y="5183"/>
                </a:lnTo>
                <a:lnTo>
                  <a:pt x="7981" y="4964"/>
                </a:lnTo>
                <a:lnTo>
                  <a:pt x="7276" y="4599"/>
                </a:lnTo>
                <a:lnTo>
                  <a:pt x="5572" y="3674"/>
                </a:lnTo>
                <a:lnTo>
                  <a:pt x="4721" y="3236"/>
                </a:lnTo>
                <a:lnTo>
                  <a:pt x="3845" y="2798"/>
                </a:lnTo>
                <a:lnTo>
                  <a:pt x="3236" y="2433"/>
                </a:lnTo>
                <a:lnTo>
                  <a:pt x="2920" y="2263"/>
                </a:lnTo>
                <a:lnTo>
                  <a:pt x="2579" y="2117"/>
                </a:lnTo>
                <a:lnTo>
                  <a:pt x="2896" y="1850"/>
                </a:lnTo>
                <a:lnTo>
                  <a:pt x="3090" y="1704"/>
                </a:lnTo>
                <a:lnTo>
                  <a:pt x="3139" y="1606"/>
                </a:lnTo>
                <a:lnTo>
                  <a:pt x="3188" y="1509"/>
                </a:lnTo>
                <a:lnTo>
                  <a:pt x="3358" y="1606"/>
                </a:lnTo>
                <a:lnTo>
                  <a:pt x="3528" y="1704"/>
                </a:lnTo>
                <a:lnTo>
                  <a:pt x="3869" y="1874"/>
                </a:lnTo>
                <a:lnTo>
                  <a:pt x="4234" y="1996"/>
                </a:lnTo>
                <a:lnTo>
                  <a:pt x="4623" y="2117"/>
                </a:lnTo>
                <a:lnTo>
                  <a:pt x="5718" y="2433"/>
                </a:lnTo>
                <a:lnTo>
                  <a:pt x="6813" y="2750"/>
                </a:lnTo>
                <a:lnTo>
                  <a:pt x="8906" y="3334"/>
                </a:lnTo>
                <a:lnTo>
                  <a:pt x="9952" y="3601"/>
                </a:lnTo>
                <a:lnTo>
                  <a:pt x="11023" y="3820"/>
                </a:lnTo>
                <a:lnTo>
                  <a:pt x="11071" y="3845"/>
                </a:lnTo>
                <a:lnTo>
                  <a:pt x="11120" y="3869"/>
                </a:lnTo>
                <a:lnTo>
                  <a:pt x="11193" y="3845"/>
                </a:lnTo>
                <a:lnTo>
                  <a:pt x="11242" y="3820"/>
                </a:lnTo>
                <a:lnTo>
                  <a:pt x="11509" y="3553"/>
                </a:lnTo>
                <a:lnTo>
                  <a:pt x="11753" y="3236"/>
                </a:lnTo>
                <a:lnTo>
                  <a:pt x="11972" y="2920"/>
                </a:lnTo>
                <a:lnTo>
                  <a:pt x="12215" y="2628"/>
                </a:lnTo>
                <a:lnTo>
                  <a:pt x="12507" y="2336"/>
                </a:lnTo>
                <a:lnTo>
                  <a:pt x="12799" y="2044"/>
                </a:lnTo>
                <a:lnTo>
                  <a:pt x="13115" y="1777"/>
                </a:lnTo>
                <a:lnTo>
                  <a:pt x="13432" y="1533"/>
                </a:lnTo>
                <a:lnTo>
                  <a:pt x="13797" y="1266"/>
                </a:lnTo>
                <a:lnTo>
                  <a:pt x="14186" y="1022"/>
                </a:lnTo>
                <a:lnTo>
                  <a:pt x="14624" y="779"/>
                </a:lnTo>
                <a:lnTo>
                  <a:pt x="14867" y="682"/>
                </a:lnTo>
                <a:lnTo>
                  <a:pt x="15086" y="584"/>
                </a:lnTo>
                <a:lnTo>
                  <a:pt x="15330" y="511"/>
                </a:lnTo>
                <a:lnTo>
                  <a:pt x="15549" y="463"/>
                </a:lnTo>
                <a:lnTo>
                  <a:pt x="15792" y="438"/>
                </a:lnTo>
                <a:close/>
                <a:moveTo>
                  <a:pt x="15987" y="0"/>
                </a:moveTo>
                <a:lnTo>
                  <a:pt x="15743" y="25"/>
                </a:lnTo>
                <a:lnTo>
                  <a:pt x="15500" y="49"/>
                </a:lnTo>
                <a:lnTo>
                  <a:pt x="15281" y="98"/>
                </a:lnTo>
                <a:lnTo>
                  <a:pt x="15038" y="171"/>
                </a:lnTo>
                <a:lnTo>
                  <a:pt x="14575" y="341"/>
                </a:lnTo>
                <a:lnTo>
                  <a:pt x="14137" y="560"/>
                </a:lnTo>
                <a:lnTo>
                  <a:pt x="13724" y="803"/>
                </a:lnTo>
                <a:lnTo>
                  <a:pt x="13286" y="1095"/>
                </a:lnTo>
                <a:lnTo>
                  <a:pt x="12896" y="1387"/>
                </a:lnTo>
                <a:lnTo>
                  <a:pt x="12483" y="1728"/>
                </a:lnTo>
                <a:lnTo>
                  <a:pt x="12118" y="2093"/>
                </a:lnTo>
                <a:lnTo>
                  <a:pt x="11850" y="2360"/>
                </a:lnTo>
                <a:lnTo>
                  <a:pt x="11582" y="2677"/>
                </a:lnTo>
                <a:lnTo>
                  <a:pt x="11315" y="2993"/>
                </a:lnTo>
                <a:lnTo>
                  <a:pt x="11193" y="3163"/>
                </a:lnTo>
                <a:lnTo>
                  <a:pt x="11096" y="3358"/>
                </a:lnTo>
                <a:lnTo>
                  <a:pt x="10122" y="3066"/>
                </a:lnTo>
                <a:lnTo>
                  <a:pt x="9125" y="2798"/>
                </a:lnTo>
                <a:lnTo>
                  <a:pt x="8127" y="2555"/>
                </a:lnTo>
                <a:lnTo>
                  <a:pt x="7130" y="2287"/>
                </a:lnTo>
                <a:lnTo>
                  <a:pt x="5134" y="1704"/>
                </a:lnTo>
                <a:lnTo>
                  <a:pt x="4623" y="1558"/>
                </a:lnTo>
                <a:lnTo>
                  <a:pt x="4137" y="1412"/>
                </a:lnTo>
                <a:lnTo>
                  <a:pt x="3893" y="1363"/>
                </a:lnTo>
                <a:lnTo>
                  <a:pt x="3626" y="1314"/>
                </a:lnTo>
                <a:lnTo>
                  <a:pt x="3382" y="1290"/>
                </a:lnTo>
                <a:lnTo>
                  <a:pt x="3115" y="1314"/>
                </a:lnTo>
                <a:lnTo>
                  <a:pt x="3066" y="1290"/>
                </a:lnTo>
                <a:lnTo>
                  <a:pt x="2993" y="1266"/>
                </a:lnTo>
                <a:lnTo>
                  <a:pt x="2920" y="1266"/>
                </a:lnTo>
                <a:lnTo>
                  <a:pt x="2774" y="1314"/>
                </a:lnTo>
                <a:lnTo>
                  <a:pt x="2677" y="1387"/>
                </a:lnTo>
                <a:lnTo>
                  <a:pt x="2555" y="1485"/>
                </a:lnTo>
                <a:lnTo>
                  <a:pt x="2287" y="1728"/>
                </a:lnTo>
                <a:lnTo>
                  <a:pt x="2044" y="1971"/>
                </a:lnTo>
                <a:lnTo>
                  <a:pt x="1825" y="2239"/>
                </a:lnTo>
                <a:lnTo>
                  <a:pt x="1704" y="2433"/>
                </a:lnTo>
                <a:lnTo>
                  <a:pt x="1606" y="2628"/>
                </a:lnTo>
                <a:lnTo>
                  <a:pt x="1582" y="2652"/>
                </a:lnTo>
                <a:lnTo>
                  <a:pt x="1558" y="2701"/>
                </a:lnTo>
                <a:lnTo>
                  <a:pt x="1558" y="2750"/>
                </a:lnTo>
                <a:lnTo>
                  <a:pt x="1582" y="2823"/>
                </a:lnTo>
                <a:lnTo>
                  <a:pt x="1704" y="2993"/>
                </a:lnTo>
                <a:lnTo>
                  <a:pt x="1850" y="3188"/>
                </a:lnTo>
                <a:lnTo>
                  <a:pt x="1995" y="3358"/>
                </a:lnTo>
                <a:lnTo>
                  <a:pt x="2166" y="3528"/>
                </a:lnTo>
                <a:lnTo>
                  <a:pt x="2531" y="3820"/>
                </a:lnTo>
                <a:lnTo>
                  <a:pt x="2896" y="4112"/>
                </a:lnTo>
                <a:lnTo>
                  <a:pt x="3261" y="4404"/>
                </a:lnTo>
                <a:lnTo>
                  <a:pt x="3650" y="4672"/>
                </a:lnTo>
                <a:lnTo>
                  <a:pt x="4429" y="5207"/>
                </a:lnTo>
                <a:lnTo>
                  <a:pt x="5159" y="5645"/>
                </a:lnTo>
                <a:lnTo>
                  <a:pt x="5913" y="6083"/>
                </a:lnTo>
                <a:lnTo>
                  <a:pt x="6692" y="6448"/>
                </a:lnTo>
                <a:lnTo>
                  <a:pt x="7470" y="6789"/>
                </a:lnTo>
                <a:lnTo>
                  <a:pt x="7470" y="6813"/>
                </a:lnTo>
                <a:lnTo>
                  <a:pt x="7446" y="6862"/>
                </a:lnTo>
                <a:lnTo>
                  <a:pt x="7446" y="6911"/>
                </a:lnTo>
                <a:lnTo>
                  <a:pt x="7251" y="7105"/>
                </a:lnTo>
                <a:lnTo>
                  <a:pt x="7081" y="7324"/>
                </a:lnTo>
                <a:lnTo>
                  <a:pt x="6740" y="7762"/>
                </a:lnTo>
                <a:lnTo>
                  <a:pt x="5913" y="8857"/>
                </a:lnTo>
                <a:lnTo>
                  <a:pt x="4988" y="10074"/>
                </a:lnTo>
                <a:lnTo>
                  <a:pt x="4672" y="10463"/>
                </a:lnTo>
                <a:lnTo>
                  <a:pt x="4526" y="10682"/>
                </a:lnTo>
                <a:lnTo>
                  <a:pt x="4477" y="10779"/>
                </a:lnTo>
                <a:lnTo>
                  <a:pt x="4453" y="10901"/>
                </a:lnTo>
                <a:lnTo>
                  <a:pt x="4088" y="10779"/>
                </a:lnTo>
                <a:lnTo>
                  <a:pt x="3699" y="10682"/>
                </a:lnTo>
                <a:lnTo>
                  <a:pt x="2944" y="10536"/>
                </a:lnTo>
                <a:lnTo>
                  <a:pt x="2506" y="10463"/>
                </a:lnTo>
                <a:lnTo>
                  <a:pt x="2044" y="10439"/>
                </a:lnTo>
                <a:lnTo>
                  <a:pt x="1582" y="10414"/>
                </a:lnTo>
                <a:lnTo>
                  <a:pt x="1144" y="10439"/>
                </a:lnTo>
                <a:lnTo>
                  <a:pt x="1095" y="10414"/>
                </a:lnTo>
                <a:lnTo>
                  <a:pt x="1047" y="10414"/>
                </a:lnTo>
                <a:lnTo>
                  <a:pt x="949" y="10439"/>
                </a:lnTo>
                <a:lnTo>
                  <a:pt x="876" y="10463"/>
                </a:lnTo>
                <a:lnTo>
                  <a:pt x="682" y="10560"/>
                </a:lnTo>
                <a:lnTo>
                  <a:pt x="536" y="10706"/>
                </a:lnTo>
                <a:lnTo>
                  <a:pt x="390" y="10901"/>
                </a:lnTo>
                <a:lnTo>
                  <a:pt x="268" y="11096"/>
                </a:lnTo>
                <a:lnTo>
                  <a:pt x="171" y="11290"/>
                </a:lnTo>
                <a:lnTo>
                  <a:pt x="73" y="11485"/>
                </a:lnTo>
                <a:lnTo>
                  <a:pt x="25" y="11655"/>
                </a:lnTo>
                <a:lnTo>
                  <a:pt x="0" y="11728"/>
                </a:lnTo>
                <a:lnTo>
                  <a:pt x="0" y="11777"/>
                </a:lnTo>
                <a:lnTo>
                  <a:pt x="25" y="11850"/>
                </a:lnTo>
                <a:lnTo>
                  <a:pt x="73" y="11874"/>
                </a:lnTo>
                <a:lnTo>
                  <a:pt x="146" y="11947"/>
                </a:lnTo>
                <a:lnTo>
                  <a:pt x="268" y="11947"/>
                </a:lnTo>
                <a:lnTo>
                  <a:pt x="414" y="12069"/>
                </a:lnTo>
                <a:lnTo>
                  <a:pt x="584" y="12166"/>
                </a:lnTo>
                <a:lnTo>
                  <a:pt x="949" y="12361"/>
                </a:lnTo>
                <a:lnTo>
                  <a:pt x="1509" y="12653"/>
                </a:lnTo>
                <a:lnTo>
                  <a:pt x="2093" y="12921"/>
                </a:lnTo>
                <a:lnTo>
                  <a:pt x="2604" y="13188"/>
                </a:lnTo>
                <a:lnTo>
                  <a:pt x="3115" y="13480"/>
                </a:lnTo>
                <a:lnTo>
                  <a:pt x="3309" y="13578"/>
                </a:lnTo>
                <a:lnTo>
                  <a:pt x="3455" y="13724"/>
                </a:lnTo>
                <a:lnTo>
                  <a:pt x="3650" y="13821"/>
                </a:lnTo>
                <a:lnTo>
                  <a:pt x="3747" y="13845"/>
                </a:lnTo>
                <a:lnTo>
                  <a:pt x="3845" y="13870"/>
                </a:lnTo>
                <a:lnTo>
                  <a:pt x="3845" y="13967"/>
                </a:lnTo>
                <a:lnTo>
                  <a:pt x="3869" y="14089"/>
                </a:lnTo>
                <a:lnTo>
                  <a:pt x="3942" y="14186"/>
                </a:lnTo>
                <a:lnTo>
                  <a:pt x="4015" y="14283"/>
                </a:lnTo>
                <a:lnTo>
                  <a:pt x="4112" y="14381"/>
                </a:lnTo>
                <a:lnTo>
                  <a:pt x="4185" y="14527"/>
                </a:lnTo>
                <a:lnTo>
                  <a:pt x="4307" y="14819"/>
                </a:lnTo>
                <a:lnTo>
                  <a:pt x="4429" y="15135"/>
                </a:lnTo>
                <a:lnTo>
                  <a:pt x="4526" y="15427"/>
                </a:lnTo>
                <a:lnTo>
                  <a:pt x="4818" y="15938"/>
                </a:lnTo>
                <a:lnTo>
                  <a:pt x="5110" y="16449"/>
                </a:lnTo>
                <a:lnTo>
                  <a:pt x="5378" y="16887"/>
                </a:lnTo>
                <a:lnTo>
                  <a:pt x="5548" y="17082"/>
                </a:lnTo>
                <a:lnTo>
                  <a:pt x="5645" y="17179"/>
                </a:lnTo>
                <a:lnTo>
                  <a:pt x="5743" y="17252"/>
                </a:lnTo>
                <a:lnTo>
                  <a:pt x="5743" y="17325"/>
                </a:lnTo>
                <a:lnTo>
                  <a:pt x="5767" y="17349"/>
                </a:lnTo>
                <a:lnTo>
                  <a:pt x="5864" y="17374"/>
                </a:lnTo>
                <a:lnTo>
                  <a:pt x="5937" y="17374"/>
                </a:lnTo>
                <a:lnTo>
                  <a:pt x="6010" y="17349"/>
                </a:lnTo>
                <a:lnTo>
                  <a:pt x="6108" y="17301"/>
                </a:lnTo>
                <a:lnTo>
                  <a:pt x="6254" y="17228"/>
                </a:lnTo>
                <a:lnTo>
                  <a:pt x="6400" y="17106"/>
                </a:lnTo>
                <a:lnTo>
                  <a:pt x="6789" y="16863"/>
                </a:lnTo>
                <a:lnTo>
                  <a:pt x="6984" y="16741"/>
                </a:lnTo>
                <a:lnTo>
                  <a:pt x="7057" y="16644"/>
                </a:lnTo>
                <a:lnTo>
                  <a:pt x="7130" y="16571"/>
                </a:lnTo>
                <a:lnTo>
                  <a:pt x="7203" y="16522"/>
                </a:lnTo>
                <a:lnTo>
                  <a:pt x="7251" y="16449"/>
                </a:lnTo>
                <a:lnTo>
                  <a:pt x="7276" y="16230"/>
                </a:lnTo>
                <a:lnTo>
                  <a:pt x="7276" y="16011"/>
                </a:lnTo>
                <a:lnTo>
                  <a:pt x="7203" y="15597"/>
                </a:lnTo>
                <a:lnTo>
                  <a:pt x="7008" y="14478"/>
                </a:lnTo>
                <a:lnTo>
                  <a:pt x="6886" y="13918"/>
                </a:lnTo>
                <a:lnTo>
                  <a:pt x="6765" y="13359"/>
                </a:lnTo>
                <a:lnTo>
                  <a:pt x="6692" y="13091"/>
                </a:lnTo>
                <a:lnTo>
                  <a:pt x="6667" y="12969"/>
                </a:lnTo>
                <a:lnTo>
                  <a:pt x="6594" y="12848"/>
                </a:lnTo>
                <a:lnTo>
                  <a:pt x="6813" y="12799"/>
                </a:lnTo>
                <a:lnTo>
                  <a:pt x="6984" y="12702"/>
                </a:lnTo>
                <a:lnTo>
                  <a:pt x="7373" y="12483"/>
                </a:lnTo>
                <a:lnTo>
                  <a:pt x="8614" y="11753"/>
                </a:lnTo>
                <a:lnTo>
                  <a:pt x="9149" y="11412"/>
                </a:lnTo>
                <a:lnTo>
                  <a:pt x="9660" y="11047"/>
                </a:lnTo>
                <a:lnTo>
                  <a:pt x="10171" y="10658"/>
                </a:lnTo>
                <a:lnTo>
                  <a:pt x="10414" y="10439"/>
                </a:lnTo>
                <a:lnTo>
                  <a:pt x="10633" y="10220"/>
                </a:lnTo>
                <a:lnTo>
                  <a:pt x="10755" y="10414"/>
                </a:lnTo>
                <a:lnTo>
                  <a:pt x="10877" y="10633"/>
                </a:lnTo>
                <a:lnTo>
                  <a:pt x="11120" y="10998"/>
                </a:lnTo>
                <a:lnTo>
                  <a:pt x="11655" y="11850"/>
                </a:lnTo>
                <a:lnTo>
                  <a:pt x="12191" y="12677"/>
                </a:lnTo>
                <a:lnTo>
                  <a:pt x="12750" y="13505"/>
                </a:lnTo>
                <a:lnTo>
                  <a:pt x="13286" y="14308"/>
                </a:lnTo>
                <a:lnTo>
                  <a:pt x="13870" y="15086"/>
                </a:lnTo>
                <a:lnTo>
                  <a:pt x="14478" y="15865"/>
                </a:lnTo>
                <a:lnTo>
                  <a:pt x="14551" y="15914"/>
                </a:lnTo>
                <a:lnTo>
                  <a:pt x="14624" y="15938"/>
                </a:lnTo>
                <a:lnTo>
                  <a:pt x="14721" y="15914"/>
                </a:lnTo>
                <a:lnTo>
                  <a:pt x="14794" y="15889"/>
                </a:lnTo>
                <a:lnTo>
                  <a:pt x="14867" y="15865"/>
                </a:lnTo>
                <a:lnTo>
                  <a:pt x="15086" y="15743"/>
                </a:lnTo>
                <a:lnTo>
                  <a:pt x="15281" y="15597"/>
                </a:lnTo>
                <a:lnTo>
                  <a:pt x="15646" y="15281"/>
                </a:lnTo>
                <a:lnTo>
                  <a:pt x="15841" y="15135"/>
                </a:lnTo>
                <a:lnTo>
                  <a:pt x="16011" y="14965"/>
                </a:lnTo>
                <a:lnTo>
                  <a:pt x="16157" y="14770"/>
                </a:lnTo>
                <a:lnTo>
                  <a:pt x="16254" y="14575"/>
                </a:lnTo>
                <a:lnTo>
                  <a:pt x="16279" y="14527"/>
                </a:lnTo>
                <a:lnTo>
                  <a:pt x="16327" y="14478"/>
                </a:lnTo>
                <a:lnTo>
                  <a:pt x="16352" y="14429"/>
                </a:lnTo>
                <a:lnTo>
                  <a:pt x="16352" y="14356"/>
                </a:lnTo>
                <a:lnTo>
                  <a:pt x="16352" y="14283"/>
                </a:lnTo>
                <a:lnTo>
                  <a:pt x="16084" y="13261"/>
                </a:lnTo>
                <a:lnTo>
                  <a:pt x="15768" y="12264"/>
                </a:lnTo>
                <a:lnTo>
                  <a:pt x="15111" y="10244"/>
                </a:lnTo>
                <a:lnTo>
                  <a:pt x="14478" y="8225"/>
                </a:lnTo>
                <a:lnTo>
                  <a:pt x="14113" y="7130"/>
                </a:lnTo>
                <a:lnTo>
                  <a:pt x="14016" y="6813"/>
                </a:lnTo>
                <a:lnTo>
                  <a:pt x="13943" y="6643"/>
                </a:lnTo>
                <a:lnTo>
                  <a:pt x="13870" y="6521"/>
                </a:lnTo>
                <a:lnTo>
                  <a:pt x="14186" y="6327"/>
                </a:lnTo>
                <a:lnTo>
                  <a:pt x="14478" y="6132"/>
                </a:lnTo>
                <a:lnTo>
                  <a:pt x="14794" y="5913"/>
                </a:lnTo>
                <a:lnTo>
                  <a:pt x="15062" y="5694"/>
                </a:lnTo>
                <a:lnTo>
                  <a:pt x="15330" y="5475"/>
                </a:lnTo>
                <a:lnTo>
                  <a:pt x="15597" y="5232"/>
                </a:lnTo>
                <a:lnTo>
                  <a:pt x="15865" y="4964"/>
                </a:lnTo>
                <a:lnTo>
                  <a:pt x="16108" y="4696"/>
                </a:lnTo>
                <a:lnTo>
                  <a:pt x="16157" y="4696"/>
                </a:lnTo>
                <a:lnTo>
                  <a:pt x="16181" y="4648"/>
                </a:lnTo>
                <a:lnTo>
                  <a:pt x="16181" y="4599"/>
                </a:lnTo>
                <a:lnTo>
                  <a:pt x="16449" y="4283"/>
                </a:lnTo>
                <a:lnTo>
                  <a:pt x="16692" y="3942"/>
                </a:lnTo>
                <a:lnTo>
                  <a:pt x="16911" y="3601"/>
                </a:lnTo>
                <a:lnTo>
                  <a:pt x="17130" y="3188"/>
                </a:lnTo>
                <a:lnTo>
                  <a:pt x="17325" y="2774"/>
                </a:lnTo>
                <a:lnTo>
                  <a:pt x="17422" y="2531"/>
                </a:lnTo>
                <a:lnTo>
                  <a:pt x="17495" y="2312"/>
                </a:lnTo>
                <a:lnTo>
                  <a:pt x="17544" y="2093"/>
                </a:lnTo>
                <a:lnTo>
                  <a:pt x="17568" y="1850"/>
                </a:lnTo>
                <a:lnTo>
                  <a:pt x="17593" y="1631"/>
                </a:lnTo>
                <a:lnTo>
                  <a:pt x="17568" y="1412"/>
                </a:lnTo>
                <a:lnTo>
                  <a:pt x="17544" y="1193"/>
                </a:lnTo>
                <a:lnTo>
                  <a:pt x="17471" y="998"/>
                </a:lnTo>
                <a:lnTo>
                  <a:pt x="17374" y="779"/>
                </a:lnTo>
                <a:lnTo>
                  <a:pt x="17228" y="609"/>
                </a:lnTo>
                <a:lnTo>
                  <a:pt x="17057" y="414"/>
                </a:lnTo>
                <a:lnTo>
                  <a:pt x="16863" y="268"/>
                </a:lnTo>
                <a:lnTo>
                  <a:pt x="16644" y="146"/>
                </a:lnTo>
                <a:lnTo>
                  <a:pt x="16425" y="73"/>
                </a:lnTo>
                <a:lnTo>
                  <a:pt x="16206" y="25"/>
                </a:lnTo>
                <a:lnTo>
                  <a:pt x="15987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6D9EE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24"/>
          <p:cNvSpPr txBox="1">
            <a:spLocks noGrp="1"/>
          </p:cNvSpPr>
          <p:nvPr>
            <p:ph type="body" idx="1"/>
          </p:nvPr>
        </p:nvSpPr>
        <p:spPr>
          <a:xfrm>
            <a:off x="142378" y="390416"/>
            <a:ext cx="2475954" cy="4535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 em cần phải làm gì để trở thành người năng động, sáng tạo và làm việc hiệu quả?</a:t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2" name="Google Shape;592;p24"/>
          <p:cNvSpPr txBox="1">
            <a:spLocks noGrp="1"/>
          </p:cNvSpPr>
          <p:nvPr>
            <p:ph type="body" idx="2"/>
          </p:nvPr>
        </p:nvSpPr>
        <p:spPr>
          <a:xfrm>
            <a:off x="2953086" y="1308875"/>
            <a:ext cx="2097899" cy="3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Năng động, sáng tạo và làm việc hiệu quả có liên quan đến phẩm chất đạo đức nào em đã được học?</a:t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3" name="Google Shape;593;p24"/>
          <p:cNvSpPr txBox="1">
            <a:spLocks noGrp="1"/>
          </p:cNvSpPr>
          <p:nvPr>
            <p:ph type="body" idx="3"/>
          </p:nvPr>
        </p:nvSpPr>
        <p:spPr>
          <a:xfrm>
            <a:off x="5827527" y="390416"/>
            <a:ext cx="2097899" cy="4535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theo em sự năng động, sáng tạo và làm việc hiệu quả của học sinh thường được biểu hiện thông qua những công việc nào?</a:t>
            </a:r>
            <a:endParaRPr/>
          </a:p>
        </p:txBody>
      </p:sp>
      <p:pic>
        <p:nvPicPr>
          <p:cNvPr id="594" name="Google Shape;594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378" y="3646042"/>
            <a:ext cx="1767000" cy="1497458"/>
          </a:xfrm>
          <a:prstGeom prst="rect">
            <a:avLst/>
          </a:prstGeom>
          <a:noFill/>
          <a:ln>
            <a:noFill/>
          </a:ln>
        </p:spPr>
      </p:pic>
      <p:sp>
        <p:nvSpPr>
          <p:cNvPr id="597" name="Google Shape;597;p24">
            <a:hlinkClick r:id="" action="ppaction://noaction"/>
          </p:cNvPr>
          <p:cNvSpPr/>
          <p:nvPr/>
        </p:nvSpPr>
        <p:spPr>
          <a:xfrm>
            <a:off x="7061378" y="4569125"/>
            <a:ext cx="422260" cy="356848"/>
          </a:xfrm>
          <a:custGeom>
            <a:avLst/>
            <a:gdLst/>
            <a:ahLst/>
            <a:cxnLst/>
            <a:rect l="l" t="t" r="r" b="b"/>
            <a:pathLst>
              <a:path w="19321" h="16328" extrusionOk="0">
                <a:moveTo>
                  <a:pt x="15403" y="1996"/>
                </a:moveTo>
                <a:lnTo>
                  <a:pt x="15573" y="2215"/>
                </a:lnTo>
                <a:lnTo>
                  <a:pt x="15695" y="2458"/>
                </a:lnTo>
                <a:lnTo>
                  <a:pt x="15500" y="2531"/>
                </a:lnTo>
                <a:lnTo>
                  <a:pt x="15306" y="2629"/>
                </a:lnTo>
                <a:lnTo>
                  <a:pt x="14916" y="2799"/>
                </a:lnTo>
                <a:lnTo>
                  <a:pt x="14819" y="2483"/>
                </a:lnTo>
                <a:lnTo>
                  <a:pt x="14673" y="2215"/>
                </a:lnTo>
                <a:lnTo>
                  <a:pt x="14965" y="2118"/>
                </a:lnTo>
                <a:lnTo>
                  <a:pt x="15403" y="1996"/>
                </a:lnTo>
                <a:close/>
                <a:moveTo>
                  <a:pt x="15817" y="2702"/>
                </a:moveTo>
                <a:lnTo>
                  <a:pt x="16011" y="3140"/>
                </a:lnTo>
                <a:lnTo>
                  <a:pt x="15646" y="3286"/>
                </a:lnTo>
                <a:lnTo>
                  <a:pt x="15379" y="3407"/>
                </a:lnTo>
                <a:lnTo>
                  <a:pt x="15111" y="3553"/>
                </a:lnTo>
                <a:lnTo>
                  <a:pt x="14989" y="3042"/>
                </a:lnTo>
                <a:lnTo>
                  <a:pt x="15306" y="2921"/>
                </a:lnTo>
                <a:lnTo>
                  <a:pt x="15573" y="2823"/>
                </a:lnTo>
                <a:lnTo>
                  <a:pt x="15817" y="2702"/>
                </a:lnTo>
                <a:close/>
                <a:moveTo>
                  <a:pt x="16084" y="3286"/>
                </a:moveTo>
                <a:lnTo>
                  <a:pt x="16206" y="3602"/>
                </a:lnTo>
                <a:lnTo>
                  <a:pt x="15817" y="3772"/>
                </a:lnTo>
                <a:lnTo>
                  <a:pt x="15500" y="3894"/>
                </a:lnTo>
                <a:lnTo>
                  <a:pt x="15354" y="3943"/>
                </a:lnTo>
                <a:lnTo>
                  <a:pt x="15208" y="4040"/>
                </a:lnTo>
                <a:lnTo>
                  <a:pt x="15135" y="3699"/>
                </a:lnTo>
                <a:lnTo>
                  <a:pt x="15427" y="3578"/>
                </a:lnTo>
                <a:lnTo>
                  <a:pt x="15719" y="3456"/>
                </a:lnTo>
                <a:lnTo>
                  <a:pt x="16084" y="3286"/>
                </a:lnTo>
                <a:close/>
                <a:moveTo>
                  <a:pt x="16303" y="3894"/>
                </a:moveTo>
                <a:lnTo>
                  <a:pt x="16449" y="4283"/>
                </a:lnTo>
                <a:lnTo>
                  <a:pt x="16376" y="4259"/>
                </a:lnTo>
                <a:lnTo>
                  <a:pt x="16279" y="4259"/>
                </a:lnTo>
                <a:lnTo>
                  <a:pt x="16133" y="4308"/>
                </a:lnTo>
                <a:lnTo>
                  <a:pt x="15841" y="4454"/>
                </a:lnTo>
                <a:lnTo>
                  <a:pt x="15598" y="4575"/>
                </a:lnTo>
                <a:lnTo>
                  <a:pt x="15379" y="4697"/>
                </a:lnTo>
                <a:lnTo>
                  <a:pt x="15257" y="4259"/>
                </a:lnTo>
                <a:lnTo>
                  <a:pt x="15427" y="4210"/>
                </a:lnTo>
                <a:lnTo>
                  <a:pt x="15573" y="4162"/>
                </a:lnTo>
                <a:lnTo>
                  <a:pt x="15890" y="4040"/>
                </a:lnTo>
                <a:lnTo>
                  <a:pt x="16303" y="3894"/>
                </a:lnTo>
                <a:close/>
                <a:moveTo>
                  <a:pt x="16498" y="4405"/>
                </a:moveTo>
                <a:lnTo>
                  <a:pt x="16498" y="4454"/>
                </a:lnTo>
                <a:lnTo>
                  <a:pt x="16595" y="4721"/>
                </a:lnTo>
                <a:lnTo>
                  <a:pt x="16449" y="4770"/>
                </a:lnTo>
                <a:lnTo>
                  <a:pt x="16303" y="4819"/>
                </a:lnTo>
                <a:lnTo>
                  <a:pt x="16011" y="4965"/>
                </a:lnTo>
                <a:lnTo>
                  <a:pt x="15768" y="5086"/>
                </a:lnTo>
                <a:lnTo>
                  <a:pt x="15622" y="5184"/>
                </a:lnTo>
                <a:lnTo>
                  <a:pt x="15549" y="5232"/>
                </a:lnTo>
                <a:lnTo>
                  <a:pt x="15525" y="5305"/>
                </a:lnTo>
                <a:lnTo>
                  <a:pt x="15427" y="4892"/>
                </a:lnTo>
                <a:lnTo>
                  <a:pt x="15695" y="4819"/>
                </a:lnTo>
                <a:lnTo>
                  <a:pt x="15938" y="4721"/>
                </a:lnTo>
                <a:lnTo>
                  <a:pt x="16255" y="4624"/>
                </a:lnTo>
                <a:lnTo>
                  <a:pt x="16401" y="4527"/>
                </a:lnTo>
                <a:lnTo>
                  <a:pt x="16449" y="4478"/>
                </a:lnTo>
                <a:lnTo>
                  <a:pt x="16498" y="4405"/>
                </a:lnTo>
                <a:close/>
                <a:moveTo>
                  <a:pt x="16717" y="5062"/>
                </a:moveTo>
                <a:lnTo>
                  <a:pt x="16814" y="5305"/>
                </a:lnTo>
                <a:lnTo>
                  <a:pt x="16547" y="5403"/>
                </a:lnTo>
                <a:lnTo>
                  <a:pt x="16303" y="5524"/>
                </a:lnTo>
                <a:lnTo>
                  <a:pt x="15987" y="5670"/>
                </a:lnTo>
                <a:lnTo>
                  <a:pt x="15817" y="5743"/>
                </a:lnTo>
                <a:lnTo>
                  <a:pt x="15671" y="5816"/>
                </a:lnTo>
                <a:lnTo>
                  <a:pt x="15549" y="5354"/>
                </a:lnTo>
                <a:lnTo>
                  <a:pt x="15622" y="5403"/>
                </a:lnTo>
                <a:lnTo>
                  <a:pt x="15719" y="5427"/>
                </a:lnTo>
                <a:lnTo>
                  <a:pt x="15792" y="5403"/>
                </a:lnTo>
                <a:lnTo>
                  <a:pt x="15890" y="5378"/>
                </a:lnTo>
                <a:lnTo>
                  <a:pt x="16084" y="5305"/>
                </a:lnTo>
                <a:lnTo>
                  <a:pt x="16255" y="5257"/>
                </a:lnTo>
                <a:lnTo>
                  <a:pt x="16498" y="5159"/>
                </a:lnTo>
                <a:lnTo>
                  <a:pt x="16620" y="5111"/>
                </a:lnTo>
                <a:lnTo>
                  <a:pt x="16717" y="5062"/>
                </a:lnTo>
                <a:close/>
                <a:moveTo>
                  <a:pt x="17082" y="4551"/>
                </a:moveTo>
                <a:lnTo>
                  <a:pt x="17106" y="4575"/>
                </a:lnTo>
                <a:lnTo>
                  <a:pt x="17228" y="4673"/>
                </a:lnTo>
                <a:lnTo>
                  <a:pt x="17350" y="4746"/>
                </a:lnTo>
                <a:lnTo>
                  <a:pt x="17496" y="4794"/>
                </a:lnTo>
                <a:lnTo>
                  <a:pt x="17666" y="4819"/>
                </a:lnTo>
                <a:lnTo>
                  <a:pt x="17885" y="4867"/>
                </a:lnTo>
                <a:lnTo>
                  <a:pt x="18128" y="4965"/>
                </a:lnTo>
                <a:lnTo>
                  <a:pt x="18323" y="5062"/>
                </a:lnTo>
                <a:lnTo>
                  <a:pt x="18518" y="5208"/>
                </a:lnTo>
                <a:lnTo>
                  <a:pt x="18591" y="5281"/>
                </a:lnTo>
                <a:lnTo>
                  <a:pt x="18664" y="5354"/>
                </a:lnTo>
                <a:lnTo>
                  <a:pt x="18785" y="5573"/>
                </a:lnTo>
                <a:lnTo>
                  <a:pt x="18810" y="5670"/>
                </a:lnTo>
                <a:lnTo>
                  <a:pt x="18834" y="5768"/>
                </a:lnTo>
                <a:lnTo>
                  <a:pt x="18834" y="5889"/>
                </a:lnTo>
                <a:lnTo>
                  <a:pt x="18810" y="6011"/>
                </a:lnTo>
                <a:lnTo>
                  <a:pt x="18761" y="6108"/>
                </a:lnTo>
                <a:lnTo>
                  <a:pt x="18664" y="6181"/>
                </a:lnTo>
                <a:lnTo>
                  <a:pt x="18542" y="6254"/>
                </a:lnTo>
                <a:lnTo>
                  <a:pt x="18396" y="6303"/>
                </a:lnTo>
                <a:lnTo>
                  <a:pt x="18080" y="6376"/>
                </a:lnTo>
                <a:lnTo>
                  <a:pt x="17812" y="6400"/>
                </a:lnTo>
                <a:lnTo>
                  <a:pt x="17447" y="5476"/>
                </a:lnTo>
                <a:lnTo>
                  <a:pt x="17082" y="4551"/>
                </a:lnTo>
                <a:close/>
                <a:moveTo>
                  <a:pt x="16936" y="5622"/>
                </a:moveTo>
                <a:lnTo>
                  <a:pt x="17033" y="5889"/>
                </a:lnTo>
                <a:lnTo>
                  <a:pt x="16863" y="5938"/>
                </a:lnTo>
                <a:lnTo>
                  <a:pt x="16717" y="6011"/>
                </a:lnTo>
                <a:lnTo>
                  <a:pt x="16401" y="6157"/>
                </a:lnTo>
                <a:lnTo>
                  <a:pt x="16084" y="6303"/>
                </a:lnTo>
                <a:lnTo>
                  <a:pt x="15768" y="6425"/>
                </a:lnTo>
                <a:lnTo>
                  <a:pt x="15768" y="6376"/>
                </a:lnTo>
                <a:lnTo>
                  <a:pt x="15719" y="6303"/>
                </a:lnTo>
                <a:lnTo>
                  <a:pt x="15719" y="6157"/>
                </a:lnTo>
                <a:lnTo>
                  <a:pt x="15719" y="6011"/>
                </a:lnTo>
                <a:lnTo>
                  <a:pt x="15890" y="5987"/>
                </a:lnTo>
                <a:lnTo>
                  <a:pt x="16084" y="5938"/>
                </a:lnTo>
                <a:lnTo>
                  <a:pt x="16425" y="5816"/>
                </a:lnTo>
                <a:lnTo>
                  <a:pt x="16668" y="5719"/>
                </a:lnTo>
                <a:lnTo>
                  <a:pt x="16936" y="5622"/>
                </a:lnTo>
                <a:close/>
                <a:moveTo>
                  <a:pt x="2142" y="4770"/>
                </a:moveTo>
                <a:lnTo>
                  <a:pt x="1607" y="6303"/>
                </a:lnTo>
                <a:lnTo>
                  <a:pt x="1534" y="6473"/>
                </a:lnTo>
                <a:lnTo>
                  <a:pt x="1436" y="6449"/>
                </a:lnTo>
                <a:lnTo>
                  <a:pt x="877" y="6449"/>
                </a:lnTo>
                <a:lnTo>
                  <a:pt x="779" y="6400"/>
                </a:lnTo>
                <a:lnTo>
                  <a:pt x="706" y="6327"/>
                </a:lnTo>
                <a:lnTo>
                  <a:pt x="609" y="6230"/>
                </a:lnTo>
                <a:lnTo>
                  <a:pt x="536" y="6084"/>
                </a:lnTo>
                <a:lnTo>
                  <a:pt x="512" y="5938"/>
                </a:lnTo>
                <a:lnTo>
                  <a:pt x="536" y="5816"/>
                </a:lnTo>
                <a:lnTo>
                  <a:pt x="560" y="5670"/>
                </a:lnTo>
                <a:lnTo>
                  <a:pt x="633" y="5524"/>
                </a:lnTo>
                <a:lnTo>
                  <a:pt x="706" y="5403"/>
                </a:lnTo>
                <a:lnTo>
                  <a:pt x="804" y="5305"/>
                </a:lnTo>
                <a:lnTo>
                  <a:pt x="901" y="5208"/>
                </a:lnTo>
                <a:lnTo>
                  <a:pt x="998" y="5111"/>
                </a:lnTo>
                <a:lnTo>
                  <a:pt x="1144" y="5038"/>
                </a:lnTo>
                <a:lnTo>
                  <a:pt x="1266" y="4965"/>
                </a:lnTo>
                <a:lnTo>
                  <a:pt x="1412" y="4916"/>
                </a:lnTo>
                <a:lnTo>
                  <a:pt x="1704" y="4867"/>
                </a:lnTo>
                <a:lnTo>
                  <a:pt x="1996" y="4819"/>
                </a:lnTo>
                <a:lnTo>
                  <a:pt x="2142" y="4770"/>
                </a:lnTo>
                <a:close/>
                <a:moveTo>
                  <a:pt x="10342" y="1899"/>
                </a:moveTo>
                <a:lnTo>
                  <a:pt x="10926" y="1923"/>
                </a:lnTo>
                <a:lnTo>
                  <a:pt x="11510" y="1972"/>
                </a:lnTo>
                <a:lnTo>
                  <a:pt x="12094" y="2045"/>
                </a:lnTo>
                <a:lnTo>
                  <a:pt x="12702" y="2118"/>
                </a:lnTo>
                <a:lnTo>
                  <a:pt x="13286" y="2239"/>
                </a:lnTo>
                <a:lnTo>
                  <a:pt x="13797" y="2361"/>
                </a:lnTo>
                <a:lnTo>
                  <a:pt x="14065" y="2410"/>
                </a:lnTo>
                <a:lnTo>
                  <a:pt x="14308" y="2434"/>
                </a:lnTo>
                <a:lnTo>
                  <a:pt x="14332" y="2653"/>
                </a:lnTo>
                <a:lnTo>
                  <a:pt x="14357" y="2872"/>
                </a:lnTo>
                <a:lnTo>
                  <a:pt x="14478" y="3334"/>
                </a:lnTo>
                <a:lnTo>
                  <a:pt x="14600" y="3772"/>
                </a:lnTo>
                <a:lnTo>
                  <a:pt x="14722" y="4186"/>
                </a:lnTo>
                <a:lnTo>
                  <a:pt x="14989" y="5305"/>
                </a:lnTo>
                <a:lnTo>
                  <a:pt x="15111" y="5816"/>
                </a:lnTo>
                <a:lnTo>
                  <a:pt x="15184" y="6084"/>
                </a:lnTo>
                <a:lnTo>
                  <a:pt x="15281" y="6327"/>
                </a:lnTo>
                <a:lnTo>
                  <a:pt x="15014" y="6449"/>
                </a:lnTo>
                <a:lnTo>
                  <a:pt x="14722" y="6571"/>
                </a:lnTo>
                <a:lnTo>
                  <a:pt x="14162" y="6814"/>
                </a:lnTo>
                <a:lnTo>
                  <a:pt x="13457" y="7033"/>
                </a:lnTo>
                <a:lnTo>
                  <a:pt x="12751" y="7228"/>
                </a:lnTo>
                <a:lnTo>
                  <a:pt x="11972" y="7398"/>
                </a:lnTo>
                <a:lnTo>
                  <a:pt x="11169" y="7520"/>
                </a:lnTo>
                <a:lnTo>
                  <a:pt x="10366" y="7593"/>
                </a:lnTo>
                <a:lnTo>
                  <a:pt x="9588" y="7617"/>
                </a:lnTo>
                <a:lnTo>
                  <a:pt x="8809" y="7617"/>
                </a:lnTo>
                <a:lnTo>
                  <a:pt x="8055" y="7568"/>
                </a:lnTo>
                <a:lnTo>
                  <a:pt x="7300" y="7471"/>
                </a:lnTo>
                <a:lnTo>
                  <a:pt x="6546" y="7325"/>
                </a:lnTo>
                <a:lnTo>
                  <a:pt x="5840" y="7155"/>
                </a:lnTo>
                <a:lnTo>
                  <a:pt x="5135" y="6960"/>
                </a:lnTo>
                <a:lnTo>
                  <a:pt x="4794" y="6838"/>
                </a:lnTo>
                <a:lnTo>
                  <a:pt x="4478" y="6717"/>
                </a:lnTo>
                <a:lnTo>
                  <a:pt x="4137" y="6595"/>
                </a:lnTo>
                <a:lnTo>
                  <a:pt x="3821" y="6498"/>
                </a:lnTo>
                <a:lnTo>
                  <a:pt x="3821" y="6449"/>
                </a:lnTo>
                <a:lnTo>
                  <a:pt x="3943" y="5914"/>
                </a:lnTo>
                <a:lnTo>
                  <a:pt x="4064" y="5378"/>
                </a:lnTo>
                <a:lnTo>
                  <a:pt x="4186" y="4867"/>
                </a:lnTo>
                <a:lnTo>
                  <a:pt x="4356" y="4332"/>
                </a:lnTo>
                <a:lnTo>
                  <a:pt x="4527" y="3821"/>
                </a:lnTo>
                <a:lnTo>
                  <a:pt x="4697" y="3310"/>
                </a:lnTo>
                <a:lnTo>
                  <a:pt x="4843" y="2896"/>
                </a:lnTo>
                <a:lnTo>
                  <a:pt x="4916" y="2702"/>
                </a:lnTo>
                <a:lnTo>
                  <a:pt x="4965" y="2483"/>
                </a:lnTo>
                <a:lnTo>
                  <a:pt x="5038" y="2507"/>
                </a:lnTo>
                <a:lnTo>
                  <a:pt x="5111" y="2507"/>
                </a:lnTo>
                <a:lnTo>
                  <a:pt x="6254" y="2264"/>
                </a:lnTo>
                <a:lnTo>
                  <a:pt x="6838" y="2142"/>
                </a:lnTo>
                <a:lnTo>
                  <a:pt x="7398" y="2069"/>
                </a:lnTo>
                <a:lnTo>
                  <a:pt x="7982" y="1996"/>
                </a:lnTo>
                <a:lnTo>
                  <a:pt x="8566" y="1947"/>
                </a:lnTo>
                <a:lnTo>
                  <a:pt x="9150" y="1923"/>
                </a:lnTo>
                <a:lnTo>
                  <a:pt x="9734" y="1899"/>
                </a:lnTo>
                <a:close/>
                <a:moveTo>
                  <a:pt x="16863" y="7933"/>
                </a:moveTo>
                <a:lnTo>
                  <a:pt x="16011" y="8177"/>
                </a:lnTo>
                <a:lnTo>
                  <a:pt x="15160" y="8371"/>
                </a:lnTo>
                <a:lnTo>
                  <a:pt x="14308" y="8566"/>
                </a:lnTo>
                <a:lnTo>
                  <a:pt x="13432" y="8736"/>
                </a:lnTo>
                <a:lnTo>
                  <a:pt x="12581" y="8882"/>
                </a:lnTo>
                <a:lnTo>
                  <a:pt x="11705" y="9004"/>
                </a:lnTo>
                <a:lnTo>
                  <a:pt x="10829" y="9077"/>
                </a:lnTo>
                <a:lnTo>
                  <a:pt x="9953" y="9126"/>
                </a:lnTo>
                <a:lnTo>
                  <a:pt x="9052" y="9126"/>
                </a:lnTo>
                <a:lnTo>
                  <a:pt x="8176" y="9101"/>
                </a:lnTo>
                <a:lnTo>
                  <a:pt x="7276" y="9053"/>
                </a:lnTo>
                <a:lnTo>
                  <a:pt x="6400" y="8955"/>
                </a:lnTo>
                <a:lnTo>
                  <a:pt x="5476" y="8834"/>
                </a:lnTo>
                <a:lnTo>
                  <a:pt x="4575" y="8663"/>
                </a:lnTo>
                <a:lnTo>
                  <a:pt x="3675" y="8469"/>
                </a:lnTo>
                <a:lnTo>
                  <a:pt x="2775" y="8323"/>
                </a:lnTo>
                <a:lnTo>
                  <a:pt x="2702" y="8347"/>
                </a:lnTo>
                <a:lnTo>
                  <a:pt x="2677" y="8371"/>
                </a:lnTo>
                <a:lnTo>
                  <a:pt x="2677" y="8420"/>
                </a:lnTo>
                <a:lnTo>
                  <a:pt x="2726" y="8469"/>
                </a:lnTo>
                <a:lnTo>
                  <a:pt x="3140" y="8615"/>
                </a:lnTo>
                <a:lnTo>
                  <a:pt x="3553" y="8761"/>
                </a:lnTo>
                <a:lnTo>
                  <a:pt x="3991" y="8882"/>
                </a:lnTo>
                <a:lnTo>
                  <a:pt x="4429" y="8980"/>
                </a:lnTo>
                <a:lnTo>
                  <a:pt x="5305" y="9126"/>
                </a:lnTo>
                <a:lnTo>
                  <a:pt x="6181" y="9272"/>
                </a:lnTo>
                <a:lnTo>
                  <a:pt x="7081" y="9369"/>
                </a:lnTo>
                <a:lnTo>
                  <a:pt x="7957" y="9442"/>
                </a:lnTo>
                <a:lnTo>
                  <a:pt x="8858" y="9466"/>
                </a:lnTo>
                <a:lnTo>
                  <a:pt x="9758" y="9466"/>
                </a:lnTo>
                <a:lnTo>
                  <a:pt x="10658" y="9442"/>
                </a:lnTo>
                <a:lnTo>
                  <a:pt x="11583" y="9393"/>
                </a:lnTo>
                <a:lnTo>
                  <a:pt x="12508" y="9296"/>
                </a:lnTo>
                <a:lnTo>
                  <a:pt x="13408" y="9174"/>
                </a:lnTo>
                <a:lnTo>
                  <a:pt x="14308" y="9004"/>
                </a:lnTo>
                <a:lnTo>
                  <a:pt x="15208" y="8785"/>
                </a:lnTo>
                <a:lnTo>
                  <a:pt x="16084" y="8542"/>
                </a:lnTo>
                <a:lnTo>
                  <a:pt x="16960" y="8250"/>
                </a:lnTo>
                <a:lnTo>
                  <a:pt x="17009" y="8225"/>
                </a:lnTo>
                <a:lnTo>
                  <a:pt x="17058" y="8177"/>
                </a:lnTo>
                <a:lnTo>
                  <a:pt x="17058" y="8104"/>
                </a:lnTo>
                <a:lnTo>
                  <a:pt x="17058" y="8055"/>
                </a:lnTo>
                <a:lnTo>
                  <a:pt x="17033" y="8006"/>
                </a:lnTo>
                <a:lnTo>
                  <a:pt x="16985" y="7958"/>
                </a:lnTo>
                <a:lnTo>
                  <a:pt x="16936" y="7933"/>
                </a:lnTo>
                <a:close/>
                <a:moveTo>
                  <a:pt x="9320" y="9953"/>
                </a:moveTo>
                <a:lnTo>
                  <a:pt x="8639" y="9977"/>
                </a:lnTo>
                <a:lnTo>
                  <a:pt x="7714" y="9977"/>
                </a:lnTo>
                <a:lnTo>
                  <a:pt x="7446" y="10001"/>
                </a:lnTo>
                <a:lnTo>
                  <a:pt x="7300" y="10026"/>
                </a:lnTo>
                <a:lnTo>
                  <a:pt x="7179" y="10050"/>
                </a:lnTo>
                <a:lnTo>
                  <a:pt x="7081" y="10123"/>
                </a:lnTo>
                <a:lnTo>
                  <a:pt x="6984" y="10220"/>
                </a:lnTo>
                <a:lnTo>
                  <a:pt x="6960" y="10269"/>
                </a:lnTo>
                <a:lnTo>
                  <a:pt x="6984" y="10293"/>
                </a:lnTo>
                <a:lnTo>
                  <a:pt x="7057" y="10366"/>
                </a:lnTo>
                <a:lnTo>
                  <a:pt x="7154" y="10415"/>
                </a:lnTo>
                <a:lnTo>
                  <a:pt x="7252" y="10464"/>
                </a:lnTo>
                <a:lnTo>
                  <a:pt x="7349" y="10488"/>
                </a:lnTo>
                <a:lnTo>
                  <a:pt x="7568" y="10512"/>
                </a:lnTo>
                <a:lnTo>
                  <a:pt x="10585" y="10512"/>
                </a:lnTo>
                <a:lnTo>
                  <a:pt x="12021" y="10561"/>
                </a:lnTo>
                <a:lnTo>
                  <a:pt x="12143" y="10537"/>
                </a:lnTo>
                <a:lnTo>
                  <a:pt x="12216" y="10488"/>
                </a:lnTo>
                <a:lnTo>
                  <a:pt x="12264" y="10391"/>
                </a:lnTo>
                <a:lnTo>
                  <a:pt x="12289" y="10293"/>
                </a:lnTo>
                <a:lnTo>
                  <a:pt x="12264" y="10196"/>
                </a:lnTo>
                <a:lnTo>
                  <a:pt x="12216" y="10099"/>
                </a:lnTo>
                <a:lnTo>
                  <a:pt x="12143" y="10050"/>
                </a:lnTo>
                <a:lnTo>
                  <a:pt x="12021" y="10001"/>
                </a:lnTo>
                <a:lnTo>
                  <a:pt x="10683" y="9977"/>
                </a:lnTo>
                <a:lnTo>
                  <a:pt x="9320" y="9953"/>
                </a:lnTo>
                <a:close/>
                <a:moveTo>
                  <a:pt x="10950" y="10975"/>
                </a:moveTo>
                <a:lnTo>
                  <a:pt x="10683" y="10999"/>
                </a:lnTo>
                <a:lnTo>
                  <a:pt x="10123" y="11023"/>
                </a:lnTo>
                <a:lnTo>
                  <a:pt x="9612" y="11048"/>
                </a:lnTo>
                <a:lnTo>
                  <a:pt x="9028" y="11023"/>
                </a:lnTo>
                <a:lnTo>
                  <a:pt x="8152" y="11023"/>
                </a:lnTo>
                <a:lnTo>
                  <a:pt x="7860" y="11048"/>
                </a:lnTo>
                <a:lnTo>
                  <a:pt x="7568" y="11096"/>
                </a:lnTo>
                <a:lnTo>
                  <a:pt x="7300" y="11169"/>
                </a:lnTo>
                <a:lnTo>
                  <a:pt x="7252" y="11194"/>
                </a:lnTo>
                <a:lnTo>
                  <a:pt x="7227" y="11218"/>
                </a:lnTo>
                <a:lnTo>
                  <a:pt x="7203" y="11315"/>
                </a:lnTo>
                <a:lnTo>
                  <a:pt x="7227" y="11413"/>
                </a:lnTo>
                <a:lnTo>
                  <a:pt x="7252" y="11437"/>
                </a:lnTo>
                <a:lnTo>
                  <a:pt x="7300" y="11461"/>
                </a:lnTo>
                <a:lnTo>
                  <a:pt x="7568" y="11534"/>
                </a:lnTo>
                <a:lnTo>
                  <a:pt x="7811" y="11559"/>
                </a:lnTo>
                <a:lnTo>
                  <a:pt x="8079" y="11583"/>
                </a:lnTo>
                <a:lnTo>
                  <a:pt x="8347" y="11607"/>
                </a:lnTo>
                <a:lnTo>
                  <a:pt x="9417" y="11559"/>
                </a:lnTo>
                <a:lnTo>
                  <a:pt x="10561" y="11559"/>
                </a:lnTo>
                <a:lnTo>
                  <a:pt x="11145" y="11583"/>
                </a:lnTo>
                <a:lnTo>
                  <a:pt x="11437" y="11559"/>
                </a:lnTo>
                <a:lnTo>
                  <a:pt x="11583" y="11534"/>
                </a:lnTo>
                <a:lnTo>
                  <a:pt x="11729" y="11486"/>
                </a:lnTo>
                <a:lnTo>
                  <a:pt x="11802" y="11461"/>
                </a:lnTo>
                <a:lnTo>
                  <a:pt x="11851" y="11413"/>
                </a:lnTo>
                <a:lnTo>
                  <a:pt x="11875" y="11364"/>
                </a:lnTo>
                <a:lnTo>
                  <a:pt x="11875" y="11291"/>
                </a:lnTo>
                <a:lnTo>
                  <a:pt x="11875" y="11218"/>
                </a:lnTo>
                <a:lnTo>
                  <a:pt x="11851" y="11169"/>
                </a:lnTo>
                <a:lnTo>
                  <a:pt x="11802" y="11121"/>
                </a:lnTo>
                <a:lnTo>
                  <a:pt x="11729" y="11096"/>
                </a:lnTo>
                <a:lnTo>
                  <a:pt x="11486" y="11023"/>
                </a:lnTo>
                <a:lnTo>
                  <a:pt x="11218" y="10999"/>
                </a:lnTo>
                <a:lnTo>
                  <a:pt x="10950" y="10975"/>
                </a:lnTo>
                <a:close/>
                <a:moveTo>
                  <a:pt x="4210" y="9734"/>
                </a:moveTo>
                <a:lnTo>
                  <a:pt x="4356" y="9758"/>
                </a:lnTo>
                <a:lnTo>
                  <a:pt x="4478" y="9783"/>
                </a:lnTo>
                <a:lnTo>
                  <a:pt x="4600" y="9807"/>
                </a:lnTo>
                <a:lnTo>
                  <a:pt x="4819" y="9928"/>
                </a:lnTo>
                <a:lnTo>
                  <a:pt x="5013" y="10074"/>
                </a:lnTo>
                <a:lnTo>
                  <a:pt x="5184" y="10269"/>
                </a:lnTo>
                <a:lnTo>
                  <a:pt x="5330" y="10488"/>
                </a:lnTo>
                <a:lnTo>
                  <a:pt x="5451" y="10756"/>
                </a:lnTo>
                <a:lnTo>
                  <a:pt x="5524" y="10902"/>
                </a:lnTo>
                <a:lnTo>
                  <a:pt x="5549" y="11048"/>
                </a:lnTo>
                <a:lnTo>
                  <a:pt x="5549" y="11194"/>
                </a:lnTo>
                <a:lnTo>
                  <a:pt x="5524" y="11315"/>
                </a:lnTo>
                <a:lnTo>
                  <a:pt x="5476" y="11437"/>
                </a:lnTo>
                <a:lnTo>
                  <a:pt x="5427" y="11534"/>
                </a:lnTo>
                <a:lnTo>
                  <a:pt x="5330" y="11607"/>
                </a:lnTo>
                <a:lnTo>
                  <a:pt x="5232" y="11680"/>
                </a:lnTo>
                <a:lnTo>
                  <a:pt x="5135" y="11753"/>
                </a:lnTo>
                <a:lnTo>
                  <a:pt x="5013" y="11802"/>
                </a:lnTo>
                <a:lnTo>
                  <a:pt x="4770" y="11875"/>
                </a:lnTo>
                <a:lnTo>
                  <a:pt x="4478" y="11924"/>
                </a:lnTo>
                <a:lnTo>
                  <a:pt x="4210" y="11924"/>
                </a:lnTo>
                <a:lnTo>
                  <a:pt x="3967" y="11899"/>
                </a:lnTo>
                <a:lnTo>
                  <a:pt x="3699" y="11851"/>
                </a:lnTo>
                <a:lnTo>
                  <a:pt x="3456" y="11753"/>
                </a:lnTo>
                <a:lnTo>
                  <a:pt x="3213" y="11656"/>
                </a:lnTo>
                <a:lnTo>
                  <a:pt x="3018" y="11510"/>
                </a:lnTo>
                <a:lnTo>
                  <a:pt x="2921" y="11413"/>
                </a:lnTo>
                <a:lnTo>
                  <a:pt x="2848" y="11315"/>
                </a:lnTo>
                <a:lnTo>
                  <a:pt x="2799" y="11194"/>
                </a:lnTo>
                <a:lnTo>
                  <a:pt x="2750" y="11096"/>
                </a:lnTo>
                <a:lnTo>
                  <a:pt x="2702" y="10950"/>
                </a:lnTo>
                <a:lnTo>
                  <a:pt x="2677" y="10829"/>
                </a:lnTo>
                <a:lnTo>
                  <a:pt x="2702" y="10707"/>
                </a:lnTo>
                <a:lnTo>
                  <a:pt x="2702" y="10610"/>
                </a:lnTo>
                <a:lnTo>
                  <a:pt x="2726" y="10512"/>
                </a:lnTo>
                <a:lnTo>
                  <a:pt x="2775" y="10415"/>
                </a:lnTo>
                <a:lnTo>
                  <a:pt x="2896" y="10269"/>
                </a:lnTo>
                <a:lnTo>
                  <a:pt x="3042" y="10147"/>
                </a:lnTo>
                <a:lnTo>
                  <a:pt x="3213" y="10050"/>
                </a:lnTo>
                <a:lnTo>
                  <a:pt x="3383" y="9977"/>
                </a:lnTo>
                <a:lnTo>
                  <a:pt x="3772" y="9807"/>
                </a:lnTo>
                <a:lnTo>
                  <a:pt x="3797" y="9807"/>
                </a:lnTo>
                <a:lnTo>
                  <a:pt x="3943" y="9758"/>
                </a:lnTo>
                <a:lnTo>
                  <a:pt x="4089" y="9758"/>
                </a:lnTo>
                <a:lnTo>
                  <a:pt x="4210" y="9734"/>
                </a:lnTo>
                <a:close/>
                <a:moveTo>
                  <a:pt x="15208" y="9612"/>
                </a:moveTo>
                <a:lnTo>
                  <a:pt x="15476" y="9637"/>
                </a:lnTo>
                <a:lnTo>
                  <a:pt x="15622" y="9685"/>
                </a:lnTo>
                <a:lnTo>
                  <a:pt x="15719" y="9734"/>
                </a:lnTo>
                <a:lnTo>
                  <a:pt x="15914" y="9880"/>
                </a:lnTo>
                <a:lnTo>
                  <a:pt x="16084" y="10050"/>
                </a:lnTo>
                <a:lnTo>
                  <a:pt x="16279" y="10220"/>
                </a:lnTo>
                <a:lnTo>
                  <a:pt x="16401" y="10342"/>
                </a:lnTo>
                <a:lnTo>
                  <a:pt x="16498" y="10464"/>
                </a:lnTo>
                <a:lnTo>
                  <a:pt x="16547" y="10585"/>
                </a:lnTo>
                <a:lnTo>
                  <a:pt x="16571" y="10731"/>
                </a:lnTo>
                <a:lnTo>
                  <a:pt x="16571" y="10877"/>
                </a:lnTo>
                <a:lnTo>
                  <a:pt x="16547" y="11023"/>
                </a:lnTo>
                <a:lnTo>
                  <a:pt x="16498" y="11169"/>
                </a:lnTo>
                <a:lnTo>
                  <a:pt x="16425" y="11315"/>
                </a:lnTo>
                <a:lnTo>
                  <a:pt x="16352" y="11437"/>
                </a:lnTo>
                <a:lnTo>
                  <a:pt x="16255" y="11534"/>
                </a:lnTo>
                <a:lnTo>
                  <a:pt x="16133" y="11632"/>
                </a:lnTo>
                <a:lnTo>
                  <a:pt x="16011" y="11705"/>
                </a:lnTo>
                <a:lnTo>
                  <a:pt x="15768" y="11826"/>
                </a:lnTo>
                <a:lnTo>
                  <a:pt x="15500" y="11899"/>
                </a:lnTo>
                <a:lnTo>
                  <a:pt x="15208" y="11948"/>
                </a:lnTo>
                <a:lnTo>
                  <a:pt x="14916" y="11972"/>
                </a:lnTo>
                <a:lnTo>
                  <a:pt x="14624" y="11972"/>
                </a:lnTo>
                <a:lnTo>
                  <a:pt x="14357" y="11924"/>
                </a:lnTo>
                <a:lnTo>
                  <a:pt x="14235" y="11875"/>
                </a:lnTo>
                <a:lnTo>
                  <a:pt x="14113" y="11802"/>
                </a:lnTo>
                <a:lnTo>
                  <a:pt x="14016" y="11729"/>
                </a:lnTo>
                <a:lnTo>
                  <a:pt x="13919" y="11632"/>
                </a:lnTo>
                <a:lnTo>
                  <a:pt x="13846" y="11534"/>
                </a:lnTo>
                <a:lnTo>
                  <a:pt x="13797" y="11413"/>
                </a:lnTo>
                <a:lnTo>
                  <a:pt x="13773" y="11267"/>
                </a:lnTo>
                <a:lnTo>
                  <a:pt x="13748" y="11096"/>
                </a:lnTo>
                <a:lnTo>
                  <a:pt x="13773" y="10902"/>
                </a:lnTo>
                <a:lnTo>
                  <a:pt x="13821" y="10707"/>
                </a:lnTo>
                <a:lnTo>
                  <a:pt x="13919" y="10537"/>
                </a:lnTo>
                <a:lnTo>
                  <a:pt x="14040" y="10391"/>
                </a:lnTo>
                <a:lnTo>
                  <a:pt x="14284" y="10074"/>
                </a:lnTo>
                <a:lnTo>
                  <a:pt x="14405" y="9928"/>
                </a:lnTo>
                <a:lnTo>
                  <a:pt x="14503" y="9758"/>
                </a:lnTo>
                <a:lnTo>
                  <a:pt x="14746" y="9685"/>
                </a:lnTo>
                <a:lnTo>
                  <a:pt x="14989" y="9637"/>
                </a:lnTo>
                <a:lnTo>
                  <a:pt x="15208" y="9612"/>
                </a:lnTo>
                <a:close/>
                <a:moveTo>
                  <a:pt x="4064" y="9247"/>
                </a:moveTo>
                <a:lnTo>
                  <a:pt x="3870" y="9296"/>
                </a:lnTo>
                <a:lnTo>
                  <a:pt x="3675" y="9345"/>
                </a:lnTo>
                <a:lnTo>
                  <a:pt x="3626" y="9393"/>
                </a:lnTo>
                <a:lnTo>
                  <a:pt x="3578" y="9418"/>
                </a:lnTo>
                <a:lnTo>
                  <a:pt x="3334" y="9491"/>
                </a:lnTo>
                <a:lnTo>
                  <a:pt x="3091" y="9612"/>
                </a:lnTo>
                <a:lnTo>
                  <a:pt x="2848" y="9758"/>
                </a:lnTo>
                <a:lnTo>
                  <a:pt x="2653" y="9928"/>
                </a:lnTo>
                <a:lnTo>
                  <a:pt x="2458" y="10123"/>
                </a:lnTo>
                <a:lnTo>
                  <a:pt x="2337" y="10342"/>
                </a:lnTo>
                <a:lnTo>
                  <a:pt x="2239" y="10585"/>
                </a:lnTo>
                <a:lnTo>
                  <a:pt x="2215" y="10707"/>
                </a:lnTo>
                <a:lnTo>
                  <a:pt x="2215" y="10829"/>
                </a:lnTo>
                <a:lnTo>
                  <a:pt x="2239" y="11023"/>
                </a:lnTo>
                <a:lnTo>
                  <a:pt x="2264" y="11218"/>
                </a:lnTo>
                <a:lnTo>
                  <a:pt x="2337" y="11388"/>
                </a:lnTo>
                <a:lnTo>
                  <a:pt x="2434" y="11559"/>
                </a:lnTo>
                <a:lnTo>
                  <a:pt x="2531" y="11705"/>
                </a:lnTo>
                <a:lnTo>
                  <a:pt x="2653" y="11826"/>
                </a:lnTo>
                <a:lnTo>
                  <a:pt x="2775" y="11948"/>
                </a:lnTo>
                <a:lnTo>
                  <a:pt x="2945" y="12045"/>
                </a:lnTo>
                <a:lnTo>
                  <a:pt x="3091" y="12118"/>
                </a:lnTo>
                <a:lnTo>
                  <a:pt x="3261" y="12216"/>
                </a:lnTo>
                <a:lnTo>
                  <a:pt x="3626" y="12313"/>
                </a:lnTo>
                <a:lnTo>
                  <a:pt x="4016" y="12386"/>
                </a:lnTo>
                <a:lnTo>
                  <a:pt x="4381" y="12435"/>
                </a:lnTo>
                <a:lnTo>
                  <a:pt x="4575" y="12435"/>
                </a:lnTo>
                <a:lnTo>
                  <a:pt x="4746" y="12410"/>
                </a:lnTo>
                <a:lnTo>
                  <a:pt x="4916" y="12386"/>
                </a:lnTo>
                <a:lnTo>
                  <a:pt x="5086" y="12337"/>
                </a:lnTo>
                <a:lnTo>
                  <a:pt x="5232" y="12264"/>
                </a:lnTo>
                <a:lnTo>
                  <a:pt x="5378" y="12191"/>
                </a:lnTo>
                <a:lnTo>
                  <a:pt x="5500" y="12118"/>
                </a:lnTo>
                <a:lnTo>
                  <a:pt x="5622" y="11997"/>
                </a:lnTo>
                <a:lnTo>
                  <a:pt x="5719" y="11875"/>
                </a:lnTo>
                <a:lnTo>
                  <a:pt x="5816" y="11753"/>
                </a:lnTo>
                <a:lnTo>
                  <a:pt x="5889" y="11607"/>
                </a:lnTo>
                <a:lnTo>
                  <a:pt x="5938" y="11461"/>
                </a:lnTo>
                <a:lnTo>
                  <a:pt x="5986" y="11315"/>
                </a:lnTo>
                <a:lnTo>
                  <a:pt x="5986" y="11145"/>
                </a:lnTo>
                <a:lnTo>
                  <a:pt x="5986" y="10950"/>
                </a:lnTo>
                <a:lnTo>
                  <a:pt x="5962" y="10780"/>
                </a:lnTo>
                <a:lnTo>
                  <a:pt x="5913" y="10585"/>
                </a:lnTo>
                <a:lnTo>
                  <a:pt x="5865" y="10415"/>
                </a:lnTo>
                <a:lnTo>
                  <a:pt x="5768" y="10245"/>
                </a:lnTo>
                <a:lnTo>
                  <a:pt x="5670" y="10074"/>
                </a:lnTo>
                <a:lnTo>
                  <a:pt x="5549" y="9928"/>
                </a:lnTo>
                <a:lnTo>
                  <a:pt x="5427" y="9783"/>
                </a:lnTo>
                <a:lnTo>
                  <a:pt x="5281" y="9661"/>
                </a:lnTo>
                <a:lnTo>
                  <a:pt x="5111" y="9539"/>
                </a:lnTo>
                <a:lnTo>
                  <a:pt x="4965" y="9442"/>
                </a:lnTo>
                <a:lnTo>
                  <a:pt x="4794" y="9369"/>
                </a:lnTo>
                <a:lnTo>
                  <a:pt x="4600" y="9296"/>
                </a:lnTo>
                <a:lnTo>
                  <a:pt x="4429" y="9272"/>
                </a:lnTo>
                <a:lnTo>
                  <a:pt x="4235" y="9247"/>
                </a:lnTo>
                <a:close/>
                <a:moveTo>
                  <a:pt x="14916" y="9150"/>
                </a:moveTo>
                <a:lnTo>
                  <a:pt x="14746" y="9199"/>
                </a:lnTo>
                <a:lnTo>
                  <a:pt x="14576" y="9247"/>
                </a:lnTo>
                <a:lnTo>
                  <a:pt x="14405" y="9320"/>
                </a:lnTo>
                <a:lnTo>
                  <a:pt x="14259" y="9418"/>
                </a:lnTo>
                <a:lnTo>
                  <a:pt x="14113" y="9539"/>
                </a:lnTo>
                <a:lnTo>
                  <a:pt x="14065" y="9612"/>
                </a:lnTo>
                <a:lnTo>
                  <a:pt x="14065" y="9710"/>
                </a:lnTo>
                <a:lnTo>
                  <a:pt x="13846" y="9904"/>
                </a:lnTo>
                <a:lnTo>
                  <a:pt x="13676" y="10123"/>
                </a:lnTo>
                <a:lnTo>
                  <a:pt x="13505" y="10366"/>
                </a:lnTo>
                <a:lnTo>
                  <a:pt x="13408" y="10634"/>
                </a:lnTo>
                <a:lnTo>
                  <a:pt x="13335" y="10926"/>
                </a:lnTo>
                <a:lnTo>
                  <a:pt x="13311" y="11194"/>
                </a:lnTo>
                <a:lnTo>
                  <a:pt x="13335" y="11461"/>
                </a:lnTo>
                <a:lnTo>
                  <a:pt x="13359" y="11583"/>
                </a:lnTo>
                <a:lnTo>
                  <a:pt x="13408" y="11705"/>
                </a:lnTo>
                <a:lnTo>
                  <a:pt x="13505" y="11875"/>
                </a:lnTo>
                <a:lnTo>
                  <a:pt x="13627" y="12021"/>
                </a:lnTo>
                <a:lnTo>
                  <a:pt x="13773" y="12143"/>
                </a:lnTo>
                <a:lnTo>
                  <a:pt x="13919" y="12240"/>
                </a:lnTo>
                <a:lnTo>
                  <a:pt x="14089" y="12337"/>
                </a:lnTo>
                <a:lnTo>
                  <a:pt x="14259" y="12386"/>
                </a:lnTo>
                <a:lnTo>
                  <a:pt x="14454" y="12410"/>
                </a:lnTo>
                <a:lnTo>
                  <a:pt x="14649" y="12435"/>
                </a:lnTo>
                <a:lnTo>
                  <a:pt x="14843" y="12459"/>
                </a:lnTo>
                <a:lnTo>
                  <a:pt x="15038" y="12435"/>
                </a:lnTo>
                <a:lnTo>
                  <a:pt x="15452" y="12386"/>
                </a:lnTo>
                <a:lnTo>
                  <a:pt x="15817" y="12289"/>
                </a:lnTo>
                <a:lnTo>
                  <a:pt x="16157" y="12143"/>
                </a:lnTo>
                <a:lnTo>
                  <a:pt x="16303" y="12070"/>
                </a:lnTo>
                <a:lnTo>
                  <a:pt x="16449" y="11972"/>
                </a:lnTo>
                <a:lnTo>
                  <a:pt x="16571" y="11875"/>
                </a:lnTo>
                <a:lnTo>
                  <a:pt x="16693" y="11753"/>
                </a:lnTo>
                <a:lnTo>
                  <a:pt x="16790" y="11607"/>
                </a:lnTo>
                <a:lnTo>
                  <a:pt x="16887" y="11461"/>
                </a:lnTo>
                <a:lnTo>
                  <a:pt x="16936" y="11315"/>
                </a:lnTo>
                <a:lnTo>
                  <a:pt x="16985" y="11169"/>
                </a:lnTo>
                <a:lnTo>
                  <a:pt x="17033" y="10999"/>
                </a:lnTo>
                <a:lnTo>
                  <a:pt x="17033" y="10853"/>
                </a:lnTo>
                <a:lnTo>
                  <a:pt x="17033" y="10683"/>
                </a:lnTo>
                <a:lnTo>
                  <a:pt x="17009" y="10512"/>
                </a:lnTo>
                <a:lnTo>
                  <a:pt x="16936" y="10366"/>
                </a:lnTo>
                <a:lnTo>
                  <a:pt x="16863" y="10220"/>
                </a:lnTo>
                <a:lnTo>
                  <a:pt x="16790" y="10074"/>
                </a:lnTo>
                <a:lnTo>
                  <a:pt x="16668" y="9953"/>
                </a:lnTo>
                <a:lnTo>
                  <a:pt x="16401" y="9685"/>
                </a:lnTo>
                <a:lnTo>
                  <a:pt x="16109" y="9466"/>
                </a:lnTo>
                <a:lnTo>
                  <a:pt x="15963" y="9369"/>
                </a:lnTo>
                <a:lnTo>
                  <a:pt x="15817" y="9296"/>
                </a:lnTo>
                <a:lnTo>
                  <a:pt x="15646" y="9223"/>
                </a:lnTo>
                <a:lnTo>
                  <a:pt x="15452" y="9174"/>
                </a:lnTo>
                <a:lnTo>
                  <a:pt x="15281" y="9150"/>
                </a:lnTo>
                <a:close/>
                <a:moveTo>
                  <a:pt x="12337" y="561"/>
                </a:moveTo>
                <a:lnTo>
                  <a:pt x="12751" y="585"/>
                </a:lnTo>
                <a:lnTo>
                  <a:pt x="13213" y="658"/>
                </a:lnTo>
                <a:lnTo>
                  <a:pt x="13676" y="780"/>
                </a:lnTo>
                <a:lnTo>
                  <a:pt x="14113" y="974"/>
                </a:lnTo>
                <a:lnTo>
                  <a:pt x="14527" y="1193"/>
                </a:lnTo>
                <a:lnTo>
                  <a:pt x="14478" y="1218"/>
                </a:lnTo>
                <a:lnTo>
                  <a:pt x="14211" y="1315"/>
                </a:lnTo>
                <a:lnTo>
                  <a:pt x="14089" y="1412"/>
                </a:lnTo>
                <a:lnTo>
                  <a:pt x="13992" y="1534"/>
                </a:lnTo>
                <a:lnTo>
                  <a:pt x="13967" y="1558"/>
                </a:lnTo>
                <a:lnTo>
                  <a:pt x="13992" y="1607"/>
                </a:lnTo>
                <a:lnTo>
                  <a:pt x="14016" y="1631"/>
                </a:lnTo>
                <a:lnTo>
                  <a:pt x="14211" y="1631"/>
                </a:lnTo>
                <a:lnTo>
                  <a:pt x="14357" y="1583"/>
                </a:lnTo>
                <a:lnTo>
                  <a:pt x="14649" y="1461"/>
                </a:lnTo>
                <a:lnTo>
                  <a:pt x="14819" y="1412"/>
                </a:lnTo>
                <a:lnTo>
                  <a:pt x="15014" y="1558"/>
                </a:lnTo>
                <a:lnTo>
                  <a:pt x="15184" y="1729"/>
                </a:lnTo>
                <a:lnTo>
                  <a:pt x="14892" y="1850"/>
                </a:lnTo>
                <a:lnTo>
                  <a:pt x="14527" y="1996"/>
                </a:lnTo>
                <a:lnTo>
                  <a:pt x="14454" y="1972"/>
                </a:lnTo>
                <a:lnTo>
                  <a:pt x="14381" y="2020"/>
                </a:lnTo>
                <a:lnTo>
                  <a:pt x="14138" y="1923"/>
                </a:lnTo>
                <a:lnTo>
                  <a:pt x="13894" y="1826"/>
                </a:lnTo>
                <a:lnTo>
                  <a:pt x="13651" y="1777"/>
                </a:lnTo>
                <a:lnTo>
                  <a:pt x="13384" y="1729"/>
                </a:lnTo>
                <a:lnTo>
                  <a:pt x="12848" y="1656"/>
                </a:lnTo>
                <a:lnTo>
                  <a:pt x="12337" y="1583"/>
                </a:lnTo>
                <a:lnTo>
                  <a:pt x="11753" y="1510"/>
                </a:lnTo>
                <a:lnTo>
                  <a:pt x="11145" y="1461"/>
                </a:lnTo>
                <a:lnTo>
                  <a:pt x="10537" y="1437"/>
                </a:lnTo>
                <a:lnTo>
                  <a:pt x="9928" y="1412"/>
                </a:lnTo>
                <a:lnTo>
                  <a:pt x="9296" y="1412"/>
                </a:lnTo>
                <a:lnTo>
                  <a:pt x="8663" y="1437"/>
                </a:lnTo>
                <a:lnTo>
                  <a:pt x="8055" y="1485"/>
                </a:lnTo>
                <a:lnTo>
                  <a:pt x="7422" y="1534"/>
                </a:lnTo>
                <a:lnTo>
                  <a:pt x="6814" y="1631"/>
                </a:lnTo>
                <a:lnTo>
                  <a:pt x="6205" y="1729"/>
                </a:lnTo>
                <a:lnTo>
                  <a:pt x="5597" y="1874"/>
                </a:lnTo>
                <a:lnTo>
                  <a:pt x="4989" y="2020"/>
                </a:lnTo>
                <a:lnTo>
                  <a:pt x="4916" y="2069"/>
                </a:lnTo>
                <a:lnTo>
                  <a:pt x="4867" y="2118"/>
                </a:lnTo>
                <a:lnTo>
                  <a:pt x="4819" y="2166"/>
                </a:lnTo>
                <a:lnTo>
                  <a:pt x="4819" y="2239"/>
                </a:lnTo>
                <a:lnTo>
                  <a:pt x="4648" y="2410"/>
                </a:lnTo>
                <a:lnTo>
                  <a:pt x="4527" y="2580"/>
                </a:lnTo>
                <a:lnTo>
                  <a:pt x="4405" y="2799"/>
                </a:lnTo>
                <a:lnTo>
                  <a:pt x="4308" y="2994"/>
                </a:lnTo>
                <a:lnTo>
                  <a:pt x="4162" y="3456"/>
                </a:lnTo>
                <a:lnTo>
                  <a:pt x="4016" y="3870"/>
                </a:lnTo>
                <a:lnTo>
                  <a:pt x="3821" y="4478"/>
                </a:lnTo>
                <a:lnTo>
                  <a:pt x="3651" y="5086"/>
                </a:lnTo>
                <a:lnTo>
                  <a:pt x="3505" y="5695"/>
                </a:lnTo>
                <a:lnTo>
                  <a:pt x="3383" y="6303"/>
                </a:lnTo>
                <a:lnTo>
                  <a:pt x="3383" y="6376"/>
                </a:lnTo>
                <a:lnTo>
                  <a:pt x="3383" y="6425"/>
                </a:lnTo>
                <a:lnTo>
                  <a:pt x="3432" y="6522"/>
                </a:lnTo>
                <a:lnTo>
                  <a:pt x="3432" y="6595"/>
                </a:lnTo>
                <a:lnTo>
                  <a:pt x="3480" y="6644"/>
                </a:lnTo>
                <a:lnTo>
                  <a:pt x="3772" y="6863"/>
                </a:lnTo>
                <a:lnTo>
                  <a:pt x="4089" y="7057"/>
                </a:lnTo>
                <a:lnTo>
                  <a:pt x="4454" y="7203"/>
                </a:lnTo>
                <a:lnTo>
                  <a:pt x="4819" y="7349"/>
                </a:lnTo>
                <a:lnTo>
                  <a:pt x="5184" y="7471"/>
                </a:lnTo>
                <a:lnTo>
                  <a:pt x="5549" y="7568"/>
                </a:lnTo>
                <a:lnTo>
                  <a:pt x="6278" y="7763"/>
                </a:lnTo>
                <a:lnTo>
                  <a:pt x="7057" y="7933"/>
                </a:lnTo>
                <a:lnTo>
                  <a:pt x="7836" y="8031"/>
                </a:lnTo>
                <a:lnTo>
                  <a:pt x="8614" y="8104"/>
                </a:lnTo>
                <a:lnTo>
                  <a:pt x="9417" y="8128"/>
                </a:lnTo>
                <a:lnTo>
                  <a:pt x="10196" y="8128"/>
                </a:lnTo>
                <a:lnTo>
                  <a:pt x="10999" y="8055"/>
                </a:lnTo>
                <a:lnTo>
                  <a:pt x="11778" y="7933"/>
                </a:lnTo>
                <a:lnTo>
                  <a:pt x="12556" y="7787"/>
                </a:lnTo>
                <a:lnTo>
                  <a:pt x="12970" y="7714"/>
                </a:lnTo>
                <a:lnTo>
                  <a:pt x="13359" y="7593"/>
                </a:lnTo>
                <a:lnTo>
                  <a:pt x="14138" y="7349"/>
                </a:lnTo>
                <a:lnTo>
                  <a:pt x="14795" y="7106"/>
                </a:lnTo>
                <a:lnTo>
                  <a:pt x="15135" y="6984"/>
                </a:lnTo>
                <a:lnTo>
                  <a:pt x="15452" y="6814"/>
                </a:lnTo>
                <a:lnTo>
                  <a:pt x="15695" y="6814"/>
                </a:lnTo>
                <a:lnTo>
                  <a:pt x="15914" y="6765"/>
                </a:lnTo>
                <a:lnTo>
                  <a:pt x="16133" y="6668"/>
                </a:lnTo>
                <a:lnTo>
                  <a:pt x="16352" y="6595"/>
                </a:lnTo>
                <a:lnTo>
                  <a:pt x="16766" y="6425"/>
                </a:lnTo>
                <a:lnTo>
                  <a:pt x="16960" y="6327"/>
                </a:lnTo>
                <a:lnTo>
                  <a:pt x="17131" y="6206"/>
                </a:lnTo>
                <a:lnTo>
                  <a:pt x="17301" y="6619"/>
                </a:lnTo>
                <a:lnTo>
                  <a:pt x="17082" y="6692"/>
                </a:lnTo>
                <a:lnTo>
                  <a:pt x="16863" y="6790"/>
                </a:lnTo>
                <a:lnTo>
                  <a:pt x="16425" y="6984"/>
                </a:lnTo>
                <a:lnTo>
                  <a:pt x="15719" y="7252"/>
                </a:lnTo>
                <a:lnTo>
                  <a:pt x="15354" y="7422"/>
                </a:lnTo>
                <a:lnTo>
                  <a:pt x="15038" y="7593"/>
                </a:lnTo>
                <a:lnTo>
                  <a:pt x="15014" y="7617"/>
                </a:lnTo>
                <a:lnTo>
                  <a:pt x="15014" y="7666"/>
                </a:lnTo>
                <a:lnTo>
                  <a:pt x="15014" y="7690"/>
                </a:lnTo>
                <a:lnTo>
                  <a:pt x="15062" y="7690"/>
                </a:lnTo>
                <a:lnTo>
                  <a:pt x="15427" y="7641"/>
                </a:lnTo>
                <a:lnTo>
                  <a:pt x="15792" y="7544"/>
                </a:lnTo>
                <a:lnTo>
                  <a:pt x="16157" y="7422"/>
                </a:lnTo>
                <a:lnTo>
                  <a:pt x="16498" y="7301"/>
                </a:lnTo>
                <a:lnTo>
                  <a:pt x="16960" y="7130"/>
                </a:lnTo>
                <a:lnTo>
                  <a:pt x="17204" y="7033"/>
                </a:lnTo>
                <a:lnTo>
                  <a:pt x="17423" y="6911"/>
                </a:lnTo>
                <a:lnTo>
                  <a:pt x="17569" y="7252"/>
                </a:lnTo>
                <a:lnTo>
                  <a:pt x="17325" y="7276"/>
                </a:lnTo>
                <a:lnTo>
                  <a:pt x="17082" y="7349"/>
                </a:lnTo>
                <a:lnTo>
                  <a:pt x="16595" y="7520"/>
                </a:lnTo>
                <a:lnTo>
                  <a:pt x="16084" y="7690"/>
                </a:lnTo>
                <a:lnTo>
                  <a:pt x="15841" y="7812"/>
                </a:lnTo>
                <a:lnTo>
                  <a:pt x="15719" y="7885"/>
                </a:lnTo>
                <a:lnTo>
                  <a:pt x="15622" y="7958"/>
                </a:lnTo>
                <a:lnTo>
                  <a:pt x="15622" y="7982"/>
                </a:lnTo>
                <a:lnTo>
                  <a:pt x="15622" y="8006"/>
                </a:lnTo>
                <a:lnTo>
                  <a:pt x="15768" y="8031"/>
                </a:lnTo>
                <a:lnTo>
                  <a:pt x="15890" y="8031"/>
                </a:lnTo>
                <a:lnTo>
                  <a:pt x="16182" y="8006"/>
                </a:lnTo>
                <a:lnTo>
                  <a:pt x="16449" y="7933"/>
                </a:lnTo>
                <a:lnTo>
                  <a:pt x="16693" y="7860"/>
                </a:lnTo>
                <a:lnTo>
                  <a:pt x="16960" y="7787"/>
                </a:lnTo>
                <a:lnTo>
                  <a:pt x="17204" y="7690"/>
                </a:lnTo>
                <a:lnTo>
                  <a:pt x="17447" y="7568"/>
                </a:lnTo>
                <a:lnTo>
                  <a:pt x="17642" y="7422"/>
                </a:lnTo>
                <a:lnTo>
                  <a:pt x="17666" y="7471"/>
                </a:lnTo>
                <a:lnTo>
                  <a:pt x="17715" y="7544"/>
                </a:lnTo>
                <a:lnTo>
                  <a:pt x="17788" y="7568"/>
                </a:lnTo>
                <a:lnTo>
                  <a:pt x="17812" y="7763"/>
                </a:lnTo>
                <a:lnTo>
                  <a:pt x="17836" y="7958"/>
                </a:lnTo>
                <a:lnTo>
                  <a:pt x="17934" y="8347"/>
                </a:lnTo>
                <a:lnTo>
                  <a:pt x="17763" y="8396"/>
                </a:lnTo>
                <a:lnTo>
                  <a:pt x="17593" y="8444"/>
                </a:lnTo>
                <a:lnTo>
                  <a:pt x="17252" y="8590"/>
                </a:lnTo>
                <a:lnTo>
                  <a:pt x="16790" y="8761"/>
                </a:lnTo>
                <a:lnTo>
                  <a:pt x="16547" y="8834"/>
                </a:lnTo>
                <a:lnTo>
                  <a:pt x="16328" y="8955"/>
                </a:lnTo>
                <a:lnTo>
                  <a:pt x="16303" y="8955"/>
                </a:lnTo>
                <a:lnTo>
                  <a:pt x="16303" y="8980"/>
                </a:lnTo>
                <a:lnTo>
                  <a:pt x="16328" y="9004"/>
                </a:lnTo>
                <a:lnTo>
                  <a:pt x="16328" y="9028"/>
                </a:lnTo>
                <a:lnTo>
                  <a:pt x="16595" y="9028"/>
                </a:lnTo>
                <a:lnTo>
                  <a:pt x="16839" y="9004"/>
                </a:lnTo>
                <a:lnTo>
                  <a:pt x="17106" y="8955"/>
                </a:lnTo>
                <a:lnTo>
                  <a:pt x="17350" y="8882"/>
                </a:lnTo>
                <a:lnTo>
                  <a:pt x="17666" y="8785"/>
                </a:lnTo>
                <a:lnTo>
                  <a:pt x="17836" y="8712"/>
                </a:lnTo>
                <a:lnTo>
                  <a:pt x="18007" y="8639"/>
                </a:lnTo>
                <a:lnTo>
                  <a:pt x="18031" y="8809"/>
                </a:lnTo>
                <a:lnTo>
                  <a:pt x="17812" y="8907"/>
                </a:lnTo>
                <a:lnTo>
                  <a:pt x="17617" y="9004"/>
                </a:lnTo>
                <a:lnTo>
                  <a:pt x="17398" y="9077"/>
                </a:lnTo>
                <a:lnTo>
                  <a:pt x="17155" y="9174"/>
                </a:lnTo>
                <a:lnTo>
                  <a:pt x="16936" y="9247"/>
                </a:lnTo>
                <a:lnTo>
                  <a:pt x="16741" y="9369"/>
                </a:lnTo>
                <a:lnTo>
                  <a:pt x="16717" y="9418"/>
                </a:lnTo>
                <a:lnTo>
                  <a:pt x="16717" y="9466"/>
                </a:lnTo>
                <a:lnTo>
                  <a:pt x="16741" y="9515"/>
                </a:lnTo>
                <a:lnTo>
                  <a:pt x="16790" y="9539"/>
                </a:lnTo>
                <a:lnTo>
                  <a:pt x="16887" y="9564"/>
                </a:lnTo>
                <a:lnTo>
                  <a:pt x="17228" y="9564"/>
                </a:lnTo>
                <a:lnTo>
                  <a:pt x="17471" y="9491"/>
                </a:lnTo>
                <a:lnTo>
                  <a:pt x="17690" y="9442"/>
                </a:lnTo>
                <a:lnTo>
                  <a:pt x="17885" y="9369"/>
                </a:lnTo>
                <a:lnTo>
                  <a:pt x="18080" y="9272"/>
                </a:lnTo>
                <a:lnTo>
                  <a:pt x="18128" y="9564"/>
                </a:lnTo>
                <a:lnTo>
                  <a:pt x="17958" y="9612"/>
                </a:lnTo>
                <a:lnTo>
                  <a:pt x="17812" y="9661"/>
                </a:lnTo>
                <a:lnTo>
                  <a:pt x="17301" y="9880"/>
                </a:lnTo>
                <a:lnTo>
                  <a:pt x="17228" y="9928"/>
                </a:lnTo>
                <a:lnTo>
                  <a:pt x="17155" y="10001"/>
                </a:lnTo>
                <a:lnTo>
                  <a:pt x="17106" y="10074"/>
                </a:lnTo>
                <a:lnTo>
                  <a:pt x="17033" y="10147"/>
                </a:lnTo>
                <a:lnTo>
                  <a:pt x="17009" y="10172"/>
                </a:lnTo>
                <a:lnTo>
                  <a:pt x="17033" y="10172"/>
                </a:lnTo>
                <a:lnTo>
                  <a:pt x="17106" y="10196"/>
                </a:lnTo>
                <a:lnTo>
                  <a:pt x="17204" y="10220"/>
                </a:lnTo>
                <a:lnTo>
                  <a:pt x="17277" y="10245"/>
                </a:lnTo>
                <a:lnTo>
                  <a:pt x="17471" y="10245"/>
                </a:lnTo>
                <a:lnTo>
                  <a:pt x="17593" y="10196"/>
                </a:lnTo>
                <a:lnTo>
                  <a:pt x="17812" y="10123"/>
                </a:lnTo>
                <a:lnTo>
                  <a:pt x="17982" y="10074"/>
                </a:lnTo>
                <a:lnTo>
                  <a:pt x="18153" y="9977"/>
                </a:lnTo>
                <a:lnTo>
                  <a:pt x="18153" y="10220"/>
                </a:lnTo>
                <a:lnTo>
                  <a:pt x="18031" y="10269"/>
                </a:lnTo>
                <a:lnTo>
                  <a:pt x="17909" y="10318"/>
                </a:lnTo>
                <a:lnTo>
                  <a:pt x="17690" y="10415"/>
                </a:lnTo>
                <a:lnTo>
                  <a:pt x="17471" y="10512"/>
                </a:lnTo>
                <a:lnTo>
                  <a:pt x="17301" y="10634"/>
                </a:lnTo>
                <a:lnTo>
                  <a:pt x="17204" y="10731"/>
                </a:lnTo>
                <a:lnTo>
                  <a:pt x="17131" y="10829"/>
                </a:lnTo>
                <a:lnTo>
                  <a:pt x="17131" y="10853"/>
                </a:lnTo>
                <a:lnTo>
                  <a:pt x="17155" y="10902"/>
                </a:lnTo>
                <a:lnTo>
                  <a:pt x="17374" y="10902"/>
                </a:lnTo>
                <a:lnTo>
                  <a:pt x="17593" y="10877"/>
                </a:lnTo>
                <a:lnTo>
                  <a:pt x="17788" y="10804"/>
                </a:lnTo>
                <a:lnTo>
                  <a:pt x="17982" y="10731"/>
                </a:lnTo>
                <a:lnTo>
                  <a:pt x="18153" y="10683"/>
                </a:lnTo>
                <a:lnTo>
                  <a:pt x="18128" y="11169"/>
                </a:lnTo>
                <a:lnTo>
                  <a:pt x="17861" y="11267"/>
                </a:lnTo>
                <a:lnTo>
                  <a:pt x="17617" y="11364"/>
                </a:lnTo>
                <a:lnTo>
                  <a:pt x="17447" y="11413"/>
                </a:lnTo>
                <a:lnTo>
                  <a:pt x="17277" y="11461"/>
                </a:lnTo>
                <a:lnTo>
                  <a:pt x="17106" y="11510"/>
                </a:lnTo>
                <a:lnTo>
                  <a:pt x="16960" y="11607"/>
                </a:lnTo>
                <a:lnTo>
                  <a:pt x="16936" y="11632"/>
                </a:lnTo>
                <a:lnTo>
                  <a:pt x="16936" y="11680"/>
                </a:lnTo>
                <a:lnTo>
                  <a:pt x="16960" y="11729"/>
                </a:lnTo>
                <a:lnTo>
                  <a:pt x="16985" y="11753"/>
                </a:lnTo>
                <a:lnTo>
                  <a:pt x="17106" y="11802"/>
                </a:lnTo>
                <a:lnTo>
                  <a:pt x="17228" y="11826"/>
                </a:lnTo>
                <a:lnTo>
                  <a:pt x="17374" y="11826"/>
                </a:lnTo>
                <a:lnTo>
                  <a:pt x="17544" y="11778"/>
                </a:lnTo>
                <a:lnTo>
                  <a:pt x="17690" y="11753"/>
                </a:lnTo>
                <a:lnTo>
                  <a:pt x="17836" y="11680"/>
                </a:lnTo>
                <a:lnTo>
                  <a:pt x="17982" y="11607"/>
                </a:lnTo>
                <a:lnTo>
                  <a:pt x="18104" y="11510"/>
                </a:lnTo>
                <a:lnTo>
                  <a:pt x="18080" y="11656"/>
                </a:lnTo>
                <a:lnTo>
                  <a:pt x="17934" y="11705"/>
                </a:lnTo>
                <a:lnTo>
                  <a:pt x="17763" y="11753"/>
                </a:lnTo>
                <a:lnTo>
                  <a:pt x="17471" y="11899"/>
                </a:lnTo>
                <a:lnTo>
                  <a:pt x="17301" y="11948"/>
                </a:lnTo>
                <a:lnTo>
                  <a:pt x="17106" y="11972"/>
                </a:lnTo>
                <a:lnTo>
                  <a:pt x="16936" y="12021"/>
                </a:lnTo>
                <a:lnTo>
                  <a:pt x="16839" y="12045"/>
                </a:lnTo>
                <a:lnTo>
                  <a:pt x="16766" y="12094"/>
                </a:lnTo>
                <a:lnTo>
                  <a:pt x="16741" y="12143"/>
                </a:lnTo>
                <a:lnTo>
                  <a:pt x="16741" y="12167"/>
                </a:lnTo>
                <a:lnTo>
                  <a:pt x="16766" y="12240"/>
                </a:lnTo>
                <a:lnTo>
                  <a:pt x="16863" y="12289"/>
                </a:lnTo>
                <a:lnTo>
                  <a:pt x="16960" y="12337"/>
                </a:lnTo>
                <a:lnTo>
                  <a:pt x="17058" y="12362"/>
                </a:lnTo>
                <a:lnTo>
                  <a:pt x="17155" y="12362"/>
                </a:lnTo>
                <a:lnTo>
                  <a:pt x="17374" y="12313"/>
                </a:lnTo>
                <a:lnTo>
                  <a:pt x="17569" y="12289"/>
                </a:lnTo>
                <a:lnTo>
                  <a:pt x="17812" y="12216"/>
                </a:lnTo>
                <a:lnTo>
                  <a:pt x="18007" y="12094"/>
                </a:lnTo>
                <a:lnTo>
                  <a:pt x="17934" y="12435"/>
                </a:lnTo>
                <a:lnTo>
                  <a:pt x="17788" y="12459"/>
                </a:lnTo>
                <a:lnTo>
                  <a:pt x="17642" y="12508"/>
                </a:lnTo>
                <a:lnTo>
                  <a:pt x="17325" y="12629"/>
                </a:lnTo>
                <a:lnTo>
                  <a:pt x="16839" y="12751"/>
                </a:lnTo>
                <a:lnTo>
                  <a:pt x="16328" y="12897"/>
                </a:lnTo>
                <a:lnTo>
                  <a:pt x="16303" y="12897"/>
                </a:lnTo>
                <a:lnTo>
                  <a:pt x="16303" y="12946"/>
                </a:lnTo>
                <a:lnTo>
                  <a:pt x="16303" y="12970"/>
                </a:lnTo>
                <a:lnTo>
                  <a:pt x="16328" y="12970"/>
                </a:lnTo>
                <a:lnTo>
                  <a:pt x="16571" y="13019"/>
                </a:lnTo>
                <a:lnTo>
                  <a:pt x="16814" y="13019"/>
                </a:lnTo>
                <a:lnTo>
                  <a:pt x="17058" y="12994"/>
                </a:lnTo>
                <a:lnTo>
                  <a:pt x="17277" y="12946"/>
                </a:lnTo>
                <a:lnTo>
                  <a:pt x="17569" y="12897"/>
                </a:lnTo>
                <a:lnTo>
                  <a:pt x="17861" y="12824"/>
                </a:lnTo>
                <a:lnTo>
                  <a:pt x="17739" y="13286"/>
                </a:lnTo>
                <a:lnTo>
                  <a:pt x="15671" y="13286"/>
                </a:lnTo>
                <a:lnTo>
                  <a:pt x="13627" y="13311"/>
                </a:lnTo>
                <a:lnTo>
                  <a:pt x="9515" y="13359"/>
                </a:lnTo>
                <a:lnTo>
                  <a:pt x="5232" y="13408"/>
                </a:lnTo>
                <a:lnTo>
                  <a:pt x="3115" y="13432"/>
                </a:lnTo>
                <a:lnTo>
                  <a:pt x="1509" y="13432"/>
                </a:lnTo>
                <a:lnTo>
                  <a:pt x="1388" y="12654"/>
                </a:lnTo>
                <a:lnTo>
                  <a:pt x="1290" y="11851"/>
                </a:lnTo>
                <a:lnTo>
                  <a:pt x="1266" y="11048"/>
                </a:lnTo>
                <a:lnTo>
                  <a:pt x="1266" y="10245"/>
                </a:lnTo>
                <a:lnTo>
                  <a:pt x="1290" y="9442"/>
                </a:lnTo>
                <a:lnTo>
                  <a:pt x="1363" y="8615"/>
                </a:lnTo>
                <a:lnTo>
                  <a:pt x="1436" y="8152"/>
                </a:lnTo>
                <a:lnTo>
                  <a:pt x="1485" y="7690"/>
                </a:lnTo>
                <a:lnTo>
                  <a:pt x="1777" y="6936"/>
                </a:lnTo>
                <a:lnTo>
                  <a:pt x="2385" y="5305"/>
                </a:lnTo>
                <a:lnTo>
                  <a:pt x="2653" y="4575"/>
                </a:lnTo>
                <a:lnTo>
                  <a:pt x="2921" y="3821"/>
                </a:lnTo>
                <a:lnTo>
                  <a:pt x="3067" y="3456"/>
                </a:lnTo>
                <a:lnTo>
                  <a:pt x="3237" y="3091"/>
                </a:lnTo>
                <a:lnTo>
                  <a:pt x="3407" y="2750"/>
                </a:lnTo>
                <a:lnTo>
                  <a:pt x="3602" y="2410"/>
                </a:lnTo>
                <a:lnTo>
                  <a:pt x="3748" y="2215"/>
                </a:lnTo>
                <a:lnTo>
                  <a:pt x="3894" y="2045"/>
                </a:lnTo>
                <a:lnTo>
                  <a:pt x="4064" y="1899"/>
                </a:lnTo>
                <a:lnTo>
                  <a:pt x="4283" y="1753"/>
                </a:lnTo>
                <a:lnTo>
                  <a:pt x="4502" y="1607"/>
                </a:lnTo>
                <a:lnTo>
                  <a:pt x="4721" y="1485"/>
                </a:lnTo>
                <a:lnTo>
                  <a:pt x="4989" y="1388"/>
                </a:lnTo>
                <a:lnTo>
                  <a:pt x="5232" y="1291"/>
                </a:lnTo>
                <a:lnTo>
                  <a:pt x="5816" y="1096"/>
                </a:lnTo>
                <a:lnTo>
                  <a:pt x="6400" y="950"/>
                </a:lnTo>
                <a:lnTo>
                  <a:pt x="7033" y="853"/>
                </a:lnTo>
                <a:lnTo>
                  <a:pt x="7641" y="755"/>
                </a:lnTo>
                <a:lnTo>
                  <a:pt x="8249" y="707"/>
                </a:lnTo>
                <a:lnTo>
                  <a:pt x="8858" y="658"/>
                </a:lnTo>
                <a:lnTo>
                  <a:pt x="9904" y="609"/>
                </a:lnTo>
                <a:lnTo>
                  <a:pt x="10707" y="609"/>
                </a:lnTo>
                <a:lnTo>
                  <a:pt x="11121" y="585"/>
                </a:lnTo>
                <a:lnTo>
                  <a:pt x="11534" y="561"/>
                </a:lnTo>
                <a:close/>
                <a:moveTo>
                  <a:pt x="2410" y="13919"/>
                </a:moveTo>
                <a:lnTo>
                  <a:pt x="2239" y="14089"/>
                </a:lnTo>
                <a:lnTo>
                  <a:pt x="2093" y="14260"/>
                </a:lnTo>
                <a:lnTo>
                  <a:pt x="1850" y="14649"/>
                </a:lnTo>
                <a:lnTo>
                  <a:pt x="1826" y="14479"/>
                </a:lnTo>
                <a:lnTo>
                  <a:pt x="1850" y="14308"/>
                </a:lnTo>
                <a:lnTo>
                  <a:pt x="1899" y="14114"/>
                </a:lnTo>
                <a:lnTo>
                  <a:pt x="1972" y="13919"/>
                </a:lnTo>
                <a:close/>
                <a:moveTo>
                  <a:pt x="14746" y="13846"/>
                </a:moveTo>
                <a:lnTo>
                  <a:pt x="14649" y="13992"/>
                </a:lnTo>
                <a:lnTo>
                  <a:pt x="14551" y="14138"/>
                </a:lnTo>
                <a:lnTo>
                  <a:pt x="14405" y="14430"/>
                </a:lnTo>
                <a:lnTo>
                  <a:pt x="14235" y="14771"/>
                </a:lnTo>
                <a:lnTo>
                  <a:pt x="14235" y="14527"/>
                </a:lnTo>
                <a:lnTo>
                  <a:pt x="14259" y="14284"/>
                </a:lnTo>
                <a:lnTo>
                  <a:pt x="14235" y="14065"/>
                </a:lnTo>
                <a:lnTo>
                  <a:pt x="14211" y="13943"/>
                </a:lnTo>
                <a:lnTo>
                  <a:pt x="14186" y="13846"/>
                </a:lnTo>
                <a:close/>
                <a:moveTo>
                  <a:pt x="2994" y="13919"/>
                </a:moveTo>
                <a:lnTo>
                  <a:pt x="2848" y="14065"/>
                </a:lnTo>
                <a:lnTo>
                  <a:pt x="2702" y="14211"/>
                </a:lnTo>
                <a:lnTo>
                  <a:pt x="2458" y="14552"/>
                </a:lnTo>
                <a:lnTo>
                  <a:pt x="2288" y="14819"/>
                </a:lnTo>
                <a:lnTo>
                  <a:pt x="2191" y="15014"/>
                </a:lnTo>
                <a:lnTo>
                  <a:pt x="2142" y="15184"/>
                </a:lnTo>
                <a:lnTo>
                  <a:pt x="2045" y="15087"/>
                </a:lnTo>
                <a:lnTo>
                  <a:pt x="2239" y="14771"/>
                </a:lnTo>
                <a:lnTo>
                  <a:pt x="2434" y="14479"/>
                </a:lnTo>
                <a:lnTo>
                  <a:pt x="2629" y="14211"/>
                </a:lnTo>
                <a:lnTo>
                  <a:pt x="2799" y="13919"/>
                </a:lnTo>
                <a:close/>
                <a:moveTo>
                  <a:pt x="4405" y="14381"/>
                </a:moveTo>
                <a:lnTo>
                  <a:pt x="4381" y="14649"/>
                </a:lnTo>
                <a:lnTo>
                  <a:pt x="4308" y="14941"/>
                </a:lnTo>
                <a:lnTo>
                  <a:pt x="4259" y="15087"/>
                </a:lnTo>
                <a:lnTo>
                  <a:pt x="4162" y="15209"/>
                </a:lnTo>
                <a:lnTo>
                  <a:pt x="4040" y="15330"/>
                </a:lnTo>
                <a:lnTo>
                  <a:pt x="3894" y="15403"/>
                </a:lnTo>
                <a:lnTo>
                  <a:pt x="3894" y="15403"/>
                </a:lnTo>
                <a:lnTo>
                  <a:pt x="4016" y="15160"/>
                </a:lnTo>
                <a:lnTo>
                  <a:pt x="4235" y="14771"/>
                </a:lnTo>
                <a:lnTo>
                  <a:pt x="4308" y="14576"/>
                </a:lnTo>
                <a:lnTo>
                  <a:pt x="4405" y="14381"/>
                </a:lnTo>
                <a:close/>
                <a:moveTo>
                  <a:pt x="3845" y="13895"/>
                </a:moveTo>
                <a:lnTo>
                  <a:pt x="3651" y="14041"/>
                </a:lnTo>
                <a:lnTo>
                  <a:pt x="3456" y="14211"/>
                </a:lnTo>
                <a:lnTo>
                  <a:pt x="3286" y="14406"/>
                </a:lnTo>
                <a:lnTo>
                  <a:pt x="3140" y="14625"/>
                </a:lnTo>
                <a:lnTo>
                  <a:pt x="2848" y="15038"/>
                </a:lnTo>
                <a:lnTo>
                  <a:pt x="2629" y="15476"/>
                </a:lnTo>
                <a:lnTo>
                  <a:pt x="2629" y="15501"/>
                </a:lnTo>
                <a:lnTo>
                  <a:pt x="2458" y="15428"/>
                </a:lnTo>
                <a:lnTo>
                  <a:pt x="2556" y="15306"/>
                </a:lnTo>
                <a:lnTo>
                  <a:pt x="2629" y="15160"/>
                </a:lnTo>
                <a:lnTo>
                  <a:pt x="2726" y="14941"/>
                </a:lnTo>
                <a:lnTo>
                  <a:pt x="2896" y="14673"/>
                </a:lnTo>
                <a:lnTo>
                  <a:pt x="3067" y="14406"/>
                </a:lnTo>
                <a:lnTo>
                  <a:pt x="3261" y="14162"/>
                </a:lnTo>
                <a:lnTo>
                  <a:pt x="3432" y="13919"/>
                </a:lnTo>
                <a:lnTo>
                  <a:pt x="3845" y="13895"/>
                </a:lnTo>
                <a:close/>
                <a:moveTo>
                  <a:pt x="4381" y="13895"/>
                </a:moveTo>
                <a:lnTo>
                  <a:pt x="4381" y="14065"/>
                </a:lnTo>
                <a:lnTo>
                  <a:pt x="4186" y="14260"/>
                </a:lnTo>
                <a:lnTo>
                  <a:pt x="4016" y="14503"/>
                </a:lnTo>
                <a:lnTo>
                  <a:pt x="3724" y="14990"/>
                </a:lnTo>
                <a:lnTo>
                  <a:pt x="3529" y="15257"/>
                </a:lnTo>
                <a:lnTo>
                  <a:pt x="3359" y="15549"/>
                </a:lnTo>
                <a:lnTo>
                  <a:pt x="3261" y="15574"/>
                </a:lnTo>
                <a:lnTo>
                  <a:pt x="2994" y="15574"/>
                </a:lnTo>
                <a:lnTo>
                  <a:pt x="3237" y="15160"/>
                </a:lnTo>
                <a:lnTo>
                  <a:pt x="3505" y="14746"/>
                </a:lnTo>
                <a:lnTo>
                  <a:pt x="3821" y="14333"/>
                </a:lnTo>
                <a:lnTo>
                  <a:pt x="3967" y="14114"/>
                </a:lnTo>
                <a:lnTo>
                  <a:pt x="4113" y="13895"/>
                </a:lnTo>
                <a:close/>
                <a:moveTo>
                  <a:pt x="15865" y="13846"/>
                </a:moveTo>
                <a:lnTo>
                  <a:pt x="15695" y="13968"/>
                </a:lnTo>
                <a:lnTo>
                  <a:pt x="15525" y="14089"/>
                </a:lnTo>
                <a:lnTo>
                  <a:pt x="15403" y="14211"/>
                </a:lnTo>
                <a:lnTo>
                  <a:pt x="15306" y="14333"/>
                </a:lnTo>
                <a:lnTo>
                  <a:pt x="15111" y="14625"/>
                </a:lnTo>
                <a:lnTo>
                  <a:pt x="14965" y="14844"/>
                </a:lnTo>
                <a:lnTo>
                  <a:pt x="14819" y="15063"/>
                </a:lnTo>
                <a:lnTo>
                  <a:pt x="14746" y="15184"/>
                </a:lnTo>
                <a:lnTo>
                  <a:pt x="14697" y="15306"/>
                </a:lnTo>
                <a:lnTo>
                  <a:pt x="14673" y="15452"/>
                </a:lnTo>
                <a:lnTo>
                  <a:pt x="14673" y="15574"/>
                </a:lnTo>
                <a:lnTo>
                  <a:pt x="14503" y="15428"/>
                </a:lnTo>
                <a:lnTo>
                  <a:pt x="14381" y="15257"/>
                </a:lnTo>
                <a:lnTo>
                  <a:pt x="14478" y="15111"/>
                </a:lnTo>
                <a:lnTo>
                  <a:pt x="14551" y="14965"/>
                </a:lnTo>
                <a:lnTo>
                  <a:pt x="14673" y="14673"/>
                </a:lnTo>
                <a:lnTo>
                  <a:pt x="14819" y="14284"/>
                </a:lnTo>
                <a:lnTo>
                  <a:pt x="14868" y="14065"/>
                </a:lnTo>
                <a:lnTo>
                  <a:pt x="14892" y="13870"/>
                </a:lnTo>
                <a:lnTo>
                  <a:pt x="14868" y="13846"/>
                </a:lnTo>
                <a:close/>
                <a:moveTo>
                  <a:pt x="16790" y="14625"/>
                </a:moveTo>
                <a:lnTo>
                  <a:pt x="16766" y="14917"/>
                </a:lnTo>
                <a:lnTo>
                  <a:pt x="16717" y="15184"/>
                </a:lnTo>
                <a:lnTo>
                  <a:pt x="16644" y="15330"/>
                </a:lnTo>
                <a:lnTo>
                  <a:pt x="16571" y="15452"/>
                </a:lnTo>
                <a:lnTo>
                  <a:pt x="16449" y="15574"/>
                </a:lnTo>
                <a:lnTo>
                  <a:pt x="16352" y="15647"/>
                </a:lnTo>
                <a:lnTo>
                  <a:pt x="16352" y="15647"/>
                </a:lnTo>
                <a:lnTo>
                  <a:pt x="16571" y="15111"/>
                </a:lnTo>
                <a:lnTo>
                  <a:pt x="16693" y="14868"/>
                </a:lnTo>
                <a:lnTo>
                  <a:pt x="16790" y="14625"/>
                </a:lnTo>
                <a:close/>
                <a:moveTo>
                  <a:pt x="16498" y="13846"/>
                </a:moveTo>
                <a:lnTo>
                  <a:pt x="16328" y="14041"/>
                </a:lnTo>
                <a:lnTo>
                  <a:pt x="16133" y="14260"/>
                </a:lnTo>
                <a:lnTo>
                  <a:pt x="15987" y="14479"/>
                </a:lnTo>
                <a:lnTo>
                  <a:pt x="15817" y="14746"/>
                </a:lnTo>
                <a:lnTo>
                  <a:pt x="15525" y="15257"/>
                </a:lnTo>
                <a:lnTo>
                  <a:pt x="15379" y="15549"/>
                </a:lnTo>
                <a:lnTo>
                  <a:pt x="15257" y="15817"/>
                </a:lnTo>
                <a:lnTo>
                  <a:pt x="15062" y="15768"/>
                </a:lnTo>
                <a:lnTo>
                  <a:pt x="14868" y="15695"/>
                </a:lnTo>
                <a:lnTo>
                  <a:pt x="14965" y="15622"/>
                </a:lnTo>
                <a:lnTo>
                  <a:pt x="15038" y="15549"/>
                </a:lnTo>
                <a:lnTo>
                  <a:pt x="15160" y="15355"/>
                </a:lnTo>
                <a:lnTo>
                  <a:pt x="15379" y="14941"/>
                </a:lnTo>
                <a:lnTo>
                  <a:pt x="15719" y="14381"/>
                </a:lnTo>
                <a:lnTo>
                  <a:pt x="15817" y="14260"/>
                </a:lnTo>
                <a:lnTo>
                  <a:pt x="15865" y="14114"/>
                </a:lnTo>
                <a:lnTo>
                  <a:pt x="16011" y="13846"/>
                </a:lnTo>
                <a:close/>
                <a:moveTo>
                  <a:pt x="16717" y="13846"/>
                </a:moveTo>
                <a:lnTo>
                  <a:pt x="16766" y="14235"/>
                </a:lnTo>
                <a:lnTo>
                  <a:pt x="16620" y="14430"/>
                </a:lnTo>
                <a:lnTo>
                  <a:pt x="16474" y="14625"/>
                </a:lnTo>
                <a:lnTo>
                  <a:pt x="16255" y="15063"/>
                </a:lnTo>
                <a:lnTo>
                  <a:pt x="16084" y="15428"/>
                </a:lnTo>
                <a:lnTo>
                  <a:pt x="15987" y="15622"/>
                </a:lnTo>
                <a:lnTo>
                  <a:pt x="15938" y="15817"/>
                </a:lnTo>
                <a:lnTo>
                  <a:pt x="15646" y="15841"/>
                </a:lnTo>
                <a:lnTo>
                  <a:pt x="15890" y="15379"/>
                </a:lnTo>
                <a:lnTo>
                  <a:pt x="16133" y="14917"/>
                </a:lnTo>
                <a:lnTo>
                  <a:pt x="16401" y="14381"/>
                </a:lnTo>
                <a:lnTo>
                  <a:pt x="16644" y="13846"/>
                </a:lnTo>
                <a:close/>
                <a:moveTo>
                  <a:pt x="8493" y="1"/>
                </a:moveTo>
                <a:lnTo>
                  <a:pt x="7884" y="25"/>
                </a:lnTo>
                <a:lnTo>
                  <a:pt x="7252" y="98"/>
                </a:lnTo>
                <a:lnTo>
                  <a:pt x="6619" y="171"/>
                </a:lnTo>
                <a:lnTo>
                  <a:pt x="6011" y="317"/>
                </a:lnTo>
                <a:lnTo>
                  <a:pt x="5427" y="488"/>
                </a:lnTo>
                <a:lnTo>
                  <a:pt x="5135" y="585"/>
                </a:lnTo>
                <a:lnTo>
                  <a:pt x="4867" y="707"/>
                </a:lnTo>
                <a:lnTo>
                  <a:pt x="4600" y="853"/>
                </a:lnTo>
                <a:lnTo>
                  <a:pt x="4356" y="999"/>
                </a:lnTo>
                <a:lnTo>
                  <a:pt x="4113" y="1169"/>
                </a:lnTo>
                <a:lnTo>
                  <a:pt x="3894" y="1339"/>
                </a:lnTo>
                <a:lnTo>
                  <a:pt x="3699" y="1534"/>
                </a:lnTo>
                <a:lnTo>
                  <a:pt x="3529" y="1753"/>
                </a:lnTo>
                <a:lnTo>
                  <a:pt x="3310" y="2045"/>
                </a:lnTo>
                <a:lnTo>
                  <a:pt x="3115" y="2385"/>
                </a:lnTo>
                <a:lnTo>
                  <a:pt x="2945" y="2702"/>
                </a:lnTo>
                <a:lnTo>
                  <a:pt x="2799" y="3042"/>
                </a:lnTo>
                <a:lnTo>
                  <a:pt x="2507" y="3748"/>
                </a:lnTo>
                <a:lnTo>
                  <a:pt x="2264" y="4454"/>
                </a:lnTo>
                <a:lnTo>
                  <a:pt x="2142" y="4405"/>
                </a:lnTo>
                <a:lnTo>
                  <a:pt x="2020" y="4356"/>
                </a:lnTo>
                <a:lnTo>
                  <a:pt x="1728" y="4356"/>
                </a:lnTo>
                <a:lnTo>
                  <a:pt x="1412" y="4405"/>
                </a:lnTo>
                <a:lnTo>
                  <a:pt x="1193" y="4478"/>
                </a:lnTo>
                <a:lnTo>
                  <a:pt x="998" y="4551"/>
                </a:lnTo>
                <a:lnTo>
                  <a:pt x="804" y="4624"/>
                </a:lnTo>
                <a:lnTo>
                  <a:pt x="633" y="4746"/>
                </a:lnTo>
                <a:lnTo>
                  <a:pt x="487" y="4867"/>
                </a:lnTo>
                <a:lnTo>
                  <a:pt x="366" y="5013"/>
                </a:lnTo>
                <a:lnTo>
                  <a:pt x="244" y="5159"/>
                </a:lnTo>
                <a:lnTo>
                  <a:pt x="147" y="5354"/>
                </a:lnTo>
                <a:lnTo>
                  <a:pt x="49" y="5524"/>
                </a:lnTo>
                <a:lnTo>
                  <a:pt x="25" y="5695"/>
                </a:lnTo>
                <a:lnTo>
                  <a:pt x="1" y="5865"/>
                </a:lnTo>
                <a:lnTo>
                  <a:pt x="25" y="6060"/>
                </a:lnTo>
                <a:lnTo>
                  <a:pt x="49" y="6230"/>
                </a:lnTo>
                <a:lnTo>
                  <a:pt x="122" y="6400"/>
                </a:lnTo>
                <a:lnTo>
                  <a:pt x="220" y="6571"/>
                </a:lnTo>
                <a:lnTo>
                  <a:pt x="317" y="6692"/>
                </a:lnTo>
                <a:lnTo>
                  <a:pt x="463" y="6814"/>
                </a:lnTo>
                <a:lnTo>
                  <a:pt x="658" y="6911"/>
                </a:lnTo>
                <a:lnTo>
                  <a:pt x="901" y="6984"/>
                </a:lnTo>
                <a:lnTo>
                  <a:pt x="1023" y="6984"/>
                </a:lnTo>
                <a:lnTo>
                  <a:pt x="1120" y="7009"/>
                </a:lnTo>
                <a:lnTo>
                  <a:pt x="1242" y="6984"/>
                </a:lnTo>
                <a:lnTo>
                  <a:pt x="1363" y="6960"/>
                </a:lnTo>
                <a:lnTo>
                  <a:pt x="1169" y="7495"/>
                </a:lnTo>
                <a:lnTo>
                  <a:pt x="1071" y="7739"/>
                </a:lnTo>
                <a:lnTo>
                  <a:pt x="998" y="8006"/>
                </a:lnTo>
                <a:lnTo>
                  <a:pt x="901" y="8542"/>
                </a:lnTo>
                <a:lnTo>
                  <a:pt x="779" y="9393"/>
                </a:lnTo>
                <a:lnTo>
                  <a:pt x="731" y="10245"/>
                </a:lnTo>
                <a:lnTo>
                  <a:pt x="731" y="11072"/>
                </a:lnTo>
                <a:lnTo>
                  <a:pt x="755" y="11875"/>
                </a:lnTo>
                <a:lnTo>
                  <a:pt x="852" y="12702"/>
                </a:lnTo>
                <a:lnTo>
                  <a:pt x="974" y="13505"/>
                </a:lnTo>
                <a:lnTo>
                  <a:pt x="925" y="13505"/>
                </a:lnTo>
                <a:lnTo>
                  <a:pt x="877" y="13530"/>
                </a:lnTo>
                <a:lnTo>
                  <a:pt x="828" y="13578"/>
                </a:lnTo>
                <a:lnTo>
                  <a:pt x="804" y="13627"/>
                </a:lnTo>
                <a:lnTo>
                  <a:pt x="804" y="13676"/>
                </a:lnTo>
                <a:lnTo>
                  <a:pt x="804" y="13749"/>
                </a:lnTo>
                <a:lnTo>
                  <a:pt x="828" y="13797"/>
                </a:lnTo>
                <a:lnTo>
                  <a:pt x="877" y="13846"/>
                </a:lnTo>
                <a:lnTo>
                  <a:pt x="925" y="13870"/>
                </a:lnTo>
                <a:lnTo>
                  <a:pt x="1193" y="13895"/>
                </a:lnTo>
                <a:lnTo>
                  <a:pt x="1461" y="13919"/>
                </a:lnTo>
                <a:lnTo>
                  <a:pt x="1412" y="14041"/>
                </a:lnTo>
                <a:lnTo>
                  <a:pt x="1363" y="14187"/>
                </a:lnTo>
                <a:lnTo>
                  <a:pt x="1315" y="14333"/>
                </a:lnTo>
                <a:lnTo>
                  <a:pt x="1315" y="14479"/>
                </a:lnTo>
                <a:lnTo>
                  <a:pt x="1315" y="14649"/>
                </a:lnTo>
                <a:lnTo>
                  <a:pt x="1339" y="14795"/>
                </a:lnTo>
                <a:lnTo>
                  <a:pt x="1363" y="14941"/>
                </a:lnTo>
                <a:lnTo>
                  <a:pt x="1412" y="15063"/>
                </a:lnTo>
                <a:lnTo>
                  <a:pt x="1534" y="15282"/>
                </a:lnTo>
                <a:lnTo>
                  <a:pt x="1680" y="15476"/>
                </a:lnTo>
                <a:lnTo>
                  <a:pt x="1850" y="15647"/>
                </a:lnTo>
                <a:lnTo>
                  <a:pt x="2020" y="15768"/>
                </a:lnTo>
                <a:lnTo>
                  <a:pt x="2215" y="15890"/>
                </a:lnTo>
                <a:lnTo>
                  <a:pt x="2434" y="15987"/>
                </a:lnTo>
                <a:lnTo>
                  <a:pt x="2677" y="16036"/>
                </a:lnTo>
                <a:lnTo>
                  <a:pt x="2921" y="16085"/>
                </a:lnTo>
                <a:lnTo>
                  <a:pt x="3115" y="16109"/>
                </a:lnTo>
                <a:lnTo>
                  <a:pt x="3334" y="16109"/>
                </a:lnTo>
                <a:lnTo>
                  <a:pt x="3529" y="16085"/>
                </a:lnTo>
                <a:lnTo>
                  <a:pt x="3748" y="16036"/>
                </a:lnTo>
                <a:lnTo>
                  <a:pt x="3943" y="15963"/>
                </a:lnTo>
                <a:lnTo>
                  <a:pt x="4137" y="15890"/>
                </a:lnTo>
                <a:lnTo>
                  <a:pt x="4308" y="15793"/>
                </a:lnTo>
                <a:lnTo>
                  <a:pt x="4478" y="15647"/>
                </a:lnTo>
                <a:lnTo>
                  <a:pt x="4648" y="15476"/>
                </a:lnTo>
                <a:lnTo>
                  <a:pt x="4770" y="15282"/>
                </a:lnTo>
                <a:lnTo>
                  <a:pt x="4843" y="15063"/>
                </a:lnTo>
                <a:lnTo>
                  <a:pt x="4892" y="14844"/>
                </a:lnTo>
                <a:lnTo>
                  <a:pt x="4940" y="14600"/>
                </a:lnTo>
                <a:lnTo>
                  <a:pt x="4940" y="14357"/>
                </a:lnTo>
                <a:lnTo>
                  <a:pt x="4916" y="13895"/>
                </a:lnTo>
                <a:lnTo>
                  <a:pt x="5062" y="13895"/>
                </a:lnTo>
                <a:lnTo>
                  <a:pt x="9515" y="13870"/>
                </a:lnTo>
                <a:lnTo>
                  <a:pt x="14040" y="13846"/>
                </a:lnTo>
                <a:lnTo>
                  <a:pt x="13967" y="13919"/>
                </a:lnTo>
                <a:lnTo>
                  <a:pt x="13919" y="13992"/>
                </a:lnTo>
                <a:lnTo>
                  <a:pt x="13846" y="14162"/>
                </a:lnTo>
                <a:lnTo>
                  <a:pt x="13797" y="14357"/>
                </a:lnTo>
                <a:lnTo>
                  <a:pt x="13797" y="14576"/>
                </a:lnTo>
                <a:lnTo>
                  <a:pt x="13821" y="14795"/>
                </a:lnTo>
                <a:lnTo>
                  <a:pt x="13846" y="14990"/>
                </a:lnTo>
                <a:lnTo>
                  <a:pt x="13943" y="15355"/>
                </a:lnTo>
                <a:lnTo>
                  <a:pt x="13967" y="15476"/>
                </a:lnTo>
                <a:lnTo>
                  <a:pt x="14016" y="15574"/>
                </a:lnTo>
                <a:lnTo>
                  <a:pt x="14162" y="15768"/>
                </a:lnTo>
                <a:lnTo>
                  <a:pt x="14357" y="15914"/>
                </a:lnTo>
                <a:lnTo>
                  <a:pt x="14551" y="16060"/>
                </a:lnTo>
                <a:lnTo>
                  <a:pt x="14795" y="16158"/>
                </a:lnTo>
                <a:lnTo>
                  <a:pt x="15038" y="16231"/>
                </a:lnTo>
                <a:lnTo>
                  <a:pt x="15281" y="16279"/>
                </a:lnTo>
                <a:lnTo>
                  <a:pt x="15500" y="16328"/>
                </a:lnTo>
                <a:lnTo>
                  <a:pt x="15744" y="16328"/>
                </a:lnTo>
                <a:lnTo>
                  <a:pt x="15963" y="16304"/>
                </a:lnTo>
                <a:lnTo>
                  <a:pt x="16157" y="16255"/>
                </a:lnTo>
                <a:lnTo>
                  <a:pt x="16352" y="16182"/>
                </a:lnTo>
                <a:lnTo>
                  <a:pt x="16547" y="16060"/>
                </a:lnTo>
                <a:lnTo>
                  <a:pt x="16717" y="15939"/>
                </a:lnTo>
                <a:lnTo>
                  <a:pt x="16887" y="15793"/>
                </a:lnTo>
                <a:lnTo>
                  <a:pt x="17033" y="15622"/>
                </a:lnTo>
                <a:lnTo>
                  <a:pt x="17131" y="15428"/>
                </a:lnTo>
                <a:lnTo>
                  <a:pt x="17204" y="15209"/>
                </a:lnTo>
                <a:lnTo>
                  <a:pt x="17252" y="14990"/>
                </a:lnTo>
                <a:lnTo>
                  <a:pt x="17277" y="14746"/>
                </a:lnTo>
                <a:lnTo>
                  <a:pt x="17277" y="14527"/>
                </a:lnTo>
                <a:lnTo>
                  <a:pt x="17277" y="14284"/>
                </a:lnTo>
                <a:lnTo>
                  <a:pt x="17204" y="13822"/>
                </a:lnTo>
                <a:lnTo>
                  <a:pt x="18250" y="13797"/>
                </a:lnTo>
                <a:lnTo>
                  <a:pt x="18372" y="13773"/>
                </a:lnTo>
                <a:lnTo>
                  <a:pt x="18445" y="13724"/>
                </a:lnTo>
                <a:lnTo>
                  <a:pt x="18493" y="13627"/>
                </a:lnTo>
                <a:lnTo>
                  <a:pt x="18493" y="13530"/>
                </a:lnTo>
                <a:lnTo>
                  <a:pt x="18493" y="13457"/>
                </a:lnTo>
                <a:lnTo>
                  <a:pt x="18445" y="13359"/>
                </a:lnTo>
                <a:lnTo>
                  <a:pt x="18372" y="13311"/>
                </a:lnTo>
                <a:lnTo>
                  <a:pt x="18250" y="13286"/>
                </a:lnTo>
                <a:lnTo>
                  <a:pt x="18445" y="12556"/>
                </a:lnTo>
                <a:lnTo>
                  <a:pt x="18566" y="11802"/>
                </a:lnTo>
                <a:lnTo>
                  <a:pt x="18639" y="11048"/>
                </a:lnTo>
                <a:lnTo>
                  <a:pt x="18664" y="10293"/>
                </a:lnTo>
                <a:lnTo>
                  <a:pt x="18639" y="9880"/>
                </a:lnTo>
                <a:lnTo>
                  <a:pt x="18615" y="9466"/>
                </a:lnTo>
                <a:lnTo>
                  <a:pt x="18493" y="8639"/>
                </a:lnTo>
                <a:lnTo>
                  <a:pt x="18445" y="8323"/>
                </a:lnTo>
                <a:lnTo>
                  <a:pt x="18372" y="7982"/>
                </a:lnTo>
                <a:lnTo>
                  <a:pt x="18250" y="7666"/>
                </a:lnTo>
                <a:lnTo>
                  <a:pt x="18177" y="7520"/>
                </a:lnTo>
                <a:lnTo>
                  <a:pt x="18104" y="7374"/>
                </a:lnTo>
                <a:lnTo>
                  <a:pt x="18080" y="7276"/>
                </a:lnTo>
                <a:lnTo>
                  <a:pt x="17982" y="6887"/>
                </a:lnTo>
                <a:lnTo>
                  <a:pt x="18274" y="6838"/>
                </a:lnTo>
                <a:lnTo>
                  <a:pt x="18542" y="6741"/>
                </a:lnTo>
                <a:lnTo>
                  <a:pt x="18834" y="6644"/>
                </a:lnTo>
                <a:lnTo>
                  <a:pt x="19102" y="6498"/>
                </a:lnTo>
                <a:lnTo>
                  <a:pt x="19199" y="6400"/>
                </a:lnTo>
                <a:lnTo>
                  <a:pt x="19272" y="6279"/>
                </a:lnTo>
                <a:lnTo>
                  <a:pt x="19321" y="6157"/>
                </a:lnTo>
                <a:lnTo>
                  <a:pt x="19321" y="6011"/>
                </a:lnTo>
                <a:lnTo>
                  <a:pt x="19321" y="5841"/>
                </a:lnTo>
                <a:lnTo>
                  <a:pt x="19321" y="5695"/>
                </a:lnTo>
                <a:lnTo>
                  <a:pt x="19272" y="5451"/>
                </a:lnTo>
                <a:lnTo>
                  <a:pt x="19199" y="5281"/>
                </a:lnTo>
                <a:lnTo>
                  <a:pt x="19126" y="5135"/>
                </a:lnTo>
                <a:lnTo>
                  <a:pt x="19029" y="5013"/>
                </a:lnTo>
                <a:lnTo>
                  <a:pt x="18907" y="4892"/>
                </a:lnTo>
                <a:lnTo>
                  <a:pt x="18785" y="4794"/>
                </a:lnTo>
                <a:lnTo>
                  <a:pt x="18664" y="4697"/>
                </a:lnTo>
                <a:lnTo>
                  <a:pt x="18372" y="4527"/>
                </a:lnTo>
                <a:lnTo>
                  <a:pt x="18080" y="4429"/>
                </a:lnTo>
                <a:lnTo>
                  <a:pt x="17934" y="4356"/>
                </a:lnTo>
                <a:lnTo>
                  <a:pt x="17763" y="4332"/>
                </a:lnTo>
                <a:lnTo>
                  <a:pt x="17593" y="4308"/>
                </a:lnTo>
                <a:lnTo>
                  <a:pt x="17423" y="4308"/>
                </a:lnTo>
                <a:lnTo>
                  <a:pt x="17252" y="4356"/>
                </a:lnTo>
                <a:lnTo>
                  <a:pt x="17131" y="4405"/>
                </a:lnTo>
                <a:lnTo>
                  <a:pt x="17082" y="4478"/>
                </a:lnTo>
                <a:lnTo>
                  <a:pt x="17082" y="4527"/>
                </a:lnTo>
                <a:lnTo>
                  <a:pt x="16863" y="3967"/>
                </a:lnTo>
                <a:lnTo>
                  <a:pt x="16595" y="3261"/>
                </a:lnTo>
                <a:lnTo>
                  <a:pt x="16303" y="2580"/>
                </a:lnTo>
                <a:lnTo>
                  <a:pt x="16133" y="2239"/>
                </a:lnTo>
                <a:lnTo>
                  <a:pt x="15938" y="1923"/>
                </a:lnTo>
                <a:lnTo>
                  <a:pt x="15719" y="1607"/>
                </a:lnTo>
                <a:lnTo>
                  <a:pt x="15476" y="1315"/>
                </a:lnTo>
                <a:lnTo>
                  <a:pt x="15354" y="1193"/>
                </a:lnTo>
                <a:lnTo>
                  <a:pt x="15379" y="1145"/>
                </a:lnTo>
                <a:lnTo>
                  <a:pt x="15403" y="1120"/>
                </a:lnTo>
                <a:lnTo>
                  <a:pt x="15379" y="1023"/>
                </a:lnTo>
                <a:lnTo>
                  <a:pt x="15306" y="974"/>
                </a:lnTo>
                <a:lnTo>
                  <a:pt x="15257" y="950"/>
                </a:lnTo>
                <a:lnTo>
                  <a:pt x="15208" y="950"/>
                </a:lnTo>
                <a:lnTo>
                  <a:pt x="15111" y="974"/>
                </a:lnTo>
                <a:lnTo>
                  <a:pt x="14892" y="804"/>
                </a:lnTo>
                <a:lnTo>
                  <a:pt x="14624" y="658"/>
                </a:lnTo>
                <a:lnTo>
                  <a:pt x="14381" y="536"/>
                </a:lnTo>
                <a:lnTo>
                  <a:pt x="14113" y="415"/>
                </a:lnTo>
                <a:lnTo>
                  <a:pt x="13821" y="317"/>
                </a:lnTo>
                <a:lnTo>
                  <a:pt x="13530" y="244"/>
                </a:lnTo>
                <a:lnTo>
                  <a:pt x="12970" y="123"/>
                </a:lnTo>
                <a:lnTo>
                  <a:pt x="12556" y="74"/>
                </a:lnTo>
                <a:lnTo>
                  <a:pt x="12143" y="50"/>
                </a:lnTo>
                <a:lnTo>
                  <a:pt x="11729" y="50"/>
                </a:lnTo>
                <a:lnTo>
                  <a:pt x="11291" y="74"/>
                </a:lnTo>
                <a:lnTo>
                  <a:pt x="10902" y="50"/>
                </a:lnTo>
                <a:lnTo>
                  <a:pt x="10123" y="25"/>
                </a:lnTo>
                <a:lnTo>
                  <a:pt x="9077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6D9EE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26"/>
          <p:cNvSpPr txBox="1">
            <a:spLocks noGrp="1"/>
          </p:cNvSpPr>
          <p:nvPr>
            <p:ph type="body" idx="1"/>
          </p:nvPr>
        </p:nvSpPr>
        <p:spPr>
          <a:xfrm>
            <a:off x="234217" y="1082425"/>
            <a:ext cx="2097899" cy="3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Đối lập với năng động và sáng tạo là?</a:t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2" name="Google Shape;612;p26"/>
          <p:cNvSpPr txBox="1">
            <a:spLocks noGrp="1"/>
          </p:cNvSpPr>
          <p:nvPr>
            <p:ph type="body" idx="2"/>
          </p:nvPr>
        </p:nvSpPr>
        <p:spPr>
          <a:xfrm>
            <a:off x="2856216" y="1078787"/>
            <a:ext cx="2087507" cy="362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250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Ngày nay để làm việc đạt năng suất, chất lượng, hiệu quả chúng ta cần làm gì?</a:t>
            </a:r>
            <a:endParaRPr sz="250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13" name="Google Shape;613;p26"/>
          <p:cNvSpPr txBox="1">
            <a:spLocks noGrp="1"/>
          </p:cNvSpPr>
          <p:nvPr>
            <p:ph type="body" idx="3"/>
          </p:nvPr>
        </p:nvSpPr>
        <p:spPr>
          <a:xfrm>
            <a:off x="5304133" y="1082425"/>
            <a:ext cx="2097899" cy="3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Mối quan hệ giữa năng động và sáng tạo là?</a:t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14" name="Google Shape;61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446" y="3503488"/>
            <a:ext cx="1886016" cy="16400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194</Words>
  <Application>Microsoft Office PowerPoint</Application>
  <PresentationFormat>On-screen Show (16:9)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Dosis</vt:lpstr>
      <vt:lpstr>Times New Roman</vt:lpstr>
      <vt:lpstr>Sniglet</vt:lpstr>
      <vt:lpstr>Arial</vt:lpstr>
      <vt:lpstr>Friar template</vt:lpstr>
      <vt:lpstr>Chủ đề: (BÀI 8+9) Tiết 15,16,17 NĂNG ĐỘNG, SÁNG TẠO LÀM VIỆC CÓ NĂNG SUẤT, CHẤT LƯỢNG VÀ HIỆU QUẢ</vt:lpstr>
      <vt:lpstr>II. NỘI DUNG BÀI HỌC</vt:lpstr>
      <vt:lpstr>Theo em năng động, sáng tạo có khác với phiêu lưu mạo hiểm, liều lĩnh không ? Vì sao?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CÁC EM ĐẾN VỚI TIẾT GIÁO DỤC CÔNG DÂN</dc:title>
  <dc:creator>Admin</dc:creator>
  <cp:lastModifiedBy>Admin</cp:lastModifiedBy>
  <cp:revision>3</cp:revision>
  <dcterms:modified xsi:type="dcterms:W3CDTF">2022-11-25T16:49:53Z</dcterms:modified>
</cp:coreProperties>
</file>