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94" r:id="rId3"/>
    <p:sldId id="293" r:id="rId4"/>
    <p:sldId id="295" r:id="rId5"/>
    <p:sldId id="305" r:id="rId6"/>
    <p:sldId id="298" r:id="rId7"/>
    <p:sldId id="307" r:id="rId8"/>
    <p:sldId id="314" r:id="rId9"/>
    <p:sldId id="315" r:id="rId10"/>
    <p:sldId id="306" r:id="rId11"/>
    <p:sldId id="316" r:id="rId12"/>
    <p:sldId id="309" r:id="rId13"/>
    <p:sldId id="318" r:id="rId14"/>
    <p:sldId id="317" r:id="rId15"/>
    <p:sldId id="322" r:id="rId16"/>
    <p:sldId id="304" r:id="rId17"/>
    <p:sldId id="28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65" autoAdjust="0"/>
  </p:normalViewPr>
  <p:slideViewPr>
    <p:cSldViewPr>
      <p:cViewPr varScale="1">
        <p:scale>
          <a:sx n="63" d="100"/>
          <a:sy n="63" d="100"/>
        </p:scale>
        <p:origin x="12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87807-8EBD-4F79-98DC-2930C9196550}" type="datetimeFigureOut">
              <a:rPr lang="en-US" smtClean="0"/>
              <a:pPr/>
              <a:t>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ADC86-11E4-4C62-AEF2-A626F158C655}" type="slidenum">
              <a:rPr lang="en-US" smtClean="0"/>
              <a:pPr/>
              <a:t>‹#›</a:t>
            </a:fld>
            <a:endParaRPr lang="en-US"/>
          </a:p>
        </p:txBody>
      </p:sp>
    </p:spTree>
    <p:extLst>
      <p:ext uri="{BB962C8B-B14F-4D97-AF65-F5344CB8AC3E}">
        <p14:creationId xmlns:p14="http://schemas.microsoft.com/office/powerpoint/2010/main" val="310473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DADC86-11E4-4C62-AEF2-A626F158C655}" type="slidenum">
              <a:rPr lang="en-US" smtClean="0"/>
              <a:pPr/>
              <a:t>8</a:t>
            </a:fld>
            <a:endParaRPr lang="en-US"/>
          </a:p>
        </p:txBody>
      </p:sp>
    </p:spTree>
    <p:extLst>
      <p:ext uri="{BB962C8B-B14F-4D97-AF65-F5344CB8AC3E}">
        <p14:creationId xmlns:p14="http://schemas.microsoft.com/office/powerpoint/2010/main" val="41937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E96148-94A7-4D79-AD7F-A0C042B419C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6148-94A7-4D79-AD7F-A0C042B419C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6148-94A7-4D79-AD7F-A0C042B419C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2A895B-3286-463C-BA55-E14ED9F298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96148-94A7-4D79-AD7F-A0C042B419C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96148-94A7-4D79-AD7F-A0C042B419C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E96148-94A7-4D79-AD7F-A0C042B419C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E96148-94A7-4D79-AD7F-A0C042B419C2}" type="datetimeFigureOut">
              <a:rPr lang="en-US" smtClean="0"/>
              <a:pPr/>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E96148-94A7-4D79-AD7F-A0C042B419C2}" type="datetimeFigureOut">
              <a:rPr lang="en-US" smtClean="0"/>
              <a:pPr/>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96148-94A7-4D79-AD7F-A0C042B419C2}" type="datetimeFigureOut">
              <a:rPr lang="en-US" smtClean="0"/>
              <a:pPr/>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96148-94A7-4D79-AD7F-A0C042B419C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96148-94A7-4D79-AD7F-A0C042B419C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6557A-F85A-4216-B087-08C6F2CCF9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96148-94A7-4D79-AD7F-A0C042B419C2}" type="datetimeFigureOut">
              <a:rPr lang="en-US" smtClean="0"/>
              <a:pPr/>
              <a:t>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6557A-F85A-4216-B087-08C6F2CCF9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6.emf"/><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6.emf"/><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http://congannghean.vn/dataimages/201206/original/845137_1641_1.jpg"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6.emf"/><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https://encrypted-tbn0.gstatic.com/images?q=tbn:ANd9GcSZ_j6hLKRV2xPyleHL2YSrF-CiEPG9jX1tgBd5FiJvSs1nGOcP"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image" Target="../media/image6.emf"/><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0"/>
          <p:cNvSpPr txBox="1">
            <a:spLocks noChangeArrowheads="1"/>
          </p:cNvSpPr>
          <p:nvPr/>
        </p:nvSpPr>
        <p:spPr bwMode="auto">
          <a:xfrm>
            <a:off x="2803525" y="2474913"/>
            <a:ext cx="184150" cy="366712"/>
          </a:xfrm>
          <a:prstGeom prst="rect">
            <a:avLst/>
          </a:prstGeom>
          <a:noFill/>
          <a:ln w="9525">
            <a:noFill/>
            <a:miter lim="800000"/>
            <a:headEnd/>
            <a:tailEnd/>
          </a:ln>
        </p:spPr>
        <p:txBody>
          <a:bodyPr wrap="none">
            <a:spAutoFit/>
          </a:bodyPr>
          <a:lstStyle/>
          <a:p>
            <a:endParaRPr lang="en-US"/>
          </a:p>
        </p:txBody>
      </p:sp>
      <p:sp>
        <p:nvSpPr>
          <p:cNvPr id="2" name="TextBox 1"/>
          <p:cNvSpPr txBox="1"/>
          <p:nvPr/>
        </p:nvSpPr>
        <p:spPr>
          <a:xfrm>
            <a:off x="3581400" y="1295400"/>
            <a:ext cx="2209800" cy="523220"/>
          </a:xfrm>
          <a:prstGeom prst="rect">
            <a:avLst/>
          </a:prstGeom>
          <a:noFill/>
        </p:spPr>
        <p:txBody>
          <a:bodyPr wrap="square" rtlCol="0">
            <a:spAutoFit/>
          </a:bodyPr>
          <a:lstStyle/>
          <a:p>
            <a:r>
              <a:rPr lang="vi-VN" sz="2800" b="1" dirty="0">
                <a:solidFill>
                  <a:srgbClr val="FF0000"/>
                </a:solidFill>
                <a:latin typeface="+mj-lt"/>
              </a:rPr>
              <a:t>Tuần 1</a:t>
            </a:r>
            <a:r>
              <a:rPr lang="en-US" sz="2800" b="1" dirty="0">
                <a:solidFill>
                  <a:srgbClr val="FF0000"/>
                </a:solidFill>
                <a:latin typeface="+mj-lt"/>
              </a:rPr>
              <a:t>4, 15</a:t>
            </a:r>
            <a:endParaRPr lang="vi-VN" sz="2800" b="1" dirty="0">
              <a:solidFill>
                <a:srgbClr val="FF0000"/>
              </a:solidFill>
              <a:latin typeface="+mj-lt"/>
            </a:endParaRPr>
          </a:p>
        </p:txBody>
      </p:sp>
      <p:sp>
        <p:nvSpPr>
          <p:cNvPr id="3" name="Rectangle 2"/>
          <p:cNvSpPr/>
          <p:nvPr/>
        </p:nvSpPr>
        <p:spPr>
          <a:xfrm>
            <a:off x="419100" y="2026017"/>
            <a:ext cx="8305800" cy="1631216"/>
          </a:xfrm>
          <a:prstGeom prst="rect">
            <a:avLst/>
          </a:prstGeom>
        </p:spPr>
        <p:txBody>
          <a:bodyPr wrap="square">
            <a:spAutoFit/>
          </a:bodyPr>
          <a:lstStyle/>
          <a:p>
            <a:pPr algn="ctr"/>
            <a:r>
              <a:rPr lang="en-US" sz="2800" b="1" u="sng" dirty="0" err="1">
                <a:solidFill>
                  <a:srgbClr val="FF0000"/>
                </a:solidFill>
                <a:latin typeface="Times New Roman" panose="02020603050405020304" pitchFamily="18" charset="0"/>
                <a:ea typeface="Times New Roman" panose="02020603050405020304" pitchFamily="18" charset="0"/>
              </a:rPr>
              <a:t>Bài</a:t>
            </a:r>
            <a:r>
              <a:rPr lang="en-US" sz="2800" b="1" u="sng" dirty="0">
                <a:solidFill>
                  <a:srgbClr val="FF0000"/>
                </a:solidFill>
                <a:latin typeface="Times New Roman" panose="02020603050405020304" pitchFamily="18" charset="0"/>
                <a:ea typeface="Times New Roman" panose="02020603050405020304" pitchFamily="18" charset="0"/>
              </a:rPr>
              <a:t> 9: </a:t>
            </a:r>
          </a:p>
          <a:p>
            <a:pPr algn="ctr"/>
            <a:r>
              <a:rPr lang="nl-NL" sz="3600" b="1" dirty="0">
                <a:solidFill>
                  <a:srgbClr val="FF0000"/>
                </a:solidFill>
                <a:latin typeface="Times New Roman" panose="02020603050405020304" pitchFamily="18" charset="0"/>
                <a:ea typeface="Times New Roman" panose="02020603050405020304" pitchFamily="18" charset="0"/>
              </a:rPr>
              <a:t>Góp phần xây dựng nếp sống văn hoá ở cộng đồng dân cư.</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400" b="1" i="0" u="none" strike="noStrike" cap="none" normalizeH="0" baseline="0" dirty="0">
                <a:ln>
                  <a:noFill/>
                </a:ln>
                <a:solidFill>
                  <a:srgbClr val="0000FF"/>
                </a:solidFill>
                <a:effectLst/>
                <a:latin typeface="+mj-lt"/>
                <a:ea typeface="Times New Roman" pitchFamily="18" charset="0"/>
                <a:cs typeface="Arial" pitchFamily="34" charset="0"/>
              </a:rPr>
              <a:t>Những biện pháp góp phần xây dựng nếp sống văn hoá ở </a:t>
            </a:r>
            <a:endParaRPr kumimoji="0" lang="en-US" altLang="ko-KR" sz="2400" b="1" i="0" u="none" strike="noStrike" cap="none" normalizeH="0" baseline="0" dirty="0">
              <a:ln>
                <a:noFill/>
              </a:ln>
              <a:solidFill>
                <a:srgbClr val="0000FF"/>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400" b="1" i="0" u="none" strike="noStrike" cap="none" normalizeH="0" baseline="0" dirty="0">
                <a:ln>
                  <a:noFill/>
                </a:ln>
                <a:solidFill>
                  <a:srgbClr val="0000FF"/>
                </a:solidFill>
                <a:effectLst/>
                <a:latin typeface="+mj-lt"/>
                <a:ea typeface="Times New Roman" pitchFamily="18" charset="0"/>
                <a:cs typeface="Arial" pitchFamily="34" charset="0"/>
              </a:rPr>
              <a:t>cộng đồng dân cư?</a:t>
            </a:r>
            <a:endParaRPr kumimoji="0" lang="vi-VN" altLang="ko-KR" sz="2400" b="1" i="0" u="none" strike="noStrike" cap="none" normalizeH="0" baseline="0" dirty="0">
              <a:ln>
                <a:noFill/>
              </a:ln>
              <a:solidFill>
                <a:srgbClr val="0000FF"/>
              </a:solidFill>
              <a:effectLst/>
              <a:latin typeface="+mj-lt"/>
              <a:cs typeface="Arial" pitchFamily="34" charset="0"/>
            </a:endParaRPr>
          </a:p>
        </p:txBody>
      </p:sp>
      <p:sp>
        <p:nvSpPr>
          <p:cNvPr id="22531" name="Rectangle 3"/>
          <p:cNvSpPr>
            <a:spLocks noChangeArrowheads="1"/>
          </p:cNvSpPr>
          <p:nvPr/>
        </p:nvSpPr>
        <p:spPr bwMode="auto">
          <a:xfrm>
            <a:off x="457200" y="729734"/>
            <a:ext cx="76962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ko-KR"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Thực hiện đường lối chính sách của Đảng, Nhà</a:t>
            </a:r>
            <a:r>
              <a:rPr kumimoji="0" lang="vi-VN" altLang="ko-KR" sz="2400" b="0" i="0" u="none" strike="noStrike" cap="none" normalizeH="0" dirty="0">
                <a:ln>
                  <a:noFill/>
                </a:ln>
                <a:solidFill>
                  <a:schemeClr val="tx1"/>
                </a:solidFill>
                <a:effectLst/>
                <a:latin typeface="+mj-lt"/>
                <a:ea typeface="Times New Roman" pitchFamily="18" charset="0"/>
                <a:cs typeface="Arial" pitchFamily="34" charset="0"/>
              </a:rPr>
              <a:t> nước.</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Xây</a:t>
            </a:r>
            <a:r>
              <a:rPr kumimoji="0" lang="vi-VN" altLang="ko-KR" sz="2400" b="0" i="0" u="none" strike="noStrike" cap="none" normalizeH="0" dirty="0">
                <a:ln>
                  <a:noFill/>
                </a:ln>
                <a:solidFill>
                  <a:schemeClr val="tx1"/>
                </a:solidFill>
                <a:effectLst/>
                <a:latin typeface="+mj-lt"/>
                <a:ea typeface="Times New Roman" pitchFamily="18" charset="0"/>
                <a:cs typeface="Arial" pitchFamily="34" charset="0"/>
              </a:rPr>
              <a:t> dựng</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đ</a:t>
            </a:r>
            <a:r>
              <a:rPr lang="vi-VN" altLang="ko-KR" sz="2400" dirty="0">
                <a:latin typeface="+mj-lt"/>
                <a:ea typeface="Times New Roman" pitchFamily="18" charset="0"/>
                <a:cs typeface="Arial" pitchFamily="34" charset="0"/>
              </a:rPr>
              <a:t>ời sống</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văn hoá tinh thần lành mạnh, phong phú. </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Nâng cao dân trí, chăm lo </a:t>
            </a:r>
            <a:r>
              <a:rPr lang="vi-VN" altLang="ko-KR" sz="2400" dirty="0">
                <a:latin typeface="+mj-lt"/>
                <a:ea typeface="Times New Roman" pitchFamily="18" charset="0"/>
                <a:cs typeface="Arial" pitchFamily="34" charset="0"/>
              </a:rPr>
              <a:t>giáo dục</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y tế cho người dân. </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Xây dựng tình đoàn kết.</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Giữ gìn an ninh.</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Bảo vệ môi trường.</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Giữ kỷ cương, pháp luật. </a:t>
            </a:r>
            <a:endParaRPr kumimoji="0" lang="vi-VN" altLang="ko-KR" sz="2400" b="0" i="0" u="none" strike="noStrike" cap="none" normalizeH="0" baseline="0" dirty="0">
              <a:ln>
                <a:noFill/>
              </a:ln>
              <a:solidFill>
                <a:schemeClr val="tx1"/>
              </a:solidFill>
              <a:effectLst/>
              <a:latin typeface="+mj-lt"/>
              <a:cs typeface="Arial" pitchFamily="34" charset="0"/>
            </a:endParaRPr>
          </a:p>
        </p:txBody>
      </p:sp>
      <p:sp>
        <p:nvSpPr>
          <p:cNvPr id="7" name="Rectangle 1"/>
          <p:cNvSpPr>
            <a:spLocks noChangeArrowheads="1"/>
          </p:cNvSpPr>
          <p:nvPr/>
        </p:nvSpPr>
        <p:spPr bwMode="auto">
          <a:xfrm>
            <a:off x="762000" y="3886200"/>
            <a:ext cx="7696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400" b="1" i="0" u="none" strike="noStrike" cap="none" normalizeH="0" baseline="0" dirty="0">
                <a:ln>
                  <a:noFill/>
                </a:ln>
                <a:solidFill>
                  <a:srgbClr val="0000FF"/>
                </a:solidFill>
                <a:effectLst/>
                <a:latin typeface="+mj-lt"/>
                <a:ea typeface="Times New Roman" pitchFamily="18" charset="0"/>
                <a:cs typeface="Arial" pitchFamily="34" charset="0"/>
              </a:rPr>
              <a:t>Vì sao cần phải xây dựng nếp sống văn hoá ở </a:t>
            </a:r>
            <a:endParaRPr kumimoji="0" lang="en-US" altLang="ko-KR" sz="2400" b="1" i="0" u="none" strike="noStrike" cap="none" normalizeH="0" baseline="0" dirty="0">
              <a:ln>
                <a:noFill/>
              </a:ln>
              <a:solidFill>
                <a:srgbClr val="0000FF"/>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400" b="1" i="0" u="none" strike="noStrike" cap="none" normalizeH="0" baseline="0" dirty="0">
                <a:ln>
                  <a:noFill/>
                </a:ln>
                <a:solidFill>
                  <a:srgbClr val="0000FF"/>
                </a:solidFill>
                <a:effectLst/>
                <a:latin typeface="+mj-lt"/>
                <a:ea typeface="Times New Roman" pitchFamily="18" charset="0"/>
                <a:cs typeface="Arial" pitchFamily="34" charset="0"/>
              </a:rPr>
              <a:t>cộng đồng dân cư? </a:t>
            </a:r>
            <a:endParaRPr kumimoji="0" lang="vi-VN" altLang="ko-KR" sz="2400" b="1" i="0" u="none" strike="noStrike" cap="none" normalizeH="0" baseline="0" dirty="0">
              <a:ln>
                <a:noFill/>
              </a:ln>
              <a:solidFill>
                <a:srgbClr val="0000FF"/>
              </a:solidFill>
              <a:effectLst/>
              <a:latin typeface="+mj-lt"/>
              <a:cs typeface="Arial" pitchFamily="34" charset="0"/>
            </a:endParaRPr>
          </a:p>
        </p:txBody>
      </p:sp>
      <p:sp>
        <p:nvSpPr>
          <p:cNvPr id="8" name="Rectangle 2"/>
          <p:cNvSpPr>
            <a:spLocks noChangeArrowheads="1"/>
          </p:cNvSpPr>
          <p:nvPr/>
        </p:nvSpPr>
        <p:spPr bwMode="auto">
          <a:xfrm>
            <a:off x="609600" y="4692135"/>
            <a:ext cx="7620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Cuộc sống bình yên, hạnh phúc. </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Bảo vệ, giữ gìn phát</a:t>
            </a:r>
            <a:r>
              <a:rPr kumimoji="0" lang="vi-VN" altLang="ko-KR" sz="2400" b="0" i="0" u="none" strike="noStrike" cap="none" normalizeH="0" dirty="0">
                <a:ln>
                  <a:noFill/>
                </a:ln>
                <a:solidFill>
                  <a:schemeClr val="tx1"/>
                </a:solidFill>
                <a:effectLst/>
                <a:latin typeface="+mj-lt"/>
                <a:ea typeface="Times New Roman" pitchFamily="18" charset="0"/>
                <a:cs typeface="Arial" pitchFamily="34" charset="0"/>
              </a:rPr>
              <a:t> </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triển truyền thống văn</a:t>
            </a:r>
            <a:r>
              <a:rPr kumimoji="0" lang="vi-VN" altLang="ko-KR" sz="2400" b="0" i="0" u="none" strike="noStrike" cap="none" normalizeH="0" dirty="0">
                <a:ln>
                  <a:noFill/>
                </a:ln>
                <a:solidFill>
                  <a:schemeClr val="tx1"/>
                </a:solidFill>
                <a:effectLst/>
                <a:latin typeface="+mj-lt"/>
                <a:ea typeface="Times New Roman" pitchFamily="18" charset="0"/>
                <a:cs typeface="Arial" pitchFamily="34" charset="0"/>
              </a:rPr>
              <a:t> </a:t>
            </a: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hoá của</a:t>
            </a:r>
            <a:r>
              <a:rPr kumimoji="0" lang="vi-VN" altLang="ko-KR" sz="2400" b="0" i="0" u="none" strike="noStrike" cap="none" normalizeH="0" dirty="0">
                <a:ln>
                  <a:noFill/>
                </a:ln>
                <a:solidFill>
                  <a:schemeClr val="tx1"/>
                </a:solidFill>
                <a:effectLst/>
                <a:latin typeface="+mj-lt"/>
                <a:ea typeface="Times New Roman" pitchFamily="18" charset="0"/>
                <a:cs typeface="Arial" pitchFamily="34" charset="0"/>
              </a:rPr>
              <a:t> dân tộc.</a:t>
            </a:r>
            <a:endParaRPr kumimoji="0" lang="en-US" altLang="ko-KR" sz="2400" b="0" i="0" u="none" strike="noStrike" cap="none" normalizeH="0" baseline="0" dirty="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400" b="0" i="0" u="none" strike="noStrike" cap="none" normalizeH="0" baseline="0" dirty="0">
                <a:ln>
                  <a:noFill/>
                </a:ln>
                <a:solidFill>
                  <a:schemeClr val="tx1"/>
                </a:solidFill>
                <a:effectLst/>
                <a:latin typeface="+mj-lt"/>
                <a:ea typeface="Times New Roman" pitchFamily="18" charset="0"/>
                <a:cs typeface="Arial" pitchFamily="34" charset="0"/>
              </a:rPr>
              <a:t>- Đời sống nhân dân ổn định, phát triển. </a:t>
            </a:r>
            <a:endParaRPr kumimoji="0" lang="vi-VN" altLang="ko-KR" sz="2400" b="0" i="0" u="none" strike="noStrike" cap="none" normalizeH="0" baseline="0" dirty="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down)">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395288" y="111125"/>
            <a:ext cx="8748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latin typeface="Times New Roman" panose="02020603050405020304" pitchFamily="18" charset="0"/>
                <a:cs typeface="Times New Roman" panose="02020603050405020304" pitchFamily="18" charset="0"/>
              </a:rPr>
              <a:t>Nội dung 4</a:t>
            </a:r>
            <a:r>
              <a:rPr lang="en-US" altLang="en-US" sz="2400" b="1" dirty="0">
                <a:latin typeface="Times New Roman" panose="02020603050405020304" pitchFamily="18" charset="0"/>
                <a:cs typeface="Times New Roman" panose="02020603050405020304" pitchFamily="18" charset="0"/>
              </a:rPr>
              <a:t>:  </a:t>
            </a:r>
            <a:endParaRPr lang="vi-VN" altLang="en-US"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GÓP PHẦN XÂY DỰNG NẾP SỐNG VĂN HÓA Ở </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CỘNG</a:t>
            </a:r>
            <a:r>
              <a:rPr lang="vi-VN"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ĐỒNG DÂN CƯ </a:t>
            </a:r>
          </a:p>
        </p:txBody>
      </p:sp>
      <p:sp>
        <p:nvSpPr>
          <p:cNvPr id="4" name="TextBox 3"/>
          <p:cNvSpPr txBox="1"/>
          <p:nvPr/>
        </p:nvSpPr>
        <p:spPr>
          <a:xfrm>
            <a:off x="395288" y="1447800"/>
            <a:ext cx="2271712" cy="523220"/>
          </a:xfrm>
          <a:prstGeom prst="rect">
            <a:avLst/>
          </a:prstGeom>
          <a:noFill/>
        </p:spPr>
        <p:txBody>
          <a:bodyPr wrap="square" rtlCol="0">
            <a:spAutoFit/>
          </a:bodyPr>
          <a:lstStyle/>
          <a:p>
            <a:r>
              <a:rPr lang="vi-VN" sz="2800" b="1" dirty="0">
                <a:solidFill>
                  <a:srgbClr val="0000FF"/>
                </a:solidFill>
                <a:latin typeface="+mj-lt"/>
              </a:rPr>
              <a:t>I. Đặt vấn đề</a:t>
            </a:r>
            <a:endParaRPr lang="en-US" dirty="0">
              <a:latin typeface="+mj-lt"/>
            </a:endParaRPr>
          </a:p>
        </p:txBody>
      </p:sp>
      <p:sp>
        <p:nvSpPr>
          <p:cNvPr id="5" name="Text Box 9"/>
          <p:cNvSpPr txBox="1">
            <a:spLocks noChangeArrowheads="1"/>
          </p:cNvSpPr>
          <p:nvPr/>
        </p:nvSpPr>
        <p:spPr bwMode="auto">
          <a:xfrm>
            <a:off x="367214" y="197102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33CC"/>
                </a:solidFill>
                <a:latin typeface="Times New Roman" panose="02020603050405020304" pitchFamily="18" charset="0"/>
              </a:rPr>
              <a:t>II. </a:t>
            </a:r>
            <a:r>
              <a:rPr lang="en-US" altLang="en-US" sz="2800" b="1" dirty="0" err="1">
                <a:solidFill>
                  <a:srgbClr val="0033CC"/>
                </a:solidFill>
                <a:latin typeface="Times New Roman" panose="02020603050405020304" pitchFamily="18" charset="0"/>
              </a:rPr>
              <a:t>Nội</a:t>
            </a:r>
            <a:r>
              <a:rPr lang="en-US" altLang="en-US" sz="2800" b="1" dirty="0">
                <a:solidFill>
                  <a:srgbClr val="0033CC"/>
                </a:solidFill>
                <a:latin typeface="Times New Roman" panose="02020603050405020304" pitchFamily="18" charset="0"/>
              </a:rPr>
              <a:t> dung </a:t>
            </a: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học</a:t>
            </a:r>
            <a:endParaRPr lang="en-US" altLang="en-US" sz="2800" b="1" dirty="0">
              <a:solidFill>
                <a:srgbClr val="0033CC"/>
              </a:solidFill>
              <a:latin typeface="Times New Roman" panose="02020603050405020304" pitchFamily="18" charset="0"/>
            </a:endParaRPr>
          </a:p>
        </p:txBody>
      </p:sp>
      <p:sp>
        <p:nvSpPr>
          <p:cNvPr id="6" name="TextBox 5"/>
          <p:cNvSpPr txBox="1"/>
          <p:nvPr/>
        </p:nvSpPr>
        <p:spPr>
          <a:xfrm>
            <a:off x="533400" y="2564418"/>
            <a:ext cx="3886200" cy="461665"/>
          </a:xfrm>
          <a:prstGeom prst="rect">
            <a:avLst/>
          </a:prstGeom>
          <a:noFill/>
        </p:spPr>
        <p:txBody>
          <a:bodyPr wrap="square" rtlCol="0">
            <a:spAutoFit/>
          </a:bodyPr>
          <a:lstStyle/>
          <a:p>
            <a:r>
              <a:rPr lang="vi-VN" sz="2400" b="1" dirty="0">
                <a:solidFill>
                  <a:srgbClr val="FF0000"/>
                </a:solidFill>
                <a:latin typeface="+mj-lt"/>
              </a:rPr>
              <a:t>1. </a:t>
            </a:r>
            <a:r>
              <a:rPr lang="vi-VN" sz="2400" b="1" u="sng" dirty="0">
                <a:solidFill>
                  <a:srgbClr val="FF0000"/>
                </a:solidFill>
                <a:latin typeface="+mj-lt"/>
              </a:rPr>
              <a:t>Cộng đồng dân cư </a:t>
            </a:r>
            <a:endParaRPr lang="en-US" sz="2400" b="1" u="sng" dirty="0">
              <a:solidFill>
                <a:srgbClr val="FF0000"/>
              </a:solidFill>
              <a:latin typeface="+mj-lt"/>
            </a:endParaRPr>
          </a:p>
        </p:txBody>
      </p:sp>
      <p:grpSp>
        <p:nvGrpSpPr>
          <p:cNvPr id="8" name="Group 16"/>
          <p:cNvGrpSpPr>
            <a:grpSpLocks/>
          </p:cNvGrpSpPr>
          <p:nvPr/>
        </p:nvGrpSpPr>
        <p:grpSpPr bwMode="auto">
          <a:xfrm>
            <a:off x="6934200" y="876300"/>
            <a:ext cx="1968500" cy="5829300"/>
            <a:chOff x="3840" y="1960"/>
            <a:chExt cx="1528" cy="2264"/>
          </a:xfrm>
        </p:grpSpPr>
        <p:graphicFrame>
          <p:nvGraphicFramePr>
            <p:cNvPr id="9" name="Object 17"/>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name="Visio" r:id="rId2" imgW="1440656" imgH="1496616" progId="">
                    <p:embed/>
                  </p:oleObj>
                </mc:Choice>
                <mc:Fallback>
                  <p:oleObj name="Visio" r:id="rId2" imgW="1440656" imgH="1496616" progId="">
                    <p:embed/>
                    <p:pic>
                      <p:nvPicPr>
                        <p:cNvPr id="9"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8"/>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name="Visio" r:id="rId4" imgW="1440656" imgH="1496616" progId="">
                    <p:embed/>
                  </p:oleObj>
                </mc:Choice>
                <mc:Fallback>
                  <p:oleObj name="Visio" r:id="rId4" imgW="1440656" imgH="1496616" progId="">
                    <p:embed/>
                    <p:pic>
                      <p:nvPicPr>
                        <p:cNvPr id="10"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9"/>
            <p:cNvGraphicFramePr>
              <a:graphicFrameLocks noChangeAspect="1"/>
            </p:cNvGraphicFramePr>
            <p:nvPr/>
          </p:nvGraphicFramePr>
          <p:xfrm>
            <a:off x="4618" y="2272"/>
            <a:ext cx="252" cy="336"/>
          </p:xfrm>
          <a:graphic>
            <a:graphicData uri="http://schemas.openxmlformats.org/presentationml/2006/ole">
              <mc:AlternateContent xmlns:mc="http://schemas.openxmlformats.org/markup-compatibility/2006">
                <mc:Choice xmlns:v="urn:schemas-microsoft-com:vml" Requires="v">
                  <p:oleObj name="Visio" r:id="rId5" imgW="1440656" imgH="1496616" progId="">
                    <p:embed/>
                  </p:oleObj>
                </mc:Choice>
                <mc:Fallback>
                  <p:oleObj name="Visio" r:id="rId5" imgW="1440656" imgH="1496616" progId="">
                    <p:embed/>
                    <p:pic>
                      <p:nvPicPr>
                        <p:cNvPr id="11"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22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0"/>
            <p:cNvGraphicFramePr>
              <a:graphicFrameLocks noChangeAspect="1"/>
            </p:cNvGraphicFramePr>
            <p:nvPr/>
          </p:nvGraphicFramePr>
          <p:xfrm>
            <a:off x="4448" y="2008"/>
            <a:ext cx="272" cy="384"/>
          </p:xfrm>
          <a:graphic>
            <a:graphicData uri="http://schemas.openxmlformats.org/presentationml/2006/ole">
              <mc:AlternateContent xmlns:mc="http://schemas.openxmlformats.org/markup-compatibility/2006">
                <mc:Choice xmlns:v="urn:schemas-microsoft-com:vml" Requires="v">
                  <p:oleObj name="Visio" r:id="rId6" imgW="1440656" imgH="1496616" progId="">
                    <p:embed/>
                  </p:oleObj>
                </mc:Choice>
                <mc:Fallback>
                  <p:oleObj name="Visio" r:id="rId6" imgW="1440656" imgH="1496616" progId="">
                    <p:embed/>
                    <p:pic>
                      <p:nvPicPr>
                        <p:cNvPr id="12"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 y="2008"/>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name="Visio" r:id="rId7" imgW="1440656" imgH="1496616" progId="">
                    <p:embed/>
                  </p:oleObj>
                </mc:Choice>
                <mc:Fallback>
                  <p:oleObj name="Visio" r:id="rId7" imgW="1440656" imgH="1496616" progId="">
                    <p:embed/>
                    <p:pic>
                      <p:nvPicPr>
                        <p:cNvPr id="13"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2"/>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name="Visio" r:id="rId8" imgW="1440656" imgH="1496616" progId="">
                    <p:embed/>
                  </p:oleObj>
                </mc:Choice>
                <mc:Fallback>
                  <p:oleObj name="Visio" r:id="rId8" imgW="1440656" imgH="1496616" progId="">
                    <p:embed/>
                    <p:pic>
                      <p:nvPicPr>
                        <p:cNvPr id="14"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23"/>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name="Visio" r:id="rId9" imgW="1440656" imgH="1496616" progId="">
                    <p:embed/>
                  </p:oleObj>
                </mc:Choice>
                <mc:Fallback>
                  <p:oleObj name="Visio" r:id="rId9" imgW="1440656" imgH="1496616" progId="">
                    <p:embed/>
                    <p:pic>
                      <p:nvPicPr>
                        <p:cNvPr id="15"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4"/>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name="Visio" r:id="rId10" imgW="1440656" imgH="1496616" progId="">
                    <p:embed/>
                  </p:oleObj>
                </mc:Choice>
                <mc:Fallback>
                  <p:oleObj name="Visio" r:id="rId10" imgW="1440656" imgH="1496616" progId="">
                    <p:embed/>
                    <p:pic>
                      <p:nvPicPr>
                        <p:cNvPr id="16"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5"/>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name="Visio" r:id="rId11" imgW="1440656" imgH="1496616" progId="">
                    <p:embed/>
                  </p:oleObj>
                </mc:Choice>
                <mc:Fallback>
                  <p:oleObj name="Visio" r:id="rId11" imgW="1440656" imgH="1496616" progId="">
                    <p:embed/>
                    <p:pic>
                      <p:nvPicPr>
                        <p:cNvPr id="17"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6"/>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name="Visio" r:id="rId12" imgW="1440656" imgH="1496616" progId="">
                    <p:embed/>
                  </p:oleObj>
                </mc:Choice>
                <mc:Fallback>
                  <p:oleObj name="Visio" r:id="rId12" imgW="1440656" imgH="1496616" progId="">
                    <p:embed/>
                    <p:pic>
                      <p:nvPicPr>
                        <p:cNvPr id="1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7"/>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name="Visio" r:id="rId13" imgW="1440656" imgH="1496616" progId="">
                    <p:embed/>
                  </p:oleObj>
                </mc:Choice>
                <mc:Fallback>
                  <p:oleObj name="Visio" r:id="rId13" imgW="1440656" imgH="1496616" progId="">
                    <p:embed/>
                    <p:pic>
                      <p:nvPicPr>
                        <p:cNvPr id="19"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name="Visio" r:id="rId14" imgW="1440656" imgH="1496616" progId="">
                    <p:embed/>
                  </p:oleObj>
                </mc:Choice>
                <mc:Fallback>
                  <p:oleObj name="Visio" r:id="rId14" imgW="1440656" imgH="1496616" progId="">
                    <p:embed/>
                    <p:pic>
                      <p:nvPicPr>
                        <p:cNvPr id="20"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9"/>
            <p:cNvGraphicFramePr>
              <a:graphicFrameLocks noChangeAspect="1"/>
            </p:cNvGraphicFramePr>
            <p:nvPr/>
          </p:nvGraphicFramePr>
          <p:xfrm>
            <a:off x="4120" y="2068"/>
            <a:ext cx="180" cy="240"/>
          </p:xfrm>
          <a:graphic>
            <a:graphicData uri="http://schemas.openxmlformats.org/presentationml/2006/ole">
              <mc:AlternateContent xmlns:mc="http://schemas.openxmlformats.org/markup-compatibility/2006">
                <mc:Choice xmlns:v="urn:schemas-microsoft-com:vml" Requires="v">
                  <p:oleObj name="Visio" r:id="rId15" imgW="1440656" imgH="1496616" progId="">
                    <p:embed/>
                  </p:oleObj>
                </mc:Choice>
                <mc:Fallback>
                  <p:oleObj name="Visio" r:id="rId15" imgW="1440656" imgH="1496616" progId="">
                    <p:embed/>
                    <p:pic>
                      <p:nvPicPr>
                        <p:cNvPr id="21"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 y="2068"/>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0"/>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name="Visio" r:id="rId16" imgW="1440656" imgH="1496616" progId="">
                    <p:embed/>
                  </p:oleObj>
                </mc:Choice>
                <mc:Fallback>
                  <p:oleObj name="Visio" r:id="rId16" imgW="1440656" imgH="1496616" progId="">
                    <p:embed/>
                    <p:pic>
                      <p:nvPicPr>
                        <p:cNvPr id="22"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Rectangle 1"/>
          <p:cNvSpPr/>
          <p:nvPr/>
        </p:nvSpPr>
        <p:spPr>
          <a:xfrm>
            <a:off x="533400" y="3113233"/>
            <a:ext cx="7312906" cy="461665"/>
          </a:xfrm>
          <a:prstGeom prst="rect">
            <a:avLst/>
          </a:prstGeom>
        </p:spPr>
        <p:txBody>
          <a:bodyPr wrap="square">
            <a:spAutoFit/>
          </a:bodyPr>
          <a:lstStyle/>
          <a:p>
            <a:r>
              <a:rPr lang="vi-VN" altLang="en-US" sz="2400" b="1" dirty="0">
                <a:solidFill>
                  <a:srgbClr val="FF0000"/>
                </a:solidFill>
                <a:latin typeface="Times New Roman" panose="02020603050405020304" pitchFamily="18" charset="0"/>
              </a:rPr>
              <a:t>2. </a:t>
            </a:r>
            <a:r>
              <a:rPr lang="en-US" altLang="en-US" sz="2400" b="1" u="sng" dirty="0" err="1">
                <a:solidFill>
                  <a:srgbClr val="FF0000"/>
                </a:solidFill>
                <a:latin typeface="Times New Roman" panose="02020603050405020304" pitchFamily="18" charset="0"/>
              </a:rPr>
              <a:t>Xây</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dựng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nếp</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sống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văn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hoá</a:t>
            </a:r>
            <a:r>
              <a:rPr lang="en-US" altLang="en-US" sz="2400" b="1" u="sng" dirty="0">
                <a:solidFill>
                  <a:srgbClr val="FF0000"/>
                </a:solidFill>
                <a:latin typeface="Times New Roman" panose="02020603050405020304" pitchFamily="18" charset="0"/>
              </a:rPr>
              <a:t> ở </a:t>
            </a:r>
            <a:r>
              <a:rPr lang="en-US" altLang="en-US" sz="2400" b="1" u="sng" dirty="0" err="1">
                <a:solidFill>
                  <a:srgbClr val="FF0000"/>
                </a:solidFill>
                <a:latin typeface="Times New Roman" panose="02020603050405020304" pitchFamily="18" charset="0"/>
              </a:rPr>
              <a:t>cộng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đồng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dân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cư</a:t>
            </a:r>
            <a:r>
              <a:rPr lang="vi-VN" altLang="en-US" sz="2400" b="1" u="sng" dirty="0">
                <a:solidFill>
                  <a:srgbClr val="FF0000"/>
                </a:solidFill>
                <a:latin typeface="Times New Roman" panose="02020603050405020304" pitchFamily="18" charset="0"/>
              </a:rPr>
              <a:t>:</a:t>
            </a:r>
            <a:r>
              <a:rPr lang="en-US" altLang="en-US" sz="2400" b="1" u="sng" dirty="0">
                <a:solidFill>
                  <a:srgbClr val="0033CC"/>
                </a:solidFill>
                <a:latin typeface="Times New Roman" panose="02020603050405020304" pitchFamily="18" charset="0"/>
              </a:rPr>
              <a:t> </a:t>
            </a:r>
            <a:endParaRPr lang="vi-VN" altLang="en-US" sz="2400" b="1" u="sng" dirty="0">
              <a:solidFill>
                <a:srgbClr val="0033CC"/>
              </a:solidFill>
              <a:latin typeface="Times New Roman" panose="02020603050405020304" pitchFamily="18" charset="0"/>
            </a:endParaRPr>
          </a:p>
        </p:txBody>
      </p:sp>
      <p:sp>
        <p:nvSpPr>
          <p:cNvPr id="23" name="TextBox 14"/>
          <p:cNvSpPr txBox="1">
            <a:spLocks noChangeArrowheads="1"/>
          </p:cNvSpPr>
          <p:nvPr/>
        </p:nvSpPr>
        <p:spPr bwMode="auto">
          <a:xfrm>
            <a:off x="395288" y="3644931"/>
            <a:ext cx="3048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Ý </a:t>
            </a:r>
            <a:r>
              <a:rPr lang="en-US" altLang="en-US" sz="2400" b="1" u="sng" dirty="0" err="1">
                <a:solidFill>
                  <a:srgbClr val="FF0000"/>
                </a:solidFill>
                <a:latin typeface="Times New Roman" panose="02020603050405020304" pitchFamily="18" charset="0"/>
                <a:cs typeface="Times New Roman" panose="02020603050405020304" pitchFamily="18" charset="0"/>
              </a:rPr>
              <a:t>nghĩa</a:t>
            </a:r>
            <a:r>
              <a:rPr lang="en-US" altLang="en-US" sz="2400" b="1" u="sng" dirty="0">
                <a:solidFill>
                  <a:srgbClr val="FF0000"/>
                </a:solidFill>
                <a:latin typeface="Times New Roman" panose="02020603050405020304" pitchFamily="18" charset="0"/>
                <a:cs typeface="Times New Roman" panose="02020603050405020304" pitchFamily="18" charset="0"/>
              </a:rPr>
              <a:t> </a:t>
            </a:r>
          </a:p>
        </p:txBody>
      </p:sp>
      <p:sp>
        <p:nvSpPr>
          <p:cNvPr id="7" name="Rectangle 6"/>
          <p:cNvSpPr/>
          <p:nvPr/>
        </p:nvSpPr>
        <p:spPr>
          <a:xfrm>
            <a:off x="664336" y="4194051"/>
            <a:ext cx="4567276" cy="461665"/>
          </a:xfrm>
          <a:prstGeom prst="rect">
            <a:avLst/>
          </a:prstGeom>
        </p:spPr>
        <p:txBody>
          <a:bodyPr wrap="none">
            <a:spAutoFit/>
          </a:bodyPr>
          <a:lstStyle/>
          <a:p>
            <a:pPr>
              <a:spcBef>
                <a:spcPct val="0"/>
              </a:spcBef>
            </a:pPr>
            <a:r>
              <a:rPr lang="vi-VN" altLang="en-US" sz="2400" b="1" dirty="0">
                <a:latin typeface="Times New Roman" panose="02020603050405020304" pitchFamily="18" charset="0"/>
              </a:rPr>
              <a:t>- C</a:t>
            </a:r>
            <a:r>
              <a:rPr lang="en-US" altLang="en-US" sz="2400" b="1" dirty="0" err="1">
                <a:latin typeface="Times New Roman" panose="02020603050405020304" pitchFamily="18" charset="0"/>
              </a:rPr>
              <a:t>uộc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bình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yên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phúc</a:t>
            </a:r>
            <a:r>
              <a:rPr lang="en-US" altLang="en-US" sz="2400" b="1" dirty="0">
                <a:latin typeface="Times New Roman" panose="02020603050405020304" pitchFamily="18" charset="0"/>
              </a:rPr>
              <a:t>.</a:t>
            </a:r>
          </a:p>
        </p:txBody>
      </p:sp>
      <p:sp>
        <p:nvSpPr>
          <p:cNvPr id="25" name="Rectangle 24"/>
          <p:cNvSpPr/>
          <p:nvPr/>
        </p:nvSpPr>
        <p:spPr>
          <a:xfrm>
            <a:off x="664336" y="4741200"/>
            <a:ext cx="7218042" cy="830997"/>
          </a:xfrm>
          <a:prstGeom prst="rect">
            <a:avLst/>
          </a:prstGeom>
        </p:spPr>
        <p:txBody>
          <a:bodyPr wrap="square">
            <a:spAutoFit/>
          </a:bodyPr>
          <a:lstStyle/>
          <a:p>
            <a:pPr>
              <a:spcBef>
                <a:spcPct val="0"/>
              </a:spcBef>
            </a:pPr>
            <a:r>
              <a:rPr lang="vi-VN" altLang="en-US" sz="2400" b="1" dirty="0">
                <a:latin typeface="Times New Roman" panose="02020603050405020304" pitchFamily="18" charset="0"/>
              </a:rPr>
              <a:t>- </a:t>
            </a:r>
            <a:r>
              <a:rPr lang="en-US" altLang="en-US" sz="2400" b="1" dirty="0" err="1">
                <a:latin typeface="Times New Roman" panose="02020603050405020304" pitchFamily="18" charset="0"/>
              </a:rPr>
              <a:t>Bảo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vệ</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phát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huy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truyền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văn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hoá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tốt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tộc</a:t>
            </a:r>
            <a:r>
              <a:rPr lang="en-US" altLang="en-US" sz="2400" b="1" dirty="0">
                <a:latin typeface="Times New Roman" panose="02020603050405020304" pitchFamily="18" charset="0"/>
              </a:rPr>
              <a:t>.</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3276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p:bldP spid="23" grpId="0" animBg="1"/>
      <p:bldP spid="7"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04800" y="457200"/>
            <a:ext cx="7924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800" b="0"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HS làm gì để góp phần xây dựng nếp sống văn hóa ở cộng đồng dân cư?</a:t>
            </a:r>
            <a:endParaRPr kumimoji="0" lang="vi-VN" altLang="ko-KR"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35842" name="Rectangle 2"/>
          <p:cNvSpPr>
            <a:spLocks noChangeArrowheads="1"/>
          </p:cNvSpPr>
          <p:nvPr/>
        </p:nvSpPr>
        <p:spPr bwMode="auto">
          <a:xfrm>
            <a:off x="762000" y="1752600"/>
            <a:ext cx="7772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Ngoan ngoãn kính trọng ông bà, cha mẹ, những người xung quanh.</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Chăm chỉ học tập .</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Tham gia các hoạt động chính trị, xã hội.</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Thực hiện nếp sống văn minh. </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Tránh xa các </a:t>
            </a:r>
            <a:r>
              <a:rPr lang="vi-VN" altLang="ko-KR" sz="2800" dirty="0">
                <a:latin typeface="Times New Roman" panose="02020603050405020304" pitchFamily="18" charset="0"/>
                <a:ea typeface="Times New Roman" pitchFamily="18" charset="0"/>
                <a:cs typeface="Times New Roman" panose="02020603050405020304" pitchFamily="18" charset="0"/>
              </a:rPr>
              <a:t>tệ nạn xã hội.</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vi-VN" altLang="ko-KR" sz="2800" dirty="0">
                <a:latin typeface="Times New Roman" panose="02020603050405020304" pitchFamily="18" charset="0"/>
                <a:ea typeface="Times New Roman" pitchFamily="18" charset="0"/>
                <a:cs typeface="Times New Roman" panose="02020603050405020304" pitchFamily="18" charset="0"/>
              </a:rPr>
              <a:t>- </a:t>
            </a: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Đấu</a:t>
            </a:r>
            <a:r>
              <a:rPr kumimoji="0" lang="vi-VN" altLang="ko-KR" sz="2800" b="0" i="0" u="none" strike="noStrike" cap="none" normalizeH="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tranh với các hiện</a:t>
            </a:r>
            <a:r>
              <a:rPr kumimoji="0" lang="vi-VN" altLang="ko-KR" sz="2800" b="0" i="0" u="none" strike="noStrike" cap="none" normalizeH="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tượng mê tín, dị đoan, hủ tục lạc hậu …</a:t>
            </a:r>
            <a:endParaRPr kumimoji="0" lang="en-US"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ko-KR" sz="28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Có cuộc sống lành mạnh có văn hoá. </a:t>
            </a:r>
            <a:endParaRPr kumimoji="0" lang="vi-VN" altLang="ko-K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circle(in)">
                                      <p:cBhvr>
                                        <p:cTn id="7" dur="2000"/>
                                        <p:tgtEl>
                                          <p:spTgt spid="358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wipe(down)">
                                      <p:cBhvr>
                                        <p:cTn id="12"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395288" y="111125"/>
            <a:ext cx="8748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latin typeface="Times New Roman" panose="02020603050405020304" pitchFamily="18" charset="0"/>
                <a:cs typeface="Times New Roman" panose="02020603050405020304" pitchFamily="18" charset="0"/>
              </a:rPr>
              <a:t>Nội dung 4</a:t>
            </a:r>
            <a:r>
              <a:rPr lang="en-US" altLang="en-US" sz="2400" b="1" dirty="0">
                <a:latin typeface="Times New Roman" panose="02020603050405020304" pitchFamily="18" charset="0"/>
                <a:cs typeface="Times New Roman" panose="02020603050405020304" pitchFamily="18" charset="0"/>
              </a:rPr>
              <a:t>:  </a:t>
            </a:r>
            <a:endParaRPr lang="vi-VN" altLang="en-US"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GÓP PHẦN XÂY DỰNG NẾP SỐNG VĂN HÓA Ở </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CỘNG</a:t>
            </a:r>
            <a:r>
              <a:rPr lang="vi-VN"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ĐỒNG DÂN CƯ </a:t>
            </a:r>
          </a:p>
        </p:txBody>
      </p:sp>
      <p:sp>
        <p:nvSpPr>
          <p:cNvPr id="4" name="TextBox 3"/>
          <p:cNvSpPr txBox="1"/>
          <p:nvPr/>
        </p:nvSpPr>
        <p:spPr>
          <a:xfrm>
            <a:off x="395288" y="1447800"/>
            <a:ext cx="2271712" cy="523220"/>
          </a:xfrm>
          <a:prstGeom prst="rect">
            <a:avLst/>
          </a:prstGeom>
          <a:noFill/>
        </p:spPr>
        <p:txBody>
          <a:bodyPr wrap="square" rtlCol="0">
            <a:spAutoFit/>
          </a:bodyPr>
          <a:lstStyle/>
          <a:p>
            <a:r>
              <a:rPr lang="vi-VN" sz="2800" b="1" dirty="0">
                <a:solidFill>
                  <a:srgbClr val="0000FF"/>
                </a:solidFill>
                <a:latin typeface="+mj-lt"/>
              </a:rPr>
              <a:t>I. Đặt vấn đề</a:t>
            </a:r>
            <a:endParaRPr lang="en-US" dirty="0">
              <a:latin typeface="+mj-lt"/>
            </a:endParaRPr>
          </a:p>
        </p:txBody>
      </p:sp>
      <p:sp>
        <p:nvSpPr>
          <p:cNvPr id="5" name="Text Box 9"/>
          <p:cNvSpPr txBox="1">
            <a:spLocks noChangeArrowheads="1"/>
          </p:cNvSpPr>
          <p:nvPr/>
        </p:nvSpPr>
        <p:spPr bwMode="auto">
          <a:xfrm>
            <a:off x="367214" y="197102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33CC"/>
                </a:solidFill>
                <a:latin typeface="Times New Roman" panose="02020603050405020304" pitchFamily="18" charset="0"/>
              </a:rPr>
              <a:t>II. </a:t>
            </a:r>
            <a:r>
              <a:rPr lang="en-US" altLang="en-US" sz="2800" b="1" dirty="0" err="1">
                <a:solidFill>
                  <a:srgbClr val="0033CC"/>
                </a:solidFill>
                <a:latin typeface="Times New Roman" panose="02020603050405020304" pitchFamily="18" charset="0"/>
              </a:rPr>
              <a:t>Nội</a:t>
            </a:r>
            <a:r>
              <a:rPr lang="en-US" altLang="en-US" sz="2800" b="1" dirty="0">
                <a:solidFill>
                  <a:srgbClr val="0033CC"/>
                </a:solidFill>
                <a:latin typeface="Times New Roman" panose="02020603050405020304" pitchFamily="18" charset="0"/>
              </a:rPr>
              <a:t> dung </a:t>
            </a: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học</a:t>
            </a:r>
            <a:endParaRPr lang="en-US" altLang="en-US" sz="2800" b="1" dirty="0">
              <a:solidFill>
                <a:srgbClr val="0033CC"/>
              </a:solidFill>
              <a:latin typeface="Times New Roman" panose="02020603050405020304" pitchFamily="18" charset="0"/>
            </a:endParaRPr>
          </a:p>
        </p:txBody>
      </p:sp>
      <p:sp>
        <p:nvSpPr>
          <p:cNvPr id="6" name="TextBox 5"/>
          <p:cNvSpPr txBox="1"/>
          <p:nvPr/>
        </p:nvSpPr>
        <p:spPr>
          <a:xfrm>
            <a:off x="533400" y="2564418"/>
            <a:ext cx="3886200" cy="461665"/>
          </a:xfrm>
          <a:prstGeom prst="rect">
            <a:avLst/>
          </a:prstGeom>
          <a:noFill/>
        </p:spPr>
        <p:txBody>
          <a:bodyPr wrap="square" rtlCol="0">
            <a:spAutoFit/>
          </a:bodyPr>
          <a:lstStyle/>
          <a:p>
            <a:r>
              <a:rPr lang="vi-VN" sz="2400" b="1" dirty="0">
                <a:solidFill>
                  <a:srgbClr val="FF0000"/>
                </a:solidFill>
                <a:latin typeface="+mj-lt"/>
              </a:rPr>
              <a:t>1. </a:t>
            </a:r>
            <a:r>
              <a:rPr lang="vi-VN" sz="2400" b="1" u="sng" dirty="0">
                <a:solidFill>
                  <a:srgbClr val="FF0000"/>
                </a:solidFill>
                <a:latin typeface="+mj-lt"/>
              </a:rPr>
              <a:t>Cộng đồng dân cư </a:t>
            </a:r>
            <a:endParaRPr lang="en-US" sz="2400" b="1" u="sng" dirty="0">
              <a:solidFill>
                <a:srgbClr val="FF0000"/>
              </a:solidFill>
              <a:latin typeface="+mj-lt"/>
            </a:endParaRPr>
          </a:p>
        </p:txBody>
      </p:sp>
      <p:grpSp>
        <p:nvGrpSpPr>
          <p:cNvPr id="8" name="Group 16"/>
          <p:cNvGrpSpPr>
            <a:grpSpLocks/>
          </p:cNvGrpSpPr>
          <p:nvPr/>
        </p:nvGrpSpPr>
        <p:grpSpPr bwMode="auto">
          <a:xfrm>
            <a:off x="6934200" y="876300"/>
            <a:ext cx="1968500" cy="5829300"/>
            <a:chOff x="3840" y="1960"/>
            <a:chExt cx="1528" cy="2264"/>
          </a:xfrm>
        </p:grpSpPr>
        <p:graphicFrame>
          <p:nvGraphicFramePr>
            <p:cNvPr id="9" name="Object 17"/>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name="Visio" r:id="rId2" imgW="1440656" imgH="1496616" progId="">
                    <p:embed/>
                  </p:oleObj>
                </mc:Choice>
                <mc:Fallback>
                  <p:oleObj name="Visio" r:id="rId2" imgW="1440656" imgH="1496616" progId="">
                    <p:embed/>
                    <p:pic>
                      <p:nvPicPr>
                        <p:cNvPr id="9"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8"/>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name="Visio" r:id="rId4" imgW="1440656" imgH="1496616" progId="">
                    <p:embed/>
                  </p:oleObj>
                </mc:Choice>
                <mc:Fallback>
                  <p:oleObj name="Visio" r:id="rId4" imgW="1440656" imgH="1496616" progId="">
                    <p:embed/>
                    <p:pic>
                      <p:nvPicPr>
                        <p:cNvPr id="10"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9"/>
            <p:cNvGraphicFramePr>
              <a:graphicFrameLocks noChangeAspect="1"/>
            </p:cNvGraphicFramePr>
            <p:nvPr/>
          </p:nvGraphicFramePr>
          <p:xfrm>
            <a:off x="4618" y="2272"/>
            <a:ext cx="252" cy="336"/>
          </p:xfrm>
          <a:graphic>
            <a:graphicData uri="http://schemas.openxmlformats.org/presentationml/2006/ole">
              <mc:AlternateContent xmlns:mc="http://schemas.openxmlformats.org/markup-compatibility/2006">
                <mc:Choice xmlns:v="urn:schemas-microsoft-com:vml" Requires="v">
                  <p:oleObj name="Visio" r:id="rId5" imgW="1440656" imgH="1496616" progId="">
                    <p:embed/>
                  </p:oleObj>
                </mc:Choice>
                <mc:Fallback>
                  <p:oleObj name="Visio" r:id="rId5" imgW="1440656" imgH="1496616" progId="">
                    <p:embed/>
                    <p:pic>
                      <p:nvPicPr>
                        <p:cNvPr id="11"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22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0"/>
            <p:cNvGraphicFramePr>
              <a:graphicFrameLocks noChangeAspect="1"/>
            </p:cNvGraphicFramePr>
            <p:nvPr/>
          </p:nvGraphicFramePr>
          <p:xfrm>
            <a:off x="4448" y="2008"/>
            <a:ext cx="272" cy="384"/>
          </p:xfrm>
          <a:graphic>
            <a:graphicData uri="http://schemas.openxmlformats.org/presentationml/2006/ole">
              <mc:AlternateContent xmlns:mc="http://schemas.openxmlformats.org/markup-compatibility/2006">
                <mc:Choice xmlns:v="urn:schemas-microsoft-com:vml" Requires="v">
                  <p:oleObj name="Visio" r:id="rId6" imgW="1440656" imgH="1496616" progId="">
                    <p:embed/>
                  </p:oleObj>
                </mc:Choice>
                <mc:Fallback>
                  <p:oleObj name="Visio" r:id="rId6" imgW="1440656" imgH="1496616" progId="">
                    <p:embed/>
                    <p:pic>
                      <p:nvPicPr>
                        <p:cNvPr id="12"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 y="2008"/>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name="Visio" r:id="rId7" imgW="1440656" imgH="1496616" progId="">
                    <p:embed/>
                  </p:oleObj>
                </mc:Choice>
                <mc:Fallback>
                  <p:oleObj name="Visio" r:id="rId7" imgW="1440656" imgH="1496616" progId="">
                    <p:embed/>
                    <p:pic>
                      <p:nvPicPr>
                        <p:cNvPr id="13"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2"/>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name="Visio" r:id="rId8" imgW="1440656" imgH="1496616" progId="">
                    <p:embed/>
                  </p:oleObj>
                </mc:Choice>
                <mc:Fallback>
                  <p:oleObj name="Visio" r:id="rId8" imgW="1440656" imgH="1496616" progId="">
                    <p:embed/>
                    <p:pic>
                      <p:nvPicPr>
                        <p:cNvPr id="14"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23"/>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name="Visio" r:id="rId9" imgW="1440656" imgH="1496616" progId="">
                    <p:embed/>
                  </p:oleObj>
                </mc:Choice>
                <mc:Fallback>
                  <p:oleObj name="Visio" r:id="rId9" imgW="1440656" imgH="1496616" progId="">
                    <p:embed/>
                    <p:pic>
                      <p:nvPicPr>
                        <p:cNvPr id="15"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4"/>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name="Visio" r:id="rId10" imgW="1440656" imgH="1496616" progId="">
                    <p:embed/>
                  </p:oleObj>
                </mc:Choice>
                <mc:Fallback>
                  <p:oleObj name="Visio" r:id="rId10" imgW="1440656" imgH="1496616" progId="">
                    <p:embed/>
                    <p:pic>
                      <p:nvPicPr>
                        <p:cNvPr id="16"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5"/>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name="Visio" r:id="rId11" imgW="1440656" imgH="1496616" progId="">
                    <p:embed/>
                  </p:oleObj>
                </mc:Choice>
                <mc:Fallback>
                  <p:oleObj name="Visio" r:id="rId11" imgW="1440656" imgH="1496616" progId="">
                    <p:embed/>
                    <p:pic>
                      <p:nvPicPr>
                        <p:cNvPr id="17"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6"/>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name="Visio" r:id="rId12" imgW="1440656" imgH="1496616" progId="">
                    <p:embed/>
                  </p:oleObj>
                </mc:Choice>
                <mc:Fallback>
                  <p:oleObj name="Visio" r:id="rId12" imgW="1440656" imgH="1496616" progId="">
                    <p:embed/>
                    <p:pic>
                      <p:nvPicPr>
                        <p:cNvPr id="1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7"/>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name="Visio" r:id="rId13" imgW="1440656" imgH="1496616" progId="">
                    <p:embed/>
                  </p:oleObj>
                </mc:Choice>
                <mc:Fallback>
                  <p:oleObj name="Visio" r:id="rId13" imgW="1440656" imgH="1496616" progId="">
                    <p:embed/>
                    <p:pic>
                      <p:nvPicPr>
                        <p:cNvPr id="19"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name="Visio" r:id="rId14" imgW="1440656" imgH="1496616" progId="">
                    <p:embed/>
                  </p:oleObj>
                </mc:Choice>
                <mc:Fallback>
                  <p:oleObj name="Visio" r:id="rId14" imgW="1440656" imgH="1496616" progId="">
                    <p:embed/>
                    <p:pic>
                      <p:nvPicPr>
                        <p:cNvPr id="20"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9"/>
            <p:cNvGraphicFramePr>
              <a:graphicFrameLocks noChangeAspect="1"/>
            </p:cNvGraphicFramePr>
            <p:nvPr/>
          </p:nvGraphicFramePr>
          <p:xfrm>
            <a:off x="4120" y="2068"/>
            <a:ext cx="180" cy="240"/>
          </p:xfrm>
          <a:graphic>
            <a:graphicData uri="http://schemas.openxmlformats.org/presentationml/2006/ole">
              <mc:AlternateContent xmlns:mc="http://schemas.openxmlformats.org/markup-compatibility/2006">
                <mc:Choice xmlns:v="urn:schemas-microsoft-com:vml" Requires="v">
                  <p:oleObj name="Visio" r:id="rId15" imgW="1440656" imgH="1496616" progId="">
                    <p:embed/>
                  </p:oleObj>
                </mc:Choice>
                <mc:Fallback>
                  <p:oleObj name="Visio" r:id="rId15" imgW="1440656" imgH="1496616" progId="">
                    <p:embed/>
                    <p:pic>
                      <p:nvPicPr>
                        <p:cNvPr id="21"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 y="2068"/>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0"/>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name="Visio" r:id="rId16" imgW="1440656" imgH="1496616" progId="">
                    <p:embed/>
                  </p:oleObj>
                </mc:Choice>
                <mc:Fallback>
                  <p:oleObj name="Visio" r:id="rId16" imgW="1440656" imgH="1496616" progId="">
                    <p:embed/>
                    <p:pic>
                      <p:nvPicPr>
                        <p:cNvPr id="22"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Rectangle 1"/>
          <p:cNvSpPr/>
          <p:nvPr/>
        </p:nvSpPr>
        <p:spPr>
          <a:xfrm>
            <a:off x="518611" y="3063221"/>
            <a:ext cx="7312906" cy="461665"/>
          </a:xfrm>
          <a:prstGeom prst="rect">
            <a:avLst/>
          </a:prstGeom>
        </p:spPr>
        <p:txBody>
          <a:bodyPr wrap="square">
            <a:spAutoFit/>
          </a:bodyPr>
          <a:lstStyle/>
          <a:p>
            <a:r>
              <a:rPr lang="vi-VN" altLang="en-US" sz="2400" b="1" dirty="0">
                <a:solidFill>
                  <a:srgbClr val="FF0000"/>
                </a:solidFill>
                <a:latin typeface="Times New Roman" panose="02020603050405020304" pitchFamily="18" charset="0"/>
              </a:rPr>
              <a:t>2. </a:t>
            </a:r>
            <a:r>
              <a:rPr lang="en-US" altLang="en-US" sz="2400" b="1" u="sng" dirty="0" err="1">
                <a:solidFill>
                  <a:srgbClr val="FF0000"/>
                </a:solidFill>
                <a:latin typeface="Times New Roman" panose="02020603050405020304" pitchFamily="18" charset="0"/>
              </a:rPr>
              <a:t>Xây</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dựng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nếp</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sống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văn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hoá</a:t>
            </a:r>
            <a:r>
              <a:rPr lang="en-US" altLang="en-US" sz="2400" b="1" u="sng" dirty="0">
                <a:solidFill>
                  <a:srgbClr val="FF0000"/>
                </a:solidFill>
                <a:latin typeface="Times New Roman" panose="02020603050405020304" pitchFamily="18" charset="0"/>
              </a:rPr>
              <a:t> ở </a:t>
            </a:r>
            <a:r>
              <a:rPr lang="en-US" altLang="en-US" sz="2400" b="1" u="sng" dirty="0" err="1">
                <a:solidFill>
                  <a:srgbClr val="FF0000"/>
                </a:solidFill>
                <a:latin typeface="Times New Roman" panose="02020603050405020304" pitchFamily="18" charset="0"/>
              </a:rPr>
              <a:t>cộng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đồng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dân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cư</a:t>
            </a:r>
            <a:r>
              <a:rPr lang="vi-VN" altLang="en-US" sz="2400" u="sng" dirty="0">
                <a:solidFill>
                  <a:srgbClr val="FF0000"/>
                </a:solidFill>
                <a:latin typeface="Times New Roman" panose="02020603050405020304" pitchFamily="18" charset="0"/>
              </a:rPr>
              <a:t>:</a:t>
            </a:r>
            <a:r>
              <a:rPr lang="en-US" altLang="en-US" sz="2400" u="sng" dirty="0">
                <a:solidFill>
                  <a:srgbClr val="0033CC"/>
                </a:solidFill>
                <a:latin typeface="Times New Roman" panose="02020603050405020304" pitchFamily="18" charset="0"/>
              </a:rPr>
              <a:t> </a:t>
            </a:r>
            <a:endParaRPr lang="vi-VN" altLang="en-US" sz="2400" u="sng" dirty="0">
              <a:solidFill>
                <a:srgbClr val="0033CC"/>
              </a:solidFill>
              <a:latin typeface="Times New Roman" panose="02020603050405020304" pitchFamily="18" charset="0"/>
            </a:endParaRPr>
          </a:p>
        </p:txBody>
      </p:sp>
      <p:sp>
        <p:nvSpPr>
          <p:cNvPr id="23" name="TextBox 14"/>
          <p:cNvSpPr txBox="1">
            <a:spLocks noChangeArrowheads="1"/>
          </p:cNvSpPr>
          <p:nvPr/>
        </p:nvSpPr>
        <p:spPr bwMode="auto">
          <a:xfrm>
            <a:off x="386580" y="3632062"/>
            <a:ext cx="3048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chemeClr val="accent2"/>
                </a:solidFill>
                <a:latin typeface="Times New Roman" panose="02020603050405020304" pitchFamily="18" charset="0"/>
                <a:cs typeface="Times New Roman" panose="02020603050405020304" pitchFamily="18" charset="0"/>
              </a:rPr>
              <a:t>  </a:t>
            </a:r>
            <a:r>
              <a:rPr lang="vi-VN" altLang="en-US" sz="2400" b="1" dirty="0">
                <a:solidFill>
                  <a:srgbClr val="FF0000"/>
                </a:solidFill>
                <a:latin typeface="Times New Roman" panose="02020603050405020304" pitchFamily="18" charset="0"/>
                <a:cs typeface="Times New Roman" panose="02020603050405020304" pitchFamily="18" charset="0"/>
              </a:rPr>
              <a:t>3</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u="sng" dirty="0">
                <a:solidFill>
                  <a:srgbClr val="FF0000"/>
                </a:solidFill>
                <a:latin typeface="Times New Roman" panose="02020603050405020304" pitchFamily="18" charset="0"/>
                <a:cs typeface="Times New Roman" panose="02020603050405020304" pitchFamily="18" charset="0"/>
              </a:rPr>
              <a:t>Ý </a:t>
            </a:r>
            <a:r>
              <a:rPr lang="en-US" altLang="en-US" sz="2400" b="1" u="sng" dirty="0" err="1">
                <a:solidFill>
                  <a:srgbClr val="FF0000"/>
                </a:solidFill>
                <a:latin typeface="Times New Roman" panose="02020603050405020304" pitchFamily="18" charset="0"/>
                <a:cs typeface="Times New Roman" panose="02020603050405020304" pitchFamily="18" charset="0"/>
              </a:rPr>
              <a:t>nghĩa</a:t>
            </a:r>
            <a:r>
              <a:rPr lang="en-US" altLang="en-US" sz="2400" b="1" u="sng" dirty="0">
                <a:solidFill>
                  <a:srgbClr val="FF0000"/>
                </a:solidFill>
                <a:latin typeface="Times New Roman" panose="02020603050405020304" pitchFamily="18" charset="0"/>
                <a:cs typeface="Times New Roman" panose="02020603050405020304" pitchFamily="18" charset="0"/>
              </a:rPr>
              <a:t> </a:t>
            </a:r>
          </a:p>
        </p:txBody>
      </p:sp>
      <p:sp>
        <p:nvSpPr>
          <p:cNvPr id="24" name="Rectangle 23"/>
          <p:cNvSpPr/>
          <p:nvPr/>
        </p:nvSpPr>
        <p:spPr>
          <a:xfrm>
            <a:off x="533400" y="4134870"/>
            <a:ext cx="3969805" cy="461665"/>
          </a:xfrm>
          <a:prstGeom prst="rect">
            <a:avLst/>
          </a:prstGeom>
        </p:spPr>
        <p:txBody>
          <a:bodyPr wrap="none">
            <a:spAutoFit/>
          </a:bodyPr>
          <a:lstStyle/>
          <a:p>
            <a:pPr>
              <a:spcAft>
                <a:spcPts val="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u="sng" dirty="0">
              <a:solidFill>
                <a:srgbClr val="FF0000"/>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26" name="Rectangle 25"/>
          <p:cNvSpPr/>
          <p:nvPr/>
        </p:nvSpPr>
        <p:spPr>
          <a:xfrm>
            <a:off x="773162" y="4708289"/>
            <a:ext cx="6784568" cy="400110"/>
          </a:xfrm>
          <a:prstGeom prst="rect">
            <a:avLst/>
          </a:prstGeom>
        </p:spPr>
        <p:txBody>
          <a:bodyPr wrap="square">
            <a:spAutoFit/>
          </a:bodyPr>
          <a:lstStyle/>
          <a:p>
            <a:pPr>
              <a:spcAft>
                <a:spcPts val="0"/>
              </a:spcAft>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27" name="Rectangle 26"/>
          <p:cNvSpPr/>
          <p:nvPr/>
        </p:nvSpPr>
        <p:spPr>
          <a:xfrm>
            <a:off x="773162" y="5268021"/>
            <a:ext cx="5322837" cy="400110"/>
          </a:xfrm>
          <a:prstGeom prst="rect">
            <a:avLst/>
          </a:prstGeom>
        </p:spPr>
        <p:txBody>
          <a:bodyPr wrap="square">
            <a:spAutoFit/>
          </a:bodyPr>
          <a:lstStyle/>
          <a:p>
            <a:r>
              <a:rPr lang="vi-VN"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xóm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cùng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tốt</a:t>
            </a:r>
            <a:r>
              <a:rPr lang="en-US" sz="2000" dirty="0">
                <a:latin typeface="Times New Roman" panose="02020603050405020304" pitchFamily="18" charset="0"/>
                <a:ea typeface="Times New Roman" panose="02020603050405020304" pitchFamily="18" charset="0"/>
              </a:rPr>
              <a:t>. </a:t>
            </a:r>
            <a:endParaRPr lang="en-US" sz="2000" dirty="0"/>
          </a:p>
        </p:txBody>
      </p:sp>
      <p:sp>
        <p:nvSpPr>
          <p:cNvPr id="28" name="Rectangle 27"/>
          <p:cNvSpPr/>
          <p:nvPr/>
        </p:nvSpPr>
        <p:spPr>
          <a:xfrm>
            <a:off x="773162" y="5858917"/>
            <a:ext cx="6359776" cy="707886"/>
          </a:xfrm>
          <a:prstGeom prst="rect">
            <a:avLst/>
          </a:prstGeom>
        </p:spPr>
        <p:txBody>
          <a:bodyPr wrap="square">
            <a:spAutoFit/>
          </a:bodyPr>
          <a:lstStyle/>
          <a:p>
            <a:pPr>
              <a:spcAft>
                <a:spcPts val="0"/>
              </a:spcAft>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nếp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27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in)">
                                      <p:cBhvr>
                                        <p:cTn id="7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p:bldP spid="23" grpId="0" animBg="1"/>
      <p:bldP spid="24"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8915400" cy="1200329"/>
          </a:xfrm>
          <a:prstGeom prst="rect">
            <a:avLst/>
          </a:prstGeom>
        </p:spPr>
        <p:txBody>
          <a:bodyPr wrap="square">
            <a:spAutoFit/>
          </a:bodyPr>
          <a:lstStyle/>
          <a:p>
            <a:pPr algn="ctr"/>
            <a:r>
              <a:rPr lang="vi-VN" sz="3600" b="1" dirty="0">
                <a:latin typeface="Times New Roman" panose="02020603050405020304" pitchFamily="18" charset="0"/>
                <a:ea typeface="Times New Roman" panose="02020603050405020304" pitchFamily="18" charset="0"/>
              </a:rPr>
              <a:t>Trái với nếp sống văn hoá ở </a:t>
            </a:r>
          </a:p>
          <a:p>
            <a:pPr algn="ctr"/>
            <a:r>
              <a:rPr lang="vi-VN" sz="3600" b="1" dirty="0">
                <a:latin typeface="Times New Roman" panose="02020603050405020304" pitchFamily="18" charset="0"/>
                <a:ea typeface="Times New Roman" panose="02020603050405020304" pitchFamily="18" charset="0"/>
              </a:rPr>
              <a:t>một số học sinh.</a:t>
            </a:r>
            <a:endParaRPr lang="en-US" sz="3600" b="1" dirty="0"/>
          </a:p>
        </p:txBody>
      </p:sp>
      <p:sp>
        <p:nvSpPr>
          <p:cNvPr id="5" name="Rectangle 4"/>
          <p:cNvSpPr/>
          <p:nvPr/>
        </p:nvSpPr>
        <p:spPr>
          <a:xfrm>
            <a:off x="1044486" y="1941520"/>
            <a:ext cx="5891934" cy="584775"/>
          </a:xfrm>
          <a:prstGeom prst="rect">
            <a:avLst/>
          </a:prstGeom>
        </p:spPr>
        <p:txBody>
          <a:bodyPr wrap="none">
            <a:spAutoFit/>
          </a:bodyPr>
          <a:lstStyle/>
          <a:p>
            <a:pPr>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Thiếu lễ độ, tôn trọng người lớn.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044486" y="2526295"/>
            <a:ext cx="5280613" cy="584775"/>
          </a:xfrm>
          <a:prstGeom prst="rect">
            <a:avLst/>
          </a:prstGeom>
        </p:spPr>
        <p:txBody>
          <a:bodyPr wrap="none">
            <a:spAutoFit/>
          </a:bodyPr>
          <a:lstStyle/>
          <a:p>
            <a:pPr>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Bỏ học, giao du với bọn xấu.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044486" y="3049119"/>
            <a:ext cx="3780202" cy="584775"/>
          </a:xfrm>
          <a:prstGeom prst="rect">
            <a:avLst/>
          </a:prstGeom>
        </p:spPr>
        <p:txBody>
          <a:bodyPr wrap="none">
            <a:spAutoFit/>
          </a:bodyPr>
          <a:lstStyle/>
          <a:p>
            <a:pPr>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Gây rối, mất trật tự.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024433" y="3627686"/>
            <a:ext cx="7656840" cy="584775"/>
          </a:xfrm>
          <a:prstGeom prst="rect">
            <a:avLst/>
          </a:prstGeom>
        </p:spPr>
        <p:txBody>
          <a:bodyPr wrap="none">
            <a:spAutoFit/>
          </a:bodyPr>
          <a:lstStyle/>
          <a:p>
            <a:pPr>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Tham gia nghiện hút, đua xe, cờ bạc, số đề.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1044486" y="4280264"/>
            <a:ext cx="5707012" cy="584775"/>
          </a:xfrm>
          <a:prstGeom prst="rect">
            <a:avLst/>
          </a:prstGeom>
        </p:spPr>
        <p:txBody>
          <a:bodyPr wrap="none">
            <a:spAutoFit/>
          </a:bodyPr>
          <a:lstStyle/>
          <a:p>
            <a:pPr>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Lười lao động, thích ăn chơi ….</a:t>
            </a:r>
            <a:endParaRPr lang="en-US" sz="32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1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04800" y="4572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Sắp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từ</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ngữ</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mỗi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ca </a:t>
            </a:r>
            <a:r>
              <a:rPr lang="en-US" altLang="en-US" sz="2800" b="1" dirty="0" err="1">
                <a:solidFill>
                  <a:srgbClr val="FF0000"/>
                </a:solidFill>
                <a:latin typeface="Times New Roman" panose="02020603050405020304" pitchFamily="18" charset="0"/>
                <a:cs typeface="Times New Roman" panose="02020603050405020304" pitchFamily="18" charset="0"/>
              </a:rPr>
              <a:t>dao</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tục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ngữ</a:t>
            </a:r>
            <a:r>
              <a:rPr lang="en-US" altLang="en-US" sz="2800" b="1" dirty="0">
                <a:solidFill>
                  <a:srgbClr val="FF0000"/>
                </a:solidFill>
                <a:latin typeface="Times New Roman" panose="02020603050405020304" pitchFamily="18" charset="0"/>
                <a:cs typeface="Times New Roman" panose="02020603050405020304" pitchFamily="18" charset="0"/>
              </a:rPr>
              <a:t> </a:t>
            </a:r>
            <a:endParaRPr lang="vi-VN" altLang="en-US" sz="28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sao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đúng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nghĩa</a:t>
            </a:r>
            <a:r>
              <a:rPr lang="en-US" altLang="en-US" sz="2800" b="1" dirty="0">
                <a:solidFill>
                  <a:srgbClr val="FF0000"/>
                </a:solidFill>
                <a:latin typeface="Times New Roman" panose="02020603050405020304" pitchFamily="18" charset="0"/>
                <a:cs typeface="Times New Roman" panose="02020603050405020304" pitchFamily="18" charset="0"/>
              </a:rPr>
              <a:t> .</a:t>
            </a:r>
          </a:p>
        </p:txBody>
      </p:sp>
      <p:sp>
        <p:nvSpPr>
          <p:cNvPr id="5" name="TextBox 4"/>
          <p:cNvSpPr txBox="1"/>
          <p:nvPr/>
        </p:nvSpPr>
        <p:spPr>
          <a:xfrm>
            <a:off x="1555044" y="1622038"/>
            <a:ext cx="4724400"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1. Tắt, đèn, có nhau, tối, lửa.</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55044" y="2738228"/>
            <a:ext cx="6522156"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2. Xã, kỉ, hội, cương, giàu, hương, đẹp, quê.</a:t>
            </a:r>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1588911" y="3985609"/>
            <a:ext cx="6231193" cy="523220"/>
          </a:xfrm>
          <a:prstGeom prst="rect">
            <a:avLst/>
          </a:prstGeom>
        </p:spPr>
        <p:txBody>
          <a:bodyPr wrap="none">
            <a:spAutoFit/>
          </a:bodyPr>
          <a:lstStyle/>
          <a:p>
            <a:pPr>
              <a:spcBef>
                <a:spcPct val="0"/>
              </a:spcBef>
            </a:pPr>
            <a:r>
              <a:rPr lang="vi-VN" altLang="en-US" sz="2800" dirty="0">
                <a:latin typeface="Times New Roman" panose="02020603050405020304" pitchFamily="18" charset="0"/>
                <a:cs typeface="Times New Roman" panose="02020603050405020304" pitchFamily="18" charset="0"/>
              </a:rPr>
              <a:t>3. </a:t>
            </a:r>
            <a:r>
              <a:rPr lang="en-US" altLang="en-US" sz="2800" dirty="0">
                <a:latin typeface="Times New Roman" panose="02020603050405020304" pitchFamily="18" charset="0"/>
                <a:cs typeface="Times New Roman" panose="02020603050405020304" pitchFamily="18" charset="0"/>
              </a:rPr>
              <a:t>Con, </a:t>
            </a:r>
            <a:r>
              <a:rPr lang="en-US" altLang="en-US" sz="2800" dirty="0" err="1">
                <a:latin typeface="Times New Roman" panose="02020603050405020304" pitchFamily="18" charset="0"/>
                <a:cs typeface="Times New Roman" panose="02020603050405020304" pitchFamily="18" charset="0"/>
              </a:rPr>
              <a:t>xa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giềng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gần</a:t>
            </a:r>
            <a:r>
              <a:rPr lang="vi-VN" altLang="en-US" sz="2800"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p>
        </p:txBody>
      </p:sp>
      <p:sp>
        <p:nvSpPr>
          <p:cNvPr id="8" name="TextBox 7"/>
          <p:cNvSpPr txBox="1"/>
          <p:nvPr/>
        </p:nvSpPr>
        <p:spPr>
          <a:xfrm>
            <a:off x="1557866" y="2160849"/>
            <a:ext cx="4402580" cy="523220"/>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1. Tối lửa, tắt đèn có nhau.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588910" y="3331198"/>
            <a:ext cx="6412090" cy="523220"/>
          </a:xfrm>
          <a:prstGeom prst="rect">
            <a:avLst/>
          </a:prstGeom>
          <a:noFill/>
        </p:spPr>
        <p:txBody>
          <a:bodyPr wrap="square" rtlCol="0">
            <a:spAutoFit/>
          </a:bodyPr>
          <a:lstStyle/>
          <a:p>
            <a:r>
              <a:rPr lang="vi-VN" sz="2800" b="1" dirty="0">
                <a:solidFill>
                  <a:srgbClr val="FF0000"/>
                </a:solidFill>
                <a:latin typeface="+mj-lt"/>
              </a:rPr>
              <a:t>2. Xã hội kỉ cương quê hương giàu đẹp. </a:t>
            </a:r>
            <a:endParaRPr lang="en-US" sz="2800" b="1" dirty="0">
              <a:solidFill>
                <a:srgbClr val="FF0000"/>
              </a:solidFill>
              <a:latin typeface="+mj-lt"/>
            </a:endParaRPr>
          </a:p>
        </p:txBody>
      </p:sp>
      <p:sp>
        <p:nvSpPr>
          <p:cNvPr id="10" name="TextBox 9"/>
          <p:cNvSpPr txBox="1"/>
          <p:nvPr/>
        </p:nvSpPr>
        <p:spPr>
          <a:xfrm>
            <a:off x="1580444" y="4578579"/>
            <a:ext cx="6039556" cy="523220"/>
          </a:xfrm>
          <a:prstGeom prst="rect">
            <a:avLst/>
          </a:prstGeom>
          <a:noFill/>
        </p:spPr>
        <p:txBody>
          <a:bodyPr wrap="square" rtlCol="0">
            <a:spAutoFit/>
          </a:bodyPr>
          <a:lstStyle/>
          <a:p>
            <a:r>
              <a:rPr lang="vi-VN" sz="2800" b="1" dirty="0">
                <a:solidFill>
                  <a:srgbClr val="FF0000"/>
                </a:solidFill>
                <a:latin typeface="+mj-lt"/>
              </a:rPr>
              <a:t>3. Bán bà con xa mua láng giềng gần. </a:t>
            </a:r>
            <a:endParaRPr lang="en-US" sz="2800" b="1" dirty="0">
              <a:solidFill>
                <a:srgbClr val="FF0000"/>
              </a:solidFill>
              <a:latin typeface="+mj-lt"/>
            </a:endParaRPr>
          </a:p>
        </p:txBody>
      </p:sp>
    </p:spTree>
    <p:extLst>
      <p:ext uri="{BB962C8B-B14F-4D97-AF65-F5344CB8AC3E}">
        <p14:creationId xmlns:p14="http://schemas.microsoft.com/office/powerpoint/2010/main" val="9207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304800" y="228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dirty="0">
                <a:solidFill>
                  <a:srgbClr val="CC0000"/>
                </a:solidFill>
                <a:latin typeface="Times New Roman" panose="02020603050405020304" pitchFamily="18" charset="0"/>
                <a:cs typeface="Times New Roman" panose="02020603050405020304" pitchFamily="18" charset="0"/>
              </a:rPr>
              <a:t>BÀI TẬP 1: SGK</a:t>
            </a:r>
          </a:p>
        </p:txBody>
      </p:sp>
      <p:sp>
        <p:nvSpPr>
          <p:cNvPr id="123907" name="Rectangle 3"/>
          <p:cNvSpPr>
            <a:spLocks noChangeArrowheads="1"/>
          </p:cNvSpPr>
          <p:nvPr/>
        </p:nvSpPr>
        <p:spPr bwMode="auto">
          <a:xfrm>
            <a:off x="4648200" y="1447800"/>
            <a:ext cx="4267200" cy="5105400"/>
          </a:xfrm>
          <a:prstGeom prst="rect">
            <a:avLst/>
          </a:prstGeom>
          <a:solidFill>
            <a:schemeClr val="accent5">
              <a:lumMod val="40000"/>
              <a:lumOff val="60000"/>
            </a:schemeClr>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E260BD"/>
              </a:solidFill>
            </a:endParaRPr>
          </a:p>
        </p:txBody>
      </p:sp>
      <p:sp>
        <p:nvSpPr>
          <p:cNvPr id="123908" name="Rectangle 4"/>
          <p:cNvSpPr>
            <a:spLocks noChangeArrowheads="1"/>
          </p:cNvSpPr>
          <p:nvPr/>
        </p:nvSpPr>
        <p:spPr bwMode="auto">
          <a:xfrm>
            <a:off x="228600" y="1463675"/>
            <a:ext cx="4419600" cy="5105400"/>
          </a:xfrm>
          <a:prstGeom prst="rect">
            <a:avLst/>
          </a:prstGeom>
          <a:solidFill>
            <a:schemeClr val="accent5">
              <a:lumMod val="40000"/>
              <a:lumOff val="60000"/>
            </a:schemeClr>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dirty="0"/>
          </a:p>
        </p:txBody>
      </p:sp>
      <p:sp>
        <p:nvSpPr>
          <p:cNvPr id="123909" name="Rectangle 5"/>
          <p:cNvSpPr>
            <a:spLocks noChangeArrowheads="1"/>
          </p:cNvSpPr>
          <p:nvPr/>
        </p:nvSpPr>
        <p:spPr bwMode="auto">
          <a:xfrm>
            <a:off x="228600" y="914400"/>
            <a:ext cx="4419600" cy="533400"/>
          </a:xfrm>
          <a:prstGeom prst="rect">
            <a:avLst/>
          </a:prstGeom>
          <a:solidFill>
            <a:schemeClr val="accent5">
              <a:lumMod val="20000"/>
              <a:lumOff val="80000"/>
            </a:schemeClr>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23910" name="Rectangle 6"/>
          <p:cNvSpPr>
            <a:spLocks noChangeArrowheads="1"/>
          </p:cNvSpPr>
          <p:nvPr/>
        </p:nvSpPr>
        <p:spPr bwMode="auto">
          <a:xfrm>
            <a:off x="4648200" y="914400"/>
            <a:ext cx="4267200" cy="533400"/>
          </a:xfrm>
          <a:prstGeom prst="rect">
            <a:avLst/>
          </a:prstGeom>
          <a:solidFill>
            <a:schemeClr val="accent5">
              <a:lumMod val="20000"/>
              <a:lumOff val="80000"/>
            </a:schemeClr>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23911" name="Text Box 7"/>
          <p:cNvSpPr txBox="1">
            <a:spLocks noChangeArrowheads="1"/>
          </p:cNvSpPr>
          <p:nvPr/>
        </p:nvSpPr>
        <p:spPr bwMode="auto">
          <a:xfrm>
            <a:off x="457200" y="990600"/>
            <a:ext cx="388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đúng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đình</a:t>
            </a:r>
            <a:endParaRPr lang="en-US" altLang="en-US" sz="2000" b="1" dirty="0">
              <a:latin typeface="Times New Roman" panose="02020603050405020304" pitchFamily="18" charset="0"/>
              <a:cs typeface="Times New Roman" panose="02020603050405020304" pitchFamily="18" charset="0"/>
            </a:endParaRPr>
          </a:p>
        </p:txBody>
      </p:sp>
      <p:sp>
        <p:nvSpPr>
          <p:cNvPr id="123912" name="Text Box 8"/>
          <p:cNvSpPr txBox="1">
            <a:spLocks noChangeArrowheads="1"/>
          </p:cNvSpPr>
          <p:nvPr/>
        </p:nvSpPr>
        <p:spPr bwMode="auto">
          <a:xfrm>
            <a:off x="5105400" y="9906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đình</a:t>
            </a:r>
            <a:endParaRPr lang="en-US" altLang="en-US" sz="2000" b="1" dirty="0">
              <a:latin typeface="Times New Roman" panose="02020603050405020304" pitchFamily="18" charset="0"/>
              <a:cs typeface="Times New Roman" panose="02020603050405020304" pitchFamily="18" charset="0"/>
            </a:endParaRPr>
          </a:p>
        </p:txBody>
      </p:sp>
      <p:pic>
        <p:nvPicPr>
          <p:cNvPr id="46089" name="Picture 9" descr="5985fna1mq07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Text Box 10"/>
          <p:cNvSpPr txBox="1">
            <a:spLocks noChangeArrowheads="1"/>
          </p:cNvSpPr>
          <p:nvPr/>
        </p:nvSpPr>
        <p:spPr bwMode="auto">
          <a:xfrm>
            <a:off x="304800" y="1752600"/>
            <a:ext cx="4114800" cy="3477875"/>
          </a:xfrm>
          <a:prstGeom prst="rect">
            <a:avLst/>
          </a:prstGeom>
          <a:solidFill>
            <a:schemeClr val="accent5">
              <a:lumMod val="40000"/>
              <a:lumOff val="6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mẫu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chấp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sách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Đảng,pháp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luật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nước,tích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địa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phương</a:t>
            </a:r>
            <a:r>
              <a:rPr lang="vi-VN" altLang="en-US" sz="2000" b="1" dirty="0">
                <a:latin typeface="Times New Roman" panose="02020603050405020304" pitchFamily="18" charset="0"/>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hòa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thuận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phúc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giúp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mọi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đồng</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doanh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tập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đạt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năng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lượng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a:t>
            </a:r>
            <a:r>
              <a:rPr lang="en-US" altLang="en-US" sz="2000" b="1" dirty="0">
                <a:latin typeface="Times New Roman" panose="02020603050405020304" pitchFamily="18" charset="0"/>
                <a:cs typeface="Times New Roman" panose="02020603050405020304" pitchFamily="18" charset="0"/>
              </a:rPr>
              <a:t>.</a:t>
            </a:r>
          </a:p>
        </p:txBody>
      </p:sp>
      <p:sp>
        <p:nvSpPr>
          <p:cNvPr id="123915" name="Text Box 11"/>
          <p:cNvSpPr txBox="1">
            <a:spLocks noChangeArrowheads="1"/>
          </p:cNvSpPr>
          <p:nvPr/>
        </p:nvSpPr>
        <p:spPr bwMode="auto">
          <a:xfrm>
            <a:off x="4876800" y="1676400"/>
            <a:ext cx="3733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2000" b="1" dirty="0"/>
              <a:t> </a:t>
            </a:r>
            <a:r>
              <a:rPr lang="en-US" altLang="en-US" sz="2000" b="1" dirty="0" err="1">
                <a:latin typeface="Times New Roman" panose="02020603050405020304" pitchFamily="18" charset="0"/>
                <a:cs typeface="Times New Roman" panose="02020603050405020304" pitchFamily="18" charset="0"/>
              </a:rPr>
              <a:t>Mẹ</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còn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xem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bói</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Ba </a:t>
            </a:r>
            <a:r>
              <a:rPr lang="en-US" altLang="en-US" sz="2000" b="1" dirty="0" err="1">
                <a:latin typeface="Times New Roman" panose="02020603050405020304" pitchFamily="18" charset="0"/>
                <a:cs typeface="Times New Roman" panose="02020603050405020304" pitchFamily="18" charset="0"/>
              </a:rPr>
              <a:t>còn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rượu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chè</a:t>
            </a:r>
            <a:r>
              <a:rPr lang="vi-VN" altLang="en-US" sz="2000" b="1" dirty="0">
                <a:latin typeface="Times New Roman" panose="02020603050405020304" pitchFamily="18" charset="0"/>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Chưa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a:t>
            </a:r>
            <a:r>
              <a:rPr lang="en-US" altLang="en-US" sz="2000" b="1" dirty="0">
                <a:latin typeface="Times New Roman" panose="02020603050405020304" pitchFamily="18" charset="0"/>
                <a:cs typeface="Times New Roman" panose="02020603050405020304" pitchFamily="18" charset="0"/>
              </a:rPr>
              <a:t> con </a:t>
            </a:r>
            <a:r>
              <a:rPr lang="en-US" altLang="en-US" sz="2000" b="1" dirty="0" err="1">
                <a:latin typeface="Times New Roman" panose="02020603050405020304" pitchFamily="18" charset="0"/>
                <a:cs typeface="Times New Roman" panose="02020603050405020304" pitchFamily="18" charset="0"/>
              </a:rPr>
              <a:t>tiết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kiệm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ma </a:t>
            </a:r>
            <a:r>
              <a:rPr lang="en-US" altLang="en-US" sz="2000" b="1" dirty="0" err="1">
                <a:latin typeface="Times New Roman" panose="02020603050405020304" pitchFamily="18" charset="0"/>
                <a:cs typeface="Times New Roman" panose="02020603050405020304" pitchFamily="18" charset="0"/>
              </a:rPr>
              <a:t>chay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cưới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hỏi</a:t>
            </a:r>
            <a:r>
              <a:rPr lang="vi-VN" altLang="en-US" sz="2000" b="1" dirty="0">
                <a:latin typeface="Times New Roman" panose="02020603050405020304" pitchFamily="18" charset="0"/>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Chưa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giúp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nghèo</a:t>
            </a:r>
            <a:r>
              <a:rPr lang="en-US" altLang="en-US" sz="2000" b="1" dirty="0">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Con </a:t>
            </a:r>
            <a:r>
              <a:rPr lang="en-US" altLang="en-US" sz="2000" b="1" dirty="0" err="1">
                <a:latin typeface="Times New Roman" panose="02020603050405020304" pitchFamily="18" charset="0"/>
                <a:cs typeface="Times New Roman" panose="02020603050405020304" pitchFamily="18" charset="0"/>
              </a:rPr>
              <a:t>cái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còn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chơi</a:t>
            </a:r>
            <a:r>
              <a:rPr lang="en-US" altLang="en-US" sz="2000" b="1" dirty="0">
                <a:latin typeface="Times New Roman" panose="02020603050405020304" pitchFamily="18" charset="0"/>
                <a:cs typeface="Times New Roman" panose="02020603050405020304" pitchFamily="18" charset="0"/>
              </a:rPr>
              <a:t> gems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chưa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giỏi</a:t>
            </a:r>
            <a:r>
              <a:rPr lang="vi-VN" altLang="en-US" sz="2000" b="1" dirty="0">
                <a:latin typeface="Times New Roman" panose="02020603050405020304" pitchFamily="18" charset="0"/>
                <a:cs typeface="Times New Roman" panose="02020603050405020304" pitchFamily="18" charset="0"/>
              </a:rPr>
              <a:t>.</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buFontTx/>
              <a:buChar char="-"/>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còn</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mức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trung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bình</a:t>
            </a:r>
            <a:r>
              <a:rPr lang="en-US" altLang="en-US" sz="2000" b="1" dirty="0">
                <a:latin typeface="Times New Roman" panose="02020603050405020304" pitchFamily="18" charset="0"/>
                <a:cs typeface="Times New Roman" panose="02020603050405020304" pitchFamily="18" charset="0"/>
              </a:rPr>
              <a:t>.</a:t>
            </a:r>
          </a:p>
        </p:txBody>
      </p:sp>
      <p:sp>
        <p:nvSpPr>
          <p:cNvPr id="46092" name="AutoShape 12">
            <a:hlinkClick r:id="rId3" action="ppaction://hlinksldjump"/>
          </p:cNvPr>
          <p:cNvSpPr>
            <a:spLocks noChangeArrowheads="1"/>
          </p:cNvSpPr>
          <p:nvPr/>
        </p:nvSpPr>
        <p:spPr bwMode="auto">
          <a:xfrm>
            <a:off x="8229600" y="6019800"/>
            <a:ext cx="457200" cy="381000"/>
          </a:xfrm>
          <a:prstGeom prst="star16">
            <a:avLst>
              <a:gd name="adj" fmla="val 10764"/>
            </a:avLst>
          </a:prstGeom>
          <a:solidFill>
            <a:schemeClr val="folHlink"/>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Tree>
    <p:extLst>
      <p:ext uri="{BB962C8B-B14F-4D97-AF65-F5344CB8AC3E}">
        <p14:creationId xmlns:p14="http://schemas.microsoft.com/office/powerpoint/2010/main" val="2086441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1000"/>
                                        <p:tgtEl>
                                          <p:spTgt spid="123906"/>
                                        </p:tgtEl>
                                      </p:cBhvr>
                                    </p:animEffect>
                                    <p:anim calcmode="lin" valueType="num">
                                      <p:cBhvr>
                                        <p:cTn id="8" dur="1000" fill="hold"/>
                                        <p:tgtEl>
                                          <p:spTgt spid="123906"/>
                                        </p:tgtEl>
                                        <p:attrNameLst>
                                          <p:attrName>ppt_x</p:attrName>
                                        </p:attrNameLst>
                                      </p:cBhvr>
                                      <p:tavLst>
                                        <p:tav tm="0">
                                          <p:val>
                                            <p:strVal val="#ppt_x"/>
                                          </p:val>
                                        </p:tav>
                                        <p:tav tm="100000">
                                          <p:val>
                                            <p:strVal val="#ppt_x"/>
                                          </p:val>
                                        </p:tav>
                                      </p:tavLst>
                                    </p:anim>
                                    <p:anim calcmode="lin" valueType="num">
                                      <p:cBhvr>
                                        <p:cTn id="9" dur="1000" fill="hold"/>
                                        <p:tgtEl>
                                          <p:spTgt spid="1239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123909"/>
                                        </p:tgtEl>
                                        <p:attrNameLst>
                                          <p:attrName>style.visibility</p:attrName>
                                        </p:attrNameLst>
                                      </p:cBhvr>
                                      <p:to>
                                        <p:strVal val="visible"/>
                                      </p:to>
                                    </p:set>
                                    <p:anim calcmode="lin" valueType="num">
                                      <p:cBhvr>
                                        <p:cTn id="13" dur="1000" fill="hold"/>
                                        <p:tgtEl>
                                          <p:spTgt spid="123909"/>
                                        </p:tgtEl>
                                        <p:attrNameLst>
                                          <p:attrName>ppt_w</p:attrName>
                                        </p:attrNameLst>
                                      </p:cBhvr>
                                      <p:tavLst>
                                        <p:tav tm="0">
                                          <p:val>
                                            <p:fltVal val="0"/>
                                          </p:val>
                                        </p:tav>
                                        <p:tav tm="100000">
                                          <p:val>
                                            <p:strVal val="#ppt_w"/>
                                          </p:val>
                                        </p:tav>
                                      </p:tavLst>
                                    </p:anim>
                                    <p:anim calcmode="lin" valueType="num">
                                      <p:cBhvr>
                                        <p:cTn id="14" dur="1000" fill="hold"/>
                                        <p:tgtEl>
                                          <p:spTgt spid="123909"/>
                                        </p:tgtEl>
                                        <p:attrNameLst>
                                          <p:attrName>ppt_h</p:attrName>
                                        </p:attrNameLst>
                                      </p:cBhvr>
                                      <p:tavLst>
                                        <p:tav tm="0">
                                          <p:val>
                                            <p:fltVal val="0"/>
                                          </p:val>
                                        </p:tav>
                                        <p:tav tm="100000">
                                          <p:val>
                                            <p:strVal val="#ppt_h"/>
                                          </p:val>
                                        </p:tav>
                                      </p:tavLst>
                                    </p:anim>
                                    <p:anim calcmode="lin" valueType="num">
                                      <p:cBhvr>
                                        <p:cTn id="15" dur="1000" fill="hold"/>
                                        <p:tgtEl>
                                          <p:spTgt spid="12390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3909"/>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123908"/>
                                        </p:tgtEl>
                                        <p:attrNameLst>
                                          <p:attrName>style.visibility</p:attrName>
                                        </p:attrNameLst>
                                      </p:cBhvr>
                                      <p:to>
                                        <p:strVal val="visible"/>
                                      </p:to>
                                    </p:set>
                                    <p:anim calcmode="lin" valueType="num">
                                      <p:cBhvr>
                                        <p:cTn id="20" dur="1000" fill="hold"/>
                                        <p:tgtEl>
                                          <p:spTgt spid="123908"/>
                                        </p:tgtEl>
                                        <p:attrNameLst>
                                          <p:attrName>ppt_w</p:attrName>
                                        </p:attrNameLst>
                                      </p:cBhvr>
                                      <p:tavLst>
                                        <p:tav tm="0">
                                          <p:val>
                                            <p:fltVal val="0"/>
                                          </p:val>
                                        </p:tav>
                                        <p:tav tm="100000">
                                          <p:val>
                                            <p:strVal val="#ppt_w"/>
                                          </p:val>
                                        </p:tav>
                                      </p:tavLst>
                                    </p:anim>
                                    <p:anim calcmode="lin" valueType="num">
                                      <p:cBhvr>
                                        <p:cTn id="21" dur="1000" fill="hold"/>
                                        <p:tgtEl>
                                          <p:spTgt spid="123908"/>
                                        </p:tgtEl>
                                        <p:attrNameLst>
                                          <p:attrName>ppt_h</p:attrName>
                                        </p:attrNameLst>
                                      </p:cBhvr>
                                      <p:tavLst>
                                        <p:tav tm="0">
                                          <p:val>
                                            <p:fltVal val="0"/>
                                          </p:val>
                                        </p:tav>
                                        <p:tav tm="100000">
                                          <p:val>
                                            <p:strVal val="#ppt_h"/>
                                          </p:val>
                                        </p:tav>
                                      </p:tavLst>
                                    </p:anim>
                                    <p:anim calcmode="lin" valueType="num">
                                      <p:cBhvr>
                                        <p:cTn id="22" dur="1000" fill="hold"/>
                                        <p:tgtEl>
                                          <p:spTgt spid="12390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23908"/>
                                        </p:tgtEl>
                                        <p:attrNameLst>
                                          <p:attrName>ppt_y</p:attrName>
                                        </p:attrNameLst>
                                      </p:cBhvr>
                                      <p:tavLst>
                                        <p:tav tm="0" fmla="#ppt_y+(sin(-2*pi*(1-$))*-#ppt_x+cos(-2*pi*(1-$))*(1-#ppt_y))*(1-$)">
                                          <p:val>
                                            <p:fltVal val="0"/>
                                          </p:val>
                                        </p:tav>
                                        <p:tav tm="100000">
                                          <p:val>
                                            <p:fltVal val="1"/>
                                          </p:val>
                                        </p:tav>
                                      </p:tavLst>
                                    </p:anim>
                                  </p:childTnLst>
                                </p:cTn>
                              </p:par>
                            </p:childTnLst>
                          </p:cTn>
                        </p:par>
                        <p:par>
                          <p:cTn id="24" fill="hold" nodeType="afterGroup">
                            <p:stCondLst>
                              <p:cond delay="3000"/>
                            </p:stCondLst>
                            <p:childTnLst>
                              <p:par>
                                <p:cTn id="25" presetID="15" presetClass="entr" presetSubtype="0" fill="hold" grpId="0" nodeType="afterEffect">
                                  <p:stCondLst>
                                    <p:cond delay="0"/>
                                  </p:stCondLst>
                                  <p:childTnLst>
                                    <p:set>
                                      <p:cBhvr>
                                        <p:cTn id="26" dur="1" fill="hold">
                                          <p:stCondLst>
                                            <p:cond delay="0"/>
                                          </p:stCondLst>
                                        </p:cTn>
                                        <p:tgtEl>
                                          <p:spTgt spid="123910"/>
                                        </p:tgtEl>
                                        <p:attrNameLst>
                                          <p:attrName>style.visibility</p:attrName>
                                        </p:attrNameLst>
                                      </p:cBhvr>
                                      <p:to>
                                        <p:strVal val="visible"/>
                                      </p:to>
                                    </p:set>
                                    <p:anim calcmode="lin" valueType="num">
                                      <p:cBhvr>
                                        <p:cTn id="27" dur="1000" fill="hold"/>
                                        <p:tgtEl>
                                          <p:spTgt spid="123910"/>
                                        </p:tgtEl>
                                        <p:attrNameLst>
                                          <p:attrName>ppt_w</p:attrName>
                                        </p:attrNameLst>
                                      </p:cBhvr>
                                      <p:tavLst>
                                        <p:tav tm="0">
                                          <p:val>
                                            <p:fltVal val="0"/>
                                          </p:val>
                                        </p:tav>
                                        <p:tav tm="100000">
                                          <p:val>
                                            <p:strVal val="#ppt_w"/>
                                          </p:val>
                                        </p:tav>
                                      </p:tavLst>
                                    </p:anim>
                                    <p:anim calcmode="lin" valueType="num">
                                      <p:cBhvr>
                                        <p:cTn id="28" dur="1000" fill="hold"/>
                                        <p:tgtEl>
                                          <p:spTgt spid="123910"/>
                                        </p:tgtEl>
                                        <p:attrNameLst>
                                          <p:attrName>ppt_h</p:attrName>
                                        </p:attrNameLst>
                                      </p:cBhvr>
                                      <p:tavLst>
                                        <p:tav tm="0">
                                          <p:val>
                                            <p:fltVal val="0"/>
                                          </p:val>
                                        </p:tav>
                                        <p:tav tm="100000">
                                          <p:val>
                                            <p:strVal val="#ppt_h"/>
                                          </p:val>
                                        </p:tav>
                                      </p:tavLst>
                                    </p:anim>
                                    <p:anim calcmode="lin" valueType="num">
                                      <p:cBhvr>
                                        <p:cTn id="29" dur="1000" fill="hold"/>
                                        <p:tgtEl>
                                          <p:spTgt spid="12391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23910"/>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4000"/>
                            </p:stCondLst>
                            <p:childTnLst>
                              <p:par>
                                <p:cTn id="32" presetID="15" presetClass="entr" presetSubtype="0" fill="hold" grpId="0" nodeType="afterEffect">
                                  <p:stCondLst>
                                    <p:cond delay="0"/>
                                  </p:stCondLst>
                                  <p:childTnLst>
                                    <p:set>
                                      <p:cBhvr>
                                        <p:cTn id="33" dur="1" fill="hold">
                                          <p:stCondLst>
                                            <p:cond delay="0"/>
                                          </p:stCondLst>
                                        </p:cTn>
                                        <p:tgtEl>
                                          <p:spTgt spid="123907"/>
                                        </p:tgtEl>
                                        <p:attrNameLst>
                                          <p:attrName>style.visibility</p:attrName>
                                        </p:attrNameLst>
                                      </p:cBhvr>
                                      <p:to>
                                        <p:strVal val="visible"/>
                                      </p:to>
                                    </p:set>
                                    <p:anim calcmode="lin" valueType="num">
                                      <p:cBhvr>
                                        <p:cTn id="34" dur="1000" fill="hold"/>
                                        <p:tgtEl>
                                          <p:spTgt spid="123907"/>
                                        </p:tgtEl>
                                        <p:attrNameLst>
                                          <p:attrName>ppt_w</p:attrName>
                                        </p:attrNameLst>
                                      </p:cBhvr>
                                      <p:tavLst>
                                        <p:tav tm="0">
                                          <p:val>
                                            <p:fltVal val="0"/>
                                          </p:val>
                                        </p:tav>
                                        <p:tav tm="100000">
                                          <p:val>
                                            <p:strVal val="#ppt_w"/>
                                          </p:val>
                                        </p:tav>
                                      </p:tavLst>
                                    </p:anim>
                                    <p:anim calcmode="lin" valueType="num">
                                      <p:cBhvr>
                                        <p:cTn id="35" dur="1000" fill="hold"/>
                                        <p:tgtEl>
                                          <p:spTgt spid="123907"/>
                                        </p:tgtEl>
                                        <p:attrNameLst>
                                          <p:attrName>ppt_h</p:attrName>
                                        </p:attrNameLst>
                                      </p:cBhvr>
                                      <p:tavLst>
                                        <p:tav tm="0">
                                          <p:val>
                                            <p:fltVal val="0"/>
                                          </p:val>
                                        </p:tav>
                                        <p:tav tm="100000">
                                          <p:val>
                                            <p:strVal val="#ppt_h"/>
                                          </p:val>
                                        </p:tav>
                                      </p:tavLst>
                                    </p:anim>
                                    <p:anim calcmode="lin" valueType="num">
                                      <p:cBhvr>
                                        <p:cTn id="36" dur="1000" fill="hold"/>
                                        <p:tgtEl>
                                          <p:spTgt spid="12390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39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nodeType="after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3911"/>
                                        </p:tgtEl>
                                        <p:attrNameLst>
                                          <p:attrName>style.visibility</p:attrName>
                                        </p:attrNameLst>
                                      </p:cBhvr>
                                      <p:to>
                                        <p:strVal val="visible"/>
                                      </p:to>
                                    </p:set>
                                    <p:animEffect transition="in" filter="fade">
                                      <p:cBhvr>
                                        <p:cTn id="42" dur="1000"/>
                                        <p:tgtEl>
                                          <p:spTgt spid="123911"/>
                                        </p:tgtEl>
                                      </p:cBhvr>
                                    </p:animEffect>
                                    <p:anim calcmode="lin" valueType="num">
                                      <p:cBhvr>
                                        <p:cTn id="43" dur="1000" fill="hold"/>
                                        <p:tgtEl>
                                          <p:spTgt spid="123911"/>
                                        </p:tgtEl>
                                        <p:attrNameLst>
                                          <p:attrName>ppt_x</p:attrName>
                                        </p:attrNameLst>
                                      </p:cBhvr>
                                      <p:tavLst>
                                        <p:tav tm="0">
                                          <p:val>
                                            <p:strVal val="#ppt_x"/>
                                          </p:val>
                                        </p:tav>
                                        <p:tav tm="100000">
                                          <p:val>
                                            <p:strVal val="#ppt_x"/>
                                          </p:val>
                                        </p:tav>
                                      </p:tavLst>
                                    </p:anim>
                                    <p:anim calcmode="lin" valueType="num">
                                      <p:cBhvr>
                                        <p:cTn id="44" dur="1000" fill="hold"/>
                                        <p:tgtEl>
                                          <p:spTgt spid="12391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8" presetClass="entr" presetSubtype="16" fill="hold" grpId="0" nodeType="afterEffect">
                                  <p:stCondLst>
                                    <p:cond delay="0"/>
                                  </p:stCondLst>
                                  <p:childTnLst>
                                    <p:set>
                                      <p:cBhvr>
                                        <p:cTn id="47" dur="1" fill="hold">
                                          <p:stCondLst>
                                            <p:cond delay="0"/>
                                          </p:stCondLst>
                                        </p:cTn>
                                        <p:tgtEl>
                                          <p:spTgt spid="123912"/>
                                        </p:tgtEl>
                                        <p:attrNameLst>
                                          <p:attrName>style.visibility</p:attrName>
                                        </p:attrNameLst>
                                      </p:cBhvr>
                                      <p:to>
                                        <p:strVal val="visible"/>
                                      </p:to>
                                    </p:set>
                                    <p:animEffect transition="in" filter="diamond(in)">
                                      <p:cBhvr>
                                        <p:cTn id="48" dur="2000"/>
                                        <p:tgtEl>
                                          <p:spTgt spid="123912"/>
                                        </p:tgtEl>
                                      </p:cBhvr>
                                    </p:animEffect>
                                  </p:childTnLst>
                                </p:cTn>
                              </p:par>
                            </p:childTnLst>
                          </p:cTn>
                        </p:par>
                      </p:childTnLst>
                    </p:cTn>
                  </p:par>
                  <p:par>
                    <p:cTn id="49" fill="hold">
                      <p:stCondLst>
                        <p:cond delay="indefinite"/>
                      </p:stCondLst>
                      <p:childTnLst>
                        <p:par>
                          <p:cTn id="50" fill="hold" nodeType="after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3914"/>
                                        </p:tgtEl>
                                        <p:attrNameLst>
                                          <p:attrName>style.visibility</p:attrName>
                                        </p:attrNameLst>
                                      </p:cBhvr>
                                      <p:to>
                                        <p:strVal val="visible"/>
                                      </p:to>
                                    </p:set>
                                    <p:animEffect transition="in" filter="barn(inVertical)">
                                      <p:cBhvr>
                                        <p:cTn id="53" dur="500"/>
                                        <p:tgtEl>
                                          <p:spTgt spid="123914"/>
                                        </p:tgtEl>
                                      </p:cBhvr>
                                    </p:animEffect>
                                  </p:childTnLst>
                                </p:cTn>
                              </p:par>
                            </p:childTnLst>
                          </p:cTn>
                        </p:par>
                        <p:par>
                          <p:cTn id="54" fill="hold">
                            <p:stCondLst>
                              <p:cond delay="500"/>
                            </p:stCondLst>
                            <p:childTnLst>
                              <p:par>
                                <p:cTn id="55" presetID="8" presetClass="entr" presetSubtype="16" fill="hold" grpId="0" nodeType="afterEffect">
                                  <p:stCondLst>
                                    <p:cond delay="0"/>
                                  </p:stCondLst>
                                  <p:childTnLst>
                                    <p:set>
                                      <p:cBhvr>
                                        <p:cTn id="56" dur="1" fill="hold">
                                          <p:stCondLst>
                                            <p:cond delay="0"/>
                                          </p:stCondLst>
                                        </p:cTn>
                                        <p:tgtEl>
                                          <p:spTgt spid="123915"/>
                                        </p:tgtEl>
                                        <p:attrNameLst>
                                          <p:attrName>style.visibility</p:attrName>
                                        </p:attrNameLst>
                                      </p:cBhvr>
                                      <p:to>
                                        <p:strVal val="visible"/>
                                      </p:to>
                                    </p:set>
                                    <p:animEffect transition="in" filter="diamond(in)">
                                      <p:cBhvr>
                                        <p:cTn id="57" dur="2000"/>
                                        <p:tgtEl>
                                          <p:spTgt spid="1239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23914">
                                            <p:txEl>
                                              <p:pRg st="0" end="0"/>
                                            </p:txEl>
                                          </p:spTgt>
                                        </p:tgtEl>
                                        <p:attrNameLst>
                                          <p:attrName>style.visibility</p:attrName>
                                        </p:attrNameLst>
                                      </p:cBhvr>
                                      <p:to>
                                        <p:strVal val="visible"/>
                                      </p:to>
                                    </p:set>
                                    <p:animEffect transition="in" filter="fade">
                                      <p:cBhvr>
                                        <p:cTn id="62" dur="1000"/>
                                        <p:tgtEl>
                                          <p:spTgt spid="123914">
                                            <p:txEl>
                                              <p:pRg st="0" end="0"/>
                                            </p:txEl>
                                          </p:spTgt>
                                        </p:tgtEl>
                                      </p:cBhvr>
                                    </p:animEffect>
                                    <p:anim calcmode="lin" valueType="num">
                                      <p:cBhvr>
                                        <p:cTn id="63" dur="1000" fill="hold"/>
                                        <p:tgtEl>
                                          <p:spTgt spid="123914">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239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23914">
                                            <p:txEl>
                                              <p:pRg st="1" end="1"/>
                                            </p:txEl>
                                          </p:spTgt>
                                        </p:tgtEl>
                                        <p:attrNameLst>
                                          <p:attrName>style.visibility</p:attrName>
                                        </p:attrNameLst>
                                      </p:cBhvr>
                                      <p:to>
                                        <p:strVal val="visible"/>
                                      </p:to>
                                    </p:set>
                                    <p:animEffect transition="in" filter="fade">
                                      <p:cBhvr>
                                        <p:cTn id="69" dur="1000"/>
                                        <p:tgtEl>
                                          <p:spTgt spid="123914">
                                            <p:txEl>
                                              <p:pRg st="1" end="1"/>
                                            </p:txEl>
                                          </p:spTgt>
                                        </p:tgtEl>
                                      </p:cBhvr>
                                    </p:animEffect>
                                    <p:anim calcmode="lin" valueType="num">
                                      <p:cBhvr>
                                        <p:cTn id="70" dur="1000" fill="hold"/>
                                        <p:tgtEl>
                                          <p:spTgt spid="123914">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239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23914">
                                            <p:txEl>
                                              <p:pRg st="2" end="2"/>
                                            </p:txEl>
                                          </p:spTgt>
                                        </p:tgtEl>
                                        <p:attrNameLst>
                                          <p:attrName>style.visibility</p:attrName>
                                        </p:attrNameLst>
                                      </p:cBhvr>
                                      <p:to>
                                        <p:strVal val="visible"/>
                                      </p:to>
                                    </p:set>
                                    <p:animEffect transition="in" filter="fade">
                                      <p:cBhvr>
                                        <p:cTn id="76" dur="1000"/>
                                        <p:tgtEl>
                                          <p:spTgt spid="123914">
                                            <p:txEl>
                                              <p:pRg st="2" end="2"/>
                                            </p:txEl>
                                          </p:spTgt>
                                        </p:tgtEl>
                                      </p:cBhvr>
                                    </p:animEffect>
                                    <p:anim calcmode="lin" valueType="num">
                                      <p:cBhvr>
                                        <p:cTn id="77" dur="1000" fill="hold"/>
                                        <p:tgtEl>
                                          <p:spTgt spid="123914">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1239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23915">
                                            <p:txEl>
                                              <p:pRg st="0" end="0"/>
                                            </p:txEl>
                                          </p:spTgt>
                                        </p:tgtEl>
                                        <p:attrNameLst>
                                          <p:attrName>style.visibility</p:attrName>
                                        </p:attrNameLst>
                                      </p:cBhvr>
                                      <p:to>
                                        <p:strVal val="visible"/>
                                      </p:to>
                                    </p:set>
                                    <p:animEffect transition="in" filter="barn(inVertical)">
                                      <p:cBhvr>
                                        <p:cTn id="83" dur="500"/>
                                        <p:tgtEl>
                                          <p:spTgt spid="12391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23915">
                                            <p:txEl>
                                              <p:pRg st="1" end="1"/>
                                            </p:txEl>
                                          </p:spTgt>
                                        </p:tgtEl>
                                        <p:attrNameLst>
                                          <p:attrName>style.visibility</p:attrName>
                                        </p:attrNameLst>
                                      </p:cBhvr>
                                      <p:to>
                                        <p:strVal val="visible"/>
                                      </p:to>
                                    </p:set>
                                    <p:animEffect transition="in" filter="barn(inVertical)">
                                      <p:cBhvr>
                                        <p:cTn id="88" dur="500"/>
                                        <p:tgtEl>
                                          <p:spTgt spid="123915">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123915">
                                            <p:txEl>
                                              <p:pRg st="2" end="2"/>
                                            </p:txEl>
                                          </p:spTgt>
                                        </p:tgtEl>
                                        <p:attrNameLst>
                                          <p:attrName>style.visibility</p:attrName>
                                        </p:attrNameLst>
                                      </p:cBhvr>
                                      <p:to>
                                        <p:strVal val="visible"/>
                                      </p:to>
                                    </p:set>
                                    <p:animEffect transition="in" filter="fade">
                                      <p:cBhvr>
                                        <p:cTn id="93" dur="1000"/>
                                        <p:tgtEl>
                                          <p:spTgt spid="123915">
                                            <p:txEl>
                                              <p:pRg st="2" end="2"/>
                                            </p:txEl>
                                          </p:spTgt>
                                        </p:tgtEl>
                                      </p:cBhvr>
                                    </p:animEffect>
                                    <p:anim calcmode="lin" valueType="num">
                                      <p:cBhvr>
                                        <p:cTn id="94" dur="1000" fill="hold"/>
                                        <p:tgtEl>
                                          <p:spTgt spid="123915">
                                            <p:txEl>
                                              <p:pRg st="2" end="2"/>
                                            </p:txEl>
                                          </p:spTgt>
                                        </p:tgtEl>
                                        <p:attrNameLst>
                                          <p:attrName>ppt_x</p:attrName>
                                        </p:attrNameLst>
                                      </p:cBhvr>
                                      <p:tavLst>
                                        <p:tav tm="0">
                                          <p:val>
                                            <p:strVal val="#ppt_x"/>
                                          </p:val>
                                        </p:tav>
                                        <p:tav tm="100000">
                                          <p:val>
                                            <p:strVal val="#ppt_x"/>
                                          </p:val>
                                        </p:tav>
                                      </p:tavLst>
                                    </p:anim>
                                    <p:anim calcmode="lin" valueType="num">
                                      <p:cBhvr>
                                        <p:cTn id="95" dur="1000" fill="hold"/>
                                        <p:tgtEl>
                                          <p:spTgt spid="1239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123915">
                                            <p:txEl>
                                              <p:pRg st="3" end="3"/>
                                            </p:txEl>
                                          </p:spTgt>
                                        </p:tgtEl>
                                        <p:attrNameLst>
                                          <p:attrName>style.visibility</p:attrName>
                                        </p:attrNameLst>
                                      </p:cBhvr>
                                      <p:to>
                                        <p:strVal val="visible"/>
                                      </p:to>
                                    </p:set>
                                    <p:animEffect transition="in" filter="barn(inVertical)">
                                      <p:cBhvr>
                                        <p:cTn id="100" dur="500"/>
                                        <p:tgtEl>
                                          <p:spTgt spid="123915">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123915">
                                            <p:txEl>
                                              <p:pRg st="4" end="4"/>
                                            </p:txEl>
                                          </p:spTgt>
                                        </p:tgtEl>
                                        <p:attrNameLst>
                                          <p:attrName>style.visibility</p:attrName>
                                        </p:attrNameLst>
                                      </p:cBhvr>
                                      <p:to>
                                        <p:strVal val="visible"/>
                                      </p:to>
                                    </p:set>
                                    <p:animEffect transition="in" filter="barn(inVertical)">
                                      <p:cBhvr>
                                        <p:cTn id="105" dur="500"/>
                                        <p:tgtEl>
                                          <p:spTgt spid="123915">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123915">
                                            <p:txEl>
                                              <p:pRg st="5" end="5"/>
                                            </p:txEl>
                                          </p:spTgt>
                                        </p:tgtEl>
                                        <p:attrNameLst>
                                          <p:attrName>style.visibility</p:attrName>
                                        </p:attrNameLst>
                                      </p:cBhvr>
                                      <p:to>
                                        <p:strVal val="visible"/>
                                      </p:to>
                                    </p:set>
                                    <p:animEffect transition="in" filter="barn(inVertical)">
                                      <p:cBhvr>
                                        <p:cTn id="110" dur="500"/>
                                        <p:tgtEl>
                                          <p:spTgt spid="123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animBg="1"/>
      <p:bldP spid="123908" grpId="0" animBg="1"/>
      <p:bldP spid="123909" grpId="0" animBg="1"/>
      <p:bldP spid="123910" grpId="0" animBg="1"/>
      <p:bldP spid="123911" grpId="0"/>
      <p:bldP spid="123912" grpId="0"/>
      <p:bldP spid="123914" grpId="0" animBg="1"/>
      <p:bldP spid="1239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a2"/>
          <p:cNvPicPr>
            <a:picLocks noChangeAspect="1" noChangeArrowheads="1"/>
          </p:cNvPicPr>
          <p:nvPr/>
        </p:nvPicPr>
        <p:blipFill>
          <a:blip r:embed="rId2" cstate="print"/>
          <a:srcRect/>
          <a:stretch>
            <a:fillRect/>
          </a:stretch>
        </p:blipFill>
        <p:spPr bwMode="auto">
          <a:xfrm>
            <a:off x="0" y="838200"/>
            <a:ext cx="9144000" cy="76200"/>
          </a:xfrm>
          <a:prstGeom prst="rect">
            <a:avLst/>
          </a:prstGeom>
          <a:solidFill>
            <a:srgbClr val="FF3300"/>
          </a:solidFill>
          <a:ln w="9525">
            <a:solidFill>
              <a:srgbClr val="FF9999"/>
            </a:solidFill>
            <a:miter lim="800000"/>
            <a:headEnd/>
            <a:tailEnd/>
          </a:ln>
        </p:spPr>
      </p:pic>
      <p:sp>
        <p:nvSpPr>
          <p:cNvPr id="14339" name="WordArt 3" descr="Cork"/>
          <p:cNvSpPr>
            <a:spLocks noChangeArrowheads="1" noChangeShapeType="1" noTextEdit="1"/>
          </p:cNvSpPr>
          <p:nvPr/>
        </p:nvSpPr>
        <p:spPr bwMode="auto">
          <a:xfrm>
            <a:off x="152400" y="152400"/>
            <a:ext cx="3962400" cy="609600"/>
          </a:xfrm>
          <a:prstGeom prst="rect">
            <a:avLst/>
          </a:prstGeom>
        </p:spPr>
        <p:txBody>
          <a:bodyPr wrap="none" fromWordArt="1">
            <a:prstTxWarp prst="textPlain">
              <a:avLst>
                <a:gd name="adj" fmla="val 50000"/>
              </a:avLst>
            </a:prstTxWarp>
          </a:bodyPr>
          <a:lstStyle/>
          <a:p>
            <a:pPr algn="ctr"/>
            <a:r>
              <a:rPr lang="en-US" sz="3600" kern="10">
                <a:ln w="19050">
                  <a:solidFill>
                    <a:srgbClr val="800000"/>
                  </a:solidFill>
                  <a:round/>
                  <a:headEnd/>
                  <a:tailEnd/>
                </a:ln>
                <a:blipFill dpi="0" rotWithShape="1">
                  <a:blip r:embed="rId3"/>
                  <a:srcRect/>
                  <a:tile tx="0" ty="0" sx="100000" sy="100000" flip="none" algn="tl"/>
                </a:blipFill>
                <a:effectLst>
                  <a:outerShdw dist="35921" dir="2700000" algn="ctr" rotWithShape="0">
                    <a:srgbClr val="990000"/>
                  </a:outerShdw>
                </a:effectLst>
                <a:latin typeface="Arial"/>
                <a:cs typeface="Arial"/>
              </a:rPr>
              <a:t>Luyện tập</a:t>
            </a:r>
          </a:p>
        </p:txBody>
      </p:sp>
      <p:sp>
        <p:nvSpPr>
          <p:cNvPr id="17412" name="Line 4"/>
          <p:cNvSpPr>
            <a:spLocks noChangeShapeType="1"/>
          </p:cNvSpPr>
          <p:nvPr/>
        </p:nvSpPr>
        <p:spPr bwMode="auto">
          <a:xfrm>
            <a:off x="609600" y="762000"/>
            <a:ext cx="2895600" cy="0"/>
          </a:xfrm>
          <a:prstGeom prst="line">
            <a:avLst/>
          </a:prstGeom>
          <a:noFill/>
          <a:ln w="28575">
            <a:solidFill>
              <a:srgbClr val="A50021"/>
            </a:solidFill>
            <a:round/>
            <a:headEnd/>
            <a:tailEnd/>
          </a:ln>
        </p:spPr>
        <p:txBody>
          <a:bodyPr/>
          <a:lstStyle/>
          <a:p>
            <a:endParaRPr lang="en-US"/>
          </a:p>
        </p:txBody>
      </p:sp>
      <p:sp>
        <p:nvSpPr>
          <p:cNvPr id="14341" name="Text Box 5"/>
          <p:cNvSpPr txBox="1">
            <a:spLocks noChangeArrowheads="1"/>
          </p:cNvSpPr>
          <p:nvPr/>
        </p:nvSpPr>
        <p:spPr bwMode="auto">
          <a:xfrm>
            <a:off x="152400" y="911225"/>
            <a:ext cx="8763000" cy="5807075"/>
          </a:xfrm>
          <a:prstGeom prst="rect">
            <a:avLst/>
          </a:prstGeom>
          <a:noFill/>
          <a:ln w="9525">
            <a:noFill/>
            <a:miter lim="800000"/>
            <a:headEnd/>
            <a:tailEnd/>
          </a:ln>
        </p:spPr>
        <p:txBody>
          <a:bodyPr>
            <a:spAutoFit/>
          </a:bodyPr>
          <a:lstStyle/>
          <a:p>
            <a:pPr marL="457200" indent="-457200">
              <a:lnSpc>
                <a:spcPct val="75000"/>
              </a:lnSpc>
              <a:spcBef>
                <a:spcPct val="35000"/>
              </a:spcBef>
            </a:pPr>
            <a:r>
              <a:rPr lang="en-US" sz="2600" b="1" dirty="0">
                <a:solidFill>
                  <a:schemeClr val="bg1"/>
                </a:solidFill>
                <a:latin typeface="Times New Roman" pitchFamily="18" charset="0"/>
              </a:rPr>
              <a:t>  </a:t>
            </a:r>
            <a:r>
              <a:rPr lang="en-US" sz="2400" b="1" dirty="0" err="1">
                <a:solidFill>
                  <a:srgbClr val="0000FF"/>
                </a:solidFill>
                <a:latin typeface="Times New Roman" pitchFamily="18" charset="0"/>
              </a:rPr>
              <a:t>Bài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tập</a:t>
            </a:r>
            <a:r>
              <a:rPr lang="en-US" sz="2400" b="1" dirty="0">
                <a:solidFill>
                  <a:srgbClr val="0000FF"/>
                </a:solidFill>
                <a:latin typeface="Times New Roman" pitchFamily="18" charset="0"/>
              </a:rPr>
              <a:t> 2, SGK . </a:t>
            </a:r>
          </a:p>
          <a:p>
            <a:pPr marL="457200" indent="-457200">
              <a:lnSpc>
                <a:spcPct val="75000"/>
              </a:lnSpc>
              <a:spcBef>
                <a:spcPct val="35000"/>
              </a:spcBef>
            </a:pPr>
            <a:r>
              <a:rPr lang="en-US" sz="2400" b="1" dirty="0">
                <a:solidFill>
                  <a:srgbClr val="0000FF"/>
                </a:solidFill>
                <a:latin typeface="Times New Roman" pitchFamily="18" charset="0"/>
              </a:rPr>
              <a:t>Theo </a:t>
            </a:r>
            <a:r>
              <a:rPr lang="en-US" sz="2400" b="1" dirty="0" err="1">
                <a:solidFill>
                  <a:srgbClr val="0000FF"/>
                </a:solidFill>
                <a:latin typeface="Times New Roman" pitchFamily="18" charset="0"/>
              </a:rPr>
              <a:t>em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những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biểu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hiện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nào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sau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đây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góp</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phần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xây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dựng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nếp</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văn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hoá</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cộng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đồng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cư</a:t>
            </a:r>
            <a:r>
              <a:rPr lang="en-US" sz="2400" b="1" dirty="0">
                <a:solidFill>
                  <a:srgbClr val="0000FF"/>
                </a:solidFill>
                <a:latin typeface="Times New Roman" pitchFamily="18" charset="0"/>
              </a:rPr>
              <a:t> ? </a:t>
            </a:r>
            <a:r>
              <a:rPr lang="en-US" sz="2400" b="1" dirty="0" err="1">
                <a:solidFill>
                  <a:srgbClr val="0000FF"/>
                </a:solidFill>
                <a:latin typeface="Times New Roman" pitchFamily="18" charset="0"/>
              </a:rPr>
              <a:t>Vì</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sao</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a.   </a:t>
            </a:r>
            <a:r>
              <a:rPr lang="en-US" sz="2400" b="1" dirty="0" err="1">
                <a:solidFill>
                  <a:srgbClr val="0000FF"/>
                </a:solidFill>
                <a:latin typeface="Times New Roman" pitchFamily="18" charset="0"/>
              </a:rPr>
              <a:t>Các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đình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giúp</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nhau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xoá</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đói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giảm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nghèo</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b.  </a:t>
            </a:r>
            <a:r>
              <a:rPr lang="en-US" sz="2400" b="1" dirty="0" err="1">
                <a:solidFill>
                  <a:srgbClr val="0000FF"/>
                </a:solidFill>
                <a:latin typeface="Times New Roman" pitchFamily="18" charset="0"/>
              </a:rPr>
              <a:t>Trẻ</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em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tụ</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tập</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quán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xá</a:t>
            </a:r>
            <a:r>
              <a:rPr lang="en-US" sz="2400" b="1" dirty="0">
                <a:solidFill>
                  <a:srgbClr val="0000FF"/>
                </a:solidFill>
                <a:latin typeface="Times New Roman" pitchFamily="18" charset="0"/>
              </a:rPr>
              <a:t>, la </a:t>
            </a:r>
            <a:r>
              <a:rPr lang="en-US" sz="2400" b="1" dirty="0" err="1">
                <a:solidFill>
                  <a:srgbClr val="0000FF"/>
                </a:solidFill>
                <a:latin typeface="Times New Roman" pitchFamily="18" charset="0"/>
              </a:rPr>
              <a:t>cà</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ngoài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c.   </a:t>
            </a:r>
            <a:r>
              <a:rPr lang="en-US" sz="2400" b="1" dirty="0" err="1">
                <a:solidFill>
                  <a:srgbClr val="0000FF"/>
                </a:solidFill>
                <a:latin typeface="Times New Roman" pitchFamily="18" charset="0"/>
              </a:rPr>
              <a:t>Bỏ</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trồng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cây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thuốc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phiện</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d.  </a:t>
            </a:r>
            <a:r>
              <a:rPr lang="en-US" sz="2400" b="1" dirty="0" err="1">
                <a:solidFill>
                  <a:srgbClr val="0000FF"/>
                </a:solidFill>
                <a:latin typeface="Times New Roman" pitchFamily="18" charset="0"/>
              </a:rPr>
              <a:t>Trẻ</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em</a:t>
            </a:r>
            <a:r>
              <a:rPr lang="en-US" dirty="0">
                <a:solidFill>
                  <a:srgbClr val="0000FF"/>
                </a:solidFill>
              </a:rPr>
              <a:t>  </a:t>
            </a:r>
            <a:r>
              <a:rPr lang="en-US" sz="2400" b="1" dirty="0" err="1">
                <a:solidFill>
                  <a:srgbClr val="0000FF"/>
                </a:solidFill>
                <a:latin typeface="Times New Roman" pitchFamily="18" charset="0"/>
              </a:rPr>
              <a:t>đ</a:t>
            </a:r>
            <a:r>
              <a:rPr lang="en-US" b="1" dirty="0" err="1">
                <a:solidFill>
                  <a:srgbClr val="0000FF"/>
                </a:solidFill>
              </a:rPr>
              <a:t>ến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tuổi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học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đều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đến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trường</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đ.   </a:t>
            </a:r>
            <a:r>
              <a:rPr lang="en-US" sz="2400" b="1" dirty="0" err="1">
                <a:solidFill>
                  <a:srgbClr val="0000FF"/>
                </a:solidFill>
                <a:latin typeface="Times New Roman" pitchFamily="18" charset="0"/>
              </a:rPr>
              <a:t>Sinh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đẻ</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có</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kế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hoạch</a:t>
            </a:r>
            <a:endParaRPr lang="en-US" sz="2400" b="1" dirty="0">
              <a:solidFill>
                <a:srgbClr val="0000FF"/>
              </a:solidFill>
              <a:latin typeface="Times New Roman" pitchFamily="18" charset="0"/>
            </a:endParaRPr>
          </a:p>
          <a:p>
            <a:pPr marL="457200" indent="-457200">
              <a:lnSpc>
                <a:spcPct val="75000"/>
              </a:lnSpc>
              <a:spcBef>
                <a:spcPct val="35000"/>
              </a:spcBef>
            </a:pPr>
            <a:r>
              <a:rPr lang="en-US" sz="2400" b="1" dirty="0">
                <a:solidFill>
                  <a:srgbClr val="0000FF"/>
                </a:solidFill>
                <a:latin typeface="Times New Roman" pitchFamily="18" charset="0"/>
              </a:rPr>
              <a:t>e.   </a:t>
            </a:r>
            <a:r>
              <a:rPr lang="en-US" sz="2400" b="1" dirty="0" err="1">
                <a:solidFill>
                  <a:srgbClr val="0000FF"/>
                </a:solidFill>
                <a:latin typeface="Times New Roman" pitchFamily="18" charset="0"/>
              </a:rPr>
              <a:t>Tổ</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chức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cưới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xin</a:t>
            </a:r>
            <a:r>
              <a:rPr lang="en-US" sz="2400" b="1" dirty="0">
                <a:solidFill>
                  <a:srgbClr val="0000FF"/>
                </a:solidFill>
                <a:latin typeface="Times New Roman" pitchFamily="18" charset="0"/>
              </a:rPr>
              <a:t>, ma </a:t>
            </a:r>
            <a:r>
              <a:rPr lang="en-US" sz="2400" b="1" dirty="0" err="1">
                <a:solidFill>
                  <a:srgbClr val="0000FF"/>
                </a:solidFill>
                <a:latin typeface="Times New Roman" pitchFamily="18" charset="0"/>
              </a:rPr>
              <a:t>chay</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đình</a:t>
            </a:r>
            <a:endParaRPr lang="en-US" sz="2400" b="1" dirty="0">
              <a:solidFill>
                <a:srgbClr val="0000FF"/>
              </a:solidFill>
              <a:latin typeface="Times New Roman" pitchFamily="18" charset="0"/>
            </a:endParaRPr>
          </a:p>
          <a:p>
            <a:pPr marL="457200" indent="-457200">
              <a:lnSpc>
                <a:spcPct val="75000"/>
              </a:lnSpc>
              <a:spcBef>
                <a:spcPct val="35000"/>
              </a:spcBef>
            </a:pPr>
            <a:r>
              <a:rPr lang="en-US" sz="2400" b="1" dirty="0">
                <a:solidFill>
                  <a:srgbClr val="0000FF"/>
                </a:solidFill>
                <a:latin typeface="Times New Roman" pitchFamily="18" charset="0"/>
              </a:rPr>
              <a:t>g.  </a:t>
            </a:r>
            <a:r>
              <a:rPr lang="en-US" sz="2400" b="1" dirty="0" err="1">
                <a:solidFill>
                  <a:srgbClr val="0000FF"/>
                </a:solidFill>
                <a:latin typeface="Times New Roman" pitchFamily="18" charset="0"/>
              </a:rPr>
              <a:t>Trồng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cây</a:t>
            </a:r>
            <a:r>
              <a:rPr lang="en-US" sz="2400" b="1" dirty="0">
                <a:solidFill>
                  <a:srgbClr val="0000FF"/>
                </a:solidFill>
                <a:latin typeface="Times New Roman" pitchFamily="18" charset="0"/>
              </a:rPr>
              <a:t> ở </a:t>
            </a:r>
            <a:r>
              <a:rPr lang="en-US" sz="2400" b="1" dirty="0" err="1">
                <a:solidFill>
                  <a:srgbClr val="0000FF"/>
                </a:solidFill>
                <a:latin typeface="Times New Roman" pitchFamily="18" charset="0"/>
              </a:rPr>
              <a:t>đ</a:t>
            </a:r>
            <a:r>
              <a:rPr lang="en-US" b="1" dirty="0" err="1">
                <a:solidFill>
                  <a:srgbClr val="0000FF"/>
                </a:solidFill>
              </a:rPr>
              <a:t>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ngõ</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xóm</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h.  </a:t>
            </a:r>
            <a:r>
              <a:rPr lang="en-US" sz="2400" b="1" dirty="0" err="1">
                <a:solidFill>
                  <a:srgbClr val="0000FF"/>
                </a:solidFill>
                <a:latin typeface="Times New Roman" pitchFamily="18" charset="0"/>
              </a:rPr>
              <a:t>Tảo</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hôn</a:t>
            </a:r>
            <a:endParaRPr lang="en-US" sz="2400" b="1" dirty="0">
              <a:solidFill>
                <a:srgbClr val="0000FF"/>
              </a:solidFill>
              <a:latin typeface="Times New Roman" pitchFamily="18" charset="0"/>
            </a:endParaRPr>
          </a:p>
          <a:p>
            <a:pPr marL="457200" indent="-457200">
              <a:lnSpc>
                <a:spcPct val="75000"/>
              </a:lnSpc>
              <a:spcBef>
                <a:spcPct val="35000"/>
              </a:spcBef>
            </a:pPr>
            <a:r>
              <a:rPr lang="en-US" sz="2400" b="1" dirty="0" err="1">
                <a:solidFill>
                  <a:srgbClr val="0000FF"/>
                </a:solidFill>
                <a:latin typeface="Times New Roman" pitchFamily="18" charset="0"/>
              </a:rPr>
              <a:t>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Tích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cực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đọc</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sách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báo</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k.   </a:t>
            </a:r>
            <a:r>
              <a:rPr lang="en-US" sz="2400" b="1" dirty="0" err="1">
                <a:solidFill>
                  <a:srgbClr val="0000FF"/>
                </a:solidFill>
                <a:latin typeface="Times New Roman" pitchFamily="18" charset="0"/>
              </a:rPr>
              <a:t>Làm</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vệ</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sinh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đường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phố</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làng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xóm</a:t>
            </a:r>
            <a:r>
              <a:rPr lang="en-US" sz="2400" b="1" dirty="0">
                <a:solidFill>
                  <a:srgbClr val="0000FF"/>
                </a:solidFill>
                <a:latin typeface="Times New Roman" pitchFamily="18" charset="0"/>
              </a:rPr>
              <a:t>.</a:t>
            </a:r>
          </a:p>
          <a:p>
            <a:pPr marL="457200" indent="-457200">
              <a:lnSpc>
                <a:spcPct val="75000"/>
              </a:lnSpc>
              <a:spcBef>
                <a:spcPct val="35000"/>
              </a:spcBef>
            </a:pPr>
            <a:r>
              <a:rPr lang="en-US" sz="2400" b="1" dirty="0">
                <a:solidFill>
                  <a:srgbClr val="0000FF"/>
                </a:solidFill>
                <a:latin typeface="Times New Roman" pitchFamily="18" charset="0"/>
              </a:rPr>
              <a:t>l.   </a:t>
            </a:r>
            <a:r>
              <a:rPr lang="en-US" sz="2400" b="1" dirty="0" err="1">
                <a:solidFill>
                  <a:srgbClr val="0000FF"/>
                </a:solidFill>
                <a:latin typeface="Times New Roman" pitchFamily="18" charset="0"/>
              </a:rPr>
              <a:t>Chữa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bệnh</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bằng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cúng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bái</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bùa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phép</a:t>
            </a:r>
            <a:r>
              <a:rPr lang="en-US" sz="2400" b="1" dirty="0">
                <a:solidFill>
                  <a:srgbClr val="0000FF"/>
                </a:solidFill>
                <a:latin typeface="Times New Roman" pitchFamily="18" charset="0"/>
              </a:rPr>
              <a:t>.</a:t>
            </a:r>
          </a:p>
          <a:p>
            <a:pPr marL="457200" indent="-457200">
              <a:lnSpc>
                <a:spcPct val="75000"/>
              </a:lnSpc>
              <a:spcBef>
                <a:spcPct val="35000"/>
              </a:spcBef>
            </a:pPr>
            <a:endParaRPr lang="en-US" b="1" dirty="0">
              <a:solidFill>
                <a:srgbClr val="0000FF"/>
              </a:solidFill>
            </a:endParaRPr>
          </a:p>
        </p:txBody>
      </p:sp>
      <p:sp>
        <p:nvSpPr>
          <p:cNvPr id="14342" name="Oval 6"/>
          <p:cNvSpPr>
            <a:spLocks noChangeArrowheads="1"/>
          </p:cNvSpPr>
          <p:nvPr/>
        </p:nvSpPr>
        <p:spPr bwMode="auto">
          <a:xfrm>
            <a:off x="76200" y="56388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k</a:t>
            </a:r>
            <a:r>
              <a:rPr lang="en-US" sz="2400">
                <a:solidFill>
                  <a:schemeClr val="bg1"/>
                </a:solidFill>
                <a:latin typeface="Times New Roman" pitchFamily="18" charset="0"/>
              </a:rPr>
              <a:t> </a:t>
            </a:r>
          </a:p>
        </p:txBody>
      </p:sp>
      <p:sp>
        <p:nvSpPr>
          <p:cNvPr id="14343" name="Oval 7"/>
          <p:cNvSpPr>
            <a:spLocks noChangeArrowheads="1"/>
          </p:cNvSpPr>
          <p:nvPr/>
        </p:nvSpPr>
        <p:spPr bwMode="auto">
          <a:xfrm>
            <a:off x="76200" y="19812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a </a:t>
            </a:r>
          </a:p>
        </p:txBody>
      </p:sp>
      <p:sp>
        <p:nvSpPr>
          <p:cNvPr id="14344" name="Oval 8"/>
          <p:cNvSpPr>
            <a:spLocks noChangeArrowheads="1"/>
          </p:cNvSpPr>
          <p:nvPr/>
        </p:nvSpPr>
        <p:spPr bwMode="auto">
          <a:xfrm>
            <a:off x="76200" y="3657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a:solidFill>
                  <a:schemeClr val="bg1"/>
                </a:solidFill>
                <a:latin typeface="Times New Roman" pitchFamily="18" charset="0"/>
              </a:rPr>
              <a:t>đ </a:t>
            </a:r>
          </a:p>
        </p:txBody>
      </p:sp>
      <p:sp>
        <p:nvSpPr>
          <p:cNvPr id="14345" name="Oval 9"/>
          <p:cNvSpPr>
            <a:spLocks noChangeArrowheads="1"/>
          </p:cNvSpPr>
          <p:nvPr/>
        </p:nvSpPr>
        <p:spPr bwMode="auto">
          <a:xfrm>
            <a:off x="76200" y="27432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c</a:t>
            </a:r>
            <a:r>
              <a:rPr lang="en-US" sz="2400">
                <a:solidFill>
                  <a:schemeClr val="bg1"/>
                </a:solidFill>
                <a:latin typeface="Times New Roman" pitchFamily="18" charset="0"/>
              </a:rPr>
              <a:t> </a:t>
            </a:r>
          </a:p>
        </p:txBody>
      </p:sp>
      <p:sp>
        <p:nvSpPr>
          <p:cNvPr id="14349" name="Oval 13"/>
          <p:cNvSpPr>
            <a:spLocks noChangeArrowheads="1"/>
          </p:cNvSpPr>
          <p:nvPr/>
        </p:nvSpPr>
        <p:spPr bwMode="auto">
          <a:xfrm>
            <a:off x="76200" y="32004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d</a:t>
            </a:r>
            <a:r>
              <a:rPr lang="en-US" sz="2400">
                <a:solidFill>
                  <a:schemeClr val="bg1"/>
                </a:solidFill>
                <a:latin typeface="Times New Roman" pitchFamily="18" charset="0"/>
              </a:rPr>
              <a:t> </a:t>
            </a:r>
          </a:p>
        </p:txBody>
      </p:sp>
      <p:sp>
        <p:nvSpPr>
          <p:cNvPr id="14350" name="Oval 14"/>
          <p:cNvSpPr>
            <a:spLocks noChangeArrowheads="1"/>
          </p:cNvSpPr>
          <p:nvPr/>
        </p:nvSpPr>
        <p:spPr bwMode="auto">
          <a:xfrm>
            <a:off x="76200" y="4419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a:solidFill>
                  <a:schemeClr val="bg1"/>
                </a:solidFill>
                <a:latin typeface="Times New Roman" pitchFamily="18" charset="0"/>
              </a:rPr>
              <a:t>g </a:t>
            </a:r>
          </a:p>
        </p:txBody>
      </p:sp>
      <p:sp>
        <p:nvSpPr>
          <p:cNvPr id="14351" name="Oval 15"/>
          <p:cNvSpPr>
            <a:spLocks noChangeArrowheads="1"/>
          </p:cNvSpPr>
          <p:nvPr/>
        </p:nvSpPr>
        <p:spPr bwMode="auto">
          <a:xfrm>
            <a:off x="76200" y="5181600"/>
            <a:ext cx="457200" cy="381000"/>
          </a:xfrm>
          <a:prstGeom prst="ellipse">
            <a:avLst/>
          </a:prstGeom>
          <a:solidFill>
            <a:srgbClr val="FF3300"/>
          </a:solidFill>
          <a:ln w="9525">
            <a:solidFill>
              <a:srgbClr val="FF3300"/>
            </a:solidFill>
            <a:round/>
            <a:headEnd/>
            <a:tailEnd/>
          </a:ln>
        </p:spPr>
        <p:txBody>
          <a:bodyPr wrap="none" anchor="ctr"/>
          <a:lstStyle/>
          <a:p>
            <a:pPr algn="ctr"/>
            <a:r>
              <a:rPr lang="en-US" sz="2400" b="1">
                <a:solidFill>
                  <a:schemeClr val="bg1"/>
                </a:solidFill>
                <a:latin typeface="Times New Roman" pitchFamily="18" charset="0"/>
              </a:rPr>
              <a:t>i </a:t>
            </a:r>
          </a:p>
        </p:txBody>
      </p:sp>
      <p:pic>
        <p:nvPicPr>
          <p:cNvPr id="40985" name="Picture 25" descr="qustionbig_b"/>
          <p:cNvPicPr>
            <a:picLocks noChangeAspect="1" noChangeArrowheads="1" noCrop="1"/>
          </p:cNvPicPr>
          <p:nvPr/>
        </p:nvPicPr>
        <p:blipFill>
          <a:blip r:embed="rId4" cstate="print"/>
          <a:srcRect/>
          <a:stretch>
            <a:fillRect/>
          </a:stretch>
        </p:blipFill>
        <p:spPr bwMode="auto">
          <a:xfrm>
            <a:off x="4196556" y="0"/>
            <a:ext cx="750888" cy="990600"/>
          </a:xfrm>
          <a:prstGeom prst="rect">
            <a:avLst/>
          </a:prstGeom>
          <a:noFill/>
          <a:ln w="9525">
            <a:noFill/>
            <a:miter lim="800000"/>
            <a:headEnd/>
            <a:tailEnd/>
          </a:ln>
        </p:spPr>
      </p:pic>
      <p:sp>
        <p:nvSpPr>
          <p:cNvPr id="14" name="Rectangle 13"/>
          <p:cNvSpPr/>
          <p:nvPr/>
        </p:nvSpPr>
        <p:spPr>
          <a:xfrm>
            <a:off x="5791200" y="2933700"/>
            <a:ext cx="3276600" cy="3631763"/>
          </a:xfrm>
          <a:prstGeom prst="rect">
            <a:avLst/>
          </a:prstGeom>
          <a:solidFill>
            <a:schemeClr val="accent5">
              <a:lumMod val="40000"/>
              <a:lumOff val="60000"/>
            </a:schemeClr>
          </a:solidFill>
          <a:ln>
            <a:solidFill>
              <a:srgbClr val="FF0000"/>
            </a:solidFill>
          </a:ln>
        </p:spPr>
        <p:txBody>
          <a:bodyPr wrap="square">
            <a:spAutoFit/>
          </a:bodyPr>
          <a:lstStyle/>
          <a:p>
            <a:pPr algn="just"/>
            <a:r>
              <a:rPr lang="vi-VN" sz="2300" dirty="0">
                <a:solidFill>
                  <a:srgbClr val="FF0000"/>
                </a:solidFill>
                <a:latin typeface="Times New Roman" panose="02020603050405020304" pitchFamily="18" charset="0"/>
                <a:cs typeface="Times New Roman" panose="02020603050405020304" pitchFamily="18" charset="0"/>
              </a:rPr>
              <a:t>Vì đây là những hành động thể hiện sự đoàn kết, gắn bó giúp đỡ lẫn nhau. Cùng tương trợ, góp ý, xây dựng cho nhau để có những hành động hay, hành động đẹp bảo vệ cảnh quan môi trường sạch đẹp, đoàn kết láng giềng…</a:t>
            </a:r>
            <a:endParaRPr lang="en-US" sz="23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0985"/>
                                        </p:tgtEl>
                                        <p:attrNameLst>
                                          <p:attrName>style.visibility</p:attrName>
                                        </p:attrNameLst>
                                      </p:cBhvr>
                                      <p:to>
                                        <p:strVal val="visible"/>
                                      </p:to>
                                    </p:set>
                                    <p:anim calcmode="lin" valueType="num">
                                      <p:cBhvr>
                                        <p:cTn id="7" dur="500" fill="hold"/>
                                        <p:tgtEl>
                                          <p:spTgt spid="40985"/>
                                        </p:tgtEl>
                                        <p:attrNameLst>
                                          <p:attrName>ppt_w</p:attrName>
                                        </p:attrNameLst>
                                      </p:cBhvr>
                                      <p:tavLst>
                                        <p:tav tm="0">
                                          <p:val>
                                            <p:fltVal val="0"/>
                                          </p:val>
                                        </p:tav>
                                        <p:tav tm="100000">
                                          <p:val>
                                            <p:strVal val="#ppt_w"/>
                                          </p:val>
                                        </p:tav>
                                      </p:tavLst>
                                    </p:anim>
                                    <p:anim calcmode="lin" valueType="num">
                                      <p:cBhvr>
                                        <p:cTn id="8" dur="500" fill="hold"/>
                                        <p:tgtEl>
                                          <p:spTgt spid="40985"/>
                                        </p:tgtEl>
                                        <p:attrNameLst>
                                          <p:attrName>ppt_h</p:attrName>
                                        </p:attrNameLst>
                                      </p:cBhvr>
                                      <p:tavLst>
                                        <p:tav tm="0">
                                          <p:val>
                                            <p:fltVal val="0"/>
                                          </p:val>
                                        </p:tav>
                                        <p:tav tm="100000">
                                          <p:val>
                                            <p:strVal val="#ppt_h"/>
                                          </p:val>
                                        </p:tav>
                                      </p:tavLst>
                                    </p:anim>
                                    <p:animEffect transition="in" filter="fade">
                                      <p:cBhvr>
                                        <p:cTn id="9" dur="500"/>
                                        <p:tgtEl>
                                          <p:spTgt spid="4098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4342"/>
                                        </p:tgtEl>
                                        <p:attrNameLst>
                                          <p:attrName>style.visibility</p:attrName>
                                        </p:attrNameLst>
                                      </p:cBhvr>
                                      <p:to>
                                        <p:strVal val="visible"/>
                                      </p:to>
                                    </p:set>
                                    <p:animEffect transition="in" filter="checkerboard(across)">
                                      <p:cBhvr>
                                        <p:cTn id="14" dur="500"/>
                                        <p:tgtEl>
                                          <p:spTgt spid="14342"/>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checkerboard(across)">
                                      <p:cBhvr>
                                        <p:cTn id="17" dur="500"/>
                                        <p:tgtEl>
                                          <p:spTgt spid="1434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checkerboard(across)">
                                      <p:cBhvr>
                                        <p:cTn id="20" dur="500"/>
                                        <p:tgtEl>
                                          <p:spTgt spid="1434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345"/>
                                        </p:tgtEl>
                                        <p:attrNameLst>
                                          <p:attrName>style.visibility</p:attrName>
                                        </p:attrNameLst>
                                      </p:cBhvr>
                                      <p:to>
                                        <p:strVal val="visible"/>
                                      </p:to>
                                    </p:set>
                                    <p:animEffect transition="in" filter="checkerboard(across)">
                                      <p:cBhvr>
                                        <p:cTn id="23" dur="500"/>
                                        <p:tgtEl>
                                          <p:spTgt spid="1434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4349"/>
                                        </p:tgtEl>
                                        <p:attrNameLst>
                                          <p:attrName>style.visibility</p:attrName>
                                        </p:attrNameLst>
                                      </p:cBhvr>
                                      <p:to>
                                        <p:strVal val="visible"/>
                                      </p:to>
                                    </p:set>
                                    <p:animEffect transition="in" filter="checkerboard(across)">
                                      <p:cBhvr>
                                        <p:cTn id="26" dur="500"/>
                                        <p:tgtEl>
                                          <p:spTgt spid="1434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4350"/>
                                        </p:tgtEl>
                                        <p:attrNameLst>
                                          <p:attrName>style.visibility</p:attrName>
                                        </p:attrNameLst>
                                      </p:cBhvr>
                                      <p:to>
                                        <p:strVal val="visible"/>
                                      </p:to>
                                    </p:set>
                                    <p:animEffect transition="in" filter="checkerboard(across)">
                                      <p:cBhvr>
                                        <p:cTn id="29" dur="500"/>
                                        <p:tgtEl>
                                          <p:spTgt spid="1435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4351"/>
                                        </p:tgtEl>
                                        <p:attrNameLst>
                                          <p:attrName>style.visibility</p:attrName>
                                        </p:attrNameLst>
                                      </p:cBhvr>
                                      <p:to>
                                        <p:strVal val="visible"/>
                                      </p:to>
                                    </p:set>
                                    <p:animEffect transition="in" filter="checkerboard(across)">
                                      <p:cBhvr>
                                        <p:cTn id="32" dur="500"/>
                                        <p:tgtEl>
                                          <p:spTgt spid="1435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3" grpId="0" animBg="1"/>
      <p:bldP spid="14344" grpId="0" animBg="1"/>
      <p:bldP spid="14345" grpId="0" animBg="1"/>
      <p:bldP spid="14349" grpId="0" animBg="1"/>
      <p:bldP spid="14350" grpId="0" animBg="1"/>
      <p:bldP spid="1435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152400" y="304800"/>
            <a:ext cx="8915400" cy="6477000"/>
          </a:xfrm>
        </p:spPr>
        <p:txBody>
          <a:bodyPr/>
          <a:lstStyle/>
          <a:p>
            <a:pPr marL="0" indent="0" algn="ctr" eaLnBrk="1" hangingPunct="1">
              <a:lnSpc>
                <a:spcPct val="80000"/>
              </a:lnSpc>
              <a:buNone/>
            </a:pPr>
            <a:r>
              <a:rPr lang="en-US" altLang="en-US" sz="2800" b="1" dirty="0">
                <a:solidFill>
                  <a:srgbClr val="0070C0"/>
                </a:solidFill>
                <a:latin typeface="Times New Roman" panose="02020603050405020304" pitchFamily="18" charset="0"/>
                <a:cs typeface="Times New Roman" panose="02020603050405020304" pitchFamily="18" charset="0"/>
              </a:rPr>
              <a:t>NẠN TẢO HÔN Ở LONG AN : CHÚ RỄ  14 TUỔI</a:t>
            </a:r>
            <a:r>
              <a:rPr lang="en-US" altLang="en-US" sz="1200" b="1" dirty="0">
                <a:solidFill>
                  <a:srgbClr val="0070C0"/>
                </a:solidFill>
                <a:latin typeface="Times New Roman" panose="02020603050405020304" pitchFamily="18" charset="0"/>
                <a:cs typeface="Times New Roman" panose="02020603050405020304" pitchFamily="18" charset="0"/>
              </a:rPr>
              <a:t> </a:t>
            </a:r>
          </a:p>
          <a:p>
            <a:pPr algn="ctr" eaLnBrk="1" hangingPunct="1">
              <a:lnSpc>
                <a:spcPct val="80000"/>
              </a:lnSpc>
            </a:pPr>
            <a:endParaRPr lang="en-US" altLang="en-US" sz="1200" b="1" dirty="0">
              <a:latin typeface="Times New Roman" panose="02020603050405020304" pitchFamily="18" charset="0"/>
              <a:cs typeface="Times New Roman" panose="02020603050405020304" pitchFamily="18" charset="0"/>
            </a:endParaRPr>
          </a:p>
          <a:p>
            <a:pPr marL="0" indent="0" algn="just" eaLnBrk="1" hangingPunct="1">
              <a:lnSpc>
                <a:spcPct val="80000"/>
              </a:lnSpc>
              <a:buNone/>
            </a:pPr>
            <a:r>
              <a:rPr lang="vi-VN" altLang="en-US" sz="2400" b="1" dirty="0">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Bước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sang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năm</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2010,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Hà</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T (SN 1996),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mới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14</a:t>
            </a:r>
            <a:r>
              <a:rPr lang="en-US" altLang="en-US"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còn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tung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tăng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chơi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đùa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bọn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trẻ</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trong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ấp</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bỗng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nhiên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bố</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mình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báo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Lấy</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vợ</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Vợ</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không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ai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khác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là</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cô</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gái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(SN 1993),</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năm</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nay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tròn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a:solidFill>
                  <a:srgbClr val="FF0000"/>
                </a:solidFill>
                <a:latin typeface="Times New Roman" panose="02020603050405020304" pitchFamily="18" charset="0"/>
                <a:cs typeface="Times New Roman" panose="02020603050405020304" pitchFamily="18" charset="0"/>
              </a:rPr>
              <a:t>17</a:t>
            </a:r>
            <a:r>
              <a:rPr lang="en-US" alt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con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gái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bạn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bố</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T.</a:t>
            </a:r>
          </a:p>
          <a:p>
            <a:pPr marL="0" indent="0" algn="just" eaLnBrk="1" hangingPunct="1">
              <a:lnSpc>
                <a:spcPct val="80000"/>
              </a:lnSpc>
              <a:buNone/>
            </a:pPr>
            <a:r>
              <a:rPr lang="vi-VN"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Ngày</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14/3/2010,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dân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cư</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ấp</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Gò</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Pháo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ngỡ</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ngàng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đám</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cưới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diễn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ra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giữa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chú</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rể</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mới</a:t>
            </a:r>
            <a:r>
              <a:rPr lang="en-US" altLang="en-US" sz="2800" b="1" dirty="0">
                <a:solidFill>
                  <a:srgbClr val="FF0000"/>
                </a:solidFill>
                <a:latin typeface="Times New Roman" panose="02020603050405020304" pitchFamily="18" charset="0"/>
                <a:cs typeface="Times New Roman" panose="02020603050405020304" pitchFamily="18" charset="0"/>
              </a:rPr>
              <a:t> 14 </a:t>
            </a:r>
            <a:r>
              <a:rPr lang="en-US" altLang="en-US" sz="2800" b="1" dirty="0" err="1">
                <a:solidFill>
                  <a:srgbClr val="FF0000"/>
                </a:solidFill>
                <a:latin typeface="Times New Roman" panose="02020603050405020304" pitchFamily="18" charset="0"/>
                <a:cs typeface="Times New Roman" panose="02020603050405020304" pitchFamily="18" charset="0"/>
              </a:rPr>
              <a:t>tuổi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cô</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tròn</a:t>
            </a:r>
            <a:r>
              <a:rPr lang="en-US" altLang="en-US" sz="2800" b="1" dirty="0">
                <a:solidFill>
                  <a:srgbClr val="FF0000"/>
                </a:solidFill>
                <a:latin typeface="Times New Roman" panose="02020603050405020304" pitchFamily="18" charset="0"/>
                <a:cs typeface="Times New Roman" panose="02020603050405020304" pitchFamily="18" charset="0"/>
              </a:rPr>
              <a:t> 17</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lang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Hà</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duyên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nương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Nguyễn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Thị</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Mỹ</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Tiếng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nhạc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hát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mừng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lễ</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cưới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náo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nhiệt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càng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làm</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tăng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thêm</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sự</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hiếu</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kỳ</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mọi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eaLnBrk="1" hangingPunct="1">
              <a:lnSpc>
                <a:spcPct val="80000"/>
              </a:lnSpc>
              <a:buNone/>
            </a:pPr>
            <a:r>
              <a:rPr lang="vi-VN"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anh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Hà</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(SN 1978)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kết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thông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anh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Nguyễn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Lạc</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(SN 1963).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Cả</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hai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đều</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ngụ</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tại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ấp</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Gò</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Pháo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xã</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Hưng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Điền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B.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Gia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đình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anh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cho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rằng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vẫn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biết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con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trai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chưa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đủ</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tuổi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kết</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hôn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nhưng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vì</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hai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đứa</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thương</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nhau</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quá</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nên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cho</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cưới</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3227454"/>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wipe(down)">
                                      <p:cBhvr>
                                        <p:cTn id="7" dur="5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wipe(down)">
                                      <p:cBhvr>
                                        <p:cTn id="12" dur="500"/>
                                        <p:tgtEl>
                                          <p:spTgt spid="102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2">
                                            <p:txEl>
                                              <p:pRg st="3" end="3"/>
                                            </p:txEl>
                                          </p:spTgt>
                                        </p:tgtEl>
                                        <p:attrNameLst>
                                          <p:attrName>style.visibility</p:attrName>
                                        </p:attrNameLst>
                                      </p:cBhvr>
                                      <p:to>
                                        <p:strVal val="visible"/>
                                      </p:to>
                                    </p:set>
                                    <p:animEffect transition="in" filter="wipe(down)">
                                      <p:cBhvr>
                                        <p:cTn id="17" dur="500"/>
                                        <p:tgtEl>
                                          <p:spTgt spid="102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42">
                                            <p:txEl>
                                              <p:pRg st="4" end="4"/>
                                            </p:txEl>
                                          </p:spTgt>
                                        </p:tgtEl>
                                        <p:attrNameLst>
                                          <p:attrName>style.visibility</p:attrName>
                                        </p:attrNameLst>
                                      </p:cBhvr>
                                      <p:to>
                                        <p:strVal val="visible"/>
                                      </p:to>
                                    </p:set>
                                    <p:animEffect transition="in" filter="wipe(down)">
                                      <p:cBhvr>
                                        <p:cTn id="22" dur="5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l_fi" descr="taoh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3400" y="304800"/>
            <a:ext cx="8382000" cy="4648200"/>
          </a:xfrm>
          <a:noFill/>
        </p:spPr>
      </p:pic>
      <p:sp>
        <p:nvSpPr>
          <p:cNvPr id="9219" name="Rectangle 5"/>
          <p:cNvSpPr>
            <a:spLocks noChangeArrowheads="1"/>
          </p:cNvSpPr>
          <p:nvPr/>
        </p:nvSpPr>
        <p:spPr bwMode="auto">
          <a:xfrm>
            <a:off x="2590800" y="4973053"/>
            <a:ext cx="571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err="1">
                <a:latin typeface="Times New Roman" panose="02020603050405020304" pitchFamily="18" charset="0"/>
                <a:cs typeface="Times New Roman" panose="02020603050405020304" pitchFamily="18" charset="0"/>
              </a:rPr>
              <a:t>Nạn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tảo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hôn</a:t>
            </a:r>
            <a:r>
              <a:rPr lang="en-US" altLang="en-US" b="1" dirty="0">
                <a:latin typeface="Times New Roman" panose="02020603050405020304" pitchFamily="18" charset="0"/>
                <a:cs typeface="Times New Roman" panose="02020603050405020304" pitchFamily="18" charset="0"/>
              </a:rPr>
              <a:t> ở Long An </a:t>
            </a:r>
            <a:r>
              <a:rPr lang="en-US" altLang="en-US" b="1" dirty="0" err="1">
                <a:latin typeface="Times New Roman" panose="02020603050405020304" pitchFamily="18" charset="0"/>
                <a:cs typeface="Times New Roman" panose="02020603050405020304" pitchFamily="18" charset="0"/>
              </a:rPr>
              <a:t>Chủ</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tuổi</a:t>
            </a:r>
            <a:r>
              <a:rPr lang="en-US" altLang="en-US" b="1" dirty="0">
                <a:latin typeface="Times New Roman" panose="02020603050405020304" pitchFamily="18" charset="0"/>
                <a:cs typeface="Times New Roman" panose="02020603050405020304" pitchFamily="18" charset="0"/>
              </a:rPr>
              <a:t> 14 </a:t>
            </a:r>
          </a:p>
        </p:txBody>
      </p:sp>
      <p:sp>
        <p:nvSpPr>
          <p:cNvPr id="3" name="TextBox 2"/>
          <p:cNvSpPr txBox="1"/>
          <p:nvPr/>
        </p:nvSpPr>
        <p:spPr>
          <a:xfrm>
            <a:off x="3505200" y="5517282"/>
            <a:ext cx="2133600" cy="400110"/>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Mê tí dị đoan</a:t>
            </a:r>
            <a:endParaRPr lang="en-US" sz="2000" b="1" dirty="0">
              <a:latin typeface="Times New Roman" panose="02020603050405020304" pitchFamily="18" charset="0"/>
              <a:cs typeface="Times New Roman" panose="02020603050405020304" pitchFamily="18" charset="0"/>
            </a:endParaRPr>
          </a:p>
        </p:txBody>
      </p:sp>
      <p:pic>
        <p:nvPicPr>
          <p:cNvPr id="8" name="Picture 5" descr="http://mst.eva.vn/upload/news/2009-07-29/me-tin-di-do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284747"/>
            <a:ext cx="8382000" cy="5177811"/>
          </a:xfrm>
          <a:prstGeom prst="rect">
            <a:avLst/>
          </a:prstGeom>
          <a:no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4800"/>
            <a:ext cx="8458200" cy="5612592"/>
          </a:xfrm>
          <a:prstGeom prst="rect">
            <a:avLst/>
          </a:prstGeom>
        </p:spPr>
      </p:pic>
      <p:sp>
        <p:nvSpPr>
          <p:cNvPr id="11" name="TextBox 10"/>
          <p:cNvSpPr txBox="1"/>
          <p:nvPr/>
        </p:nvSpPr>
        <p:spPr>
          <a:xfrm>
            <a:off x="3352800" y="5972116"/>
            <a:ext cx="3733800"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Uống rượu say rồi đánh nhau</a:t>
            </a:r>
            <a:endParaRPr lang="en-US" b="1" dirty="0">
              <a:latin typeface="Times New Roman" panose="02020603050405020304" pitchFamily="18" charset="0"/>
              <a:cs typeface="Times New Roman" panose="02020603050405020304" pitchFamily="18" charset="0"/>
            </a:endParaRPr>
          </a:p>
        </p:txBody>
      </p:sp>
      <p:pic>
        <p:nvPicPr>
          <p:cNvPr id="15" name="irc_mi" descr="http://congannghean.vn/dataimages/201206/original/845137_1641_1.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57200" y="250076"/>
            <a:ext cx="8458200" cy="609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489158" y="6457890"/>
            <a:ext cx="4038600" cy="400110"/>
          </a:xfrm>
          <a:prstGeom prst="rect">
            <a:avLst/>
          </a:prstGeom>
          <a:noFill/>
        </p:spPr>
        <p:txBody>
          <a:bodyPr wrap="square" rtlCol="0">
            <a:spAutoFit/>
          </a:bodyPr>
          <a:lstStyle/>
          <a:p>
            <a:r>
              <a:rPr lang="vi-VN" sz="2000" b="1" dirty="0">
                <a:latin typeface="Times New Roman" panose="02020603050405020304" pitchFamily="18" charset="0"/>
                <a:cs typeface="Times New Roman" panose="02020603050405020304" pitchFamily="18" charset="0"/>
              </a:rPr>
              <a:t>Đánh bạc vào các ngày lễ tết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245808"/>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arn(inVertical)">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80">
                                          <p:stCondLst>
                                            <p:cond delay="0"/>
                                          </p:stCondLst>
                                        </p:cTn>
                                        <p:tgtEl>
                                          <p:spTgt spid="15"/>
                                        </p:tgtEl>
                                      </p:cBhvr>
                                    </p:animEffect>
                                    <p:anim calcmode="lin" valueType="num">
                                      <p:cBhvr>
                                        <p:cTn id="3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3" dur="26">
                                          <p:stCondLst>
                                            <p:cond delay="650"/>
                                          </p:stCondLst>
                                        </p:cTn>
                                        <p:tgtEl>
                                          <p:spTgt spid="15"/>
                                        </p:tgtEl>
                                      </p:cBhvr>
                                      <p:to x="100000" y="60000"/>
                                    </p:animScale>
                                    <p:animScale>
                                      <p:cBhvr>
                                        <p:cTn id="44" dur="166" decel="50000">
                                          <p:stCondLst>
                                            <p:cond delay="676"/>
                                          </p:stCondLst>
                                        </p:cTn>
                                        <p:tgtEl>
                                          <p:spTgt spid="15"/>
                                        </p:tgtEl>
                                      </p:cBhvr>
                                      <p:to x="100000" y="100000"/>
                                    </p:animScale>
                                    <p:animScale>
                                      <p:cBhvr>
                                        <p:cTn id="45" dur="26">
                                          <p:stCondLst>
                                            <p:cond delay="1312"/>
                                          </p:stCondLst>
                                        </p:cTn>
                                        <p:tgtEl>
                                          <p:spTgt spid="15"/>
                                        </p:tgtEl>
                                      </p:cBhvr>
                                      <p:to x="100000" y="80000"/>
                                    </p:animScale>
                                    <p:animScale>
                                      <p:cBhvr>
                                        <p:cTn id="46" dur="166" decel="50000">
                                          <p:stCondLst>
                                            <p:cond delay="1338"/>
                                          </p:stCondLst>
                                        </p:cTn>
                                        <p:tgtEl>
                                          <p:spTgt spid="15"/>
                                        </p:tgtEl>
                                      </p:cBhvr>
                                      <p:to x="100000" y="100000"/>
                                    </p:animScale>
                                    <p:animScale>
                                      <p:cBhvr>
                                        <p:cTn id="47" dur="26">
                                          <p:stCondLst>
                                            <p:cond delay="1642"/>
                                          </p:stCondLst>
                                        </p:cTn>
                                        <p:tgtEl>
                                          <p:spTgt spid="15"/>
                                        </p:tgtEl>
                                      </p:cBhvr>
                                      <p:to x="100000" y="90000"/>
                                    </p:animScale>
                                    <p:animScale>
                                      <p:cBhvr>
                                        <p:cTn id="48" dur="166" decel="50000">
                                          <p:stCondLst>
                                            <p:cond delay="1668"/>
                                          </p:stCondLst>
                                        </p:cTn>
                                        <p:tgtEl>
                                          <p:spTgt spid="15"/>
                                        </p:tgtEl>
                                      </p:cBhvr>
                                      <p:to x="100000" y="100000"/>
                                    </p:animScale>
                                    <p:animScale>
                                      <p:cBhvr>
                                        <p:cTn id="49" dur="26">
                                          <p:stCondLst>
                                            <p:cond delay="1808"/>
                                          </p:stCondLst>
                                        </p:cTn>
                                        <p:tgtEl>
                                          <p:spTgt spid="15"/>
                                        </p:tgtEl>
                                      </p:cBhvr>
                                      <p:to x="100000" y="95000"/>
                                    </p:animScale>
                                    <p:animScale>
                                      <p:cBhvr>
                                        <p:cTn id="50" dur="166" decel="50000">
                                          <p:stCondLst>
                                            <p:cond delay="1834"/>
                                          </p:stCondLst>
                                        </p:cTn>
                                        <p:tgtEl>
                                          <p:spTgt spid="1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3"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ú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2108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295400" y="36576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endParaRPr lang="en-US" altLang="en-US" b="1">
              <a:solidFill>
                <a:srgbClr val="0000CC"/>
              </a:solidFill>
              <a:latin typeface=".VnArial" panose="020B7200000000000000" pitchFamily="34" charset="0"/>
            </a:endParaRPr>
          </a:p>
        </p:txBody>
      </p:sp>
      <p:sp>
        <p:nvSpPr>
          <p:cNvPr id="38917" name="Rectangle 5"/>
          <p:cNvSpPr>
            <a:spLocks noChangeArrowheads="1"/>
          </p:cNvSpPr>
          <p:nvPr/>
        </p:nvSpPr>
        <p:spPr bwMode="auto">
          <a:xfrm>
            <a:off x="-76200" y="600383"/>
            <a:ext cx="9220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endParaRPr lang="vi-VN" altLang="en-US" sz="2400" b="1" dirty="0">
              <a:solidFill>
                <a:srgbClr val="FF0000"/>
              </a:solidFill>
              <a:latin typeface="Times New Roman" panose="02020603050405020304" pitchFamily="18" charset="0"/>
            </a:endParaRPr>
          </a:p>
          <a:p>
            <a:pPr algn="ctr" eaLnBrk="1" hangingPunct="1">
              <a:spcBef>
                <a:spcPct val="0"/>
              </a:spcBef>
              <a:buClrTx/>
              <a:buSzTx/>
              <a:buFontTx/>
              <a:buNone/>
            </a:pPr>
            <a:r>
              <a:rPr lang="en-US" altLang="en-US" sz="2400" b="1" dirty="0" err="1">
                <a:solidFill>
                  <a:srgbClr val="FF0000"/>
                </a:solidFill>
                <a:latin typeface="Times New Roman" panose="02020603050405020304" pitchFamily="18" charset="0"/>
              </a:rPr>
              <a:t>Ảnh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hưởng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đến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cuộc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sống</a:t>
            </a:r>
            <a:r>
              <a:rPr lang="en-US" altLang="en-US" sz="2400" b="1" dirty="0">
                <a:latin typeface="Times New Roman" panose="02020603050405020304" pitchFamily="18" charset="0"/>
              </a:rPr>
              <a:t> </a:t>
            </a:r>
            <a:r>
              <a:rPr lang="en-US" altLang="en-US" sz="2400" b="1" dirty="0" err="1">
                <a:solidFill>
                  <a:srgbClr val="FF0000"/>
                </a:solidFill>
                <a:latin typeface="Times New Roman" panose="02020603050405020304" pitchFamily="18" charset="0"/>
              </a:rPr>
              <a:t>của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người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dân</a:t>
            </a:r>
            <a:r>
              <a:rPr lang="en-US" altLang="en-US" sz="2400" b="1" dirty="0">
                <a:solidFill>
                  <a:srgbClr val="FF0000"/>
                </a:solidFill>
                <a:latin typeface="Times New Roman" panose="02020603050405020304" pitchFamily="18" charset="0"/>
              </a:rPr>
              <a:t>:</a:t>
            </a:r>
            <a:endParaRPr lang="vi-VN" altLang="en-US" sz="2400" b="1" dirty="0">
              <a:solidFill>
                <a:srgbClr val="FF0000"/>
              </a:solidFill>
              <a:latin typeface="Times New Roman" panose="02020603050405020304" pitchFamily="18" charset="0"/>
            </a:endParaRPr>
          </a:p>
          <a:p>
            <a:pPr algn="ctr" eaLnBrk="1" hangingPunct="1">
              <a:spcBef>
                <a:spcPct val="0"/>
              </a:spcBef>
              <a:buClrTx/>
              <a:buSzTx/>
              <a:buFontTx/>
              <a:buNone/>
            </a:pPr>
            <a:endParaRPr lang="en-US" altLang="en-US" sz="2400" b="1" dirty="0">
              <a:solidFill>
                <a:srgbClr val="FF0000"/>
              </a:solidFill>
              <a:latin typeface="Times New Roman" panose="02020603050405020304" pitchFamily="18" charset="0"/>
            </a:endParaRPr>
          </a:p>
          <a:p>
            <a:pPr eaLnBrk="1" hangingPunct="1">
              <a:spcBef>
                <a:spcPct val="0"/>
              </a:spcBef>
              <a:buClrTx/>
              <a:buSzTx/>
              <a:buFontTx/>
              <a:buNone/>
            </a:pPr>
            <a:r>
              <a:rPr lang="it-IT" altLang="en-US" sz="2400" b="1" dirty="0">
                <a:latin typeface="Times New Roman" panose="02020603050405020304" pitchFamily="18" charset="0"/>
              </a:rPr>
              <a:t>- Hiện tượng tảo hôn           </a:t>
            </a:r>
            <a:r>
              <a:rPr lang="it-IT" altLang="en-US" sz="2400" b="1" dirty="0">
                <a:solidFill>
                  <a:srgbClr val="0000FF"/>
                </a:solidFill>
                <a:latin typeface="Times New Roman" panose="02020603050405020304" pitchFamily="18" charset="0"/>
              </a:rPr>
              <a:t>C</a:t>
            </a:r>
            <a:r>
              <a:rPr lang="en-US" altLang="en-US" sz="2400" b="1" dirty="0" err="1">
                <a:solidFill>
                  <a:srgbClr val="0000FF"/>
                </a:solidFill>
                <a:latin typeface="Times New Roman" panose="02020603050405020304" pitchFamily="18" charset="0"/>
              </a:rPr>
              <a:t>ác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em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phải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gia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đình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sớm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em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không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học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Nhiều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cặp</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vợ</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chồng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trẻ</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bỏ</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nhau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cuộc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sống</a:t>
            </a:r>
            <a:r>
              <a:rPr lang="en-US" altLang="en-US" sz="2400" b="1" dirty="0">
                <a:solidFill>
                  <a:srgbClr val="0000FF"/>
                </a:solidFill>
                <a:latin typeface="Times New Roman" panose="02020603050405020304" pitchFamily="18" charset="0"/>
              </a:rPr>
              <a:t> dang </a:t>
            </a:r>
            <a:r>
              <a:rPr lang="en-US" altLang="en-US" sz="2400" b="1" dirty="0" err="1">
                <a:solidFill>
                  <a:srgbClr val="0000FF"/>
                </a:solidFill>
                <a:latin typeface="Times New Roman" panose="02020603050405020304" pitchFamily="18" charset="0"/>
              </a:rPr>
              <a:t>dở</a:t>
            </a:r>
            <a:r>
              <a:rPr lang="en-US" altLang="en-US" sz="2400" b="1" dirty="0">
                <a:solidFill>
                  <a:srgbClr val="0000FF"/>
                </a:solidFill>
                <a:latin typeface="Times New Roman" panose="02020603050405020304" pitchFamily="18" charset="0"/>
              </a:rPr>
              <a:t>. </a:t>
            </a:r>
            <a:r>
              <a:rPr lang="it-IT" altLang="en-US" sz="2400" b="1" dirty="0">
                <a:solidFill>
                  <a:srgbClr val="0000FF"/>
                </a:solidFill>
                <a:latin typeface="Times New Roman" panose="02020603050405020304" pitchFamily="18" charset="0"/>
              </a:rPr>
              <a:t>Sinh đẻ không có kế hoạch, là nguyên nhân sinh ra đói nghèo</a:t>
            </a:r>
            <a:endParaRPr lang="en-US" altLang="en-US" sz="2400" b="1" dirty="0">
              <a:solidFill>
                <a:srgbClr val="0000FF"/>
              </a:solidFill>
              <a:latin typeface="Times New Roman" panose="02020603050405020304" pitchFamily="18" charset="0"/>
            </a:endParaRPr>
          </a:p>
          <a:p>
            <a:pPr>
              <a:spcBef>
                <a:spcPct val="0"/>
              </a:spcBef>
              <a:buClrTx/>
              <a:buSzTx/>
              <a:buNone/>
            </a:pPr>
            <a:r>
              <a:rPr lang="it-IT" altLang="en-US" sz="2400" b="1" dirty="0">
                <a:latin typeface="Times New Roman" panose="02020603050405020304" pitchFamily="18" charset="0"/>
              </a:rPr>
              <a:t>- Mê tín dị đoan           </a:t>
            </a:r>
            <a:r>
              <a:rPr lang="it-IT" altLang="en-US" sz="2400" b="1" dirty="0">
                <a:solidFill>
                  <a:srgbClr val="0000FF"/>
                </a:solidFill>
                <a:latin typeface="Times New Roman" panose="02020603050405020304" pitchFamily="18" charset="0"/>
              </a:rPr>
              <a:t>N</a:t>
            </a:r>
            <a:r>
              <a:rPr lang="vi-VN" sz="2400" b="1" dirty="0">
                <a:solidFill>
                  <a:srgbClr val="0000FF"/>
                </a:solidFill>
                <a:latin typeface="+mj-lt"/>
              </a:rPr>
              <a:t>hững người vì quá tin mù quáng mà gây ra những hành vi tổn hại cho người khác và xã hội.</a:t>
            </a:r>
            <a:endParaRPr lang="en-US" altLang="en-US" sz="2400" b="1" dirty="0">
              <a:solidFill>
                <a:srgbClr val="0000FF"/>
              </a:solidFill>
              <a:latin typeface="+mj-lt"/>
            </a:endParaRPr>
          </a:p>
          <a:p>
            <a:pPr eaLnBrk="1" hangingPunct="1">
              <a:spcBef>
                <a:spcPct val="0"/>
              </a:spcBef>
              <a:buClrTx/>
              <a:buSzTx/>
              <a:buFontTx/>
              <a:buNone/>
            </a:pPr>
            <a:r>
              <a:rPr lang="it-IT" altLang="en-US" sz="2400" b="1" dirty="0">
                <a:latin typeface="Times New Roman" panose="02020603050405020304" pitchFamily="18" charset="0"/>
              </a:rPr>
              <a:t>- Tụ tập uống rượu say, đánh bạc vào ngày lễ tết            </a:t>
            </a:r>
            <a:r>
              <a:rPr lang="en-US" altLang="en-US" sz="2400" b="1" dirty="0" err="1">
                <a:solidFill>
                  <a:srgbClr val="0000FF"/>
                </a:solidFill>
                <a:latin typeface="Times New Roman" panose="02020603050405020304" pitchFamily="18" charset="0"/>
              </a:rPr>
              <a:t>Đánh</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nhau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mất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đoàn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kết</a:t>
            </a:r>
            <a:endParaRPr lang="en-US" altLang="en-US" sz="2400" b="1" dirty="0">
              <a:solidFill>
                <a:srgbClr val="0000FF"/>
              </a:solidFill>
              <a:latin typeface="Times New Roman" panose="02020603050405020304" pitchFamily="18" charset="0"/>
            </a:endParaRPr>
          </a:p>
          <a:p>
            <a:pPr eaLnBrk="1" hangingPunct="1">
              <a:spcBef>
                <a:spcPct val="0"/>
              </a:spcBef>
              <a:buClrTx/>
              <a:buSzTx/>
              <a:buFontTx/>
              <a:buNone/>
            </a:pPr>
            <a:r>
              <a:rPr lang="it-IT" altLang="en-US" sz="2400" b="1" dirty="0">
                <a:latin typeface="Times New Roman" panose="02020603050405020304" pitchFamily="18" charset="0"/>
              </a:rPr>
              <a:t>- Tổ chức đám ma có ăn uống linh đình                </a:t>
            </a:r>
            <a:r>
              <a:rPr lang="it-IT" altLang="en-US" sz="2400" b="1" dirty="0">
                <a:solidFill>
                  <a:schemeClr val="tx2"/>
                </a:solidFill>
                <a:latin typeface="Times New Roman" panose="02020603050405020304" pitchFamily="18" charset="0"/>
              </a:rPr>
              <a:t>t</a:t>
            </a:r>
            <a:r>
              <a:rPr lang="en-US" altLang="en-US" sz="2400" b="1" dirty="0" err="1">
                <a:solidFill>
                  <a:schemeClr val="tx2"/>
                </a:solidFill>
                <a:latin typeface="Times New Roman" panose="02020603050405020304" pitchFamily="18" charset="0"/>
              </a:rPr>
              <a:t>ốn</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kém</a:t>
            </a:r>
            <a:endParaRPr lang="en-US" altLang="en-US" sz="2400" b="1" dirty="0">
              <a:solidFill>
                <a:schemeClr val="tx2"/>
              </a:solidFill>
              <a:latin typeface="Times New Roman" panose="02020603050405020304" pitchFamily="18" charset="0"/>
            </a:endParaRPr>
          </a:p>
          <a:p>
            <a:pPr eaLnBrk="1" hangingPunct="1">
              <a:spcBef>
                <a:spcPct val="0"/>
              </a:spcBef>
              <a:buClrTx/>
              <a:buSzTx/>
              <a:buFontTx/>
              <a:buChar char="-"/>
            </a:pPr>
            <a:r>
              <a:rPr lang="en-US" altLang="en-US" sz="2400" b="1" dirty="0" err="1">
                <a:latin typeface="Times New Roman" panose="02020603050405020304" pitchFamily="18" charset="0"/>
              </a:rPr>
              <a:t>Để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người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nhiều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đem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chôn</a:t>
            </a:r>
            <a:r>
              <a:rPr lang="en-US" altLang="en-US" sz="2400" b="1" dirty="0">
                <a:latin typeface="Times New Roman" panose="02020603050405020304" pitchFamily="18" charset="0"/>
              </a:rPr>
              <a:t>             </a:t>
            </a:r>
            <a:r>
              <a:rPr lang="en-US" altLang="en-US" sz="2400" b="1" dirty="0" err="1">
                <a:solidFill>
                  <a:schemeClr val="tx2"/>
                </a:solidFill>
                <a:latin typeface="Times New Roman" panose="02020603050405020304" pitchFamily="18" charset="0"/>
              </a:rPr>
              <a:t>mất</a:t>
            </a:r>
            <a:r>
              <a:rPr lang="en-US" altLang="en-US" sz="2400" b="1" dirty="0">
                <a:solidFill>
                  <a:schemeClr val="tx2"/>
                </a:solidFill>
                <a:latin typeface="Times New Roman" panose="02020603050405020304" pitchFamily="18" charset="0"/>
              </a:rPr>
              <a:t> </a:t>
            </a:r>
          </a:p>
          <a:p>
            <a:pPr eaLnBrk="1" hangingPunct="1">
              <a:spcBef>
                <a:spcPct val="0"/>
              </a:spcBef>
              <a:buClrTx/>
              <a:buSzTx/>
              <a:buFontTx/>
              <a:buNone/>
            </a:pP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vệ</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sinh</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dễ</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lây</a:t>
            </a:r>
            <a:r>
              <a:rPr lang="en-US" altLang="en-US" sz="2400" b="1" dirty="0">
                <a:solidFill>
                  <a:schemeClr val="tx2"/>
                </a:solidFill>
                <a:latin typeface="Times New Roman" panose="02020603050405020304" pitchFamily="18" charset="0"/>
              </a:rPr>
              <a:t> </a:t>
            </a:r>
            <a:r>
              <a:rPr lang="en-US" altLang="en-US" sz="2400" b="1" dirty="0" err="1">
                <a:solidFill>
                  <a:schemeClr val="tx2"/>
                </a:solidFill>
                <a:latin typeface="Times New Roman" panose="02020603050405020304" pitchFamily="18" charset="0"/>
              </a:rPr>
              <a:t>bệnh</a:t>
            </a:r>
            <a:r>
              <a:rPr lang="en-US" altLang="en-US" sz="2400" b="1" dirty="0">
                <a:solidFill>
                  <a:schemeClr val="tx2"/>
                </a:solidFill>
                <a:latin typeface="Times New Roman" panose="02020603050405020304" pitchFamily="18" charset="0"/>
              </a:rPr>
              <a:t>	</a:t>
            </a:r>
          </a:p>
        </p:txBody>
      </p:sp>
      <p:sp>
        <p:nvSpPr>
          <p:cNvPr id="10245" name="Line 6"/>
          <p:cNvSpPr>
            <a:spLocks noChangeShapeType="1"/>
          </p:cNvSpPr>
          <p:nvPr/>
        </p:nvSpPr>
        <p:spPr bwMode="auto">
          <a:xfrm>
            <a:off x="6477000" y="12954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19" name="Line 7"/>
          <p:cNvSpPr>
            <a:spLocks noChangeShapeType="1"/>
          </p:cNvSpPr>
          <p:nvPr/>
        </p:nvSpPr>
        <p:spPr bwMode="auto">
          <a:xfrm>
            <a:off x="2819400" y="1981200"/>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Line 8"/>
          <p:cNvSpPr>
            <a:spLocks noChangeShapeType="1"/>
          </p:cNvSpPr>
          <p:nvPr/>
        </p:nvSpPr>
        <p:spPr bwMode="auto">
          <a:xfrm>
            <a:off x="2209800" y="3124200"/>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1" name="Line 9"/>
          <p:cNvSpPr>
            <a:spLocks noChangeShapeType="1"/>
          </p:cNvSpPr>
          <p:nvPr/>
        </p:nvSpPr>
        <p:spPr bwMode="auto">
          <a:xfrm>
            <a:off x="6400800" y="3810000"/>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9"/>
          <p:cNvSpPr>
            <a:spLocks noChangeShapeType="1"/>
          </p:cNvSpPr>
          <p:nvPr/>
        </p:nvSpPr>
        <p:spPr bwMode="auto">
          <a:xfrm>
            <a:off x="6781800" y="4953000"/>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a:off x="5257800" y="4495800"/>
            <a:ext cx="762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743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7">
                                            <p:txEl>
                                              <p:pRg st="1" end="1"/>
                                            </p:txEl>
                                          </p:spTgt>
                                        </p:tgtEl>
                                        <p:attrNameLst>
                                          <p:attrName>style.visibility</p:attrName>
                                        </p:attrNameLst>
                                      </p:cBhvr>
                                      <p:to>
                                        <p:strVal val="visible"/>
                                      </p:to>
                                    </p:set>
                                    <p:animEffect transition="in" filter="fade">
                                      <p:cBhvr>
                                        <p:cTn id="7" dur="1000"/>
                                        <p:tgtEl>
                                          <p:spTgt spid="38917">
                                            <p:txEl>
                                              <p:pRg st="1" end="1"/>
                                            </p:txEl>
                                          </p:spTgt>
                                        </p:tgtEl>
                                      </p:cBhvr>
                                    </p:animEffect>
                                    <p:anim calcmode="lin" valueType="num">
                                      <p:cBhvr>
                                        <p:cTn id="8" dur="1000" fill="hold"/>
                                        <p:tgtEl>
                                          <p:spTgt spid="389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89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8917">
                                            <p:txEl>
                                              <p:pRg st="3" end="3"/>
                                            </p:txEl>
                                          </p:spTgt>
                                        </p:tgtEl>
                                        <p:attrNameLst>
                                          <p:attrName>style.visibility</p:attrName>
                                        </p:attrNameLst>
                                      </p:cBhvr>
                                      <p:to>
                                        <p:strVal val="visible"/>
                                      </p:to>
                                    </p:set>
                                    <p:animEffect transition="in" filter="fade">
                                      <p:cBhvr>
                                        <p:cTn id="14" dur="1000"/>
                                        <p:tgtEl>
                                          <p:spTgt spid="38917">
                                            <p:txEl>
                                              <p:pRg st="3" end="3"/>
                                            </p:txEl>
                                          </p:spTgt>
                                        </p:tgtEl>
                                      </p:cBhvr>
                                    </p:animEffect>
                                    <p:anim calcmode="lin" valueType="num">
                                      <p:cBhvr>
                                        <p:cTn id="15" dur="1000" fill="hold"/>
                                        <p:tgtEl>
                                          <p:spTgt spid="3891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8917">
                                            <p:txEl>
                                              <p:pRg st="3" end="3"/>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8917">
                                            <p:txEl>
                                              <p:pRg st="4" end="4"/>
                                            </p:txEl>
                                          </p:spTgt>
                                        </p:tgtEl>
                                        <p:attrNameLst>
                                          <p:attrName>style.visibility</p:attrName>
                                        </p:attrNameLst>
                                      </p:cBhvr>
                                      <p:to>
                                        <p:strVal val="visible"/>
                                      </p:to>
                                    </p:set>
                                    <p:animEffect transition="in" filter="fade">
                                      <p:cBhvr>
                                        <p:cTn id="27" dur="1000"/>
                                        <p:tgtEl>
                                          <p:spTgt spid="38917">
                                            <p:txEl>
                                              <p:pRg st="4" end="4"/>
                                            </p:txEl>
                                          </p:spTgt>
                                        </p:tgtEl>
                                      </p:cBhvr>
                                    </p:animEffect>
                                    <p:anim calcmode="lin" valueType="num">
                                      <p:cBhvr>
                                        <p:cTn id="28" dur="10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8917">
                                            <p:txEl>
                                              <p:pRg st="4" end="4"/>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nodeType="afterEffect">
                                  <p:stCondLst>
                                    <p:cond delay="0"/>
                                  </p:stCondLst>
                                  <p:childTnLst>
                                    <p:set>
                                      <p:cBhvr>
                                        <p:cTn id="32" dur="1" fill="hold">
                                          <p:stCondLst>
                                            <p:cond delay="0"/>
                                          </p:stCondLst>
                                        </p:cTn>
                                        <p:tgtEl>
                                          <p:spTgt spid="38920"/>
                                        </p:tgtEl>
                                        <p:attrNameLst>
                                          <p:attrName>style.visibility</p:attrName>
                                        </p:attrNameLst>
                                      </p:cBhvr>
                                      <p:to>
                                        <p:strVal val="visible"/>
                                      </p:to>
                                    </p:set>
                                    <p:animEffect transition="in" filter="fade">
                                      <p:cBhvr>
                                        <p:cTn id="33" dur="1000"/>
                                        <p:tgtEl>
                                          <p:spTgt spid="38920"/>
                                        </p:tgtEl>
                                      </p:cBhvr>
                                    </p:animEffect>
                                    <p:anim calcmode="lin" valueType="num">
                                      <p:cBhvr>
                                        <p:cTn id="34" dur="1000" fill="hold"/>
                                        <p:tgtEl>
                                          <p:spTgt spid="38920"/>
                                        </p:tgtEl>
                                        <p:attrNameLst>
                                          <p:attrName>ppt_x</p:attrName>
                                        </p:attrNameLst>
                                      </p:cBhvr>
                                      <p:tavLst>
                                        <p:tav tm="0">
                                          <p:val>
                                            <p:strVal val="#ppt_x"/>
                                          </p:val>
                                        </p:tav>
                                        <p:tav tm="100000">
                                          <p:val>
                                            <p:strVal val="#ppt_x"/>
                                          </p:val>
                                        </p:tav>
                                      </p:tavLst>
                                    </p:anim>
                                    <p:anim calcmode="lin" valueType="num">
                                      <p:cBhvr>
                                        <p:cTn id="35" dur="10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8917">
                                            <p:txEl>
                                              <p:pRg st="5" end="5"/>
                                            </p:txEl>
                                          </p:spTgt>
                                        </p:tgtEl>
                                        <p:attrNameLst>
                                          <p:attrName>style.visibility</p:attrName>
                                        </p:attrNameLst>
                                      </p:cBhvr>
                                      <p:to>
                                        <p:strVal val="visible"/>
                                      </p:to>
                                    </p:set>
                                    <p:animEffect transition="in" filter="fade">
                                      <p:cBhvr>
                                        <p:cTn id="40" dur="1000"/>
                                        <p:tgtEl>
                                          <p:spTgt spid="38917">
                                            <p:txEl>
                                              <p:pRg st="5" end="5"/>
                                            </p:txEl>
                                          </p:spTgt>
                                        </p:tgtEl>
                                      </p:cBhvr>
                                    </p:animEffect>
                                    <p:anim calcmode="lin" valueType="num">
                                      <p:cBhvr>
                                        <p:cTn id="41" dur="1000" fill="hold"/>
                                        <p:tgtEl>
                                          <p:spTgt spid="3891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8917">
                                            <p:txEl>
                                              <p:pRg st="5" end="5"/>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42" presetClass="entr" presetSubtype="0" fill="hold" nodeType="afterEffect">
                                  <p:stCondLst>
                                    <p:cond delay="0"/>
                                  </p:stCondLst>
                                  <p:childTnLst>
                                    <p:set>
                                      <p:cBhvr>
                                        <p:cTn id="45" dur="1" fill="hold">
                                          <p:stCondLst>
                                            <p:cond delay="0"/>
                                          </p:stCondLst>
                                        </p:cTn>
                                        <p:tgtEl>
                                          <p:spTgt spid="38921"/>
                                        </p:tgtEl>
                                        <p:attrNameLst>
                                          <p:attrName>style.visibility</p:attrName>
                                        </p:attrNameLst>
                                      </p:cBhvr>
                                      <p:to>
                                        <p:strVal val="visible"/>
                                      </p:to>
                                    </p:set>
                                    <p:animEffect transition="in" filter="fade">
                                      <p:cBhvr>
                                        <p:cTn id="46" dur="1000"/>
                                        <p:tgtEl>
                                          <p:spTgt spid="38921"/>
                                        </p:tgtEl>
                                      </p:cBhvr>
                                    </p:animEffect>
                                    <p:anim calcmode="lin" valueType="num">
                                      <p:cBhvr>
                                        <p:cTn id="47" dur="1000" fill="hold"/>
                                        <p:tgtEl>
                                          <p:spTgt spid="38921"/>
                                        </p:tgtEl>
                                        <p:attrNameLst>
                                          <p:attrName>ppt_x</p:attrName>
                                        </p:attrNameLst>
                                      </p:cBhvr>
                                      <p:tavLst>
                                        <p:tav tm="0">
                                          <p:val>
                                            <p:strVal val="#ppt_x"/>
                                          </p:val>
                                        </p:tav>
                                        <p:tav tm="100000">
                                          <p:val>
                                            <p:strVal val="#ppt_x"/>
                                          </p:val>
                                        </p:tav>
                                      </p:tavLst>
                                    </p:anim>
                                    <p:anim calcmode="lin" valueType="num">
                                      <p:cBhvr>
                                        <p:cTn id="48" dur="10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38917">
                                            <p:txEl>
                                              <p:pRg st="6" end="6"/>
                                            </p:txEl>
                                          </p:spTgt>
                                        </p:tgtEl>
                                        <p:attrNameLst>
                                          <p:attrName>style.visibility</p:attrName>
                                        </p:attrNameLst>
                                      </p:cBhvr>
                                      <p:to>
                                        <p:strVal val="visible"/>
                                      </p:to>
                                    </p:set>
                                    <p:animEffect transition="in" filter="fade">
                                      <p:cBhvr>
                                        <p:cTn id="53" dur="1000"/>
                                        <p:tgtEl>
                                          <p:spTgt spid="38917">
                                            <p:txEl>
                                              <p:pRg st="6" end="6"/>
                                            </p:txEl>
                                          </p:spTgt>
                                        </p:tgtEl>
                                      </p:cBhvr>
                                    </p:animEffect>
                                    <p:anim calcmode="lin" valueType="num">
                                      <p:cBhvr>
                                        <p:cTn id="54" dur="1000" fill="hold"/>
                                        <p:tgtEl>
                                          <p:spTgt spid="38917">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8917">
                                            <p:txEl>
                                              <p:pRg st="6" end="6"/>
                                            </p:txEl>
                                          </p:spTgt>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000"/>
                            </p:stCondLst>
                            <p:childTnLst>
                              <p:par>
                                <p:cTn id="57" presetID="42"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38917">
                                            <p:txEl>
                                              <p:pRg st="7" end="7"/>
                                            </p:txEl>
                                          </p:spTgt>
                                        </p:tgtEl>
                                        <p:attrNameLst>
                                          <p:attrName>style.visibility</p:attrName>
                                        </p:attrNameLst>
                                      </p:cBhvr>
                                      <p:to>
                                        <p:strVal val="visible"/>
                                      </p:to>
                                    </p:set>
                                    <p:animEffect transition="in" filter="fade">
                                      <p:cBhvr>
                                        <p:cTn id="66" dur="1000"/>
                                        <p:tgtEl>
                                          <p:spTgt spid="38917">
                                            <p:txEl>
                                              <p:pRg st="7" end="7"/>
                                            </p:txEl>
                                          </p:spTgt>
                                        </p:tgtEl>
                                      </p:cBhvr>
                                    </p:animEffect>
                                    <p:anim calcmode="lin" valueType="num">
                                      <p:cBhvr>
                                        <p:cTn id="67" dur="1000" fill="hold"/>
                                        <p:tgtEl>
                                          <p:spTgt spid="38917">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38917">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8917">
                                            <p:txEl>
                                              <p:pRg st="8" end="8"/>
                                            </p:txEl>
                                          </p:spTgt>
                                        </p:tgtEl>
                                        <p:attrNameLst>
                                          <p:attrName>style.visibility</p:attrName>
                                        </p:attrNameLst>
                                      </p:cBhvr>
                                      <p:to>
                                        <p:strVal val="visible"/>
                                      </p:to>
                                    </p:set>
                                    <p:animEffect transition="in" filter="fade">
                                      <p:cBhvr>
                                        <p:cTn id="71" dur="1000"/>
                                        <p:tgtEl>
                                          <p:spTgt spid="38917">
                                            <p:txEl>
                                              <p:pRg st="8" end="8"/>
                                            </p:txEl>
                                          </p:spTgt>
                                        </p:tgtEl>
                                      </p:cBhvr>
                                    </p:animEffect>
                                    <p:anim calcmode="lin" valueType="num">
                                      <p:cBhvr>
                                        <p:cTn id="72" dur="1000" fill="hold"/>
                                        <p:tgtEl>
                                          <p:spTgt spid="38917">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8917">
                                            <p:txEl>
                                              <p:pRg st="8" end="8"/>
                                            </p:txEl>
                                          </p:spTgt>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1000"/>
                            </p:stCondLst>
                            <p:childTnLst>
                              <p:par>
                                <p:cTn id="75" presetID="42" presetClass="entr" presetSubtype="0"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1000" y="0"/>
            <a:ext cx="8458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FF"/>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Những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việc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làm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đúng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chưa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đúng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của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bản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thân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gia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đình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và</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cộng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đồng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nơi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gia</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đình</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trong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việc</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xây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dựng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nếp</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sống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văn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hóa</a:t>
            </a:r>
            <a:r>
              <a:rPr lang="en-US" altLang="en-US" sz="2400" b="1" dirty="0">
                <a:solidFill>
                  <a:srgbClr val="FF0000"/>
                </a:solidFill>
                <a:latin typeface="Times New Roman" panose="02020603050405020304" pitchFamily="18" charset="0"/>
              </a:rPr>
              <a:t>.</a:t>
            </a:r>
          </a:p>
        </p:txBody>
      </p:sp>
      <p:sp>
        <p:nvSpPr>
          <p:cNvPr id="2" name="Hộp Văn bản 1">
            <a:extLst>
              <a:ext uri="{FF2B5EF4-FFF2-40B4-BE49-F238E27FC236}">
                <a16:creationId xmlns:a16="http://schemas.microsoft.com/office/drawing/2014/main" id="{B6796DEB-E6DD-493A-B8CE-3ACB52D5742C}"/>
              </a:ext>
            </a:extLst>
          </p:cNvPr>
          <p:cNvSpPr txBox="1"/>
          <p:nvPr/>
        </p:nvSpPr>
        <p:spPr>
          <a:xfrm>
            <a:off x="533400" y="1077098"/>
            <a:ext cx="33528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Những</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việc</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làm</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đúng</a:t>
            </a:r>
            <a:endPar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
        <p:nvSpPr>
          <p:cNvPr id="3" name="Hộp Văn bản 2">
            <a:extLst>
              <a:ext uri="{FF2B5EF4-FFF2-40B4-BE49-F238E27FC236}">
                <a16:creationId xmlns:a16="http://schemas.microsoft.com/office/drawing/2014/main" id="{061FFCD1-8E99-43D2-A7E9-3C1168AB3345}"/>
              </a:ext>
            </a:extLst>
          </p:cNvPr>
          <p:cNvSpPr txBox="1"/>
          <p:nvPr/>
        </p:nvSpPr>
        <p:spPr>
          <a:xfrm>
            <a:off x="4886325" y="1107876"/>
            <a:ext cx="38862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Những</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việc</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làm</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chưa</a:t>
            </a:r>
            <a:r>
              <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srgbClr val="0070C0"/>
                </a:solidFill>
                <a:effectLst/>
                <a:uLnTx/>
                <a:uFillTx/>
                <a:latin typeface="Times New Roman" pitchFamily="18" charset="0"/>
                <a:ea typeface="+mn-ea"/>
                <a:cs typeface="+mn-cs"/>
              </a:rPr>
              <a:t>đúng</a:t>
            </a:r>
            <a:endParaRPr kumimoji="0" lang="en-US" sz="2000" b="1" i="0" u="none" strike="noStrike" kern="1200" cap="none" spc="0" normalizeH="0" baseline="0" noProof="0" dirty="0">
              <a:ln>
                <a:noFill/>
              </a:ln>
              <a:solidFill>
                <a:srgbClr val="0070C0"/>
              </a:solidFill>
              <a:effectLst/>
              <a:uLnTx/>
              <a:uFillTx/>
              <a:latin typeface="Times New Roman" pitchFamily="18" charset="0"/>
              <a:ea typeface="+mn-ea"/>
              <a:cs typeface="+mn-cs"/>
            </a:endParaRPr>
          </a:p>
        </p:txBody>
      </p:sp>
      <p:sp>
        <p:nvSpPr>
          <p:cNvPr id="4" name="Hộp Văn bản 3">
            <a:extLst>
              <a:ext uri="{FF2B5EF4-FFF2-40B4-BE49-F238E27FC236}">
                <a16:creationId xmlns:a16="http://schemas.microsoft.com/office/drawing/2014/main" id="{538C240C-7FA1-47B8-9A1D-9EED0B1DF861}"/>
              </a:ext>
            </a:extLst>
          </p:cNvPr>
          <p:cNvSpPr txBox="1"/>
          <p:nvPr/>
        </p:nvSpPr>
        <p:spPr>
          <a:xfrm>
            <a:off x="76200" y="1661755"/>
            <a:ext cx="4572000" cy="4339650"/>
          </a:xfrm>
          <a:prstGeom prst="rect">
            <a:avLst/>
          </a:prstGeom>
          <a:noFill/>
          <a:ln w="19050">
            <a:solidFill>
              <a:srgbClr val="FF0000"/>
            </a:solidFill>
          </a:ln>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Các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gia</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đình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giúp</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nhau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tế</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Động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viên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con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cháu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đến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trường</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Giữ</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gìn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vệ</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chung</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Phòng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chống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tệ</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nạn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xã</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hội</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Thực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hiện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đẻ</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có</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kế</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hoạch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Đọc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sách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báo</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tuyên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truyền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vận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động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quần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chúng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tham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gia</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hoạt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động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xã</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hội</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Thực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hiện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nếp</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sống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văn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minh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Đoàn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kết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giúp</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nhau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khi</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khó</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khăn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hoạn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nạn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Vệ</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đường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làng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ngõ</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xóm</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Trồng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cây</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xanh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làm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mát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đường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làng</a:t>
            </a:r>
            <a:endParaRPr lang="vi-VN" dirty="0"/>
          </a:p>
        </p:txBody>
      </p:sp>
      <p:sp>
        <p:nvSpPr>
          <p:cNvPr id="5" name="Hộp Văn bản 4">
            <a:extLst>
              <a:ext uri="{FF2B5EF4-FFF2-40B4-BE49-F238E27FC236}">
                <a16:creationId xmlns:a16="http://schemas.microsoft.com/office/drawing/2014/main" id="{22C46AE8-B1AF-4B8D-9ECB-A19AA74BEA09}"/>
              </a:ext>
            </a:extLst>
          </p:cNvPr>
          <p:cNvSpPr txBox="1"/>
          <p:nvPr/>
        </p:nvSpPr>
        <p:spPr>
          <a:xfrm>
            <a:off x="4648200" y="1600200"/>
            <a:ext cx="4495800" cy="4425827"/>
          </a:xfrm>
          <a:prstGeom prst="rect">
            <a:avLst/>
          </a:prstGeom>
          <a:noFill/>
          <a:ln w="19050">
            <a:solidFill>
              <a:srgbClr val="FF0000"/>
            </a:solidFill>
          </a:ln>
        </p:spPr>
        <p:txBody>
          <a:bodyPr wrap="square" rtlCol="0">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Không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quan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tâm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đến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người</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khác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Vứt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rác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bừa</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bãi</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Tụ</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tập</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quán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xá</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rượu</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chè</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Mua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số</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đề</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nghiện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hút</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Mê</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tín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dị</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đoan</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Tảo</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hôn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sinh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đẻ</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chưa</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có</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kế</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hoạch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Tổ</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chức</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đám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cưới</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đám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ma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linh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đình</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Lấn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chiếm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vỉa</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hè</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Vi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phạm</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luật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an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toàn</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giao</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thông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Gây</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mất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trật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tự</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nơi</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công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cộng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Char char="-"/>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Chặt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phá</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đốt</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rừng</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bừa</a:t>
            </a:r>
            <a:r>
              <a:rPr lang="en-US" sz="2000" b="1" dirty="0">
                <a:solidFill>
                  <a:prstClr val="black"/>
                </a:solidFill>
                <a:latin typeface="Times New Roman" pitchFamily="18" charset="0"/>
              </a:rPr>
              <a:t> </a:t>
            </a:r>
            <a:r>
              <a:rPr kumimoji="0" lang="en-US" sz="2000" b="1" i="0" u="none" strike="noStrike" kern="1200" cap="none" spc="0" normalizeH="0" baseline="0" noProof="0" dirty="0" err="1">
                <a:ln>
                  <a:noFill/>
                </a:ln>
                <a:solidFill>
                  <a:prstClr val="black"/>
                </a:solidFill>
                <a:effectLst/>
                <a:uLnTx/>
                <a:uFillTx/>
                <a:latin typeface="Times New Roman" pitchFamily="18" charset="0"/>
                <a:ea typeface="+mn-ea"/>
                <a:cs typeface="+mn-cs"/>
              </a:rPr>
              <a:t>bãi</a:t>
            </a: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defTabSz="914400" rtl="0" eaLnBrk="1" fontAlgn="base" latinLnBrk="0" hangingPunct="1">
              <a:lnSpc>
                <a:spcPct val="100000"/>
              </a:lnSpc>
              <a:spcBef>
                <a:spcPct val="20000"/>
              </a:spcBef>
              <a:spcAft>
                <a:spcPct val="0"/>
              </a:spcAft>
              <a:buClrTx/>
              <a:buSzTx/>
              <a:buFontTx/>
              <a:buChar char="-"/>
              <a:tabLst/>
              <a:defRPr/>
            </a:pPr>
            <a:endParaRPr lang="vi-VN" dirty="0"/>
          </a:p>
        </p:txBody>
      </p:sp>
    </p:spTree>
    <p:extLst>
      <p:ext uri="{BB962C8B-B14F-4D97-AF65-F5344CB8AC3E}">
        <p14:creationId xmlns:p14="http://schemas.microsoft.com/office/powerpoint/2010/main" val="30111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Effect transition="in" filter="barn(inVertical)">
                                      <p:cBhvr>
                                        <p:cTn id="7" dur="500"/>
                                        <p:tgtEl>
                                          <p:spTgt spid="1177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2" grpId="0"/>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395288" y="111125"/>
            <a:ext cx="8748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latin typeface="Times New Roman" panose="02020603050405020304" pitchFamily="18" charset="0"/>
                <a:cs typeface="Times New Roman" panose="02020603050405020304" pitchFamily="18" charset="0"/>
              </a:rPr>
              <a:t>Nội dung 4</a:t>
            </a:r>
            <a:r>
              <a:rPr lang="en-US" altLang="en-US" sz="2400" b="1" dirty="0">
                <a:latin typeface="Times New Roman" panose="02020603050405020304" pitchFamily="18" charset="0"/>
                <a:cs typeface="Times New Roman" panose="02020603050405020304" pitchFamily="18" charset="0"/>
              </a:rPr>
              <a:t>:  </a:t>
            </a:r>
            <a:endParaRPr lang="vi-VN" altLang="en-US"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GÓP PHẦN XÂY DỰNG NẾP SỐNG VĂN HÓA Ở </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CỘNG</a:t>
            </a:r>
            <a:r>
              <a:rPr lang="vi-VN"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ĐỒNG DÂN CƯ </a:t>
            </a:r>
          </a:p>
        </p:txBody>
      </p:sp>
      <p:sp>
        <p:nvSpPr>
          <p:cNvPr id="4" name="TextBox 3"/>
          <p:cNvSpPr txBox="1"/>
          <p:nvPr/>
        </p:nvSpPr>
        <p:spPr>
          <a:xfrm>
            <a:off x="395288" y="1447800"/>
            <a:ext cx="6785490" cy="523220"/>
          </a:xfrm>
          <a:prstGeom prst="rect">
            <a:avLst/>
          </a:prstGeom>
          <a:noFill/>
        </p:spPr>
        <p:txBody>
          <a:bodyPr wrap="square" rtlCol="0">
            <a:spAutoFit/>
          </a:bodyPr>
          <a:lstStyle/>
          <a:p>
            <a:r>
              <a:rPr lang="vi-VN" sz="2800" b="1" dirty="0">
                <a:solidFill>
                  <a:srgbClr val="0000FF"/>
                </a:solidFill>
                <a:latin typeface="+mj-lt"/>
              </a:rPr>
              <a:t>I. Đặt vấn đề: </a:t>
            </a:r>
            <a:r>
              <a:rPr lang="vi-VN" dirty="0">
                <a:latin typeface="+mj-lt"/>
              </a:rPr>
              <a:t>Học sinh tự đoc và tìm hiểu ở sgk trang 22, 23</a:t>
            </a:r>
            <a:endParaRPr lang="en-US" dirty="0">
              <a:latin typeface="+mj-lt"/>
            </a:endParaRPr>
          </a:p>
        </p:txBody>
      </p:sp>
      <p:sp>
        <p:nvSpPr>
          <p:cNvPr id="5" name="Text Box 9"/>
          <p:cNvSpPr txBox="1">
            <a:spLocks noChangeArrowheads="1"/>
          </p:cNvSpPr>
          <p:nvPr/>
        </p:nvSpPr>
        <p:spPr bwMode="auto">
          <a:xfrm>
            <a:off x="367214" y="197102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33CC"/>
                </a:solidFill>
                <a:latin typeface="Times New Roman" panose="02020603050405020304" pitchFamily="18" charset="0"/>
              </a:rPr>
              <a:t>II. </a:t>
            </a:r>
            <a:r>
              <a:rPr lang="en-US" altLang="en-US" sz="2800" b="1" dirty="0" err="1">
                <a:solidFill>
                  <a:srgbClr val="0033CC"/>
                </a:solidFill>
                <a:latin typeface="Times New Roman" panose="02020603050405020304" pitchFamily="18" charset="0"/>
              </a:rPr>
              <a:t>Nội</a:t>
            </a:r>
            <a:r>
              <a:rPr lang="en-US" altLang="en-US" sz="2800" b="1" dirty="0">
                <a:solidFill>
                  <a:srgbClr val="0033CC"/>
                </a:solidFill>
                <a:latin typeface="Times New Roman" panose="02020603050405020304" pitchFamily="18" charset="0"/>
              </a:rPr>
              <a:t> dung </a:t>
            </a: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học</a:t>
            </a:r>
            <a:endParaRPr lang="en-US" altLang="en-US" sz="2800" b="1" dirty="0">
              <a:solidFill>
                <a:srgbClr val="0033CC"/>
              </a:solidFill>
              <a:latin typeface="Times New Roman" panose="02020603050405020304" pitchFamily="18" charset="0"/>
            </a:endParaRPr>
          </a:p>
        </p:txBody>
      </p:sp>
      <p:sp>
        <p:nvSpPr>
          <p:cNvPr id="6" name="TextBox 5"/>
          <p:cNvSpPr txBox="1"/>
          <p:nvPr/>
        </p:nvSpPr>
        <p:spPr>
          <a:xfrm>
            <a:off x="533400" y="2564418"/>
            <a:ext cx="3886200" cy="523220"/>
          </a:xfrm>
          <a:prstGeom prst="rect">
            <a:avLst/>
          </a:prstGeom>
          <a:noFill/>
        </p:spPr>
        <p:txBody>
          <a:bodyPr wrap="square" rtlCol="0">
            <a:spAutoFit/>
          </a:bodyPr>
          <a:lstStyle/>
          <a:p>
            <a:r>
              <a:rPr lang="vi-VN" sz="2800" dirty="0">
                <a:solidFill>
                  <a:srgbClr val="FF0000"/>
                </a:solidFill>
                <a:latin typeface="+mj-lt"/>
              </a:rPr>
              <a:t>1. Cộng đồng dân cư: </a:t>
            </a:r>
            <a:endParaRPr lang="en-US" sz="2800" dirty="0">
              <a:solidFill>
                <a:srgbClr val="FF0000"/>
              </a:solidFill>
              <a:latin typeface="+mj-lt"/>
            </a:endParaRPr>
          </a:p>
        </p:txBody>
      </p:sp>
      <p:sp>
        <p:nvSpPr>
          <p:cNvPr id="7" name="Text Box 7"/>
          <p:cNvSpPr txBox="1">
            <a:spLocks noChangeArrowheads="1"/>
          </p:cNvSpPr>
          <p:nvPr/>
        </p:nvSpPr>
        <p:spPr bwMode="auto">
          <a:xfrm>
            <a:off x="399299" y="3157817"/>
            <a:ext cx="6934200" cy="289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sz="2400" b="1" dirty="0">
                <a:solidFill>
                  <a:srgbClr val="FF0000"/>
                </a:solidFill>
                <a:latin typeface="Times New Roman" panose="02020603050405020304" pitchFamily="18" charset="0"/>
              </a:rPr>
              <a:t>	</a:t>
            </a:r>
            <a:r>
              <a:rPr lang="vi-VN" altLang="en-US" sz="2800" b="1"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toàn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người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cùng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sinh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trong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lãnh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thổ</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hành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chính</a:t>
            </a:r>
            <a:r>
              <a:rPr lang="vi-VN" altLang="en-US" sz="2800" dirty="0">
                <a:latin typeface="Times New Roman" panose="02020603050405020304" pitchFamily="18" charset="0"/>
              </a:rPr>
              <a:t>.</a:t>
            </a:r>
          </a:p>
          <a:p>
            <a:pPr algn="just" eaLnBrk="1" hangingPunct="1">
              <a:spcBef>
                <a:spcPct val="50000"/>
              </a:spcBef>
              <a:buFontTx/>
              <a:buNone/>
            </a:pPr>
            <a:r>
              <a:rPr lang="vi-VN" altLang="en-US" sz="2800" dirty="0">
                <a:latin typeface="Times New Roman" panose="02020603050405020304" pitchFamily="18" charset="0"/>
              </a:rPr>
              <a:t>	- Họ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sự</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gắn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liên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hợp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để</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cùng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vì</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chung</a:t>
            </a:r>
            <a:r>
              <a:rPr lang="en-US" altLang="en-US" sz="2800" dirty="0">
                <a:latin typeface="Times New Roman" panose="02020603050405020304" pitchFamily="18" charset="0"/>
              </a:rPr>
              <a:t>.</a:t>
            </a:r>
          </a:p>
        </p:txBody>
      </p:sp>
      <p:grpSp>
        <p:nvGrpSpPr>
          <p:cNvPr id="8" name="Group 16"/>
          <p:cNvGrpSpPr>
            <a:grpSpLocks/>
          </p:cNvGrpSpPr>
          <p:nvPr/>
        </p:nvGrpSpPr>
        <p:grpSpPr bwMode="auto">
          <a:xfrm>
            <a:off x="6934200" y="876300"/>
            <a:ext cx="1968500" cy="5829300"/>
            <a:chOff x="3840" y="1960"/>
            <a:chExt cx="1528" cy="2264"/>
          </a:xfrm>
        </p:grpSpPr>
        <p:graphicFrame>
          <p:nvGraphicFramePr>
            <p:cNvPr id="9" name="Object 17"/>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name="Visio" r:id="rId2" imgW="1440656" imgH="1496616" progId="">
                    <p:embed/>
                  </p:oleObj>
                </mc:Choice>
                <mc:Fallback>
                  <p:oleObj name="Visio" r:id="rId2" imgW="1440656" imgH="1496616" progId="">
                    <p:embed/>
                    <p:pic>
                      <p:nvPicPr>
                        <p:cNvPr id="0" name="Picture 1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8"/>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name="Visio" r:id="rId4" imgW="1440656" imgH="1496616" progId="">
                    <p:embed/>
                  </p:oleObj>
                </mc:Choice>
                <mc:Fallback>
                  <p:oleObj name="Visio" r:id="rId4" imgW="1440656" imgH="1496616" progId="">
                    <p:embed/>
                    <p:pic>
                      <p:nvPicPr>
                        <p:cNvPr id="0" name="Picture 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9"/>
            <p:cNvGraphicFramePr>
              <a:graphicFrameLocks noChangeAspect="1"/>
            </p:cNvGraphicFramePr>
            <p:nvPr/>
          </p:nvGraphicFramePr>
          <p:xfrm>
            <a:off x="4618" y="2272"/>
            <a:ext cx="252" cy="336"/>
          </p:xfrm>
          <a:graphic>
            <a:graphicData uri="http://schemas.openxmlformats.org/presentationml/2006/ole">
              <mc:AlternateContent xmlns:mc="http://schemas.openxmlformats.org/markup-compatibility/2006">
                <mc:Choice xmlns:v="urn:schemas-microsoft-com:vml" Requires="v">
                  <p:oleObj name="Visio" r:id="rId5" imgW="1440656" imgH="1496616" progId="">
                    <p:embed/>
                  </p:oleObj>
                </mc:Choice>
                <mc:Fallback>
                  <p:oleObj name="Visio" r:id="rId5" imgW="1440656" imgH="1496616" progId="">
                    <p:embed/>
                    <p:pic>
                      <p:nvPicPr>
                        <p:cNvPr id="0" name="Picture 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22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0"/>
            <p:cNvGraphicFramePr>
              <a:graphicFrameLocks noChangeAspect="1"/>
            </p:cNvGraphicFramePr>
            <p:nvPr/>
          </p:nvGraphicFramePr>
          <p:xfrm>
            <a:off x="4448" y="2008"/>
            <a:ext cx="272" cy="384"/>
          </p:xfrm>
          <a:graphic>
            <a:graphicData uri="http://schemas.openxmlformats.org/presentationml/2006/ole">
              <mc:AlternateContent xmlns:mc="http://schemas.openxmlformats.org/markup-compatibility/2006">
                <mc:Choice xmlns:v="urn:schemas-microsoft-com:vml" Requires="v">
                  <p:oleObj name="Visio" r:id="rId6" imgW="1440656" imgH="1496616" progId="">
                    <p:embed/>
                  </p:oleObj>
                </mc:Choice>
                <mc:Fallback>
                  <p:oleObj name="Visio" r:id="rId6" imgW="1440656" imgH="1496616" progId="">
                    <p:embed/>
                    <p:pic>
                      <p:nvPicPr>
                        <p:cNvPr id="0" name="Picture 1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 y="2008"/>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name="Visio" r:id="rId7" imgW="1440656" imgH="1496616" progId="">
                    <p:embed/>
                  </p:oleObj>
                </mc:Choice>
                <mc:Fallback>
                  <p:oleObj name="Visio" r:id="rId7" imgW="1440656" imgH="1496616" progId="">
                    <p:embed/>
                    <p:pic>
                      <p:nvPicPr>
                        <p:cNvPr id="0"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2"/>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name="Visio" r:id="rId8" imgW="1440656" imgH="1496616" progId="">
                    <p:embed/>
                  </p:oleObj>
                </mc:Choice>
                <mc:Fallback>
                  <p:oleObj name="Visio" r:id="rId8" imgW="1440656" imgH="1496616" progId="">
                    <p:embed/>
                    <p:pic>
                      <p:nvPicPr>
                        <p:cNvPr id="0" name="Picture 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23"/>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name="Visio" r:id="rId9" imgW="1440656" imgH="1496616" progId="">
                    <p:embed/>
                  </p:oleObj>
                </mc:Choice>
                <mc:Fallback>
                  <p:oleObj name="Visio" r:id="rId9" imgW="1440656" imgH="1496616" progId="">
                    <p:embed/>
                    <p:pic>
                      <p:nvPicPr>
                        <p:cNvPr id="0" name="Picture 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4"/>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name="Visio" r:id="rId10" imgW="1440656" imgH="1496616" progId="">
                    <p:embed/>
                  </p:oleObj>
                </mc:Choice>
                <mc:Fallback>
                  <p:oleObj name="Visio" r:id="rId10" imgW="1440656" imgH="1496616" progId="">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5"/>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name="Visio" r:id="rId11" imgW="1440656" imgH="1496616" progId="">
                    <p:embed/>
                  </p:oleObj>
                </mc:Choice>
                <mc:Fallback>
                  <p:oleObj name="Visio" r:id="rId11" imgW="1440656" imgH="1496616" progId="">
                    <p:embed/>
                    <p:pic>
                      <p:nvPicPr>
                        <p:cNvPr id="0" name="Picture 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6"/>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name="Visio" r:id="rId12" imgW="1440656" imgH="1496616" progId="">
                    <p:embed/>
                  </p:oleObj>
                </mc:Choice>
                <mc:Fallback>
                  <p:oleObj name="Visio" r:id="rId12" imgW="1440656" imgH="1496616" progId="">
                    <p:embed/>
                    <p:pic>
                      <p:nvPicPr>
                        <p:cNvPr id="0" name="Picture 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7"/>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name="Visio" r:id="rId13" imgW="1440656" imgH="1496616" progId="">
                    <p:embed/>
                  </p:oleObj>
                </mc:Choice>
                <mc:Fallback>
                  <p:oleObj name="Visio" r:id="rId13" imgW="1440656" imgH="1496616" progId="">
                    <p:embed/>
                    <p:pic>
                      <p:nvPicPr>
                        <p:cNvPr id="0" name="Picture 1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name="Visio" r:id="rId14" imgW="1440656" imgH="1496616" progId="">
                    <p:embed/>
                  </p:oleObj>
                </mc:Choice>
                <mc:Fallback>
                  <p:oleObj name="Visio" r:id="rId14" imgW="1440656" imgH="1496616" progId="">
                    <p:embed/>
                    <p:pic>
                      <p:nvPicPr>
                        <p:cNvPr id="0" name="Picture 1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9"/>
            <p:cNvGraphicFramePr>
              <a:graphicFrameLocks noChangeAspect="1"/>
            </p:cNvGraphicFramePr>
            <p:nvPr/>
          </p:nvGraphicFramePr>
          <p:xfrm>
            <a:off x="4120" y="2068"/>
            <a:ext cx="180" cy="240"/>
          </p:xfrm>
          <a:graphic>
            <a:graphicData uri="http://schemas.openxmlformats.org/presentationml/2006/ole">
              <mc:AlternateContent xmlns:mc="http://schemas.openxmlformats.org/markup-compatibility/2006">
                <mc:Choice xmlns:v="urn:schemas-microsoft-com:vml" Requires="v">
                  <p:oleObj name="Visio" r:id="rId15" imgW="1440656" imgH="1496616" progId="">
                    <p:embed/>
                  </p:oleObj>
                </mc:Choice>
                <mc:Fallback>
                  <p:oleObj name="Visio" r:id="rId15" imgW="1440656" imgH="1496616" progId="">
                    <p:embed/>
                    <p:pic>
                      <p:nvPicPr>
                        <p:cNvPr id="0" name="Picture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 y="2068"/>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0"/>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name="Visio" r:id="rId16" imgW="1440656" imgH="1496616" progId="">
                    <p:embed/>
                  </p:oleObj>
                </mc:Choice>
                <mc:Fallback>
                  <p:oleObj name="Visio" r:id="rId16" imgW="1440656" imgH="1496616" progId="">
                    <p:embed/>
                    <p:pic>
                      <p:nvPicPr>
                        <p:cNvPr id="0"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5333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33400" y="1028700"/>
            <a:ext cx="358140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Có</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văn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hoá</a:t>
            </a:r>
            <a:endParaRPr lang="en-US" altLang="en-US" sz="2800" b="1" dirty="0">
              <a:solidFill>
                <a:srgbClr val="0000FF"/>
              </a:solidFill>
              <a:latin typeface="Times New Roman" panose="02020603050405020304" pitchFamily="18" charset="0"/>
            </a:endParaRPr>
          </a:p>
          <a:p>
            <a:pPr eaLnBrk="1" hangingPunct="1">
              <a:spcBef>
                <a:spcPct val="0"/>
              </a:spcBef>
              <a:buFontTx/>
              <a:buNone/>
            </a:pPr>
            <a:endParaRPr lang="en-US" altLang="en-US" sz="1800" dirty="0"/>
          </a:p>
        </p:txBody>
      </p:sp>
      <p:sp>
        <p:nvSpPr>
          <p:cNvPr id="7" name="TextBox 6"/>
          <p:cNvSpPr txBox="1">
            <a:spLocks noChangeArrowheads="1"/>
          </p:cNvSpPr>
          <p:nvPr/>
        </p:nvSpPr>
        <p:spPr bwMode="auto">
          <a:xfrm>
            <a:off x="4114800" y="1028700"/>
            <a:ext cx="4114800" cy="801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Thiếu văn hoá</a:t>
            </a:r>
          </a:p>
          <a:p>
            <a:pPr eaLnBrk="1" hangingPunct="1">
              <a:spcBef>
                <a:spcPct val="0"/>
              </a:spcBef>
              <a:buFontTx/>
              <a:buNone/>
            </a:pPr>
            <a:endParaRPr lang="en-US" altLang="en-US" sz="1800"/>
          </a:p>
        </p:txBody>
      </p:sp>
      <p:sp>
        <p:nvSpPr>
          <p:cNvPr id="8" name="TextBox 7"/>
          <p:cNvSpPr txBox="1">
            <a:spLocks noChangeArrowheads="1"/>
          </p:cNvSpPr>
          <p:nvPr/>
        </p:nvSpPr>
        <p:spPr bwMode="auto">
          <a:xfrm>
            <a:off x="533400" y="1820863"/>
            <a:ext cx="3581400" cy="4586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Truyền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thống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yêu</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nước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Đoàn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kết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nhân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rPr>
              <a:t>sinh</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đẻ</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có</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kế</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hoạch</a:t>
            </a:r>
            <a:r>
              <a:rPr lang="en-US" altLang="en-US" sz="2400" b="1" dirty="0">
                <a:solidFill>
                  <a:srgbClr val="002060"/>
                </a:solidFill>
                <a:latin typeface="Times New Roman" panose="02020603050405020304" pitchFamily="18" charset="0"/>
              </a:rPr>
              <a:t>.</a:t>
            </a:r>
            <a:endParaRPr lang="en-US" altLang="en-US" sz="24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a:t>
            </a:r>
            <a:r>
              <a:rPr lang="en-US" altLang="en-US" sz="2400" b="1" dirty="0" err="1">
                <a:solidFill>
                  <a:srgbClr val="002060"/>
                </a:solidFill>
                <a:latin typeface="Times New Roman" panose="02020603050405020304" pitchFamily="18" charset="0"/>
                <a:cs typeface="Times New Roman" panose="02020603050405020304" pitchFamily="18" charset="0"/>
              </a:rPr>
              <a:t>Tôn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sư</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trọng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đạo</a:t>
            </a:r>
            <a:r>
              <a:rPr lang="en-US" altLang="en-US" sz="2400" b="1" dirty="0">
                <a:solidFill>
                  <a:srgbClr val="002060"/>
                </a:solidFill>
                <a:latin typeface="Times New Roman" panose="02020603050405020304" pitchFamily="18" charset="0"/>
                <a:cs typeface="Times New Roman" panose="02020603050405020304" pitchFamily="18" charset="0"/>
              </a:rPr>
              <a:t> ; </a:t>
            </a:r>
            <a:r>
              <a:rPr lang="en-US" altLang="en-US" sz="2400" b="1" dirty="0" err="1">
                <a:solidFill>
                  <a:srgbClr val="002060"/>
                </a:solidFill>
                <a:latin typeface="Times New Roman" panose="02020603050405020304" pitchFamily="18" charset="0"/>
                <a:cs typeface="Times New Roman" panose="02020603050405020304" pitchFamily="18" charset="0"/>
              </a:rPr>
              <a:t>Vệ</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sinh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môi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trường</a:t>
            </a:r>
            <a:r>
              <a:rPr lang="en-US" altLang="en-US" sz="24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a:t>
            </a:r>
            <a:r>
              <a:rPr lang="en-US" altLang="en-US" sz="2400" b="1" dirty="0" err="1">
                <a:solidFill>
                  <a:srgbClr val="002060"/>
                </a:solidFill>
                <a:latin typeface="Times New Roman" panose="02020603050405020304" pitchFamily="18" charset="0"/>
                <a:cs typeface="Times New Roman" panose="02020603050405020304" pitchFamily="18" charset="0"/>
              </a:rPr>
              <a:t>Phòng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chống</a:t>
            </a:r>
            <a:r>
              <a:rPr lang="en-US" altLang="en-US" sz="2400" b="1" dirty="0">
                <a:solidFill>
                  <a:srgbClr val="002060"/>
                </a:solidFill>
                <a:latin typeface="Times New Roman" panose="02020603050405020304" pitchFamily="18" charset="0"/>
                <a:cs typeface="Times New Roman" panose="02020603050405020304" pitchFamily="18" charset="0"/>
              </a:rPr>
              <a:t> TNXH; </a:t>
            </a:r>
            <a:r>
              <a:rPr lang="en-US" altLang="en-US" sz="2400" b="1" dirty="0" err="1">
                <a:solidFill>
                  <a:srgbClr val="002060"/>
                </a:solidFill>
                <a:latin typeface="Times New Roman" panose="02020603050405020304" pitchFamily="18" charset="0"/>
                <a:cs typeface="Times New Roman" panose="02020603050405020304" pitchFamily="18" charset="0"/>
              </a:rPr>
              <a:t>Phòng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chống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tội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phạm</a:t>
            </a:r>
            <a:r>
              <a:rPr lang="en-US" altLang="en-US" sz="2400" b="1" dirty="0">
                <a:solidFill>
                  <a:srgbClr val="00206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Phong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tục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tập</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quán</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lành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mạnh</a:t>
            </a:r>
            <a:endParaRPr lang="en-US" altLang="en-US" sz="24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viên</a:t>
            </a:r>
            <a:r>
              <a:rPr lang="en-US" altLang="en-US" sz="2400" b="1" dirty="0">
                <a:solidFill>
                  <a:srgbClr val="002060"/>
                </a:solidFill>
                <a:latin typeface="Times New Roman" panose="02020603050405020304" pitchFamily="18" charset="0"/>
              </a:rPr>
              <a:t> con </a:t>
            </a:r>
            <a:r>
              <a:rPr lang="en-US" altLang="en-US" sz="2400" b="1" dirty="0" err="1">
                <a:solidFill>
                  <a:srgbClr val="002060"/>
                </a:solidFill>
                <a:latin typeface="Times New Roman" panose="02020603050405020304" pitchFamily="18" charset="0"/>
              </a:rPr>
              <a:t>cháu</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đến</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trường</a:t>
            </a:r>
            <a:r>
              <a:rPr lang="en-US" altLang="en-US" sz="2400" b="1" dirty="0">
                <a:solidFill>
                  <a:srgbClr val="002060"/>
                </a:solidFill>
                <a:latin typeface="Times New Roman" panose="02020603050405020304" pitchFamily="18" charset="0"/>
              </a:rPr>
              <a:t>…</a:t>
            </a:r>
          </a:p>
          <a:p>
            <a:pPr eaLnBrk="1" hangingPunct="1">
              <a:spcBef>
                <a:spcPct val="0"/>
              </a:spcBef>
              <a:buFontTx/>
              <a:buNone/>
            </a:pPr>
            <a:endParaRPr lang="en-US" altLang="en-US" sz="2800" dirty="0"/>
          </a:p>
        </p:txBody>
      </p:sp>
      <p:sp>
        <p:nvSpPr>
          <p:cNvPr id="9" name="TextBox 8"/>
          <p:cNvSpPr txBox="1"/>
          <p:nvPr/>
        </p:nvSpPr>
        <p:spPr>
          <a:xfrm>
            <a:off x="4114800" y="1820863"/>
            <a:ext cx="4114800" cy="4597400"/>
          </a:xfrm>
          <a:prstGeom prst="rect">
            <a:avLst/>
          </a:prstGeom>
          <a:noFill/>
          <a:ln>
            <a:solidFill>
              <a:schemeClr val="tx1"/>
            </a:solidFill>
          </a:ln>
        </p:spPr>
        <p:txBody>
          <a:bodyPr>
            <a:spAutoFit/>
          </a:bodyPr>
          <a:lstStyle/>
          <a:p>
            <a:pPr eaLnBrk="1" hangingPunct="1">
              <a:defRPr/>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Phong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tục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tập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hậu</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Nếp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nghĩ</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lối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sống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tùy</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tiện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voi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coi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pháp</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luật</a:t>
            </a:r>
            <a:r>
              <a:rPr lang="en-US" sz="2400" b="1" dirty="0">
                <a:solidFill>
                  <a:srgbClr val="002060"/>
                </a:solidFill>
                <a:latin typeface="Times New Roman" pitchFamily="18" charset="0"/>
                <a:cs typeface="Times New Roman" pitchFamily="18" charset="0"/>
              </a:rPr>
              <a:t> …)</a:t>
            </a:r>
          </a:p>
          <a:p>
            <a:pPr eaLnBrk="1" hangingPunct="1">
              <a:defRPr/>
            </a:pP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Cờ</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đánh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đề</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mê</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tín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dị</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đoan;Tệ</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xã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hội</a:t>
            </a:r>
            <a:r>
              <a:rPr lang="en-US" sz="2400" b="1" dirty="0">
                <a:solidFill>
                  <a:srgbClr val="002060"/>
                </a:solidFill>
                <a:latin typeface="Times New Roman" pitchFamily="18" charset="0"/>
                <a:cs typeface="Times New Roman" pitchFamily="18" charset="0"/>
              </a:rPr>
              <a:t> </a:t>
            </a:r>
          </a:p>
          <a:p>
            <a:pPr algn="just" eaLnBrk="1" hangingPunct="1">
              <a:spcBef>
                <a:spcPct val="20000"/>
              </a:spcBef>
              <a:defRPr/>
            </a:pP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Lấn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chiếm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vỉa</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hè</a:t>
            </a:r>
            <a:endParaRPr lang="en-US" sz="2400" b="1" dirty="0">
              <a:solidFill>
                <a:srgbClr val="002060"/>
              </a:solidFill>
              <a:latin typeface="Times New Roman" pitchFamily="18" charset="0"/>
            </a:endParaRPr>
          </a:p>
          <a:p>
            <a:pPr algn="just" eaLnBrk="1" hangingPunct="1">
              <a:spcBef>
                <a:spcPct val="20000"/>
              </a:spcBef>
              <a:defRPr/>
            </a:pPr>
            <a:r>
              <a:rPr lang="vi-VN" sz="2400" b="1" dirty="0">
                <a:solidFill>
                  <a:srgbClr val="002060"/>
                </a:solidFill>
                <a:latin typeface="Times New Roman" pitchFamily="18" charset="0"/>
              </a:rPr>
              <a:t>- </a:t>
            </a:r>
            <a:r>
              <a:rPr lang="en-US" sz="2400" b="1" dirty="0" err="1">
                <a:solidFill>
                  <a:srgbClr val="002060"/>
                </a:solidFill>
                <a:latin typeface="Times New Roman" pitchFamily="18" charset="0"/>
              </a:rPr>
              <a:t>Gây</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mất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trật</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tự</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nơi</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công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cộng</a:t>
            </a:r>
            <a:r>
              <a:rPr lang="en-US" sz="2400" b="1" dirty="0">
                <a:solidFill>
                  <a:srgbClr val="002060"/>
                </a:solidFill>
                <a:latin typeface="Times New Roman" pitchFamily="18" charset="0"/>
              </a:rPr>
              <a:t>….</a:t>
            </a:r>
          </a:p>
          <a:p>
            <a:pPr marL="457200" indent="-457200" algn="just" eaLnBrk="1" hangingPunct="1">
              <a:spcBef>
                <a:spcPct val="20000"/>
              </a:spcBef>
              <a:buFontTx/>
              <a:buChar char="-"/>
              <a:defRPr/>
            </a:pPr>
            <a:endParaRPr lang="en-US" sz="2800" b="1" dirty="0">
              <a:solidFill>
                <a:srgbClr val="002060"/>
              </a:solidFill>
              <a:latin typeface="Times New Roman" pitchFamily="18" charset="0"/>
            </a:endParaRPr>
          </a:p>
          <a:p>
            <a:pPr marL="457200" indent="-457200" algn="just" eaLnBrk="1" hangingPunct="1">
              <a:spcBef>
                <a:spcPct val="20000"/>
              </a:spcBef>
              <a:buFontTx/>
              <a:buChar char="-"/>
              <a:defRPr/>
            </a:pPr>
            <a:endParaRPr lang="en-US" sz="2800" dirty="0">
              <a:latin typeface="Arial" charset="0"/>
            </a:endParaRPr>
          </a:p>
        </p:txBody>
      </p:sp>
      <p:sp>
        <p:nvSpPr>
          <p:cNvPr id="10" name="Text Box 97"/>
          <p:cNvSpPr txBox="1">
            <a:spLocks noChangeArrowheads="1"/>
          </p:cNvSpPr>
          <p:nvPr/>
        </p:nvSpPr>
        <p:spPr bwMode="auto">
          <a:xfrm>
            <a:off x="514350" y="60198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=&gt; Tôn trọng và ủng hộ</a:t>
            </a:r>
          </a:p>
        </p:txBody>
      </p:sp>
      <p:sp>
        <p:nvSpPr>
          <p:cNvPr id="11" name="Text Box 98"/>
          <p:cNvSpPr txBox="1">
            <a:spLocks noChangeArrowheads="1"/>
          </p:cNvSpPr>
          <p:nvPr/>
        </p:nvSpPr>
        <p:spPr bwMode="auto">
          <a:xfrm>
            <a:off x="4305300" y="5605463"/>
            <a:ext cx="3733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=&gt; Phê phán, đấu tranh và tránh xa</a:t>
            </a:r>
          </a:p>
        </p:txBody>
      </p:sp>
      <p:sp>
        <p:nvSpPr>
          <p:cNvPr id="12" name="Rectangle 1"/>
          <p:cNvSpPr>
            <a:spLocks noChangeArrowheads="1"/>
          </p:cNvSpPr>
          <p:nvPr/>
        </p:nvSpPr>
        <p:spPr bwMode="auto">
          <a:xfrm>
            <a:off x="0" y="381000"/>
            <a:ext cx="8534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ko-KR" sz="2400" b="0" i="0" u="none" strike="noStrike" cap="none" normalizeH="0" baseline="0" dirty="0">
                <a:ln>
                  <a:noFill/>
                </a:ln>
                <a:solidFill>
                  <a:srgbClr val="FF0000"/>
                </a:solidFill>
                <a:effectLst/>
                <a:latin typeface="+mj-lt"/>
                <a:ea typeface="Times New Roman" pitchFamily="18" charset="0"/>
                <a:cs typeface="Arial" pitchFamily="34" charset="0"/>
              </a:rPr>
              <a:t>Những biểu hiện của nếp sống văn hoá ở cộng đồng dân cư? </a:t>
            </a:r>
            <a:endParaRPr kumimoji="0" lang="vi-VN" altLang="ko-KR" sz="2400" b="0" i="0" u="none" strike="noStrike" cap="none" normalizeH="0" baseline="0" dirty="0">
              <a:ln>
                <a:noFill/>
              </a:ln>
              <a:solidFill>
                <a:srgbClr val="FF0000"/>
              </a:solidFill>
              <a:effectLst/>
              <a:latin typeface="+mj-lt"/>
              <a:cs typeface="Arial" pitchFamily="34" charset="0"/>
            </a:endParaRPr>
          </a:p>
        </p:txBody>
      </p:sp>
    </p:spTree>
    <p:extLst>
      <p:ext uri="{BB962C8B-B14F-4D97-AF65-F5344CB8AC3E}">
        <p14:creationId xmlns:p14="http://schemas.microsoft.com/office/powerpoint/2010/main" val="2400680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DỌN DẸP VE SINH"/>
          <p:cNvPicPr>
            <a:picLocks noGrp="1" noChangeAspect="1" noChangeArrowheads="1"/>
          </p:cNvPicPr>
          <p:nvPr>
            <p:ph/>
          </p:nvPr>
        </p:nvPicPr>
        <p:blipFill>
          <a:blip r:embed="rId3" cstate="print"/>
          <a:srcRect/>
          <a:stretch>
            <a:fillRect/>
          </a:stretch>
        </p:blipFill>
        <p:spPr bwMode="auto">
          <a:xfrm>
            <a:off x="457200" y="71720"/>
            <a:ext cx="8229600" cy="5029200"/>
          </a:xfrm>
          <a:prstGeom prst="rect">
            <a:avLst/>
          </a:prstGeom>
          <a:noFill/>
        </p:spPr>
      </p:pic>
      <p:sp>
        <p:nvSpPr>
          <p:cNvPr id="7" name="TextBox 6"/>
          <p:cNvSpPr txBox="1"/>
          <p:nvPr/>
        </p:nvSpPr>
        <p:spPr>
          <a:xfrm flipH="1">
            <a:off x="2209800" y="5197643"/>
            <a:ext cx="452628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vi-VN" sz="2000" b="1" dirty="0">
                <a:latin typeface="Times New Roman" panose="02020603050405020304" pitchFamily="18" charset="0"/>
                <a:cs typeface="Times New Roman" panose="02020603050405020304" pitchFamily="18" charset="0"/>
              </a:rPr>
              <a:t>Dọn vệ sinh nơi ở</a:t>
            </a:r>
            <a:endParaRPr lang="en-US" sz="2000" b="1" dirty="0">
              <a:latin typeface="Times New Roman" panose="02020603050405020304" pitchFamily="18" charset="0"/>
              <a:cs typeface="Times New Roman" panose="02020603050405020304" pitchFamily="18" charset="0"/>
            </a:endParaRPr>
          </a:p>
        </p:txBody>
      </p:sp>
      <p:pic>
        <p:nvPicPr>
          <p:cNvPr id="5" name="Content Placeholder 2" descr="Kết quả hình ảnh cho TĂNG CƯỜNG TUẦN TRA CANH GÁC"/>
          <p:cNvPicPr>
            <a:picLocks noChangeAspect="1" noChangeArrowheads="1"/>
          </p:cNvPicPr>
          <p:nvPr/>
        </p:nvPicPr>
        <p:blipFill>
          <a:blip r:embed="rId4" cstate="print"/>
          <a:srcRect/>
          <a:stretch>
            <a:fillRect/>
          </a:stretch>
        </p:blipFill>
        <p:spPr bwMode="auto">
          <a:xfrm>
            <a:off x="457200" y="92715"/>
            <a:ext cx="8229600" cy="5505037"/>
          </a:xfrm>
          <a:prstGeom prst="rect">
            <a:avLst/>
          </a:prstGeom>
          <a:noFill/>
        </p:spPr>
      </p:pic>
      <p:sp>
        <p:nvSpPr>
          <p:cNvPr id="2" name="TextBox 1"/>
          <p:cNvSpPr txBox="1"/>
          <p:nvPr/>
        </p:nvSpPr>
        <p:spPr>
          <a:xfrm>
            <a:off x="3048000" y="5662391"/>
            <a:ext cx="3352800" cy="369332"/>
          </a:xfrm>
          <a:prstGeom prst="rect">
            <a:avLst/>
          </a:prstGeom>
          <a:noFill/>
        </p:spPr>
        <p:txBody>
          <a:bodyPr wrap="square" rtlCol="0">
            <a:spAutoFit/>
          </a:bodyPr>
          <a:lstStyle/>
          <a:p>
            <a:r>
              <a:rPr lang="vi-VN" b="1" dirty="0">
                <a:latin typeface="+mj-lt"/>
              </a:rPr>
              <a:t>Giữ gìn trật tự, an ninh</a:t>
            </a:r>
            <a:endParaRPr lang="en-US" b="1" dirty="0">
              <a:latin typeface="+mj-lt"/>
            </a:endParaRPr>
          </a:p>
        </p:txBody>
      </p:sp>
      <p:pic>
        <p:nvPicPr>
          <p:cNvPr id="10" name="Picture 5" descr="https://encrypted-tbn0.gstatic.com/images?q=tbn:ANd9GcSZ_j6hLKRV2xPyleHL2YSrF-CiEPG9jX1tgBd5FiJvSs1nGOcP"/>
          <p:cNvPicPr>
            <a:picLocks noChangeAspect="1" noChangeArrowheads="1"/>
          </p:cNvPicPr>
          <p:nvPr/>
        </p:nvPicPr>
        <p:blipFill>
          <a:blip r:embed="rId5" r:link="rId6"/>
          <a:srcRect/>
          <a:stretch>
            <a:fillRect/>
          </a:stretch>
        </p:blipFill>
        <p:spPr bwMode="auto">
          <a:xfrm>
            <a:off x="457200" y="76199"/>
            <a:ext cx="8305800" cy="5955524"/>
          </a:xfrm>
          <a:prstGeom prst="rect">
            <a:avLst/>
          </a:prstGeom>
          <a:noFill/>
          <a:ln w="9525">
            <a:noFill/>
            <a:miter lim="800000"/>
            <a:headEnd/>
            <a:tailEnd/>
          </a:ln>
        </p:spPr>
      </p:pic>
      <p:sp>
        <p:nvSpPr>
          <p:cNvPr id="11" name="TextBox 10"/>
          <p:cNvSpPr txBox="1"/>
          <p:nvPr/>
        </p:nvSpPr>
        <p:spPr>
          <a:xfrm>
            <a:off x="3855719" y="6128446"/>
            <a:ext cx="2545081" cy="400110"/>
          </a:xfrm>
          <a:prstGeom prst="rect">
            <a:avLst/>
          </a:prstGeom>
          <a:noFill/>
        </p:spPr>
        <p:txBody>
          <a:bodyPr wrap="square" rtlCol="0">
            <a:spAutoFit/>
          </a:bodyPr>
          <a:lstStyle/>
          <a:p>
            <a:r>
              <a:rPr lang="vi-VN" sz="2000" b="1" dirty="0">
                <a:latin typeface="+mj-lt"/>
              </a:rPr>
              <a:t>Đoàn kết xóm giềng</a:t>
            </a:r>
            <a:endParaRPr lang="en-US" sz="2000" b="1" dirty="0">
              <a:latin typeface="+mj-lt"/>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7082"/>
            <a:ext cx="8382000" cy="6521474"/>
          </a:xfrm>
          <a:prstGeom prst="rect">
            <a:avLst/>
          </a:prstGeom>
        </p:spPr>
      </p:pic>
    </p:spTree>
    <p:extLst>
      <p:ext uri="{BB962C8B-B14F-4D97-AF65-F5344CB8AC3E}">
        <p14:creationId xmlns:p14="http://schemas.microsoft.com/office/powerpoint/2010/main" val="347772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395288" y="111125"/>
            <a:ext cx="8748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400" b="1" dirty="0">
                <a:latin typeface="Times New Roman" panose="02020603050405020304" pitchFamily="18" charset="0"/>
                <a:cs typeface="Times New Roman" panose="02020603050405020304" pitchFamily="18" charset="0"/>
              </a:rPr>
              <a:t>Nội dung 4</a:t>
            </a:r>
            <a:r>
              <a:rPr lang="en-US" altLang="en-US" sz="2400" b="1" dirty="0">
                <a:latin typeface="Times New Roman" panose="02020603050405020304" pitchFamily="18" charset="0"/>
                <a:cs typeface="Times New Roman" panose="02020603050405020304" pitchFamily="18" charset="0"/>
              </a:rPr>
              <a:t>:  </a:t>
            </a:r>
            <a:endParaRPr lang="vi-VN" altLang="en-US"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GÓP PHẦN XÂY DỰNG NẾP SỐNG VĂN HÓA Ở </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CỘNG</a:t>
            </a:r>
            <a:r>
              <a:rPr lang="vi-VN"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ĐỒNG DÂN CƯ </a:t>
            </a:r>
          </a:p>
        </p:txBody>
      </p:sp>
      <p:sp>
        <p:nvSpPr>
          <p:cNvPr id="4" name="TextBox 3"/>
          <p:cNvSpPr txBox="1"/>
          <p:nvPr/>
        </p:nvSpPr>
        <p:spPr>
          <a:xfrm>
            <a:off x="395288" y="1447800"/>
            <a:ext cx="2271712" cy="523220"/>
          </a:xfrm>
          <a:prstGeom prst="rect">
            <a:avLst/>
          </a:prstGeom>
          <a:noFill/>
        </p:spPr>
        <p:txBody>
          <a:bodyPr wrap="square" rtlCol="0">
            <a:spAutoFit/>
          </a:bodyPr>
          <a:lstStyle/>
          <a:p>
            <a:r>
              <a:rPr lang="vi-VN" sz="2800" b="1" dirty="0">
                <a:solidFill>
                  <a:srgbClr val="0000FF"/>
                </a:solidFill>
                <a:latin typeface="+mj-lt"/>
              </a:rPr>
              <a:t>I. Đặt vấn đề</a:t>
            </a:r>
            <a:endParaRPr lang="en-US" dirty="0">
              <a:latin typeface="+mj-lt"/>
            </a:endParaRPr>
          </a:p>
        </p:txBody>
      </p:sp>
      <p:sp>
        <p:nvSpPr>
          <p:cNvPr id="5" name="Text Box 9"/>
          <p:cNvSpPr txBox="1">
            <a:spLocks noChangeArrowheads="1"/>
          </p:cNvSpPr>
          <p:nvPr/>
        </p:nvSpPr>
        <p:spPr bwMode="auto">
          <a:xfrm>
            <a:off x="367214" y="197102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33CC"/>
                </a:solidFill>
                <a:latin typeface="Times New Roman" panose="02020603050405020304" pitchFamily="18" charset="0"/>
              </a:rPr>
              <a:t>II. </a:t>
            </a:r>
            <a:r>
              <a:rPr lang="en-US" altLang="en-US" sz="2800" b="1" dirty="0" err="1">
                <a:solidFill>
                  <a:srgbClr val="0033CC"/>
                </a:solidFill>
                <a:latin typeface="Times New Roman" panose="02020603050405020304" pitchFamily="18" charset="0"/>
              </a:rPr>
              <a:t>Nội</a:t>
            </a:r>
            <a:r>
              <a:rPr lang="en-US" altLang="en-US" sz="2800" b="1" dirty="0">
                <a:solidFill>
                  <a:srgbClr val="0033CC"/>
                </a:solidFill>
                <a:latin typeface="Times New Roman" panose="02020603050405020304" pitchFamily="18" charset="0"/>
              </a:rPr>
              <a:t> dung </a:t>
            </a:r>
            <a:r>
              <a:rPr lang="en-US" altLang="en-US" sz="2800" b="1" dirty="0" err="1">
                <a:solidFill>
                  <a:srgbClr val="0033CC"/>
                </a:solidFill>
                <a:latin typeface="Times New Roman" panose="02020603050405020304" pitchFamily="18" charset="0"/>
              </a:rPr>
              <a:t>bài</a:t>
            </a:r>
            <a:r>
              <a:rPr lang="en-US" altLang="en-US" sz="2800" b="1" dirty="0">
                <a:solidFill>
                  <a:srgbClr val="0033CC"/>
                </a:solidFill>
                <a:latin typeface="Times New Roman" panose="02020603050405020304" pitchFamily="18" charset="0"/>
              </a:rPr>
              <a:t> </a:t>
            </a:r>
            <a:r>
              <a:rPr lang="en-US" altLang="en-US" sz="2800" b="1" dirty="0" err="1">
                <a:solidFill>
                  <a:srgbClr val="0033CC"/>
                </a:solidFill>
                <a:latin typeface="Times New Roman" panose="02020603050405020304" pitchFamily="18" charset="0"/>
              </a:rPr>
              <a:t>học</a:t>
            </a:r>
            <a:endParaRPr lang="en-US" altLang="en-US" sz="2800" b="1" dirty="0">
              <a:solidFill>
                <a:srgbClr val="0033CC"/>
              </a:solidFill>
              <a:latin typeface="Times New Roman" panose="02020603050405020304" pitchFamily="18" charset="0"/>
            </a:endParaRPr>
          </a:p>
        </p:txBody>
      </p:sp>
      <p:sp>
        <p:nvSpPr>
          <p:cNvPr id="6" name="TextBox 5"/>
          <p:cNvSpPr txBox="1"/>
          <p:nvPr/>
        </p:nvSpPr>
        <p:spPr>
          <a:xfrm>
            <a:off x="533400" y="2564418"/>
            <a:ext cx="3886200" cy="461665"/>
          </a:xfrm>
          <a:prstGeom prst="rect">
            <a:avLst/>
          </a:prstGeom>
          <a:noFill/>
        </p:spPr>
        <p:txBody>
          <a:bodyPr wrap="square" rtlCol="0">
            <a:spAutoFit/>
          </a:bodyPr>
          <a:lstStyle/>
          <a:p>
            <a:r>
              <a:rPr lang="vi-VN" sz="2400" b="1" dirty="0">
                <a:solidFill>
                  <a:srgbClr val="FF0000"/>
                </a:solidFill>
                <a:latin typeface="+mj-lt"/>
              </a:rPr>
              <a:t>1. </a:t>
            </a:r>
            <a:r>
              <a:rPr lang="vi-VN" sz="2400" b="1" u="sng" dirty="0">
                <a:solidFill>
                  <a:srgbClr val="FF0000"/>
                </a:solidFill>
                <a:latin typeface="+mj-lt"/>
              </a:rPr>
              <a:t>Cộng đồng dân cư </a:t>
            </a:r>
            <a:endParaRPr lang="en-US" sz="2400" b="1" u="sng" dirty="0">
              <a:solidFill>
                <a:srgbClr val="FF0000"/>
              </a:solidFill>
              <a:latin typeface="+mj-lt"/>
            </a:endParaRPr>
          </a:p>
        </p:txBody>
      </p:sp>
      <p:grpSp>
        <p:nvGrpSpPr>
          <p:cNvPr id="8" name="Group 16"/>
          <p:cNvGrpSpPr>
            <a:grpSpLocks/>
          </p:cNvGrpSpPr>
          <p:nvPr/>
        </p:nvGrpSpPr>
        <p:grpSpPr bwMode="auto">
          <a:xfrm>
            <a:off x="6934200" y="876300"/>
            <a:ext cx="1968500" cy="5829300"/>
            <a:chOff x="3840" y="1960"/>
            <a:chExt cx="1528" cy="2264"/>
          </a:xfrm>
        </p:grpSpPr>
        <p:graphicFrame>
          <p:nvGraphicFramePr>
            <p:cNvPr id="9" name="Object 17"/>
            <p:cNvGraphicFramePr>
              <a:graphicFrameLocks noChangeAspect="1"/>
            </p:cNvGraphicFramePr>
            <p:nvPr/>
          </p:nvGraphicFramePr>
          <p:xfrm>
            <a:off x="3840" y="2008"/>
            <a:ext cx="288" cy="384"/>
          </p:xfrm>
          <a:graphic>
            <a:graphicData uri="http://schemas.openxmlformats.org/presentationml/2006/ole">
              <mc:AlternateContent xmlns:mc="http://schemas.openxmlformats.org/markup-compatibility/2006">
                <mc:Choice xmlns:v="urn:schemas-microsoft-com:vml" Requires="v">
                  <p:oleObj name="Visio" r:id="rId2" imgW="1440656" imgH="1496616" progId="">
                    <p:embed/>
                  </p:oleObj>
                </mc:Choice>
                <mc:Fallback>
                  <p:oleObj name="Visio" r:id="rId2" imgW="1440656" imgH="1496616" progId="">
                    <p:embed/>
                    <p:pic>
                      <p:nvPicPr>
                        <p:cNvPr id="9"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 y="2008"/>
                          <a:ext cx="28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8"/>
            <p:cNvGraphicFramePr>
              <a:graphicFrameLocks noChangeAspect="1"/>
            </p:cNvGraphicFramePr>
            <p:nvPr/>
          </p:nvGraphicFramePr>
          <p:xfrm>
            <a:off x="4000" y="2000"/>
            <a:ext cx="324" cy="432"/>
          </p:xfrm>
          <a:graphic>
            <a:graphicData uri="http://schemas.openxmlformats.org/presentationml/2006/ole">
              <mc:AlternateContent xmlns:mc="http://schemas.openxmlformats.org/markup-compatibility/2006">
                <mc:Choice xmlns:v="urn:schemas-microsoft-com:vml" Requires="v">
                  <p:oleObj name="Visio" r:id="rId4" imgW="1440656" imgH="1496616" progId="">
                    <p:embed/>
                  </p:oleObj>
                </mc:Choice>
                <mc:Fallback>
                  <p:oleObj name="Visio" r:id="rId4" imgW="1440656" imgH="1496616" progId="">
                    <p:embed/>
                    <p:pic>
                      <p:nvPicPr>
                        <p:cNvPr id="10"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 y="2000"/>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9"/>
            <p:cNvGraphicFramePr>
              <a:graphicFrameLocks noChangeAspect="1"/>
            </p:cNvGraphicFramePr>
            <p:nvPr/>
          </p:nvGraphicFramePr>
          <p:xfrm>
            <a:off x="4618" y="2272"/>
            <a:ext cx="252" cy="336"/>
          </p:xfrm>
          <a:graphic>
            <a:graphicData uri="http://schemas.openxmlformats.org/presentationml/2006/ole">
              <mc:AlternateContent xmlns:mc="http://schemas.openxmlformats.org/markup-compatibility/2006">
                <mc:Choice xmlns:v="urn:schemas-microsoft-com:vml" Requires="v">
                  <p:oleObj name="Visio" r:id="rId5" imgW="1440656" imgH="1496616" progId="">
                    <p:embed/>
                  </p:oleObj>
                </mc:Choice>
                <mc:Fallback>
                  <p:oleObj name="Visio" r:id="rId5" imgW="1440656" imgH="1496616" progId="">
                    <p:embed/>
                    <p:pic>
                      <p:nvPicPr>
                        <p:cNvPr id="11"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2272"/>
                          <a:ext cx="252"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20"/>
            <p:cNvGraphicFramePr>
              <a:graphicFrameLocks noChangeAspect="1"/>
            </p:cNvGraphicFramePr>
            <p:nvPr/>
          </p:nvGraphicFramePr>
          <p:xfrm>
            <a:off x="4448" y="2008"/>
            <a:ext cx="272" cy="384"/>
          </p:xfrm>
          <a:graphic>
            <a:graphicData uri="http://schemas.openxmlformats.org/presentationml/2006/ole">
              <mc:AlternateContent xmlns:mc="http://schemas.openxmlformats.org/markup-compatibility/2006">
                <mc:Choice xmlns:v="urn:schemas-microsoft-com:vml" Requires="v">
                  <p:oleObj name="Visio" r:id="rId6" imgW="1440656" imgH="1496616" progId="">
                    <p:embed/>
                  </p:oleObj>
                </mc:Choice>
                <mc:Fallback>
                  <p:oleObj name="Visio" r:id="rId6" imgW="1440656" imgH="1496616" progId="">
                    <p:embed/>
                    <p:pic>
                      <p:nvPicPr>
                        <p:cNvPr id="12" name="Object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 y="2008"/>
                          <a:ext cx="27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21"/>
            <p:cNvGraphicFramePr>
              <a:graphicFrameLocks noChangeAspect="1"/>
            </p:cNvGraphicFramePr>
            <p:nvPr/>
          </p:nvGraphicFramePr>
          <p:xfrm>
            <a:off x="4192" y="2336"/>
            <a:ext cx="432" cy="352"/>
          </p:xfrm>
          <a:graphic>
            <a:graphicData uri="http://schemas.openxmlformats.org/presentationml/2006/ole">
              <mc:AlternateContent xmlns:mc="http://schemas.openxmlformats.org/markup-compatibility/2006">
                <mc:Choice xmlns:v="urn:schemas-microsoft-com:vml" Requires="v">
                  <p:oleObj name="Visio" r:id="rId7" imgW="1440656" imgH="1496616" progId="">
                    <p:embed/>
                  </p:oleObj>
                </mc:Choice>
                <mc:Fallback>
                  <p:oleObj name="Visio" r:id="rId7" imgW="1440656" imgH="1496616" progId="">
                    <p:embed/>
                    <p:pic>
                      <p:nvPicPr>
                        <p:cNvPr id="13" name="Object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2336"/>
                          <a:ext cx="432"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22"/>
            <p:cNvGraphicFramePr>
              <a:graphicFrameLocks noChangeAspect="1"/>
            </p:cNvGraphicFramePr>
            <p:nvPr/>
          </p:nvGraphicFramePr>
          <p:xfrm>
            <a:off x="4368" y="2472"/>
            <a:ext cx="324" cy="432"/>
          </p:xfrm>
          <a:graphic>
            <a:graphicData uri="http://schemas.openxmlformats.org/presentationml/2006/ole">
              <mc:AlternateContent xmlns:mc="http://schemas.openxmlformats.org/markup-compatibility/2006">
                <mc:Choice xmlns:v="urn:schemas-microsoft-com:vml" Requires="v">
                  <p:oleObj name="Visio" r:id="rId8" imgW="1440656" imgH="1496616" progId="">
                    <p:embed/>
                  </p:oleObj>
                </mc:Choice>
                <mc:Fallback>
                  <p:oleObj name="Visio" r:id="rId8" imgW="1440656" imgH="1496616" progId="">
                    <p:embed/>
                    <p:pic>
                      <p:nvPicPr>
                        <p:cNvPr id="14"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472"/>
                          <a:ext cx="32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23"/>
            <p:cNvGraphicFramePr>
              <a:graphicFrameLocks noChangeAspect="1"/>
            </p:cNvGraphicFramePr>
            <p:nvPr/>
          </p:nvGraphicFramePr>
          <p:xfrm>
            <a:off x="4552" y="2648"/>
            <a:ext cx="360" cy="480"/>
          </p:xfrm>
          <a:graphic>
            <a:graphicData uri="http://schemas.openxmlformats.org/presentationml/2006/ole">
              <mc:AlternateContent xmlns:mc="http://schemas.openxmlformats.org/markup-compatibility/2006">
                <mc:Choice xmlns:v="urn:schemas-microsoft-com:vml" Requires="v">
                  <p:oleObj name="Visio" r:id="rId9" imgW="1440656" imgH="1496616" progId="">
                    <p:embed/>
                  </p:oleObj>
                </mc:Choice>
                <mc:Fallback>
                  <p:oleObj name="Visio" r:id="rId9" imgW="1440656" imgH="1496616" progId="">
                    <p:embed/>
                    <p:pic>
                      <p:nvPicPr>
                        <p:cNvPr id="15"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 y="2648"/>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24"/>
            <p:cNvGraphicFramePr>
              <a:graphicFrameLocks noChangeAspect="1"/>
            </p:cNvGraphicFramePr>
            <p:nvPr/>
          </p:nvGraphicFramePr>
          <p:xfrm>
            <a:off x="4752" y="2880"/>
            <a:ext cx="360" cy="480"/>
          </p:xfrm>
          <a:graphic>
            <a:graphicData uri="http://schemas.openxmlformats.org/presentationml/2006/ole">
              <mc:AlternateContent xmlns:mc="http://schemas.openxmlformats.org/markup-compatibility/2006">
                <mc:Choice xmlns:v="urn:schemas-microsoft-com:vml" Requires="v">
                  <p:oleObj name="Visio" r:id="rId10" imgW="1440656" imgH="1496616" progId="">
                    <p:embed/>
                  </p:oleObj>
                </mc:Choice>
                <mc:Fallback>
                  <p:oleObj name="Visio" r:id="rId10" imgW="1440656" imgH="1496616" progId="">
                    <p:embed/>
                    <p:pic>
                      <p:nvPicPr>
                        <p:cNvPr id="16"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 y="2880"/>
                          <a:ext cx="36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5"/>
            <p:cNvGraphicFramePr>
              <a:graphicFrameLocks noChangeAspect="1"/>
            </p:cNvGraphicFramePr>
            <p:nvPr/>
          </p:nvGraphicFramePr>
          <p:xfrm>
            <a:off x="4880" y="3096"/>
            <a:ext cx="488" cy="592"/>
          </p:xfrm>
          <a:graphic>
            <a:graphicData uri="http://schemas.openxmlformats.org/presentationml/2006/ole">
              <mc:AlternateContent xmlns:mc="http://schemas.openxmlformats.org/markup-compatibility/2006">
                <mc:Choice xmlns:v="urn:schemas-microsoft-com:vml" Requires="v">
                  <p:oleObj name="Visio" r:id="rId11" imgW="1440656" imgH="1496616" progId="">
                    <p:embed/>
                  </p:oleObj>
                </mc:Choice>
                <mc:Fallback>
                  <p:oleObj name="Visio" r:id="rId11" imgW="1440656" imgH="1496616" progId="">
                    <p:embed/>
                    <p:pic>
                      <p:nvPicPr>
                        <p:cNvPr id="17"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 y="3096"/>
                          <a:ext cx="488"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26"/>
            <p:cNvGraphicFramePr>
              <a:graphicFrameLocks noChangeAspect="1"/>
            </p:cNvGraphicFramePr>
            <p:nvPr/>
          </p:nvGraphicFramePr>
          <p:xfrm>
            <a:off x="4608" y="3168"/>
            <a:ext cx="648" cy="864"/>
          </p:xfrm>
          <a:graphic>
            <a:graphicData uri="http://schemas.openxmlformats.org/presentationml/2006/ole">
              <mc:AlternateContent xmlns:mc="http://schemas.openxmlformats.org/markup-compatibility/2006">
                <mc:Choice xmlns:v="urn:schemas-microsoft-com:vml" Requires="v">
                  <p:oleObj name="Visio" r:id="rId12" imgW="1440656" imgH="1496616" progId="">
                    <p:embed/>
                  </p:oleObj>
                </mc:Choice>
                <mc:Fallback>
                  <p:oleObj name="Visio" r:id="rId12" imgW="1440656" imgH="1496616" progId="">
                    <p:embed/>
                    <p:pic>
                      <p:nvPicPr>
                        <p:cNvPr id="18"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 y="3168"/>
                          <a:ext cx="64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7"/>
            <p:cNvGraphicFramePr>
              <a:graphicFrameLocks noChangeAspect="1"/>
            </p:cNvGraphicFramePr>
            <p:nvPr/>
          </p:nvGraphicFramePr>
          <p:xfrm>
            <a:off x="4154" y="3520"/>
            <a:ext cx="694" cy="704"/>
          </p:xfrm>
          <a:graphic>
            <a:graphicData uri="http://schemas.openxmlformats.org/presentationml/2006/ole">
              <mc:AlternateContent xmlns:mc="http://schemas.openxmlformats.org/markup-compatibility/2006">
                <mc:Choice xmlns:v="urn:schemas-microsoft-com:vml" Requires="v">
                  <p:oleObj name="Visio" r:id="rId13" imgW="1440656" imgH="1496616" progId="">
                    <p:embed/>
                  </p:oleObj>
                </mc:Choice>
                <mc:Fallback>
                  <p:oleObj name="Visio" r:id="rId13" imgW="1440656" imgH="1496616" progId="">
                    <p:embed/>
                    <p:pic>
                      <p:nvPicPr>
                        <p:cNvPr id="19"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 y="3520"/>
                          <a:ext cx="694"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28"/>
            <p:cNvGraphicFramePr>
              <a:graphicFrameLocks noChangeAspect="1"/>
            </p:cNvGraphicFramePr>
            <p:nvPr/>
          </p:nvGraphicFramePr>
          <p:xfrm>
            <a:off x="4232" y="2016"/>
            <a:ext cx="180" cy="240"/>
          </p:xfrm>
          <a:graphic>
            <a:graphicData uri="http://schemas.openxmlformats.org/presentationml/2006/ole">
              <mc:AlternateContent xmlns:mc="http://schemas.openxmlformats.org/markup-compatibility/2006">
                <mc:Choice xmlns:v="urn:schemas-microsoft-com:vml" Requires="v">
                  <p:oleObj name="Visio" r:id="rId14" imgW="1440656" imgH="1496616" progId="">
                    <p:embed/>
                  </p:oleObj>
                </mc:Choice>
                <mc:Fallback>
                  <p:oleObj name="Visio" r:id="rId14" imgW="1440656" imgH="1496616" progId="">
                    <p:embed/>
                    <p:pic>
                      <p:nvPicPr>
                        <p:cNvPr id="20" name="Object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 y="2016"/>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29"/>
            <p:cNvGraphicFramePr>
              <a:graphicFrameLocks noChangeAspect="1"/>
            </p:cNvGraphicFramePr>
            <p:nvPr/>
          </p:nvGraphicFramePr>
          <p:xfrm>
            <a:off x="4120" y="2068"/>
            <a:ext cx="180" cy="240"/>
          </p:xfrm>
          <a:graphic>
            <a:graphicData uri="http://schemas.openxmlformats.org/presentationml/2006/ole">
              <mc:AlternateContent xmlns:mc="http://schemas.openxmlformats.org/markup-compatibility/2006">
                <mc:Choice xmlns:v="urn:schemas-microsoft-com:vml" Requires="v">
                  <p:oleObj name="Visio" r:id="rId15" imgW="1440656" imgH="1496616" progId="">
                    <p:embed/>
                  </p:oleObj>
                </mc:Choice>
                <mc:Fallback>
                  <p:oleObj name="Visio" r:id="rId15" imgW="1440656" imgH="1496616" progId="">
                    <p:embed/>
                    <p:pic>
                      <p:nvPicPr>
                        <p:cNvPr id="21" name="Object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 y="2068"/>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0"/>
            <p:cNvGraphicFramePr>
              <a:graphicFrameLocks noChangeAspect="1"/>
            </p:cNvGraphicFramePr>
            <p:nvPr/>
          </p:nvGraphicFramePr>
          <p:xfrm>
            <a:off x="4424" y="1960"/>
            <a:ext cx="180" cy="240"/>
          </p:xfrm>
          <a:graphic>
            <a:graphicData uri="http://schemas.openxmlformats.org/presentationml/2006/ole">
              <mc:AlternateContent xmlns:mc="http://schemas.openxmlformats.org/markup-compatibility/2006">
                <mc:Choice xmlns:v="urn:schemas-microsoft-com:vml" Requires="v">
                  <p:oleObj name="Visio" r:id="rId16" imgW="1440656" imgH="1496616" progId="">
                    <p:embed/>
                  </p:oleObj>
                </mc:Choice>
                <mc:Fallback>
                  <p:oleObj name="Visio" r:id="rId16" imgW="1440656" imgH="1496616" progId="">
                    <p:embed/>
                    <p:pic>
                      <p:nvPicPr>
                        <p:cNvPr id="22"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 y="1960"/>
                          <a:ext cx="18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Rectangle 1"/>
          <p:cNvSpPr/>
          <p:nvPr/>
        </p:nvSpPr>
        <p:spPr>
          <a:xfrm>
            <a:off x="533400" y="3113233"/>
            <a:ext cx="7312906" cy="461665"/>
          </a:xfrm>
          <a:prstGeom prst="rect">
            <a:avLst/>
          </a:prstGeom>
        </p:spPr>
        <p:txBody>
          <a:bodyPr wrap="square">
            <a:spAutoFit/>
          </a:bodyPr>
          <a:lstStyle/>
          <a:p>
            <a:r>
              <a:rPr lang="vi-VN" altLang="en-US" sz="2400" b="1" dirty="0">
                <a:solidFill>
                  <a:srgbClr val="FF0000"/>
                </a:solidFill>
                <a:latin typeface="Times New Roman" panose="02020603050405020304" pitchFamily="18" charset="0"/>
              </a:rPr>
              <a:t>2. </a:t>
            </a:r>
            <a:r>
              <a:rPr lang="en-US" altLang="en-US" sz="2400" b="1" u="sng" dirty="0" err="1">
                <a:solidFill>
                  <a:srgbClr val="FF0000"/>
                </a:solidFill>
                <a:latin typeface="Times New Roman" panose="02020603050405020304" pitchFamily="18" charset="0"/>
              </a:rPr>
              <a:t>Xây</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dựng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nếp</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sống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văn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hoá</a:t>
            </a:r>
            <a:r>
              <a:rPr lang="en-US" altLang="en-US" sz="2400" b="1" u="sng" dirty="0">
                <a:solidFill>
                  <a:srgbClr val="FF0000"/>
                </a:solidFill>
                <a:latin typeface="Times New Roman" panose="02020603050405020304" pitchFamily="18" charset="0"/>
              </a:rPr>
              <a:t> ở </a:t>
            </a:r>
            <a:r>
              <a:rPr lang="en-US" altLang="en-US" sz="2400" b="1" u="sng" dirty="0" err="1">
                <a:solidFill>
                  <a:srgbClr val="FF0000"/>
                </a:solidFill>
                <a:latin typeface="Times New Roman" panose="02020603050405020304" pitchFamily="18" charset="0"/>
              </a:rPr>
              <a:t>cộng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đồng</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dân</a:t>
            </a:r>
            <a:r>
              <a:rPr lang="en-US" altLang="en-US" sz="2400" b="1" u="sng" dirty="0">
                <a:solidFill>
                  <a:srgbClr val="FF0000"/>
                </a:solidFill>
                <a:latin typeface="Times New Roman" panose="02020603050405020304" pitchFamily="18" charset="0"/>
              </a:rPr>
              <a:t> </a:t>
            </a:r>
            <a:r>
              <a:rPr lang="en-US" altLang="en-US" sz="2400" b="1" u="sng" dirty="0" err="1">
                <a:solidFill>
                  <a:srgbClr val="FF0000"/>
                </a:solidFill>
                <a:latin typeface="Times New Roman" panose="02020603050405020304" pitchFamily="18" charset="0"/>
              </a:rPr>
              <a:t>cư</a:t>
            </a:r>
            <a:r>
              <a:rPr lang="vi-VN" altLang="en-US" sz="2400" b="1" u="sng" dirty="0">
                <a:solidFill>
                  <a:srgbClr val="FF0000"/>
                </a:solidFill>
                <a:latin typeface="Times New Roman" panose="02020603050405020304" pitchFamily="18" charset="0"/>
              </a:rPr>
              <a:t>:</a:t>
            </a:r>
            <a:r>
              <a:rPr lang="en-US" altLang="en-US" sz="2400" b="1" u="sng" dirty="0">
                <a:solidFill>
                  <a:srgbClr val="0033CC"/>
                </a:solidFill>
                <a:latin typeface="Times New Roman" panose="02020603050405020304" pitchFamily="18" charset="0"/>
              </a:rPr>
              <a:t> </a:t>
            </a:r>
            <a:endParaRPr lang="vi-VN" altLang="en-US" sz="2400" b="1" u="sng" dirty="0">
              <a:solidFill>
                <a:srgbClr val="0033CC"/>
              </a:solidFill>
              <a:latin typeface="Times New Roman" panose="02020603050405020304" pitchFamily="18" charset="0"/>
            </a:endParaRPr>
          </a:p>
        </p:txBody>
      </p:sp>
      <p:sp>
        <p:nvSpPr>
          <p:cNvPr id="24" name="Content Placeholder 2"/>
          <p:cNvSpPr txBox="1">
            <a:spLocks/>
          </p:cNvSpPr>
          <p:nvPr/>
        </p:nvSpPr>
        <p:spPr>
          <a:xfrm>
            <a:off x="492717" y="3731734"/>
            <a:ext cx="8229600" cy="2034067"/>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altLang="en-US" sz="2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Làm</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cho</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đời</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sống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văn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hoá</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tinh</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thần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ngày</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càng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lành</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mạnh</a:t>
            </a:r>
            <a:r>
              <a:rPr lang="vi-VN" altLang="en-US" sz="4400" b="1" dirty="0">
                <a:solidFill>
                  <a:srgbClr val="0033CC"/>
                </a:solidFill>
                <a:latin typeface="Times New Roman" panose="02020603050405020304" pitchFamily="18" charset="0"/>
              </a:rPr>
              <a:t>,</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phong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phú</a:t>
            </a:r>
            <a:r>
              <a:rPr lang="vi-VN" altLang="en-US" sz="4400" b="1" dirty="0">
                <a:solidFill>
                  <a:srgbClr val="0033CC"/>
                </a:solidFill>
                <a:latin typeface="Times New Roman" panose="02020603050405020304" pitchFamily="18" charset="0"/>
              </a:rPr>
              <a:t>.</a:t>
            </a:r>
          </a:p>
          <a:p>
            <a:pPr marL="0" indent="0">
              <a:buNone/>
            </a:pPr>
            <a:r>
              <a:rPr lang="vi-VN" altLang="en-US" sz="4400" b="1" dirty="0">
                <a:solidFill>
                  <a:srgbClr val="0033CC"/>
                </a:solidFill>
                <a:latin typeface="Times New Roman" panose="02020603050405020304" pitchFamily="18" charset="0"/>
              </a:rPr>
              <a:t>- G</a:t>
            </a:r>
            <a:r>
              <a:rPr lang="en-US" altLang="en-US" sz="4400" b="1" dirty="0" err="1">
                <a:solidFill>
                  <a:srgbClr val="0033CC"/>
                </a:solidFill>
                <a:latin typeface="Times New Roman" panose="02020603050405020304" pitchFamily="18" charset="0"/>
              </a:rPr>
              <a:t>iữ</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trật</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tự</a:t>
            </a:r>
            <a:r>
              <a:rPr lang="en-US" altLang="en-US" sz="4400" b="1" dirty="0">
                <a:solidFill>
                  <a:srgbClr val="0033CC"/>
                </a:solidFill>
                <a:latin typeface="Times New Roman" panose="02020603050405020304" pitchFamily="18" charset="0"/>
              </a:rPr>
              <a:t> an </a:t>
            </a:r>
            <a:r>
              <a:rPr lang="en-US" altLang="en-US" sz="4400" b="1" dirty="0" err="1">
                <a:solidFill>
                  <a:srgbClr val="0033CC"/>
                </a:solidFill>
                <a:latin typeface="Times New Roman" panose="02020603050405020304" pitchFamily="18" charset="0"/>
              </a:rPr>
              <a:t>ninh</a:t>
            </a:r>
            <a:r>
              <a:rPr lang="en-US" altLang="en-US" sz="4400" b="1" dirty="0">
                <a:solidFill>
                  <a:srgbClr val="0033CC"/>
                </a:solidFill>
                <a:latin typeface="Times New Roman" panose="02020603050405020304" pitchFamily="18" charset="0"/>
              </a:rPr>
              <a:t>, </a:t>
            </a:r>
            <a:endParaRPr lang="vi-VN" altLang="en-US" sz="4400" b="1" dirty="0">
              <a:solidFill>
                <a:srgbClr val="0033CC"/>
              </a:solidFill>
              <a:latin typeface="Times New Roman" panose="02020603050405020304" pitchFamily="18" charset="0"/>
            </a:endParaRPr>
          </a:p>
          <a:p>
            <a:pPr marL="0" indent="0">
              <a:buNone/>
            </a:pPr>
            <a:r>
              <a:rPr lang="vi-VN" altLang="en-US" sz="4400" b="1" dirty="0">
                <a:solidFill>
                  <a:srgbClr val="0033CC"/>
                </a:solidFill>
                <a:latin typeface="Times New Roman" panose="02020603050405020304" pitchFamily="18" charset="0"/>
              </a:rPr>
              <a:t>- V</a:t>
            </a:r>
            <a:r>
              <a:rPr lang="en-US" altLang="en-US" sz="4400" b="1" dirty="0">
                <a:solidFill>
                  <a:srgbClr val="0033CC"/>
                </a:solidFill>
                <a:latin typeface="Times New Roman" panose="02020603050405020304" pitchFamily="18" charset="0"/>
              </a:rPr>
              <a:t>ệ </a:t>
            </a:r>
            <a:r>
              <a:rPr lang="en-US" altLang="en-US" sz="4400" b="1" dirty="0" err="1">
                <a:solidFill>
                  <a:srgbClr val="0033CC"/>
                </a:solidFill>
                <a:latin typeface="Times New Roman" panose="02020603050405020304" pitchFamily="18" charset="0"/>
              </a:rPr>
              <a:t>sinh</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nơi</a:t>
            </a:r>
            <a:r>
              <a:rPr lang="en-US" altLang="en-US" sz="4400" b="1" dirty="0">
                <a:solidFill>
                  <a:srgbClr val="0033CC"/>
                </a:solidFill>
                <a:latin typeface="Times New Roman" panose="02020603050405020304" pitchFamily="18" charset="0"/>
              </a:rPr>
              <a:t> ở, </a:t>
            </a:r>
            <a:r>
              <a:rPr lang="en-US" altLang="en-US" sz="4400" b="1" dirty="0" err="1">
                <a:solidFill>
                  <a:srgbClr val="0033CC"/>
                </a:solidFill>
                <a:latin typeface="Times New Roman" panose="02020603050405020304" pitchFamily="18" charset="0"/>
              </a:rPr>
              <a:t>bảo</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vệ</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cảnh</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quan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môi</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trường</a:t>
            </a:r>
            <a:r>
              <a:rPr lang="en-US" altLang="en-US" sz="4400" b="1" dirty="0">
                <a:solidFill>
                  <a:srgbClr val="0033CC"/>
                </a:solidFill>
                <a:latin typeface="Times New Roman" panose="02020603050405020304" pitchFamily="18" charset="0"/>
              </a:rPr>
              <a:t> ,</a:t>
            </a:r>
            <a:endParaRPr lang="vi-VN" altLang="en-US" sz="4400" b="1" dirty="0">
              <a:solidFill>
                <a:srgbClr val="0033CC"/>
              </a:solidFill>
              <a:latin typeface="Times New Roman" panose="02020603050405020304" pitchFamily="18" charset="0"/>
            </a:endParaRPr>
          </a:p>
          <a:p>
            <a:pPr marL="0" indent="0">
              <a:buNone/>
            </a:pPr>
            <a:r>
              <a:rPr lang="vi-VN" altLang="en-US" sz="4400" b="1" dirty="0">
                <a:solidFill>
                  <a:srgbClr val="0033CC"/>
                </a:solidFill>
                <a:latin typeface="Times New Roman" panose="02020603050405020304" pitchFamily="18" charset="0"/>
              </a:rPr>
              <a:t>- Đ</a:t>
            </a:r>
            <a:r>
              <a:rPr lang="en-US" altLang="en-US" sz="4400" b="1" dirty="0" err="1">
                <a:solidFill>
                  <a:srgbClr val="0033CC"/>
                </a:solidFill>
                <a:latin typeface="Times New Roman" panose="02020603050405020304" pitchFamily="18" charset="0"/>
              </a:rPr>
              <a:t>oàn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kết</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với</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xóm</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giềng</a:t>
            </a:r>
            <a:r>
              <a:rPr lang="en-US" altLang="en-US" sz="4400" b="1" dirty="0">
                <a:solidFill>
                  <a:srgbClr val="0033CC"/>
                </a:solidFill>
                <a:latin typeface="Times New Roman" panose="02020603050405020304" pitchFamily="18" charset="0"/>
              </a:rPr>
              <a:t>,</a:t>
            </a:r>
            <a:endParaRPr lang="vi-VN" altLang="en-US" sz="4400" b="1" dirty="0">
              <a:solidFill>
                <a:srgbClr val="0033CC"/>
              </a:solidFill>
              <a:latin typeface="Times New Roman" panose="02020603050405020304" pitchFamily="18" charset="0"/>
            </a:endParaRPr>
          </a:p>
          <a:p>
            <a:pPr marL="0" indent="0">
              <a:buNone/>
            </a:pPr>
            <a:r>
              <a:rPr lang="vi-VN" altLang="en-US" sz="4400" b="1" dirty="0">
                <a:solidFill>
                  <a:srgbClr val="0033CC"/>
                </a:solidFill>
                <a:latin typeface="Times New Roman" panose="02020603050405020304" pitchFamily="18" charset="0"/>
              </a:rPr>
              <a:t>- B</a:t>
            </a:r>
            <a:r>
              <a:rPr lang="en-US" altLang="en-US" sz="4400" b="1" dirty="0" err="1">
                <a:solidFill>
                  <a:srgbClr val="0033CC"/>
                </a:solidFill>
                <a:latin typeface="Times New Roman" panose="02020603050405020304" pitchFamily="18" charset="0"/>
              </a:rPr>
              <a:t>ài</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trừ</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phong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tục</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tập</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quán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lạc</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hậu</a:t>
            </a:r>
            <a:r>
              <a:rPr lang="en-US" altLang="en-US" sz="4400" b="1" dirty="0">
                <a:solidFill>
                  <a:srgbClr val="0033CC"/>
                </a:solidFill>
                <a:latin typeface="Times New Roman" panose="02020603050405020304" pitchFamily="18" charset="0"/>
              </a:rPr>
              <a:t> , </a:t>
            </a:r>
            <a:r>
              <a:rPr lang="en-US" altLang="en-US" sz="4400" b="1" dirty="0" err="1">
                <a:solidFill>
                  <a:srgbClr val="0033CC"/>
                </a:solidFill>
                <a:latin typeface="Times New Roman" panose="02020603050405020304" pitchFamily="18" charset="0"/>
              </a:rPr>
              <a:t>chống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mê</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tín</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dị</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đoan</a:t>
            </a:r>
            <a:r>
              <a:rPr lang="en-US" altLang="en-US" sz="4400" b="1" dirty="0">
                <a:solidFill>
                  <a:srgbClr val="0033CC"/>
                </a:solidFill>
                <a:latin typeface="Times New Roman" panose="02020603050405020304" pitchFamily="18" charset="0"/>
              </a:rPr>
              <a:t>, </a:t>
            </a:r>
            <a:endParaRPr lang="vi-VN" altLang="en-US" sz="4400" b="1" dirty="0">
              <a:solidFill>
                <a:srgbClr val="0033CC"/>
              </a:solidFill>
              <a:latin typeface="Times New Roman" panose="02020603050405020304" pitchFamily="18" charset="0"/>
            </a:endParaRPr>
          </a:p>
          <a:p>
            <a:pPr marL="0" indent="0">
              <a:buNone/>
            </a:pPr>
            <a:r>
              <a:rPr lang="en-US" altLang="en-US" sz="4400" b="1" dirty="0" err="1">
                <a:solidFill>
                  <a:srgbClr val="0033CC"/>
                </a:solidFill>
                <a:latin typeface="Times New Roman" panose="02020603050405020304" pitchFamily="18" charset="0"/>
              </a:rPr>
              <a:t>phòng</a:t>
            </a:r>
            <a:r>
              <a:rPr lang="en-US" altLang="en-US" sz="4400" b="1" dirty="0">
                <a:solidFill>
                  <a:srgbClr val="0033CC"/>
                </a:solidFill>
                <a:latin typeface="Times New Roman" panose="02020603050405020304" pitchFamily="18" charset="0"/>
              </a:rPr>
              <a:t> </a:t>
            </a:r>
            <a:r>
              <a:rPr lang="en-US" altLang="en-US" sz="4400" b="1" dirty="0" err="1">
                <a:solidFill>
                  <a:srgbClr val="0033CC"/>
                </a:solidFill>
                <a:latin typeface="Times New Roman" panose="02020603050405020304" pitchFamily="18" charset="0"/>
              </a:rPr>
              <a:t>chống</a:t>
            </a:r>
            <a:r>
              <a:rPr lang="en-US" altLang="en-US" sz="4400" b="1" dirty="0">
                <a:solidFill>
                  <a:srgbClr val="0033CC"/>
                </a:solidFill>
                <a:latin typeface="Times New Roman" panose="02020603050405020304" pitchFamily="18" charset="0"/>
              </a:rPr>
              <a:t> </a:t>
            </a:r>
            <a:r>
              <a:rPr lang="vi-VN" altLang="en-US" sz="4400" b="1" dirty="0">
                <a:solidFill>
                  <a:srgbClr val="0033CC"/>
                </a:solidFill>
                <a:latin typeface="Times New Roman" panose="02020603050405020304" pitchFamily="18" charset="0"/>
              </a:rPr>
              <a:t>các tệ nạn xã hội</a:t>
            </a:r>
            <a:r>
              <a:rPr lang="en-US" altLang="en-US" sz="4400" b="1" dirty="0">
                <a:solidFill>
                  <a:srgbClr val="0033CC"/>
                </a:solidFill>
                <a:latin typeface="Times New Roman" panose="02020603050405020304" pitchFamily="18" charset="0"/>
              </a:rPr>
              <a:t> .</a:t>
            </a:r>
            <a:endParaRPr lang="en-US" altLang="en-US" sz="44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9018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1945</Words>
  <Application>Microsoft Office PowerPoint</Application>
  <PresentationFormat>On-screen Show (4:3)</PresentationFormat>
  <Paragraphs>178</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.VnArial</vt:lpstr>
      <vt:lpstr>.VnTime</vt:lpstr>
      <vt:lpstr>Arial</vt:lpstr>
      <vt:lpstr>Calibri</vt:lpstr>
      <vt:lpstr>Times New Roman</vt:lpstr>
      <vt:lpstr>Wingdings</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 SVF14</dc:creator>
  <cp:lastModifiedBy>DELL</cp:lastModifiedBy>
  <cp:revision>154</cp:revision>
  <dcterms:created xsi:type="dcterms:W3CDTF">2016-11-17T14:49:30Z</dcterms:created>
  <dcterms:modified xsi:type="dcterms:W3CDTF">2022-12-02T22:42:29Z</dcterms:modified>
</cp:coreProperties>
</file>