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0" r:id="rId3"/>
    <p:sldId id="323" r:id="rId4"/>
    <p:sldId id="325" r:id="rId5"/>
    <p:sldId id="328" r:id="rId6"/>
    <p:sldId id="327" r:id="rId7"/>
    <p:sldId id="330" r:id="rId8"/>
    <p:sldId id="259" r:id="rId9"/>
    <p:sldId id="268" r:id="rId10"/>
    <p:sldId id="265" r:id="rId11"/>
    <p:sldId id="294" r:id="rId12"/>
    <p:sldId id="295" r:id="rId13"/>
    <p:sldId id="317" r:id="rId14"/>
    <p:sldId id="306" r:id="rId15"/>
    <p:sldId id="264" r:id="rId16"/>
    <p:sldId id="282" r:id="rId17"/>
    <p:sldId id="263" r:id="rId18"/>
    <p:sldId id="308" r:id="rId19"/>
    <p:sldId id="322" r:id="rId20"/>
    <p:sldId id="269" r:id="rId21"/>
    <p:sldId id="274" r:id="rId22"/>
    <p:sldId id="270" r:id="rId23"/>
    <p:sldId id="266" r:id="rId24"/>
    <p:sldId id="286" r:id="rId25"/>
    <p:sldId id="288" r:id="rId26"/>
    <p:sldId id="290" r:id="rId27"/>
    <p:sldId id="278" r:id="rId28"/>
    <p:sldId id="299" r:id="rId29"/>
    <p:sldId id="276" r:id="rId30"/>
    <p:sldId id="2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>
        <p:scale>
          <a:sx n="59" d="100"/>
          <a:sy n="59" d="100"/>
        </p:scale>
        <p:origin x="92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solidFill>
                <a:srgbClr val="FF0000"/>
              </a:solidFill>
              <a:latin typeface="+mj-lt"/>
            </a:rPr>
            <a:t>- </a:t>
          </a:r>
          <a:r>
            <a:rPr lang="vi-VN" sz="2000" b="1" dirty="0">
              <a:solidFill>
                <a:srgbClr val="FF0000"/>
              </a:solidFill>
              <a:latin typeface="+mn-lt"/>
            </a:rPr>
            <a:t>Bạn Long </a:t>
          </a:r>
          <a:r>
            <a:rPr lang="vi-VN" sz="2000" dirty="0">
              <a:solidFill>
                <a:schemeClr val="tx1"/>
              </a:solidFill>
              <a:latin typeface="+mn-lt"/>
            </a:rPr>
            <a:t>biết được mình là người khá thông minh thông qua việc tìm ra cách giải bài tập nhanh và chính xác</a:t>
          </a:r>
          <a:r>
            <a:rPr lang="en-US" sz="2000" dirty="0">
              <a:solidFill>
                <a:schemeClr val="tx1"/>
              </a:solidFill>
              <a:latin typeface="+mn-lt"/>
            </a:rPr>
            <a:t>.</a:t>
          </a:r>
        </a:p>
        <a:p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-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Long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Bạn Hiếu </a:t>
          </a:r>
          <a:r>
            <a: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biết mình là người dễ nổi nóng khi ý kiến của mình không được các bạn khác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Hiếu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chỉnh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vi,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bình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tĩnh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khiến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cùng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ngại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nữa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>
              <a:solidFill>
                <a:srgbClr val="FF0000"/>
              </a:solidFill>
            </a:rPr>
            <a:t> </a:t>
          </a:r>
          <a:r>
            <a: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Bạn Vân </a:t>
          </a:r>
          <a:r>
            <a: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 ra mình là người khá nhút nhát thông qua việc biết câu trả lời nhưng không dám xung phong phát biểu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</a:t>
          </a:r>
        </a:p>
        <a:p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Vân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nhút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nhát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Bạn Ân </a:t>
          </a:r>
          <a:r>
            <a: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 ra mình là người tự tin khi trình diễn bộ trang phục của mình trong hội thi do trường tổ chức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tin,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mạnh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</dgm:pt>
    <dgm:pt modelId="{041FF647-2AB5-4CD9-B4BF-8FC5D80F63F1}" type="pres">
      <dgm:prSet presAssocID="{7CACC007-9EBD-407A-9C3E-47A9AA41E511}" presName="parentText" presStyleLbl="node1" presStyleIdx="0" presStyleCnt="4" custScaleX="139782" custScaleY="387989" custLinFactNeighborX="-35494">
        <dgm:presLayoutVars>
          <dgm:chMax val="0"/>
          <dgm:bulletEnabled val="1"/>
        </dgm:presLayoutVars>
      </dgm:prSet>
      <dgm:spPr/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</dgm:pt>
    <dgm:pt modelId="{0A42FA0D-78AF-495F-847C-3993813881BB}" type="pres">
      <dgm:prSet presAssocID="{DC04F4C0-304F-4956-B662-B2BA2F1122BF}" presName="parentText" presStyleLbl="node1" presStyleIdx="1" presStyleCnt="4" custScaleX="137644" custScaleY="357688" custLinFactNeighborX="-43835">
        <dgm:presLayoutVars>
          <dgm:chMax val="0"/>
          <dgm:bulletEnabled val="1"/>
        </dgm:presLayoutVars>
      </dgm:prSet>
      <dgm:spPr/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</dgm:pt>
    <dgm:pt modelId="{0E4F67A2-E862-4715-AA80-E3316C53005C}" type="pres">
      <dgm:prSet presAssocID="{8C97000B-D87E-44EB-B057-02FF2747F4B4}" presName="parentText" presStyleLbl="node1" presStyleIdx="2" presStyleCnt="4" custScaleX="134694" custScaleY="351851" custLinFactNeighborX="-39908" custLinFactNeighborY="-4917">
        <dgm:presLayoutVars>
          <dgm:chMax val="0"/>
          <dgm:bulletEnabled val="1"/>
        </dgm:presLayoutVars>
      </dgm:prSet>
      <dgm:spPr/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</dgm:pt>
    <dgm:pt modelId="{D1E26767-0E2C-4AE1-A57C-9BEB1A6BAE69}" type="pres">
      <dgm:prSet presAssocID="{0E6422CF-D07D-4D82-80A3-86CA8831A131}" presName="parentText" presStyleLbl="node1" presStyleIdx="3" presStyleCnt="4" custScaleX="135540" custScaleY="375752" custLinFactNeighborX="-45831" custLinFactNeighborY="-24584">
        <dgm:presLayoutVars>
          <dgm:chMax val="0"/>
          <dgm:bulletEnabled val="1"/>
        </dgm:presLayoutVars>
      </dgm:prSet>
      <dgm:spPr/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8BC30F04-2D47-45F8-93C5-5475BFE76276}" type="presOf" srcId="{DC04F4C0-304F-4956-B662-B2BA2F1122BF}" destId="{51B875F9-7CC0-475A-8CD1-091965553833}" srcOrd="0" destOrd="0" presId="urn:microsoft.com/office/officeart/2005/8/layout/list1"/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FA00CE2E-082E-4EB3-8463-FC193E47D19D}" type="presOf" srcId="{8C97000B-D87E-44EB-B057-02FF2747F4B4}" destId="{0E4F67A2-E862-4715-AA80-E3316C53005C}" srcOrd="1" destOrd="0" presId="urn:microsoft.com/office/officeart/2005/8/layout/list1"/>
    <dgm:cxn modelId="{1E0ADB2F-AAD3-49BA-B720-994E6E8DB1E4}" type="presOf" srcId="{DC04F4C0-304F-4956-B662-B2BA2F1122BF}" destId="{0A42FA0D-78AF-495F-847C-3993813881BB}" srcOrd="1" destOrd="0" presId="urn:microsoft.com/office/officeart/2005/8/layout/list1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0C0CF477-552D-44C9-A9E3-195270A4DFF8}" type="presOf" srcId="{7CACC007-9EBD-407A-9C3E-47A9AA41E511}" destId="{1FC2AC08-CA8A-440A-852C-D8C6C2D0725A}" srcOrd="0" destOrd="0" presId="urn:microsoft.com/office/officeart/2005/8/layout/list1"/>
    <dgm:cxn modelId="{2B02628F-613B-47FE-89F7-E3C45D00B0C7}" type="presOf" srcId="{0E6422CF-D07D-4D82-80A3-86CA8831A131}" destId="{D1E26767-0E2C-4AE1-A57C-9BEB1A6BAE69}" srcOrd="1" destOrd="0" presId="urn:microsoft.com/office/officeart/2005/8/layout/list1"/>
    <dgm:cxn modelId="{01E321A3-69AC-46AB-B50F-5AA4CF657BB9}" type="presOf" srcId="{0E6422CF-D07D-4D82-80A3-86CA8831A131}" destId="{9011B98F-4182-4ADD-AA7C-9785C93D4616}" srcOrd="0" destOrd="0" presId="urn:microsoft.com/office/officeart/2005/8/layout/list1"/>
    <dgm:cxn modelId="{0D4AD7C9-A9B8-421A-9A00-1B8E718CA64E}" type="presOf" srcId="{8C97000B-D87E-44EB-B057-02FF2747F4B4}" destId="{4F61EA4D-ABA6-4B31-88C2-182B46DDD943}" srcOrd="0" destOrd="0" presId="urn:microsoft.com/office/officeart/2005/8/layout/list1"/>
    <dgm:cxn modelId="{F5B9E7E2-4D5C-4A9C-9F6E-83215B04834B}" type="presOf" srcId="{7CACC007-9EBD-407A-9C3E-47A9AA41E511}" destId="{041FF647-2AB5-4CD9-B4BF-8FC5D80F63F1}" srcOrd="1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E3CEA2F8-31B9-474C-92D3-ACA226C2E758}" type="presOf" srcId="{2340BCD8-2A1D-4087-B0CD-AC0A4F0CD6EF}" destId="{DA51FFB1-CA2D-4490-AAB6-19F5182FB764}" srcOrd="0" destOrd="0" presId="urn:microsoft.com/office/officeart/2005/8/layout/list1"/>
    <dgm:cxn modelId="{014715BA-3141-48A0-ACC1-7C2B7A2663DD}" type="presParOf" srcId="{DA51FFB1-CA2D-4490-AAB6-19F5182FB764}" destId="{2FC6410C-D48F-48E3-8C6A-75C4F70AD2E1}" srcOrd="0" destOrd="0" presId="urn:microsoft.com/office/officeart/2005/8/layout/list1"/>
    <dgm:cxn modelId="{B2EA1F07-AFA4-42FF-8F84-DA77D9B8A74E}" type="presParOf" srcId="{2FC6410C-D48F-48E3-8C6A-75C4F70AD2E1}" destId="{1FC2AC08-CA8A-440A-852C-D8C6C2D0725A}" srcOrd="0" destOrd="0" presId="urn:microsoft.com/office/officeart/2005/8/layout/list1"/>
    <dgm:cxn modelId="{4FA7917F-57F5-4842-B53B-A8EF57B168EE}" type="presParOf" srcId="{2FC6410C-D48F-48E3-8C6A-75C4F70AD2E1}" destId="{041FF647-2AB5-4CD9-B4BF-8FC5D80F63F1}" srcOrd="1" destOrd="0" presId="urn:microsoft.com/office/officeart/2005/8/layout/list1"/>
    <dgm:cxn modelId="{D1E6D446-30E1-4991-890F-5E276681EDF8}" type="presParOf" srcId="{DA51FFB1-CA2D-4490-AAB6-19F5182FB764}" destId="{2340CE77-EF41-498D-BAA3-4CE6D4493D49}" srcOrd="1" destOrd="0" presId="urn:microsoft.com/office/officeart/2005/8/layout/list1"/>
    <dgm:cxn modelId="{B0372B5B-B636-43A8-BD04-2EA84CB5EB04}" type="presParOf" srcId="{DA51FFB1-CA2D-4490-AAB6-19F5182FB764}" destId="{44FD3B5A-8D05-4E4E-BED4-8411644A3A6F}" srcOrd="2" destOrd="0" presId="urn:microsoft.com/office/officeart/2005/8/layout/list1"/>
    <dgm:cxn modelId="{B75B49CD-3821-47A2-91BC-BE1A8522D5FC}" type="presParOf" srcId="{DA51FFB1-CA2D-4490-AAB6-19F5182FB764}" destId="{37DBB373-B469-4EDD-B203-6616E1EC1B9D}" srcOrd="3" destOrd="0" presId="urn:microsoft.com/office/officeart/2005/8/layout/list1"/>
    <dgm:cxn modelId="{93B773B6-3B81-4875-9E5E-25230755D7B7}" type="presParOf" srcId="{DA51FFB1-CA2D-4490-AAB6-19F5182FB764}" destId="{7855F663-12BD-410F-B6C0-586EC7B6483F}" srcOrd="4" destOrd="0" presId="urn:microsoft.com/office/officeart/2005/8/layout/list1"/>
    <dgm:cxn modelId="{19272D70-56C9-439E-8048-DF3EE9F18E2D}" type="presParOf" srcId="{7855F663-12BD-410F-B6C0-586EC7B6483F}" destId="{51B875F9-7CC0-475A-8CD1-091965553833}" srcOrd="0" destOrd="0" presId="urn:microsoft.com/office/officeart/2005/8/layout/list1"/>
    <dgm:cxn modelId="{FA71B943-11A4-47E8-B145-5F9BDAFA701F}" type="presParOf" srcId="{7855F663-12BD-410F-B6C0-586EC7B6483F}" destId="{0A42FA0D-78AF-495F-847C-3993813881BB}" srcOrd="1" destOrd="0" presId="urn:microsoft.com/office/officeart/2005/8/layout/list1"/>
    <dgm:cxn modelId="{B46A69BE-5B7F-4EFB-B3DA-DAC6402BB2A5}" type="presParOf" srcId="{DA51FFB1-CA2D-4490-AAB6-19F5182FB764}" destId="{D8FE1365-51CF-4829-AC46-EA0B8EB9B52E}" srcOrd="5" destOrd="0" presId="urn:microsoft.com/office/officeart/2005/8/layout/list1"/>
    <dgm:cxn modelId="{D3BB69E7-C878-4A9C-9582-3896835B06D0}" type="presParOf" srcId="{DA51FFB1-CA2D-4490-AAB6-19F5182FB764}" destId="{BF31ACA3-08EB-47F8-A63C-C7B679A295E1}" srcOrd="6" destOrd="0" presId="urn:microsoft.com/office/officeart/2005/8/layout/list1"/>
    <dgm:cxn modelId="{61A27F42-24E5-4FE0-9696-2BC70FAA86C8}" type="presParOf" srcId="{DA51FFB1-CA2D-4490-AAB6-19F5182FB764}" destId="{4BDA74CE-DD41-48A3-88A0-14DFC1501DF6}" srcOrd="7" destOrd="0" presId="urn:microsoft.com/office/officeart/2005/8/layout/list1"/>
    <dgm:cxn modelId="{BABFBACD-FE01-4EFB-921C-E88DE5F1FD63}" type="presParOf" srcId="{DA51FFB1-CA2D-4490-AAB6-19F5182FB764}" destId="{777949E1-48C3-4BE5-9A62-9148876F9097}" srcOrd="8" destOrd="0" presId="urn:microsoft.com/office/officeart/2005/8/layout/list1"/>
    <dgm:cxn modelId="{60A70728-BCE2-404F-8991-305175684C03}" type="presParOf" srcId="{777949E1-48C3-4BE5-9A62-9148876F9097}" destId="{4F61EA4D-ABA6-4B31-88C2-182B46DDD943}" srcOrd="0" destOrd="0" presId="urn:microsoft.com/office/officeart/2005/8/layout/list1"/>
    <dgm:cxn modelId="{4AF1EA91-2C94-4276-AB5C-9F739860BF93}" type="presParOf" srcId="{777949E1-48C3-4BE5-9A62-9148876F9097}" destId="{0E4F67A2-E862-4715-AA80-E3316C53005C}" srcOrd="1" destOrd="0" presId="urn:microsoft.com/office/officeart/2005/8/layout/list1"/>
    <dgm:cxn modelId="{8606AA46-F86E-4486-A698-960F67D2A661}" type="presParOf" srcId="{DA51FFB1-CA2D-4490-AAB6-19F5182FB764}" destId="{D995D3F4-2FCA-41EF-B437-E1025E480584}" srcOrd="9" destOrd="0" presId="urn:microsoft.com/office/officeart/2005/8/layout/list1"/>
    <dgm:cxn modelId="{1E3FDCDA-28AC-4E34-A798-9D486EA8E05C}" type="presParOf" srcId="{DA51FFB1-CA2D-4490-AAB6-19F5182FB764}" destId="{19E4CF6C-58F3-4EDC-81EB-7A09C6072EFE}" srcOrd="10" destOrd="0" presId="urn:microsoft.com/office/officeart/2005/8/layout/list1"/>
    <dgm:cxn modelId="{9BC32EB8-E97F-44FB-BB2C-80E97698267E}" type="presParOf" srcId="{DA51FFB1-CA2D-4490-AAB6-19F5182FB764}" destId="{554394AB-8492-41C8-9926-7AEAD11286AD}" srcOrd="11" destOrd="0" presId="urn:microsoft.com/office/officeart/2005/8/layout/list1"/>
    <dgm:cxn modelId="{7D006BDD-58FE-450F-BDE6-2E3B00D4F884}" type="presParOf" srcId="{DA51FFB1-CA2D-4490-AAB6-19F5182FB764}" destId="{48CD9E4B-27AF-4E11-9AE5-4C2656220B2D}" srcOrd="12" destOrd="0" presId="urn:microsoft.com/office/officeart/2005/8/layout/list1"/>
    <dgm:cxn modelId="{F2AD8406-3576-417C-BF89-79914A06AF1C}" type="presParOf" srcId="{48CD9E4B-27AF-4E11-9AE5-4C2656220B2D}" destId="{9011B98F-4182-4ADD-AA7C-9785C93D4616}" srcOrd="0" destOrd="0" presId="urn:microsoft.com/office/officeart/2005/8/layout/list1"/>
    <dgm:cxn modelId="{B03FAC08-4499-462C-B800-DAC75C52C90B}" type="presParOf" srcId="{48CD9E4B-27AF-4E11-9AE5-4C2656220B2D}" destId="{D1E26767-0E2C-4AE1-A57C-9BEB1A6BAE69}" srcOrd="1" destOrd="0" presId="urn:microsoft.com/office/officeart/2005/8/layout/list1"/>
    <dgm:cxn modelId="{09CCD931-E97B-492C-85A1-CCB608E9196F}" type="presParOf" srcId="{DA51FFB1-CA2D-4490-AAB6-19F5182FB764}" destId="{E6C01682-5FC3-4029-A3E6-5665D676EF07}" srcOrd="13" destOrd="0" presId="urn:microsoft.com/office/officeart/2005/8/layout/list1"/>
    <dgm:cxn modelId="{AD2EF3D3-CB00-4169-B662-C74936D99A21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A0B206-CA0B-43E1-B036-0065C72812C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6F069-15C6-4835-87BB-D0B9CA335BE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Tự</a:t>
          </a:r>
          <a:r>
            <a:rPr lang="en-US" b="1" dirty="0">
              <a:solidFill>
                <a:srgbClr val="FF0000"/>
              </a:solidFill>
            </a:rPr>
            <a:t> tin </a:t>
          </a:r>
          <a:r>
            <a:rPr lang="en-US" b="1" dirty="0" err="1">
              <a:solidFill>
                <a:srgbClr val="FF0000"/>
              </a:solidFill>
            </a:rPr>
            <a:t>là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chính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mình</a:t>
          </a:r>
          <a:endParaRPr lang="en-US" b="1" dirty="0">
            <a:solidFill>
              <a:srgbClr val="FF0000"/>
            </a:solidFill>
          </a:endParaRPr>
        </a:p>
      </dgm:t>
    </dgm:pt>
    <dgm:pt modelId="{9F93EFA4-2E06-4EF2-93B8-A66C5FC9CD0A}" type="parTrans" cxnId="{6C06CE5F-C512-4932-B173-2AA343B6142F}">
      <dgm:prSet/>
      <dgm:spPr/>
      <dgm:t>
        <a:bodyPr/>
        <a:lstStyle/>
        <a:p>
          <a:endParaRPr lang="en-US"/>
        </a:p>
      </dgm:t>
    </dgm:pt>
    <dgm:pt modelId="{9956BF8A-9062-4B17-8A3F-1B41FF516E8A}" type="sibTrans" cxnId="{6C06CE5F-C512-4932-B173-2AA343B6142F}">
      <dgm:prSet/>
      <dgm:spPr/>
      <dgm:t>
        <a:bodyPr/>
        <a:lstStyle/>
        <a:p>
          <a:endParaRPr lang="en-US"/>
        </a:p>
      </dgm:t>
    </dgm:pt>
    <dgm:pt modelId="{E648D74B-34C0-461E-B002-EAA3B26F3E2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1.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9DB23B3A-507A-4127-BE86-57B168774240}" type="parTrans" cxnId="{2CA6E408-BA7B-4EA0-B723-B0A506A6C2BC}">
      <dgm:prSet/>
      <dgm:spPr/>
      <dgm:t>
        <a:bodyPr/>
        <a:lstStyle/>
        <a:p>
          <a:endParaRPr lang="en-US"/>
        </a:p>
      </dgm:t>
    </dgm:pt>
    <dgm:pt modelId="{F409349E-F406-44C4-A5B5-992644C49AE7}" type="sibTrans" cxnId="{2CA6E408-BA7B-4EA0-B723-B0A506A6C2BC}">
      <dgm:prSet/>
      <dgm:spPr/>
      <dgm:t>
        <a:bodyPr/>
        <a:lstStyle/>
        <a:p>
          <a:endParaRPr lang="en-US"/>
        </a:p>
      </dgm:t>
    </dgm:pt>
    <dgm:pt modelId="{69990617-BA9F-440D-9DD8-1FE1BE4A7E4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vi-VN" sz="2000" dirty="0">
              <a:solidFill>
                <a:sysClr val="windowText" lastClr="000000"/>
              </a:solidFill>
            </a:rPr>
            <a:t>2</a:t>
          </a:r>
          <a:r>
            <a:rPr lang="vi-VN" sz="2400" dirty="0">
              <a:solidFill>
                <a:sysClr val="windowText" lastClr="000000"/>
              </a:solidFill>
            </a:rPr>
            <a:t>.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về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sở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thích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cá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nhân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F35518AE-F36C-4849-9633-72544B63381C}" type="parTrans" cxnId="{2DD922D3-E20D-4554-8600-E4F8958B6B03}">
      <dgm:prSet/>
      <dgm:spPr/>
      <dgm:t>
        <a:bodyPr/>
        <a:lstStyle/>
        <a:p>
          <a:endParaRPr lang="en-US"/>
        </a:p>
      </dgm:t>
    </dgm:pt>
    <dgm:pt modelId="{B4CE9C9E-7CA6-4A41-AF15-C250795A9B71}" type="sibTrans" cxnId="{2DD922D3-E20D-4554-8600-E4F8958B6B03}">
      <dgm:prSet/>
      <dgm:spPr/>
      <dgm:t>
        <a:bodyPr/>
        <a:lstStyle/>
        <a:p>
          <a:endParaRPr lang="en-US"/>
        </a:p>
      </dgm:t>
    </dgm:pt>
    <dgm:pt modelId="{3428321D-7B8B-40CF-B32F-42515FBE30F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3.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những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điểm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mạnh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CE9BE9FA-A217-465E-AEBF-550E3352F432}" type="parTrans" cxnId="{FCBBB452-74D2-421A-9493-C1CD8E152017}">
      <dgm:prSet/>
      <dgm:spPr/>
      <dgm:t>
        <a:bodyPr/>
        <a:lstStyle/>
        <a:p>
          <a:endParaRPr lang="en-US"/>
        </a:p>
      </dgm:t>
    </dgm:pt>
    <dgm:pt modelId="{D6AA7F8D-7C0E-4A4F-B20F-030D623772BA}" type="sibTrans" cxnId="{FCBBB452-74D2-421A-9493-C1CD8E152017}">
      <dgm:prSet/>
      <dgm:spPr/>
      <dgm:t>
        <a:bodyPr/>
        <a:lstStyle/>
        <a:p>
          <a:endParaRPr lang="en-US"/>
        </a:p>
      </dgm:t>
    </dgm:pt>
    <dgm:pt modelId="{3D0BF328-1A70-4DCE-A7D2-0CC935B53D8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4.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những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điểm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yếu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1E1DF50A-B9A3-43FF-87AC-9F09473EB0B0}" type="parTrans" cxnId="{DDA939F3-4A45-45FD-8D09-C1D87A325833}">
      <dgm:prSet/>
      <dgm:spPr/>
      <dgm:t>
        <a:bodyPr/>
        <a:lstStyle/>
        <a:p>
          <a:endParaRPr lang="en-US"/>
        </a:p>
      </dgm:t>
    </dgm:pt>
    <dgm:pt modelId="{CBF9079D-C349-4E90-A050-C9D4B25E09E5}" type="sibTrans" cxnId="{DDA939F3-4A45-45FD-8D09-C1D87A325833}">
      <dgm:prSet/>
      <dgm:spPr/>
      <dgm:t>
        <a:bodyPr/>
        <a:lstStyle/>
        <a:p>
          <a:endParaRPr lang="en-US"/>
        </a:p>
      </dgm:t>
    </dgm:pt>
    <dgm:pt modelId="{50BB8D61-5BB8-4A64-92F8-A44CB762646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5. </a:t>
          </a:r>
          <a:r>
            <a:rPr lang="en-US" sz="2400" dirty="0" err="1">
              <a:solidFill>
                <a:sysClr val="windowText" lastClr="000000"/>
              </a:solidFill>
            </a:rPr>
            <a:t>Đưa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ra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cách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rèn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luyện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7EEE8C4E-00EB-4C0F-BA1E-0D07BABEFDDB}" type="parTrans" cxnId="{37EF9054-381E-426B-88B9-570D32D862F6}">
      <dgm:prSet/>
      <dgm:spPr/>
      <dgm:t>
        <a:bodyPr/>
        <a:lstStyle/>
        <a:p>
          <a:endParaRPr lang="en-US"/>
        </a:p>
      </dgm:t>
    </dgm:pt>
    <dgm:pt modelId="{97B965EA-68C2-47C6-84B3-3A9CDE63D0BC}" type="sibTrans" cxnId="{37EF9054-381E-426B-88B9-570D32D862F6}">
      <dgm:prSet/>
      <dgm:spPr/>
      <dgm:t>
        <a:bodyPr/>
        <a:lstStyle/>
        <a:p>
          <a:endParaRPr lang="en-US"/>
        </a:p>
      </dgm:t>
    </dgm:pt>
    <dgm:pt modelId="{1C761DE9-43A2-45BB-88D3-EFCD3B87EEF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6. </a:t>
          </a:r>
          <a:r>
            <a:rPr lang="en-US" sz="2400" dirty="0" err="1">
              <a:solidFill>
                <a:sysClr val="windowText" lastClr="000000"/>
              </a:solidFill>
            </a:rPr>
            <a:t>Lời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kết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3CBFA33B-BDD6-4C1C-B5AA-C568F4285035}" type="parTrans" cxnId="{47A7863B-AA9E-477E-9F99-86A80E8490EA}">
      <dgm:prSet/>
      <dgm:spPr/>
      <dgm:t>
        <a:bodyPr/>
        <a:lstStyle/>
        <a:p>
          <a:endParaRPr lang="en-US"/>
        </a:p>
      </dgm:t>
    </dgm:pt>
    <dgm:pt modelId="{0F8DD6D9-4FFF-4BF8-B6CD-A04892892145}" type="sibTrans" cxnId="{47A7863B-AA9E-477E-9F99-86A80E8490EA}">
      <dgm:prSet/>
      <dgm:spPr/>
      <dgm:t>
        <a:bodyPr/>
        <a:lstStyle/>
        <a:p>
          <a:endParaRPr lang="en-US"/>
        </a:p>
      </dgm:t>
    </dgm:pt>
    <dgm:pt modelId="{21B70E3A-70E6-42BF-BED1-1BFE81329FF5}" type="pres">
      <dgm:prSet presAssocID="{1EA0B206-CA0B-43E1-B036-0065C72812C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2A36A54-11CA-4698-9EAB-907DFCBADD21}" type="pres">
      <dgm:prSet presAssocID="{3C56F069-15C6-4835-87BB-D0B9CA335BEC}" presName="Parent" presStyleLbl="node0" presStyleIdx="0" presStyleCnt="1">
        <dgm:presLayoutVars>
          <dgm:chMax val="6"/>
          <dgm:chPref val="6"/>
        </dgm:presLayoutVars>
      </dgm:prSet>
      <dgm:spPr/>
    </dgm:pt>
    <dgm:pt modelId="{0327070F-5DAD-4234-9641-AB0BFB40340B}" type="pres">
      <dgm:prSet presAssocID="{E648D74B-34C0-461E-B002-EAA3B26F3E2A}" presName="Accent1" presStyleCnt="0"/>
      <dgm:spPr/>
    </dgm:pt>
    <dgm:pt modelId="{27CEF7E9-E031-40AE-89B8-3FA110101560}" type="pres">
      <dgm:prSet presAssocID="{E648D74B-34C0-461E-B002-EAA3B26F3E2A}" presName="Accent" presStyleLbl="bgShp" presStyleIdx="0" presStyleCnt="6"/>
      <dgm:spPr/>
    </dgm:pt>
    <dgm:pt modelId="{EECE3072-2BF4-4453-826D-E9FD713C06C2}" type="pres">
      <dgm:prSet presAssocID="{E648D74B-34C0-461E-B002-EAA3B26F3E2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D9D1192-ACBC-4A00-88B8-4B8304FE18F6}" type="pres">
      <dgm:prSet presAssocID="{69990617-BA9F-440D-9DD8-1FE1BE4A7E49}" presName="Accent2" presStyleCnt="0"/>
      <dgm:spPr/>
    </dgm:pt>
    <dgm:pt modelId="{474ECD51-ECBD-4DEA-81D1-2ACC82135EE7}" type="pres">
      <dgm:prSet presAssocID="{69990617-BA9F-440D-9DD8-1FE1BE4A7E49}" presName="Accent" presStyleLbl="bgShp" presStyleIdx="1" presStyleCnt="6"/>
      <dgm:spPr/>
    </dgm:pt>
    <dgm:pt modelId="{181CE502-A6CC-405A-8262-CDD88B510D99}" type="pres">
      <dgm:prSet presAssocID="{69990617-BA9F-440D-9DD8-1FE1BE4A7E4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8ECCA9C-EEDF-48FC-8733-C6F1AEE6DF55}" type="pres">
      <dgm:prSet presAssocID="{3428321D-7B8B-40CF-B32F-42515FBE30FB}" presName="Accent3" presStyleCnt="0"/>
      <dgm:spPr/>
    </dgm:pt>
    <dgm:pt modelId="{1FB14C9C-A93F-4F44-B043-F111BA04F8A5}" type="pres">
      <dgm:prSet presAssocID="{3428321D-7B8B-40CF-B32F-42515FBE30FB}" presName="Accent" presStyleLbl="bgShp" presStyleIdx="2" presStyleCnt="6"/>
      <dgm:spPr/>
    </dgm:pt>
    <dgm:pt modelId="{AB49AEDB-32F1-40D5-8945-361C1B6C9346}" type="pres">
      <dgm:prSet presAssocID="{3428321D-7B8B-40CF-B32F-42515FBE30F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A18E662-DDA5-41DF-9AD0-04D1DA35D074}" type="pres">
      <dgm:prSet presAssocID="{3D0BF328-1A70-4DCE-A7D2-0CC935B53D80}" presName="Accent4" presStyleCnt="0"/>
      <dgm:spPr/>
    </dgm:pt>
    <dgm:pt modelId="{85CABA00-98AF-4A11-89B6-24BF93A3BCBA}" type="pres">
      <dgm:prSet presAssocID="{3D0BF328-1A70-4DCE-A7D2-0CC935B53D80}" presName="Accent" presStyleLbl="bgShp" presStyleIdx="3" presStyleCnt="6"/>
      <dgm:spPr/>
    </dgm:pt>
    <dgm:pt modelId="{50A3ACFF-0DCD-45A1-9456-FF15E304A144}" type="pres">
      <dgm:prSet presAssocID="{3D0BF328-1A70-4DCE-A7D2-0CC935B53D8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07E22F2-AD6D-43A9-BE18-A584DE3366A0}" type="pres">
      <dgm:prSet presAssocID="{50BB8D61-5BB8-4A64-92F8-A44CB762646C}" presName="Accent5" presStyleCnt="0"/>
      <dgm:spPr/>
    </dgm:pt>
    <dgm:pt modelId="{2B542ABD-C65B-415D-8E1A-EAC0B4877AF3}" type="pres">
      <dgm:prSet presAssocID="{50BB8D61-5BB8-4A64-92F8-A44CB762646C}" presName="Accent" presStyleLbl="bgShp" presStyleIdx="4" presStyleCnt="6"/>
      <dgm:spPr/>
    </dgm:pt>
    <dgm:pt modelId="{75518C2A-75A7-4A98-A391-5E928B73E51E}" type="pres">
      <dgm:prSet presAssocID="{50BB8D61-5BB8-4A64-92F8-A44CB762646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53F7827-5161-41F0-8483-D510569F0E97}" type="pres">
      <dgm:prSet presAssocID="{1C761DE9-43A2-45BB-88D3-EFCD3B87EEF0}" presName="Accent6" presStyleCnt="0"/>
      <dgm:spPr/>
    </dgm:pt>
    <dgm:pt modelId="{631A3460-62B4-4DC6-B692-8ED6F2D7119D}" type="pres">
      <dgm:prSet presAssocID="{1C761DE9-43A2-45BB-88D3-EFCD3B87EEF0}" presName="Accent" presStyleLbl="bgShp" presStyleIdx="5" presStyleCnt="6"/>
      <dgm:spPr/>
    </dgm:pt>
    <dgm:pt modelId="{56AE3D89-0626-49A8-AF1A-28F0991E120F}" type="pres">
      <dgm:prSet presAssocID="{1C761DE9-43A2-45BB-88D3-EFCD3B87EEF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F3DF906-B38E-42E2-AB97-16487C10C0B6}" type="presOf" srcId="{69990617-BA9F-440D-9DD8-1FE1BE4A7E49}" destId="{181CE502-A6CC-405A-8262-CDD88B510D99}" srcOrd="0" destOrd="0" presId="urn:microsoft.com/office/officeart/2011/layout/HexagonRadial"/>
    <dgm:cxn modelId="{2CA6E408-BA7B-4EA0-B723-B0A506A6C2BC}" srcId="{3C56F069-15C6-4835-87BB-D0B9CA335BEC}" destId="{E648D74B-34C0-461E-B002-EAA3B26F3E2A}" srcOrd="0" destOrd="0" parTransId="{9DB23B3A-507A-4127-BE86-57B168774240}" sibTransId="{F409349E-F406-44C4-A5B5-992644C49AE7}"/>
    <dgm:cxn modelId="{C6425B09-AB96-44CB-92A4-4DD0FEC7B4DD}" type="presOf" srcId="{50BB8D61-5BB8-4A64-92F8-A44CB762646C}" destId="{75518C2A-75A7-4A98-A391-5E928B73E51E}" srcOrd="0" destOrd="0" presId="urn:microsoft.com/office/officeart/2011/layout/HexagonRadial"/>
    <dgm:cxn modelId="{4DD76A16-9601-4DBC-B668-C2BCC8A44C50}" type="presOf" srcId="{E648D74B-34C0-461E-B002-EAA3B26F3E2A}" destId="{EECE3072-2BF4-4453-826D-E9FD713C06C2}" srcOrd="0" destOrd="0" presId="urn:microsoft.com/office/officeart/2011/layout/HexagonRadial"/>
    <dgm:cxn modelId="{47A7863B-AA9E-477E-9F99-86A80E8490EA}" srcId="{3C56F069-15C6-4835-87BB-D0B9CA335BEC}" destId="{1C761DE9-43A2-45BB-88D3-EFCD3B87EEF0}" srcOrd="5" destOrd="0" parTransId="{3CBFA33B-BDD6-4C1C-B5AA-C568F4285035}" sibTransId="{0F8DD6D9-4FFF-4BF8-B6CD-A04892892145}"/>
    <dgm:cxn modelId="{6C06CE5F-C512-4932-B173-2AA343B6142F}" srcId="{1EA0B206-CA0B-43E1-B036-0065C72812CC}" destId="{3C56F069-15C6-4835-87BB-D0B9CA335BEC}" srcOrd="0" destOrd="0" parTransId="{9F93EFA4-2E06-4EF2-93B8-A66C5FC9CD0A}" sibTransId="{9956BF8A-9062-4B17-8A3F-1B41FF516E8A}"/>
    <dgm:cxn modelId="{9E8DDD66-2121-47EC-9347-72834E25F9F5}" type="presOf" srcId="{3D0BF328-1A70-4DCE-A7D2-0CC935B53D80}" destId="{50A3ACFF-0DCD-45A1-9456-FF15E304A144}" srcOrd="0" destOrd="0" presId="urn:microsoft.com/office/officeart/2011/layout/HexagonRadial"/>
    <dgm:cxn modelId="{FCBBB452-74D2-421A-9493-C1CD8E152017}" srcId="{3C56F069-15C6-4835-87BB-D0B9CA335BEC}" destId="{3428321D-7B8B-40CF-B32F-42515FBE30FB}" srcOrd="2" destOrd="0" parTransId="{CE9BE9FA-A217-465E-AEBF-550E3352F432}" sibTransId="{D6AA7F8D-7C0E-4A4F-B20F-030D623772BA}"/>
    <dgm:cxn modelId="{0B62E273-F2DD-4D93-A4E9-283B624EB194}" type="presOf" srcId="{1C761DE9-43A2-45BB-88D3-EFCD3B87EEF0}" destId="{56AE3D89-0626-49A8-AF1A-28F0991E120F}" srcOrd="0" destOrd="0" presId="urn:microsoft.com/office/officeart/2011/layout/HexagonRadial"/>
    <dgm:cxn modelId="{37EF9054-381E-426B-88B9-570D32D862F6}" srcId="{3C56F069-15C6-4835-87BB-D0B9CA335BEC}" destId="{50BB8D61-5BB8-4A64-92F8-A44CB762646C}" srcOrd="4" destOrd="0" parTransId="{7EEE8C4E-00EB-4C0F-BA1E-0D07BABEFDDB}" sibTransId="{97B965EA-68C2-47C6-84B3-3A9CDE63D0BC}"/>
    <dgm:cxn modelId="{0C6E52C9-E835-4DA1-B5BC-76DC345729A4}" type="presOf" srcId="{1EA0B206-CA0B-43E1-B036-0065C72812CC}" destId="{21B70E3A-70E6-42BF-BED1-1BFE81329FF5}" srcOrd="0" destOrd="0" presId="urn:microsoft.com/office/officeart/2011/layout/HexagonRadial"/>
    <dgm:cxn modelId="{804905CD-346F-4E24-8F9A-66D6FE56A927}" type="presOf" srcId="{3428321D-7B8B-40CF-B32F-42515FBE30FB}" destId="{AB49AEDB-32F1-40D5-8945-361C1B6C9346}" srcOrd="0" destOrd="0" presId="urn:microsoft.com/office/officeart/2011/layout/HexagonRadial"/>
    <dgm:cxn modelId="{2DD922D3-E20D-4554-8600-E4F8958B6B03}" srcId="{3C56F069-15C6-4835-87BB-D0B9CA335BEC}" destId="{69990617-BA9F-440D-9DD8-1FE1BE4A7E49}" srcOrd="1" destOrd="0" parTransId="{F35518AE-F36C-4849-9633-72544B63381C}" sibTransId="{B4CE9C9E-7CA6-4A41-AF15-C250795A9B71}"/>
    <dgm:cxn modelId="{F9D0EFDF-0BD7-4ED5-B128-44B5AE3125AE}" type="presOf" srcId="{3C56F069-15C6-4835-87BB-D0B9CA335BEC}" destId="{62A36A54-11CA-4698-9EAB-907DFCBADD21}" srcOrd="0" destOrd="0" presId="urn:microsoft.com/office/officeart/2011/layout/HexagonRadial"/>
    <dgm:cxn modelId="{DDA939F3-4A45-45FD-8D09-C1D87A325833}" srcId="{3C56F069-15C6-4835-87BB-D0B9CA335BEC}" destId="{3D0BF328-1A70-4DCE-A7D2-0CC935B53D80}" srcOrd="3" destOrd="0" parTransId="{1E1DF50A-B9A3-43FF-87AC-9F09473EB0B0}" sibTransId="{CBF9079D-C349-4E90-A050-C9D4B25E09E5}"/>
    <dgm:cxn modelId="{A8727DEB-53E1-482A-B20C-B2D2FCA18F75}" type="presParOf" srcId="{21B70E3A-70E6-42BF-BED1-1BFE81329FF5}" destId="{62A36A54-11CA-4698-9EAB-907DFCBADD21}" srcOrd="0" destOrd="0" presId="urn:microsoft.com/office/officeart/2011/layout/HexagonRadial"/>
    <dgm:cxn modelId="{D0D1C110-CBBD-495A-BBFE-7DD98488BCD5}" type="presParOf" srcId="{21B70E3A-70E6-42BF-BED1-1BFE81329FF5}" destId="{0327070F-5DAD-4234-9641-AB0BFB40340B}" srcOrd="1" destOrd="0" presId="urn:microsoft.com/office/officeart/2011/layout/HexagonRadial"/>
    <dgm:cxn modelId="{E602E5F5-350C-4E75-BDCE-6902DE138D0E}" type="presParOf" srcId="{0327070F-5DAD-4234-9641-AB0BFB40340B}" destId="{27CEF7E9-E031-40AE-89B8-3FA110101560}" srcOrd="0" destOrd="0" presId="urn:microsoft.com/office/officeart/2011/layout/HexagonRadial"/>
    <dgm:cxn modelId="{2B564F7D-A15B-43E9-8B2A-75A66FB7D639}" type="presParOf" srcId="{21B70E3A-70E6-42BF-BED1-1BFE81329FF5}" destId="{EECE3072-2BF4-4453-826D-E9FD713C06C2}" srcOrd="2" destOrd="0" presId="urn:microsoft.com/office/officeart/2011/layout/HexagonRadial"/>
    <dgm:cxn modelId="{400AE7BB-D4A8-42C8-8686-CFCEAE1839E5}" type="presParOf" srcId="{21B70E3A-70E6-42BF-BED1-1BFE81329FF5}" destId="{BD9D1192-ACBC-4A00-88B8-4B8304FE18F6}" srcOrd="3" destOrd="0" presId="urn:microsoft.com/office/officeart/2011/layout/HexagonRadial"/>
    <dgm:cxn modelId="{D02FB370-05F2-4440-A602-8A140C009CFB}" type="presParOf" srcId="{BD9D1192-ACBC-4A00-88B8-4B8304FE18F6}" destId="{474ECD51-ECBD-4DEA-81D1-2ACC82135EE7}" srcOrd="0" destOrd="0" presId="urn:microsoft.com/office/officeart/2011/layout/HexagonRadial"/>
    <dgm:cxn modelId="{ADA98E92-3BF8-48BE-838A-7669EE698390}" type="presParOf" srcId="{21B70E3A-70E6-42BF-BED1-1BFE81329FF5}" destId="{181CE502-A6CC-405A-8262-CDD88B510D99}" srcOrd="4" destOrd="0" presId="urn:microsoft.com/office/officeart/2011/layout/HexagonRadial"/>
    <dgm:cxn modelId="{7C94F7FD-CFB5-45EF-9328-C712B624F403}" type="presParOf" srcId="{21B70E3A-70E6-42BF-BED1-1BFE81329FF5}" destId="{78ECCA9C-EEDF-48FC-8733-C6F1AEE6DF55}" srcOrd="5" destOrd="0" presId="urn:microsoft.com/office/officeart/2011/layout/HexagonRadial"/>
    <dgm:cxn modelId="{D685A816-C972-4FD0-8F4D-EA22182944D2}" type="presParOf" srcId="{78ECCA9C-EEDF-48FC-8733-C6F1AEE6DF55}" destId="{1FB14C9C-A93F-4F44-B043-F111BA04F8A5}" srcOrd="0" destOrd="0" presId="urn:microsoft.com/office/officeart/2011/layout/HexagonRadial"/>
    <dgm:cxn modelId="{7A346ED3-3C77-4322-BB3B-75520ADCA328}" type="presParOf" srcId="{21B70E3A-70E6-42BF-BED1-1BFE81329FF5}" destId="{AB49AEDB-32F1-40D5-8945-361C1B6C9346}" srcOrd="6" destOrd="0" presId="urn:microsoft.com/office/officeart/2011/layout/HexagonRadial"/>
    <dgm:cxn modelId="{7D4C5A06-979C-4CF2-8F42-0A6F72233768}" type="presParOf" srcId="{21B70E3A-70E6-42BF-BED1-1BFE81329FF5}" destId="{8A18E662-DDA5-41DF-9AD0-04D1DA35D074}" srcOrd="7" destOrd="0" presId="urn:microsoft.com/office/officeart/2011/layout/HexagonRadial"/>
    <dgm:cxn modelId="{35F18AE0-DE9E-40F2-9E24-2CDBB7A1148E}" type="presParOf" srcId="{8A18E662-DDA5-41DF-9AD0-04D1DA35D074}" destId="{85CABA00-98AF-4A11-89B6-24BF93A3BCBA}" srcOrd="0" destOrd="0" presId="urn:microsoft.com/office/officeart/2011/layout/HexagonRadial"/>
    <dgm:cxn modelId="{D36B810C-12E3-41D4-8780-2B42BDE1AC38}" type="presParOf" srcId="{21B70E3A-70E6-42BF-BED1-1BFE81329FF5}" destId="{50A3ACFF-0DCD-45A1-9456-FF15E304A144}" srcOrd="8" destOrd="0" presId="urn:microsoft.com/office/officeart/2011/layout/HexagonRadial"/>
    <dgm:cxn modelId="{6310A2C3-EF55-45FF-9B7E-4551D9A3D46B}" type="presParOf" srcId="{21B70E3A-70E6-42BF-BED1-1BFE81329FF5}" destId="{B07E22F2-AD6D-43A9-BE18-A584DE3366A0}" srcOrd="9" destOrd="0" presId="urn:microsoft.com/office/officeart/2011/layout/HexagonRadial"/>
    <dgm:cxn modelId="{926CB400-2646-4823-938E-0D4E08C55C7C}" type="presParOf" srcId="{B07E22F2-AD6D-43A9-BE18-A584DE3366A0}" destId="{2B542ABD-C65B-415D-8E1A-EAC0B4877AF3}" srcOrd="0" destOrd="0" presId="urn:microsoft.com/office/officeart/2011/layout/HexagonRadial"/>
    <dgm:cxn modelId="{02CAB054-95BE-4763-8099-27CA80884CBB}" type="presParOf" srcId="{21B70E3A-70E6-42BF-BED1-1BFE81329FF5}" destId="{75518C2A-75A7-4A98-A391-5E928B73E51E}" srcOrd="10" destOrd="0" presId="urn:microsoft.com/office/officeart/2011/layout/HexagonRadial"/>
    <dgm:cxn modelId="{17B64C58-6468-47DC-B2B2-616DC3DD8DF8}" type="presParOf" srcId="{21B70E3A-70E6-42BF-BED1-1BFE81329FF5}" destId="{353F7827-5161-41F0-8483-D510569F0E97}" srcOrd="11" destOrd="0" presId="urn:microsoft.com/office/officeart/2011/layout/HexagonRadial"/>
    <dgm:cxn modelId="{394AC3E8-8BB1-481A-A77C-D2B50E591016}" type="presParOf" srcId="{353F7827-5161-41F0-8483-D510569F0E97}" destId="{631A3460-62B4-4DC6-B692-8ED6F2D7119D}" srcOrd="0" destOrd="0" presId="urn:microsoft.com/office/officeart/2011/layout/HexagonRadial"/>
    <dgm:cxn modelId="{1260D5BE-D474-437A-B097-12F7B1AC39E0}" type="presParOf" srcId="{21B70E3A-70E6-42BF-BED1-1BFE81329FF5}" destId="{56AE3D89-0626-49A8-AF1A-28F0991E120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7652EE-50CD-4DCA-8896-A75A31A25F0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8BA1C-956B-45E2-B4EB-78499527A33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Giới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thiệu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3B7D7704-96E6-45EC-B864-9025D1E60C2F}" type="parTrans" cxnId="{A55757F1-9085-4FD6-81B0-85E12EFDE4DF}">
      <dgm:prSet/>
      <dgm:spPr/>
      <dgm:t>
        <a:bodyPr/>
        <a:lstStyle/>
        <a:p>
          <a:endParaRPr lang="en-US"/>
        </a:p>
      </dgm:t>
    </dgm:pt>
    <dgm:pt modelId="{C1FCB8ED-4D5B-4E2C-9CDF-912CDEB0D98D}" type="sibTrans" cxnId="{A55757F1-9085-4FD6-81B0-85E12EFDE4DF}">
      <dgm:prSet/>
      <dgm:spPr/>
      <dgm:t>
        <a:bodyPr/>
        <a:lstStyle/>
        <a:p>
          <a:endParaRPr lang="en-US"/>
        </a:p>
      </dgm:t>
    </dgm:pt>
    <dgm:pt modelId="{D5D77043-DBA3-4E36-9918-6A5ADC3DA2F3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Tên</a:t>
          </a:r>
          <a:r>
            <a:rPr lang="en-US" sz="2000" dirty="0"/>
            <a:t>, </a:t>
          </a:r>
          <a:r>
            <a:rPr lang="en-US" sz="2000" dirty="0" err="1"/>
            <a:t>tuổi</a:t>
          </a:r>
          <a:r>
            <a:rPr lang="en-US" sz="2000" dirty="0"/>
            <a:t>, </a:t>
          </a:r>
          <a:r>
            <a:rPr lang="en-US" sz="2000" dirty="0" err="1"/>
            <a:t>lớp</a:t>
          </a:r>
          <a:r>
            <a:rPr lang="en-US" sz="2000" dirty="0"/>
            <a:t>…</a:t>
          </a:r>
        </a:p>
      </dgm:t>
    </dgm:pt>
    <dgm:pt modelId="{443F7DE5-3653-45EC-BDDB-3152D619AE97}" type="parTrans" cxnId="{02FF4AE6-C1F9-4C5A-85F3-7E25C37EEF8A}">
      <dgm:prSet/>
      <dgm:spPr/>
      <dgm:t>
        <a:bodyPr/>
        <a:lstStyle/>
        <a:p>
          <a:endParaRPr lang="en-US"/>
        </a:p>
      </dgm:t>
    </dgm:pt>
    <dgm:pt modelId="{22CC970E-F6AE-4698-8975-4D119C93C96B}" type="sibTrans" cxnId="{02FF4AE6-C1F9-4C5A-85F3-7E25C37EEF8A}">
      <dgm:prSet/>
      <dgm:spPr/>
      <dgm:t>
        <a:bodyPr/>
        <a:lstStyle/>
        <a:p>
          <a:endParaRPr lang="en-US"/>
        </a:p>
      </dgm:t>
    </dgm:pt>
    <dgm:pt modelId="{9ECB96AB-64A0-4B02-BDDC-0D33AA57CF6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Chấp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nhận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5CBBF5B2-83B1-4152-B74D-E8D8E4FF7039}" type="parTrans" cxnId="{D9E87FC1-332B-4F15-8A57-C27334312C40}">
      <dgm:prSet/>
      <dgm:spPr/>
      <dgm:t>
        <a:bodyPr/>
        <a:lstStyle/>
        <a:p>
          <a:endParaRPr lang="en-US"/>
        </a:p>
      </dgm:t>
    </dgm:pt>
    <dgm:pt modelId="{8E21A20B-E4F2-4C7B-8F38-E15559812FC9}" type="sibTrans" cxnId="{D9E87FC1-332B-4F15-8A57-C27334312C40}">
      <dgm:prSet/>
      <dgm:spPr/>
      <dgm:t>
        <a:bodyPr/>
        <a:lstStyle/>
        <a:p>
          <a:endParaRPr lang="en-US"/>
        </a:p>
      </dgm:t>
    </dgm:pt>
    <dgm:pt modelId="{05FE3E5D-5783-4856-A778-A100A8602947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/>
            <a:t>1 </a:t>
          </a:r>
          <a:r>
            <a:rPr lang="en-US" sz="2000" dirty="0" err="1"/>
            <a:t>số</a:t>
          </a:r>
          <a:r>
            <a:rPr lang="en-US" sz="2000" dirty="0"/>
            <a:t> </a:t>
          </a:r>
          <a:r>
            <a:rPr lang="en-US" sz="2000" dirty="0" err="1"/>
            <a:t>nhược</a:t>
          </a:r>
          <a:r>
            <a:rPr lang="en-US" sz="2000" dirty="0"/>
            <a:t> </a:t>
          </a:r>
          <a:r>
            <a:rPr lang="en-US" sz="2000" dirty="0" err="1"/>
            <a:t>điểm</a:t>
          </a:r>
          <a:r>
            <a:rPr lang="en-US" sz="2000" dirty="0"/>
            <a:t> </a:t>
          </a:r>
          <a:r>
            <a:rPr lang="en-US" sz="2000" dirty="0" err="1"/>
            <a:t>của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820ABF2E-48F6-4D2D-9C9C-EE2ED4616AD4}" type="parTrans" cxnId="{A0F3C5C5-57EE-42BB-B9AB-3FE43CF8A179}">
      <dgm:prSet/>
      <dgm:spPr/>
      <dgm:t>
        <a:bodyPr/>
        <a:lstStyle/>
        <a:p>
          <a:endParaRPr lang="en-US"/>
        </a:p>
      </dgm:t>
    </dgm:pt>
    <dgm:pt modelId="{D49B3ACB-F27D-42D0-9EFD-87C9AE71EA5D}" type="sibTrans" cxnId="{A0F3C5C5-57EE-42BB-B9AB-3FE43CF8A179}">
      <dgm:prSet/>
      <dgm:spPr/>
      <dgm:t>
        <a:bodyPr/>
        <a:lstStyle/>
        <a:p>
          <a:endParaRPr lang="en-US"/>
        </a:p>
      </dgm:t>
    </dgm:pt>
    <dgm:pt modelId="{79FBAA84-2F3B-473C-ADD0-6973A7A0C24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Tôn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trọng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84B52BA6-0660-4A3A-85AB-422D3CFA54C6}" type="parTrans" cxnId="{B48C2F79-51EB-4100-A85B-FEDBC78EDECE}">
      <dgm:prSet/>
      <dgm:spPr/>
      <dgm:t>
        <a:bodyPr/>
        <a:lstStyle/>
        <a:p>
          <a:endParaRPr lang="en-US"/>
        </a:p>
      </dgm:t>
    </dgm:pt>
    <dgm:pt modelId="{5CF90220-3D09-4D5E-ABC1-6F51F8A59FB3}" type="sibTrans" cxnId="{B48C2F79-51EB-4100-A85B-FEDBC78EDECE}">
      <dgm:prSet/>
      <dgm:spPr/>
      <dgm:t>
        <a:bodyPr/>
        <a:lstStyle/>
        <a:p>
          <a:endParaRPr lang="en-US"/>
        </a:p>
      </dgm:t>
    </dgm:pt>
    <dgm:pt modelId="{61FB1AA5-848A-4D6A-ADC0-3D4D5C9DAB7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Cách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rèn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luyện</a:t>
          </a:r>
          <a:r>
            <a:rPr lang="en-US" sz="2200" dirty="0">
              <a:solidFill>
                <a:srgbClr val="FF0000"/>
              </a:solidFill>
            </a:rPr>
            <a:t> </a:t>
          </a:r>
        </a:p>
      </dgm:t>
    </dgm:pt>
    <dgm:pt modelId="{F7993659-A903-4869-86C3-BCA3AD0AF903}" type="parTrans" cxnId="{79C36840-7CBB-4FE6-A130-462DF621AD0B}">
      <dgm:prSet/>
      <dgm:spPr/>
      <dgm:t>
        <a:bodyPr/>
        <a:lstStyle/>
        <a:p>
          <a:endParaRPr lang="en-US"/>
        </a:p>
      </dgm:t>
    </dgm:pt>
    <dgm:pt modelId="{A31E095D-CE3F-4E66-9638-60A7D28657BF}" type="sibTrans" cxnId="{79C36840-7CBB-4FE6-A130-462DF621AD0B}">
      <dgm:prSet/>
      <dgm:spPr/>
      <dgm:t>
        <a:bodyPr/>
        <a:lstStyle/>
        <a:p>
          <a:endParaRPr lang="en-US"/>
        </a:p>
      </dgm:t>
    </dgm:pt>
    <dgm:pt modelId="{4445566F-6750-4419-A7EC-BCE67965864F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Nhìn</a:t>
          </a:r>
          <a:r>
            <a:rPr lang="en-US" sz="2000" dirty="0"/>
            <a:t> </a:t>
          </a:r>
          <a:r>
            <a:rPr lang="en-US" sz="2000" dirty="0" err="1"/>
            <a:t>nhận</a:t>
          </a:r>
          <a:r>
            <a:rPr lang="en-US" sz="2000" dirty="0"/>
            <a:t> </a:t>
          </a:r>
          <a:r>
            <a:rPr lang="en-US" sz="2000" dirty="0" err="1"/>
            <a:t>chúng</a:t>
          </a:r>
          <a:r>
            <a:rPr lang="en-US" sz="2000" dirty="0"/>
            <a:t> </a:t>
          </a:r>
          <a:r>
            <a:rPr lang="en-US" sz="2000" dirty="0" err="1"/>
            <a:t>theo</a:t>
          </a:r>
          <a:r>
            <a:rPr lang="en-US" sz="2000" dirty="0"/>
            <a:t> </a:t>
          </a:r>
          <a:r>
            <a:rPr lang="en-US" sz="2000" dirty="0" err="1"/>
            <a:t>hướng</a:t>
          </a:r>
          <a:r>
            <a:rPr lang="en-US" sz="2000" dirty="0"/>
            <a:t> </a:t>
          </a:r>
          <a:r>
            <a:rPr lang="en-US" sz="2000" dirty="0" err="1"/>
            <a:t>tích</a:t>
          </a:r>
          <a:r>
            <a:rPr lang="en-US" sz="2000" dirty="0"/>
            <a:t> </a:t>
          </a:r>
          <a:r>
            <a:rPr lang="en-US" sz="2000" dirty="0" err="1"/>
            <a:t>cực</a:t>
          </a:r>
          <a:r>
            <a:rPr lang="en-US" sz="2000" dirty="0"/>
            <a:t>.</a:t>
          </a:r>
        </a:p>
      </dgm:t>
    </dgm:pt>
    <dgm:pt modelId="{EBFEBD78-A7C1-4BEA-A10C-A0FB52F37A8A}" type="parTrans" cxnId="{65109C8E-F101-477A-BAE4-7E084177569D}">
      <dgm:prSet/>
      <dgm:spPr/>
      <dgm:t>
        <a:bodyPr/>
        <a:lstStyle/>
        <a:p>
          <a:endParaRPr lang="en-US"/>
        </a:p>
      </dgm:t>
    </dgm:pt>
    <dgm:pt modelId="{2300C279-58F5-4737-B5FD-5DCE76FF4192}" type="sibTrans" cxnId="{65109C8E-F101-477A-BAE4-7E084177569D}">
      <dgm:prSet/>
      <dgm:spPr/>
      <dgm:t>
        <a:bodyPr/>
        <a:lstStyle/>
        <a:p>
          <a:endParaRPr lang="en-US"/>
        </a:p>
      </dgm:t>
    </dgm:pt>
    <dgm:pt modelId="{A69345C7-2174-4A55-8667-E66BFB9016CD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Chăm</a:t>
          </a:r>
          <a:r>
            <a:rPr lang="en-US" sz="2000" dirty="0"/>
            <a:t> </a:t>
          </a:r>
          <a:r>
            <a:rPr lang="en-US" sz="2000" dirty="0" err="1"/>
            <a:t>sóc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 ( </a:t>
          </a:r>
          <a:r>
            <a:rPr lang="en-US" sz="2000" dirty="0" err="1"/>
            <a:t>sức</a:t>
          </a:r>
          <a:r>
            <a:rPr lang="en-US" sz="2000" dirty="0"/>
            <a:t> </a:t>
          </a:r>
          <a:r>
            <a:rPr lang="en-US" sz="2000" dirty="0" err="1"/>
            <a:t>khoẻ</a:t>
          </a:r>
          <a:r>
            <a:rPr lang="en-US" sz="2000" dirty="0"/>
            <a:t>, </a:t>
          </a:r>
          <a:r>
            <a:rPr lang="en-US" sz="2000" dirty="0" err="1"/>
            <a:t>trí</a:t>
          </a:r>
          <a:r>
            <a:rPr lang="en-US" sz="2000" dirty="0"/>
            <a:t> </a:t>
          </a:r>
          <a:r>
            <a:rPr lang="en-US" sz="2000" dirty="0" err="1"/>
            <a:t>tuệ</a:t>
          </a:r>
          <a:r>
            <a:rPr lang="en-US" sz="2000" dirty="0"/>
            <a:t>, </a:t>
          </a:r>
          <a:r>
            <a:rPr lang="en-US" sz="2000" dirty="0" err="1"/>
            <a:t>tinh</a:t>
          </a:r>
          <a:r>
            <a:rPr lang="en-US" sz="2000" dirty="0"/>
            <a:t> </a:t>
          </a:r>
          <a:r>
            <a:rPr lang="en-US" sz="2000" dirty="0" err="1"/>
            <a:t>thần</a:t>
          </a:r>
          <a:r>
            <a:rPr lang="en-US" sz="2000" dirty="0"/>
            <a:t>…)</a:t>
          </a:r>
        </a:p>
      </dgm:t>
    </dgm:pt>
    <dgm:pt modelId="{D2D3F430-DD2B-4243-A5FC-44DACE51B5A8}" type="parTrans" cxnId="{788360D7-634B-41AB-B770-888C400CE421}">
      <dgm:prSet/>
      <dgm:spPr/>
      <dgm:t>
        <a:bodyPr/>
        <a:lstStyle/>
        <a:p>
          <a:endParaRPr lang="en-US"/>
        </a:p>
      </dgm:t>
    </dgm:pt>
    <dgm:pt modelId="{B81FC7E2-67F9-4497-B9D3-D041206D6484}" type="sibTrans" cxnId="{788360D7-634B-41AB-B770-888C400CE421}">
      <dgm:prSet/>
      <dgm:spPr/>
      <dgm:t>
        <a:bodyPr/>
        <a:lstStyle/>
        <a:p>
          <a:endParaRPr lang="en-US"/>
        </a:p>
      </dgm:t>
    </dgm:pt>
    <dgm:pt modelId="{227E2523-E274-42D0-BA62-D80C8AE1F2FE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Không</a:t>
          </a:r>
          <a:r>
            <a:rPr lang="en-US" sz="2000" dirty="0"/>
            <a:t> </a:t>
          </a:r>
          <a:r>
            <a:rPr lang="en-US" sz="2000" dirty="0" err="1"/>
            <a:t>hạ</a:t>
          </a:r>
          <a:r>
            <a:rPr lang="en-US" sz="2000" dirty="0"/>
            <a:t> </a:t>
          </a:r>
          <a:r>
            <a:rPr lang="en-US" sz="2000" dirty="0" err="1"/>
            <a:t>thấp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, </a:t>
          </a:r>
          <a:r>
            <a:rPr lang="en-US" sz="2000" dirty="0" err="1"/>
            <a:t>hài</a:t>
          </a:r>
          <a:r>
            <a:rPr lang="en-US" sz="2000" dirty="0"/>
            <a:t> l</a:t>
          </a:r>
          <a:r>
            <a:rPr lang="vi-VN" sz="2000" dirty="0"/>
            <a:t>ò</a:t>
          </a:r>
          <a:r>
            <a:rPr lang="en-US" sz="2000" dirty="0" err="1"/>
            <a:t>ng</a:t>
          </a:r>
          <a:r>
            <a:rPr lang="en-US" sz="2000" dirty="0"/>
            <a:t> </a:t>
          </a:r>
          <a:r>
            <a:rPr lang="en-US" sz="2000" dirty="0" err="1"/>
            <a:t>với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44ACC9B1-9930-43BC-B75E-3CE31E796956}" type="parTrans" cxnId="{08603DCE-1791-4F5D-ABC2-422F73051965}">
      <dgm:prSet/>
      <dgm:spPr/>
      <dgm:t>
        <a:bodyPr/>
        <a:lstStyle/>
        <a:p>
          <a:endParaRPr lang="en-US"/>
        </a:p>
      </dgm:t>
    </dgm:pt>
    <dgm:pt modelId="{E5F3D6BB-4C1C-4823-968D-E2372C49BD7B}" type="sibTrans" cxnId="{08603DCE-1791-4F5D-ABC2-422F73051965}">
      <dgm:prSet/>
      <dgm:spPr/>
      <dgm:t>
        <a:bodyPr/>
        <a:lstStyle/>
        <a:p>
          <a:endParaRPr lang="en-US"/>
        </a:p>
      </dgm:t>
    </dgm:pt>
    <dgm:pt modelId="{FC836F44-EBE5-4C76-A0B6-72BDAC083486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Luôn</a:t>
          </a:r>
          <a:r>
            <a:rPr lang="en-US" sz="2000" dirty="0"/>
            <a:t> </a:t>
          </a:r>
          <a:r>
            <a:rPr lang="en-US" sz="2000" dirty="0" err="1"/>
            <a:t>khiêm</a:t>
          </a:r>
          <a:r>
            <a:rPr lang="en-US" sz="2000" dirty="0"/>
            <a:t> </a:t>
          </a:r>
          <a:r>
            <a:rPr lang="en-US" sz="2000" dirty="0" err="1"/>
            <a:t>tốn</a:t>
          </a:r>
          <a:r>
            <a:rPr lang="en-US" sz="2000" dirty="0"/>
            <a:t>, </a:t>
          </a:r>
          <a:r>
            <a:rPr lang="en-US" sz="2000" dirty="0" err="1"/>
            <a:t>học</a:t>
          </a:r>
          <a:r>
            <a:rPr lang="en-US" sz="2000" dirty="0"/>
            <a:t> </a:t>
          </a:r>
          <a:r>
            <a:rPr lang="en-US" sz="2000" dirty="0" err="1"/>
            <a:t>hỏi</a:t>
          </a:r>
          <a:r>
            <a:rPr lang="en-US" sz="2000" dirty="0"/>
            <a:t>.</a:t>
          </a:r>
        </a:p>
      </dgm:t>
    </dgm:pt>
    <dgm:pt modelId="{47960FB3-3ECC-4A84-B0DE-C4FD48E935FC}" type="parTrans" cxnId="{28A1EC85-C855-452A-8F25-309AA6663CD5}">
      <dgm:prSet/>
      <dgm:spPr/>
      <dgm:t>
        <a:bodyPr/>
        <a:lstStyle/>
        <a:p>
          <a:endParaRPr lang="en-US"/>
        </a:p>
      </dgm:t>
    </dgm:pt>
    <dgm:pt modelId="{50A5DEA3-BB6E-4BDB-A756-DCF542094D40}" type="sibTrans" cxnId="{28A1EC85-C855-452A-8F25-309AA6663CD5}">
      <dgm:prSet/>
      <dgm:spPr/>
      <dgm:t>
        <a:bodyPr/>
        <a:lstStyle/>
        <a:p>
          <a:endParaRPr lang="en-US"/>
        </a:p>
      </dgm:t>
    </dgm:pt>
    <dgm:pt modelId="{8ADEDFB1-A7C1-42C4-A871-2C246D999C84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Luôn</a:t>
          </a:r>
          <a:r>
            <a:rPr lang="en-US" sz="2000" dirty="0"/>
            <a:t> </a:t>
          </a:r>
          <a:r>
            <a:rPr lang="en-US" sz="2000" dirty="0" err="1"/>
            <a:t>thành</a:t>
          </a:r>
          <a:r>
            <a:rPr lang="en-US" sz="2000" dirty="0"/>
            <a:t> </a:t>
          </a:r>
          <a:r>
            <a:rPr lang="en-US" sz="2000" dirty="0" err="1"/>
            <a:t>thật</a:t>
          </a:r>
          <a:r>
            <a:rPr lang="en-US" sz="2000" dirty="0"/>
            <a:t> </a:t>
          </a:r>
          <a:r>
            <a:rPr lang="en-US" sz="2000" dirty="0" err="1"/>
            <a:t>với</a:t>
          </a:r>
          <a:r>
            <a:rPr lang="en-US" sz="2000" dirty="0"/>
            <a:t> </a:t>
          </a:r>
          <a:r>
            <a:rPr lang="en-US" sz="2000" dirty="0" err="1"/>
            <a:t>chính</a:t>
          </a:r>
          <a:r>
            <a:rPr lang="en-US" sz="2000" dirty="0"/>
            <a:t> </a:t>
          </a:r>
          <a:r>
            <a:rPr lang="en-US" sz="2000" dirty="0" err="1"/>
            <a:t>mình</a:t>
          </a:r>
          <a:r>
            <a:rPr lang="en-US" sz="2000" dirty="0"/>
            <a:t>, </a:t>
          </a:r>
          <a:r>
            <a:rPr lang="en-US" sz="2000" dirty="0" err="1"/>
            <a:t>thừa</a:t>
          </a:r>
          <a:r>
            <a:rPr lang="en-US" sz="2000" dirty="0"/>
            <a:t> </a:t>
          </a:r>
          <a:r>
            <a:rPr lang="en-US" sz="2000" dirty="0" err="1"/>
            <a:t>nhận</a:t>
          </a:r>
          <a:r>
            <a:rPr lang="en-US" sz="2000" dirty="0"/>
            <a:t> </a:t>
          </a:r>
          <a:r>
            <a:rPr lang="en-US" sz="2000" dirty="0" err="1"/>
            <a:t>khi</a:t>
          </a:r>
          <a:r>
            <a:rPr lang="en-US" sz="2000" dirty="0"/>
            <a:t> </a:t>
          </a:r>
          <a:r>
            <a:rPr lang="en-US" sz="2000" dirty="0" err="1"/>
            <a:t>mắc</a:t>
          </a:r>
          <a:r>
            <a:rPr lang="en-US" sz="2000" dirty="0"/>
            <a:t> </a:t>
          </a:r>
          <a:r>
            <a:rPr lang="en-US" sz="2000" dirty="0" err="1"/>
            <a:t>lỗi</a:t>
          </a:r>
          <a:r>
            <a:rPr lang="en-US" sz="2000" dirty="0"/>
            <a:t>…</a:t>
          </a:r>
        </a:p>
      </dgm:t>
    </dgm:pt>
    <dgm:pt modelId="{D14340BD-864B-49B4-997C-7EC25E3E118F}" type="parTrans" cxnId="{D1297B32-E09F-46AD-9CFE-D47ACCC2B237}">
      <dgm:prSet/>
      <dgm:spPr/>
      <dgm:t>
        <a:bodyPr/>
        <a:lstStyle/>
        <a:p>
          <a:endParaRPr lang="en-US"/>
        </a:p>
      </dgm:t>
    </dgm:pt>
    <dgm:pt modelId="{76BB4C83-A392-41E4-8FD6-D2CC5612C731}" type="sibTrans" cxnId="{D1297B32-E09F-46AD-9CFE-D47ACCC2B237}">
      <dgm:prSet/>
      <dgm:spPr/>
      <dgm:t>
        <a:bodyPr/>
        <a:lstStyle/>
        <a:p>
          <a:endParaRPr lang="en-US"/>
        </a:p>
      </dgm:t>
    </dgm:pt>
    <dgm:pt modelId="{81A939D2-5044-4EA3-A2DA-C93E0B183D4D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Trau</a:t>
          </a:r>
          <a:r>
            <a:rPr lang="en-US" sz="2000" dirty="0"/>
            <a:t> </a:t>
          </a:r>
          <a:r>
            <a:rPr lang="en-US" sz="2000" dirty="0" err="1"/>
            <a:t>dồi</a:t>
          </a:r>
          <a:r>
            <a:rPr lang="en-US" sz="2000" dirty="0"/>
            <a:t> tri </a:t>
          </a:r>
          <a:r>
            <a:rPr lang="en-US" sz="2000" dirty="0" err="1"/>
            <a:t>thức</a:t>
          </a:r>
          <a:r>
            <a:rPr lang="en-US" sz="2000" dirty="0"/>
            <a:t>, </a:t>
          </a:r>
          <a:r>
            <a:rPr lang="en-US" sz="2000" dirty="0" err="1"/>
            <a:t>kĩ</a:t>
          </a:r>
          <a:r>
            <a:rPr lang="en-US" sz="2000" dirty="0"/>
            <a:t> </a:t>
          </a:r>
          <a:r>
            <a:rPr lang="en-US" sz="2000" dirty="0" err="1"/>
            <a:t>năng</a:t>
          </a:r>
          <a:endParaRPr lang="en-US" sz="2000" dirty="0"/>
        </a:p>
      </dgm:t>
    </dgm:pt>
    <dgm:pt modelId="{5DEA6DC1-69FB-4D04-B726-5EE185E03C06}" type="parTrans" cxnId="{EE774281-EC6C-4A3B-BA90-00FB4E27395D}">
      <dgm:prSet/>
      <dgm:spPr/>
      <dgm:t>
        <a:bodyPr/>
        <a:lstStyle/>
        <a:p>
          <a:endParaRPr lang="en-US"/>
        </a:p>
      </dgm:t>
    </dgm:pt>
    <dgm:pt modelId="{1586599D-47B8-4839-98EA-25DDFA72C59D}" type="sibTrans" cxnId="{EE774281-EC6C-4A3B-BA90-00FB4E27395D}">
      <dgm:prSet/>
      <dgm:spPr/>
      <dgm:t>
        <a:bodyPr/>
        <a:lstStyle/>
        <a:p>
          <a:endParaRPr lang="en-US"/>
        </a:p>
      </dgm:t>
    </dgm:pt>
    <dgm:pt modelId="{94299646-07CC-4FC3-87FA-9A83AB0981D3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Lê</a:t>
          </a:r>
          <a:r>
            <a:rPr lang="vi-VN" sz="1800" dirty="0"/>
            <a:t>n</a:t>
          </a:r>
          <a:r>
            <a:rPr lang="en-US" sz="2000" dirty="0"/>
            <a:t> </a:t>
          </a:r>
          <a:r>
            <a:rPr lang="en-US" sz="2000" dirty="0" err="1"/>
            <a:t>kế</a:t>
          </a:r>
          <a:r>
            <a:rPr lang="en-US" sz="2000" dirty="0"/>
            <a:t> </a:t>
          </a:r>
          <a:r>
            <a:rPr lang="en-US" sz="2000" dirty="0" err="1"/>
            <a:t>hoạch</a:t>
          </a:r>
          <a:r>
            <a:rPr lang="en-US" sz="2000" dirty="0"/>
            <a:t> </a:t>
          </a:r>
          <a:r>
            <a:rPr lang="en-US" sz="2000" dirty="0" err="1"/>
            <a:t>và</a:t>
          </a:r>
          <a:r>
            <a:rPr lang="en-US" sz="2000" dirty="0"/>
            <a:t> </a:t>
          </a:r>
          <a:r>
            <a:rPr lang="en-US" sz="2000" dirty="0" err="1"/>
            <a:t>thực</a:t>
          </a:r>
          <a:r>
            <a:rPr lang="en-US" sz="2000" dirty="0"/>
            <a:t> </a:t>
          </a:r>
          <a:r>
            <a:rPr lang="en-US" sz="2000" dirty="0" err="1"/>
            <a:t>hiện</a:t>
          </a:r>
          <a:r>
            <a:rPr lang="en-US" sz="2000" dirty="0"/>
            <a:t> </a:t>
          </a:r>
          <a:r>
            <a:rPr lang="en-US" sz="2000" dirty="0" err="1"/>
            <a:t>kế</a:t>
          </a:r>
          <a:r>
            <a:rPr lang="en-US" sz="2000" dirty="0"/>
            <a:t> </a:t>
          </a:r>
          <a:r>
            <a:rPr lang="en-US" sz="2000" dirty="0" err="1"/>
            <a:t>hoạch</a:t>
          </a:r>
          <a:r>
            <a:rPr lang="en-US" sz="2000" dirty="0"/>
            <a:t> </a:t>
          </a:r>
          <a:r>
            <a:rPr lang="en-US" sz="2000" dirty="0" err="1"/>
            <a:t>cải</a:t>
          </a:r>
          <a:r>
            <a:rPr lang="en-US" sz="2000" dirty="0"/>
            <a:t> </a:t>
          </a:r>
          <a:r>
            <a:rPr lang="en-US" sz="2000" dirty="0" err="1"/>
            <a:t>thiện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7E5A3650-18CC-40EA-B018-FCA5030A257B}" type="parTrans" cxnId="{485A309D-AB0C-407C-92E6-0E5DE89ACC59}">
      <dgm:prSet/>
      <dgm:spPr/>
      <dgm:t>
        <a:bodyPr/>
        <a:lstStyle/>
        <a:p>
          <a:endParaRPr lang="en-US"/>
        </a:p>
      </dgm:t>
    </dgm:pt>
    <dgm:pt modelId="{2E4B4CEE-92B9-4214-AD66-F26FD775E736}" type="sibTrans" cxnId="{485A309D-AB0C-407C-92E6-0E5DE89ACC59}">
      <dgm:prSet/>
      <dgm:spPr/>
      <dgm:t>
        <a:bodyPr/>
        <a:lstStyle/>
        <a:p>
          <a:endParaRPr lang="en-US"/>
        </a:p>
      </dgm:t>
    </dgm:pt>
    <dgm:pt modelId="{6B96C342-916C-4316-82A4-E2D26F118E8F}" type="pres">
      <dgm:prSet presAssocID="{A97652EE-50CD-4DCA-8896-A75A31A25F06}" presName="linearFlow" presStyleCnt="0">
        <dgm:presLayoutVars>
          <dgm:dir/>
          <dgm:animLvl val="lvl"/>
          <dgm:resizeHandles val="exact"/>
        </dgm:presLayoutVars>
      </dgm:prSet>
      <dgm:spPr/>
    </dgm:pt>
    <dgm:pt modelId="{A905ECA9-4143-40FC-97F4-0F9CF4E10326}" type="pres">
      <dgm:prSet presAssocID="{28F8BA1C-956B-45E2-B4EB-78499527A331}" presName="composite" presStyleCnt="0"/>
      <dgm:spPr/>
    </dgm:pt>
    <dgm:pt modelId="{5F5A42A4-B3CF-495B-9036-A03AC745C6C7}" type="pres">
      <dgm:prSet presAssocID="{28F8BA1C-956B-45E2-B4EB-78499527A331}" presName="parentText" presStyleLbl="alignNode1" presStyleIdx="0" presStyleCnt="4" custScaleX="135892" custScaleY="121606" custLinFactNeighborX="-7100" custLinFactNeighborY="35781">
        <dgm:presLayoutVars>
          <dgm:chMax val="1"/>
          <dgm:bulletEnabled val="1"/>
        </dgm:presLayoutVars>
      </dgm:prSet>
      <dgm:spPr/>
    </dgm:pt>
    <dgm:pt modelId="{F7FAF093-8FB0-4B09-9E3C-B7FF08B139C9}" type="pres">
      <dgm:prSet presAssocID="{28F8BA1C-956B-45E2-B4EB-78499527A331}" presName="descendantText" presStyleLbl="alignAcc1" presStyleIdx="0" presStyleCnt="4" custLinFactNeighborX="1430" custLinFactNeighborY="50615">
        <dgm:presLayoutVars>
          <dgm:bulletEnabled val="1"/>
        </dgm:presLayoutVars>
      </dgm:prSet>
      <dgm:spPr/>
    </dgm:pt>
    <dgm:pt modelId="{C4F2FEFE-9C6C-4F4F-9D3D-879AF292DCD7}" type="pres">
      <dgm:prSet presAssocID="{C1FCB8ED-4D5B-4E2C-9CDF-912CDEB0D98D}" presName="sp" presStyleCnt="0"/>
      <dgm:spPr/>
    </dgm:pt>
    <dgm:pt modelId="{D34BDDB3-210A-451C-BE69-6BBF0DFFB0FB}" type="pres">
      <dgm:prSet presAssocID="{9ECB96AB-64A0-4B02-BDDC-0D33AA57CF66}" presName="composite" presStyleCnt="0"/>
      <dgm:spPr/>
    </dgm:pt>
    <dgm:pt modelId="{37323449-15F6-45BB-BF05-B935F0488042}" type="pres">
      <dgm:prSet presAssocID="{9ECB96AB-64A0-4B02-BDDC-0D33AA57CF66}" presName="parentText" presStyleLbl="alignNode1" presStyleIdx="1" presStyleCnt="4" custScaleX="129519" custScaleY="118577" custLinFactNeighborX="-1420" custLinFactNeighborY="18885">
        <dgm:presLayoutVars>
          <dgm:chMax val="1"/>
          <dgm:bulletEnabled val="1"/>
        </dgm:presLayoutVars>
      </dgm:prSet>
      <dgm:spPr/>
    </dgm:pt>
    <dgm:pt modelId="{E7992087-9BC4-44F6-833B-553BA9A5680D}" type="pres">
      <dgm:prSet presAssocID="{9ECB96AB-64A0-4B02-BDDC-0D33AA57CF66}" presName="descendantText" presStyleLbl="alignAcc1" presStyleIdx="1" presStyleCnt="4" custLinFactNeighborX="1592" custLinFactNeighborY="24466">
        <dgm:presLayoutVars>
          <dgm:bulletEnabled val="1"/>
        </dgm:presLayoutVars>
      </dgm:prSet>
      <dgm:spPr/>
    </dgm:pt>
    <dgm:pt modelId="{4B19F083-172B-472F-AB9A-58B6C239F729}" type="pres">
      <dgm:prSet presAssocID="{8E21A20B-E4F2-4C7B-8F38-E15559812FC9}" presName="sp" presStyleCnt="0"/>
      <dgm:spPr/>
    </dgm:pt>
    <dgm:pt modelId="{F6C713F3-073B-4BBF-BEF4-5FD04CBAC0F4}" type="pres">
      <dgm:prSet presAssocID="{79FBAA84-2F3B-473C-ADD0-6973A7A0C244}" presName="composite" presStyleCnt="0"/>
      <dgm:spPr/>
    </dgm:pt>
    <dgm:pt modelId="{41E125AD-A7C9-4BB9-A577-CD63B222895E}" type="pres">
      <dgm:prSet presAssocID="{79FBAA84-2F3B-473C-ADD0-6973A7A0C244}" presName="parentText" presStyleLbl="alignNode1" presStyleIdx="2" presStyleCnt="4" custScaleX="133691" custScaleY="119588">
        <dgm:presLayoutVars>
          <dgm:chMax val="1"/>
          <dgm:bulletEnabled val="1"/>
        </dgm:presLayoutVars>
      </dgm:prSet>
      <dgm:spPr/>
    </dgm:pt>
    <dgm:pt modelId="{F27C18DA-7DA9-4BAB-B93E-C3F8526A30D1}" type="pres">
      <dgm:prSet presAssocID="{79FBAA84-2F3B-473C-ADD0-6973A7A0C244}" presName="descendantText" presStyleLbl="alignAcc1" presStyleIdx="2" presStyleCnt="4" custScaleY="139090" custLinFactNeighborX="1612" custLinFactNeighborY="8197">
        <dgm:presLayoutVars>
          <dgm:bulletEnabled val="1"/>
        </dgm:presLayoutVars>
      </dgm:prSet>
      <dgm:spPr/>
    </dgm:pt>
    <dgm:pt modelId="{55485C8F-294C-44F1-963D-1D33F4777610}" type="pres">
      <dgm:prSet presAssocID="{5CF90220-3D09-4D5E-ABC1-6F51F8A59FB3}" presName="sp" presStyleCnt="0"/>
      <dgm:spPr/>
    </dgm:pt>
    <dgm:pt modelId="{F3EFC790-BFA9-4078-AF02-C9A96AEBF0F2}" type="pres">
      <dgm:prSet presAssocID="{61FB1AA5-848A-4D6A-ADC0-3D4D5C9DAB76}" presName="composite" presStyleCnt="0"/>
      <dgm:spPr/>
    </dgm:pt>
    <dgm:pt modelId="{8B3DF5FE-F261-4021-8B58-139002AB7201}" type="pres">
      <dgm:prSet presAssocID="{61FB1AA5-848A-4D6A-ADC0-3D4D5C9DAB76}" presName="parentText" presStyleLbl="alignNode1" presStyleIdx="3" presStyleCnt="4" custScaleX="122223">
        <dgm:presLayoutVars>
          <dgm:chMax val="1"/>
          <dgm:bulletEnabled val="1"/>
        </dgm:presLayoutVars>
      </dgm:prSet>
      <dgm:spPr/>
    </dgm:pt>
    <dgm:pt modelId="{6334F433-844E-417F-8063-E3EE5B566476}" type="pres">
      <dgm:prSet presAssocID="{61FB1AA5-848A-4D6A-ADC0-3D4D5C9DAB76}" presName="descendantText" presStyleLbl="alignAcc1" presStyleIdx="3" presStyleCnt="4" custLinFactNeighborX="1292" custLinFactNeighborY="0">
        <dgm:presLayoutVars>
          <dgm:bulletEnabled val="1"/>
        </dgm:presLayoutVars>
      </dgm:prSet>
      <dgm:spPr/>
    </dgm:pt>
  </dgm:ptLst>
  <dgm:cxnLst>
    <dgm:cxn modelId="{7CEFA40A-0400-4081-B24E-AFF598654422}" type="presOf" srcId="{4445566F-6750-4419-A7EC-BCE67965864F}" destId="{E7992087-9BC4-44F6-833B-553BA9A5680D}" srcOrd="0" destOrd="1" presId="urn:microsoft.com/office/officeart/2005/8/layout/chevron2"/>
    <dgm:cxn modelId="{D4C9340C-C5D3-449D-AAF7-F567B0B98333}" type="presOf" srcId="{9ECB96AB-64A0-4B02-BDDC-0D33AA57CF66}" destId="{37323449-15F6-45BB-BF05-B935F0488042}" srcOrd="0" destOrd="0" presId="urn:microsoft.com/office/officeart/2005/8/layout/chevron2"/>
    <dgm:cxn modelId="{26A36B29-5C25-4EFB-87EE-977CD73F94EC}" type="presOf" srcId="{D5D77043-DBA3-4E36-9918-6A5ADC3DA2F3}" destId="{F7FAF093-8FB0-4B09-9E3C-B7FF08B139C9}" srcOrd="0" destOrd="0" presId="urn:microsoft.com/office/officeart/2005/8/layout/chevron2"/>
    <dgm:cxn modelId="{DE5F162F-3FEA-4D5A-B937-9E66EA738AEB}" type="presOf" srcId="{28F8BA1C-956B-45E2-B4EB-78499527A331}" destId="{5F5A42A4-B3CF-495B-9036-A03AC745C6C7}" srcOrd="0" destOrd="0" presId="urn:microsoft.com/office/officeart/2005/8/layout/chevron2"/>
    <dgm:cxn modelId="{D1297B32-E09F-46AD-9CFE-D47ACCC2B237}" srcId="{79FBAA84-2F3B-473C-ADD0-6973A7A0C244}" destId="{8ADEDFB1-A7C1-42C4-A871-2C246D999C84}" srcOrd="3" destOrd="0" parTransId="{D14340BD-864B-49B4-997C-7EC25E3E118F}" sibTransId="{76BB4C83-A392-41E4-8FD6-D2CC5612C731}"/>
    <dgm:cxn modelId="{79C36840-7CBB-4FE6-A130-462DF621AD0B}" srcId="{A97652EE-50CD-4DCA-8896-A75A31A25F06}" destId="{61FB1AA5-848A-4D6A-ADC0-3D4D5C9DAB76}" srcOrd="3" destOrd="0" parTransId="{F7993659-A903-4869-86C3-BCA3AD0AF903}" sibTransId="{A31E095D-CE3F-4E66-9638-60A7D28657BF}"/>
    <dgm:cxn modelId="{38D9A944-7233-4415-9B09-7F5032A4B1F1}" type="presOf" srcId="{94299646-07CC-4FC3-87FA-9A83AB0981D3}" destId="{6334F433-844E-417F-8063-E3EE5B566476}" srcOrd="0" destOrd="1" presId="urn:microsoft.com/office/officeart/2005/8/layout/chevron2"/>
    <dgm:cxn modelId="{150A3246-347A-4BBA-882F-C4BF45018D07}" type="presOf" srcId="{A69345C7-2174-4A55-8667-E66BFB9016CD}" destId="{F27C18DA-7DA9-4BAB-B93E-C3F8526A30D1}" srcOrd="0" destOrd="0" presId="urn:microsoft.com/office/officeart/2005/8/layout/chevron2"/>
    <dgm:cxn modelId="{81EC3578-C6C5-4180-9EB9-E6DDEE949963}" type="presOf" srcId="{A97652EE-50CD-4DCA-8896-A75A31A25F06}" destId="{6B96C342-916C-4316-82A4-E2D26F118E8F}" srcOrd="0" destOrd="0" presId="urn:microsoft.com/office/officeart/2005/8/layout/chevron2"/>
    <dgm:cxn modelId="{B48C2F79-51EB-4100-A85B-FEDBC78EDECE}" srcId="{A97652EE-50CD-4DCA-8896-A75A31A25F06}" destId="{79FBAA84-2F3B-473C-ADD0-6973A7A0C244}" srcOrd="2" destOrd="0" parTransId="{84B52BA6-0660-4A3A-85AB-422D3CFA54C6}" sibTransId="{5CF90220-3D09-4D5E-ABC1-6F51F8A59FB3}"/>
    <dgm:cxn modelId="{EE774281-EC6C-4A3B-BA90-00FB4E27395D}" srcId="{61FB1AA5-848A-4D6A-ADC0-3D4D5C9DAB76}" destId="{81A939D2-5044-4EA3-A2DA-C93E0B183D4D}" srcOrd="0" destOrd="0" parTransId="{5DEA6DC1-69FB-4D04-B726-5EE185E03C06}" sibTransId="{1586599D-47B8-4839-98EA-25DDFA72C59D}"/>
    <dgm:cxn modelId="{2745BA82-0E9A-401B-B8B7-88A4F429D98A}" type="presOf" srcId="{61FB1AA5-848A-4D6A-ADC0-3D4D5C9DAB76}" destId="{8B3DF5FE-F261-4021-8B58-139002AB7201}" srcOrd="0" destOrd="0" presId="urn:microsoft.com/office/officeart/2005/8/layout/chevron2"/>
    <dgm:cxn modelId="{7E7E3E85-623C-4844-9D7A-4AD5C6956773}" type="presOf" srcId="{8ADEDFB1-A7C1-42C4-A871-2C246D999C84}" destId="{F27C18DA-7DA9-4BAB-B93E-C3F8526A30D1}" srcOrd="0" destOrd="3" presId="urn:microsoft.com/office/officeart/2005/8/layout/chevron2"/>
    <dgm:cxn modelId="{28A1EC85-C855-452A-8F25-309AA6663CD5}" srcId="{79FBAA84-2F3B-473C-ADD0-6973A7A0C244}" destId="{FC836F44-EBE5-4C76-A0B6-72BDAC083486}" srcOrd="2" destOrd="0" parTransId="{47960FB3-3ECC-4A84-B0DE-C4FD48E935FC}" sibTransId="{50A5DEA3-BB6E-4BDB-A756-DCF542094D40}"/>
    <dgm:cxn modelId="{65109C8E-F101-477A-BAE4-7E084177569D}" srcId="{9ECB96AB-64A0-4B02-BDDC-0D33AA57CF66}" destId="{4445566F-6750-4419-A7EC-BCE67965864F}" srcOrd="1" destOrd="0" parTransId="{EBFEBD78-A7C1-4BEA-A10C-A0FB52F37A8A}" sibTransId="{2300C279-58F5-4737-B5FD-5DCE76FF4192}"/>
    <dgm:cxn modelId="{485A309D-AB0C-407C-92E6-0E5DE89ACC59}" srcId="{61FB1AA5-848A-4D6A-ADC0-3D4D5C9DAB76}" destId="{94299646-07CC-4FC3-87FA-9A83AB0981D3}" srcOrd="1" destOrd="0" parTransId="{7E5A3650-18CC-40EA-B018-FCA5030A257B}" sibTransId="{2E4B4CEE-92B9-4214-AD66-F26FD775E736}"/>
    <dgm:cxn modelId="{AC152CA3-40F9-4E0A-AB1F-A0F57A23A77B}" type="presOf" srcId="{81A939D2-5044-4EA3-A2DA-C93E0B183D4D}" destId="{6334F433-844E-417F-8063-E3EE5B566476}" srcOrd="0" destOrd="0" presId="urn:microsoft.com/office/officeart/2005/8/layout/chevron2"/>
    <dgm:cxn modelId="{F2EAB0B6-9425-444C-B1F2-05D5137A3F23}" type="presOf" srcId="{79FBAA84-2F3B-473C-ADD0-6973A7A0C244}" destId="{41E125AD-A7C9-4BB9-A577-CD63B222895E}" srcOrd="0" destOrd="0" presId="urn:microsoft.com/office/officeart/2005/8/layout/chevron2"/>
    <dgm:cxn modelId="{D9E87FC1-332B-4F15-8A57-C27334312C40}" srcId="{A97652EE-50CD-4DCA-8896-A75A31A25F06}" destId="{9ECB96AB-64A0-4B02-BDDC-0D33AA57CF66}" srcOrd="1" destOrd="0" parTransId="{5CBBF5B2-83B1-4152-B74D-E8D8E4FF7039}" sibTransId="{8E21A20B-E4F2-4C7B-8F38-E15559812FC9}"/>
    <dgm:cxn modelId="{A0F3C5C5-57EE-42BB-B9AB-3FE43CF8A179}" srcId="{9ECB96AB-64A0-4B02-BDDC-0D33AA57CF66}" destId="{05FE3E5D-5783-4856-A778-A100A8602947}" srcOrd="0" destOrd="0" parTransId="{820ABF2E-48F6-4D2D-9C9C-EE2ED4616AD4}" sibTransId="{D49B3ACB-F27D-42D0-9EFD-87C9AE71EA5D}"/>
    <dgm:cxn modelId="{08603DCE-1791-4F5D-ABC2-422F73051965}" srcId="{79FBAA84-2F3B-473C-ADD0-6973A7A0C244}" destId="{227E2523-E274-42D0-BA62-D80C8AE1F2FE}" srcOrd="1" destOrd="0" parTransId="{44ACC9B1-9930-43BC-B75E-3CE31E796956}" sibTransId="{E5F3D6BB-4C1C-4823-968D-E2372C49BD7B}"/>
    <dgm:cxn modelId="{788360D7-634B-41AB-B770-888C400CE421}" srcId="{79FBAA84-2F3B-473C-ADD0-6973A7A0C244}" destId="{A69345C7-2174-4A55-8667-E66BFB9016CD}" srcOrd="0" destOrd="0" parTransId="{D2D3F430-DD2B-4243-A5FC-44DACE51B5A8}" sibTransId="{B81FC7E2-67F9-4497-B9D3-D041206D6484}"/>
    <dgm:cxn modelId="{02FF4AE6-C1F9-4C5A-85F3-7E25C37EEF8A}" srcId="{28F8BA1C-956B-45E2-B4EB-78499527A331}" destId="{D5D77043-DBA3-4E36-9918-6A5ADC3DA2F3}" srcOrd="0" destOrd="0" parTransId="{443F7DE5-3653-45EC-BDDB-3152D619AE97}" sibTransId="{22CC970E-F6AE-4698-8975-4D119C93C96B}"/>
    <dgm:cxn modelId="{EFB994EF-E268-4098-90D9-B41F3BDE3C5C}" type="presOf" srcId="{227E2523-E274-42D0-BA62-D80C8AE1F2FE}" destId="{F27C18DA-7DA9-4BAB-B93E-C3F8526A30D1}" srcOrd="0" destOrd="1" presId="urn:microsoft.com/office/officeart/2005/8/layout/chevron2"/>
    <dgm:cxn modelId="{A55757F1-9085-4FD6-81B0-85E12EFDE4DF}" srcId="{A97652EE-50CD-4DCA-8896-A75A31A25F06}" destId="{28F8BA1C-956B-45E2-B4EB-78499527A331}" srcOrd="0" destOrd="0" parTransId="{3B7D7704-96E6-45EC-B864-9025D1E60C2F}" sibTransId="{C1FCB8ED-4D5B-4E2C-9CDF-912CDEB0D98D}"/>
    <dgm:cxn modelId="{C5AF3CF2-7FAC-4430-BFB6-7B6E4EFFB029}" type="presOf" srcId="{05FE3E5D-5783-4856-A778-A100A8602947}" destId="{E7992087-9BC4-44F6-833B-553BA9A5680D}" srcOrd="0" destOrd="0" presId="urn:microsoft.com/office/officeart/2005/8/layout/chevron2"/>
    <dgm:cxn modelId="{7425A9F2-51E9-4A47-8B47-1C99A5FEDC5B}" type="presOf" srcId="{FC836F44-EBE5-4C76-A0B6-72BDAC083486}" destId="{F27C18DA-7DA9-4BAB-B93E-C3F8526A30D1}" srcOrd="0" destOrd="2" presId="urn:microsoft.com/office/officeart/2005/8/layout/chevron2"/>
    <dgm:cxn modelId="{16F28024-9AF0-4246-BE5A-B613123D21A7}" type="presParOf" srcId="{6B96C342-916C-4316-82A4-E2D26F118E8F}" destId="{A905ECA9-4143-40FC-97F4-0F9CF4E10326}" srcOrd="0" destOrd="0" presId="urn:microsoft.com/office/officeart/2005/8/layout/chevron2"/>
    <dgm:cxn modelId="{674E4FF4-9BAC-47BE-863C-91FB9465F590}" type="presParOf" srcId="{A905ECA9-4143-40FC-97F4-0F9CF4E10326}" destId="{5F5A42A4-B3CF-495B-9036-A03AC745C6C7}" srcOrd="0" destOrd="0" presId="urn:microsoft.com/office/officeart/2005/8/layout/chevron2"/>
    <dgm:cxn modelId="{E45BB11E-B1C9-4122-A42E-63F82F9F276A}" type="presParOf" srcId="{A905ECA9-4143-40FC-97F4-0F9CF4E10326}" destId="{F7FAF093-8FB0-4B09-9E3C-B7FF08B139C9}" srcOrd="1" destOrd="0" presId="urn:microsoft.com/office/officeart/2005/8/layout/chevron2"/>
    <dgm:cxn modelId="{A0B8991E-879E-4F60-8E36-D1A8E99A6551}" type="presParOf" srcId="{6B96C342-916C-4316-82A4-E2D26F118E8F}" destId="{C4F2FEFE-9C6C-4F4F-9D3D-879AF292DCD7}" srcOrd="1" destOrd="0" presId="urn:microsoft.com/office/officeart/2005/8/layout/chevron2"/>
    <dgm:cxn modelId="{38F4E09F-52A2-47AC-BA0A-696F4AD53A02}" type="presParOf" srcId="{6B96C342-916C-4316-82A4-E2D26F118E8F}" destId="{D34BDDB3-210A-451C-BE69-6BBF0DFFB0FB}" srcOrd="2" destOrd="0" presId="urn:microsoft.com/office/officeart/2005/8/layout/chevron2"/>
    <dgm:cxn modelId="{C22FA4E6-B9ED-4E09-83A8-2644460F8C6F}" type="presParOf" srcId="{D34BDDB3-210A-451C-BE69-6BBF0DFFB0FB}" destId="{37323449-15F6-45BB-BF05-B935F0488042}" srcOrd="0" destOrd="0" presId="urn:microsoft.com/office/officeart/2005/8/layout/chevron2"/>
    <dgm:cxn modelId="{A2B15F88-D3D2-4E19-B2DE-A30174D191B8}" type="presParOf" srcId="{D34BDDB3-210A-451C-BE69-6BBF0DFFB0FB}" destId="{E7992087-9BC4-44F6-833B-553BA9A5680D}" srcOrd="1" destOrd="0" presId="urn:microsoft.com/office/officeart/2005/8/layout/chevron2"/>
    <dgm:cxn modelId="{8A96BEE8-C347-42B2-B71E-6A5B54EC72E9}" type="presParOf" srcId="{6B96C342-916C-4316-82A4-E2D26F118E8F}" destId="{4B19F083-172B-472F-AB9A-58B6C239F729}" srcOrd="3" destOrd="0" presId="urn:microsoft.com/office/officeart/2005/8/layout/chevron2"/>
    <dgm:cxn modelId="{8FAA9B9D-A2C2-4265-B24A-74CBF064ED7A}" type="presParOf" srcId="{6B96C342-916C-4316-82A4-E2D26F118E8F}" destId="{F6C713F3-073B-4BBF-BEF4-5FD04CBAC0F4}" srcOrd="4" destOrd="0" presId="urn:microsoft.com/office/officeart/2005/8/layout/chevron2"/>
    <dgm:cxn modelId="{E77F0955-387E-4BFE-B0DD-CF8DEA1DC821}" type="presParOf" srcId="{F6C713F3-073B-4BBF-BEF4-5FD04CBAC0F4}" destId="{41E125AD-A7C9-4BB9-A577-CD63B222895E}" srcOrd="0" destOrd="0" presId="urn:microsoft.com/office/officeart/2005/8/layout/chevron2"/>
    <dgm:cxn modelId="{8FFF3932-03F5-4093-BDC9-9BE9D59CC0C0}" type="presParOf" srcId="{F6C713F3-073B-4BBF-BEF4-5FD04CBAC0F4}" destId="{F27C18DA-7DA9-4BAB-B93E-C3F8526A30D1}" srcOrd="1" destOrd="0" presId="urn:microsoft.com/office/officeart/2005/8/layout/chevron2"/>
    <dgm:cxn modelId="{D9EA8B47-80B8-476A-B686-EC06B7B3BC2B}" type="presParOf" srcId="{6B96C342-916C-4316-82A4-E2D26F118E8F}" destId="{55485C8F-294C-44F1-963D-1D33F4777610}" srcOrd="5" destOrd="0" presId="urn:microsoft.com/office/officeart/2005/8/layout/chevron2"/>
    <dgm:cxn modelId="{7225FCEE-552E-4488-BDE1-60D84963F7A4}" type="presParOf" srcId="{6B96C342-916C-4316-82A4-E2D26F118E8F}" destId="{F3EFC790-BFA9-4078-AF02-C9A96AEBF0F2}" srcOrd="6" destOrd="0" presId="urn:microsoft.com/office/officeart/2005/8/layout/chevron2"/>
    <dgm:cxn modelId="{EA7C699F-8F7B-442F-9056-B2D041A4B2A4}" type="presParOf" srcId="{F3EFC790-BFA9-4078-AF02-C9A96AEBF0F2}" destId="{8B3DF5FE-F261-4021-8B58-139002AB7201}" srcOrd="0" destOrd="0" presId="urn:microsoft.com/office/officeart/2005/8/layout/chevron2"/>
    <dgm:cxn modelId="{131BB368-4ABE-4AE0-AA4F-3FB2E43961EB}" type="presParOf" srcId="{F3EFC790-BFA9-4078-AF02-C9A96AEBF0F2}" destId="{6334F433-844E-417F-8063-E3EE5B5664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83BCC2-F3A2-453B-BFF6-73FEF74EAB9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BF14F-90EE-44B6-9FF2-D4E506BD4734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 err="1">
              <a:solidFill>
                <a:srgbClr val="FF0000"/>
              </a:solidFill>
            </a:rPr>
            <a:t>Thể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hiện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bản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thân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trong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mối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quan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hệ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với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người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khác</a:t>
          </a:r>
          <a:endParaRPr lang="en-US" sz="2400" b="1" dirty="0">
            <a:solidFill>
              <a:srgbClr val="FF0000"/>
            </a:solidFill>
          </a:endParaRPr>
        </a:p>
      </dgm:t>
    </dgm:pt>
    <dgm:pt modelId="{1D4E2212-1C5C-4980-8B5A-1D8AC657BE57}" type="parTrans" cxnId="{0BAC48B3-AADB-46F1-80F0-52A6ACD88DB2}">
      <dgm:prSet/>
      <dgm:spPr/>
      <dgm:t>
        <a:bodyPr/>
        <a:lstStyle/>
        <a:p>
          <a:endParaRPr lang="en-US"/>
        </a:p>
      </dgm:t>
    </dgm:pt>
    <dgm:pt modelId="{EEB85DF9-1BFE-4F03-9629-0236B6554DF6}" type="sibTrans" cxnId="{0BAC48B3-AADB-46F1-80F0-52A6ACD88DB2}">
      <dgm:prSet/>
      <dgm:spPr/>
      <dgm:t>
        <a:bodyPr/>
        <a:lstStyle/>
        <a:p>
          <a:endParaRPr lang="en-US"/>
        </a:p>
      </dgm:t>
    </dgm:pt>
    <dgm:pt modelId="{42FFD0F4-5AAD-4F2C-8E8E-9521862CDAEB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1.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D91C8951-635D-4AEF-BB86-EE721E7956FA}" type="parTrans" cxnId="{9D513BAB-4440-4BB8-B61A-E6768BDDC0D5}">
      <dgm:prSet/>
      <dgm:spPr/>
      <dgm:t>
        <a:bodyPr/>
        <a:lstStyle/>
        <a:p>
          <a:endParaRPr lang="en-US"/>
        </a:p>
      </dgm:t>
    </dgm:pt>
    <dgm:pt modelId="{9EEEDA56-EBBE-4722-9976-34432F06DEF0}" type="sibTrans" cxnId="{9D513BAB-4440-4BB8-B61A-E6768BDDC0D5}">
      <dgm:prSet/>
      <dgm:spPr/>
      <dgm:t>
        <a:bodyPr/>
        <a:lstStyle/>
        <a:p>
          <a:endParaRPr lang="en-US"/>
        </a:p>
      </dgm:t>
    </dgm:pt>
    <dgm:pt modelId="{79639710-86E5-4B33-9C83-70EF6E0E374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2. </a:t>
          </a:r>
          <a:r>
            <a:rPr lang="en-US" sz="2400" dirty="0" err="1">
              <a:solidFill>
                <a:sysClr val="windowText" lastClr="000000"/>
              </a:solidFill>
            </a:rPr>
            <a:t>Cởi</a:t>
          </a:r>
          <a:r>
            <a:rPr lang="en-US" sz="2400" dirty="0">
              <a:solidFill>
                <a:sysClr val="windowText" lastClr="000000"/>
              </a:solidFill>
            </a:rPr>
            <a:t>  </a:t>
          </a:r>
          <a:r>
            <a:rPr lang="en-US" sz="2400" dirty="0" err="1">
              <a:solidFill>
                <a:sysClr val="windowText" lastClr="000000"/>
              </a:solidFill>
            </a:rPr>
            <a:t>mở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hoà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đồng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6CBEEAE7-9834-496A-A92F-2115F06CCB4C}" type="parTrans" cxnId="{6284DCBC-0B74-41B9-9FD9-1242E2544CE2}">
      <dgm:prSet/>
      <dgm:spPr/>
      <dgm:t>
        <a:bodyPr/>
        <a:lstStyle/>
        <a:p>
          <a:endParaRPr lang="en-US"/>
        </a:p>
      </dgm:t>
    </dgm:pt>
    <dgm:pt modelId="{BF3A796A-F66A-4278-AF36-3F620425F48E}" type="sibTrans" cxnId="{6284DCBC-0B74-41B9-9FD9-1242E2544CE2}">
      <dgm:prSet/>
      <dgm:spPr/>
      <dgm:t>
        <a:bodyPr/>
        <a:lstStyle/>
        <a:p>
          <a:endParaRPr lang="en-US"/>
        </a:p>
      </dgm:t>
    </dgm:pt>
    <dgm:pt modelId="{6FC7B673-1A28-4E3D-8960-3CA6B978F60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3. </a:t>
          </a:r>
          <a:r>
            <a:rPr lang="en-US" sz="2400" dirty="0" err="1">
              <a:solidFill>
                <a:sysClr val="windowText" lastClr="000000"/>
              </a:solidFill>
            </a:rPr>
            <a:t>Chủ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động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thích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nghi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BB17A549-13CC-42D5-974C-92ECA2584196}" type="parTrans" cxnId="{74F5C7B0-44C2-4E01-B330-742D83F2043D}">
      <dgm:prSet/>
      <dgm:spPr/>
      <dgm:t>
        <a:bodyPr/>
        <a:lstStyle/>
        <a:p>
          <a:endParaRPr lang="en-US"/>
        </a:p>
      </dgm:t>
    </dgm:pt>
    <dgm:pt modelId="{1E7D6148-4851-4E93-ABAA-25F76921750D}" type="sibTrans" cxnId="{74F5C7B0-44C2-4E01-B330-742D83F2043D}">
      <dgm:prSet/>
      <dgm:spPr/>
      <dgm:t>
        <a:bodyPr/>
        <a:lstStyle/>
        <a:p>
          <a:endParaRPr lang="en-US"/>
        </a:p>
      </dgm:t>
    </dgm:pt>
    <dgm:pt modelId="{660FC3CA-E2C0-4146-854A-541B40BB7B0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4. </a:t>
          </a:r>
          <a:r>
            <a:rPr lang="en-US" sz="2400" dirty="0" err="1">
              <a:solidFill>
                <a:sysClr val="windowText" lastClr="000000"/>
              </a:solidFill>
            </a:rPr>
            <a:t>Học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hỏi</a:t>
          </a:r>
          <a:r>
            <a:rPr lang="en-US" sz="2400" dirty="0">
              <a:solidFill>
                <a:sysClr val="windowText" lastClr="000000"/>
              </a:solidFill>
            </a:rPr>
            <a:t>, </a:t>
          </a:r>
          <a:r>
            <a:rPr lang="en-US" sz="2400" dirty="0" err="1">
              <a:solidFill>
                <a:sysClr val="windowText" lastClr="000000"/>
              </a:solidFill>
            </a:rPr>
            <a:t>khiêm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tốn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CC809E4-6DD7-404A-9B1D-03352E94871A}" type="parTrans" cxnId="{1F476503-B5F9-464E-8102-2A5019503968}">
      <dgm:prSet/>
      <dgm:spPr/>
      <dgm:t>
        <a:bodyPr/>
        <a:lstStyle/>
        <a:p>
          <a:endParaRPr lang="en-US"/>
        </a:p>
      </dgm:t>
    </dgm:pt>
    <dgm:pt modelId="{A1B50A1C-9375-421F-8DF7-12CF92310764}" type="sibTrans" cxnId="{1F476503-B5F9-464E-8102-2A5019503968}">
      <dgm:prSet/>
      <dgm:spPr/>
      <dgm:t>
        <a:bodyPr/>
        <a:lstStyle/>
        <a:p>
          <a:endParaRPr lang="en-US"/>
        </a:p>
      </dgm:t>
    </dgm:pt>
    <dgm:pt modelId="{0E1D7BF1-762F-495D-9985-33B6312D9CCE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5. </a:t>
          </a:r>
          <a:r>
            <a:rPr lang="vi-VN" sz="2400" dirty="0">
              <a:solidFill>
                <a:sysClr val="windowText" lastClr="000000"/>
              </a:solidFill>
            </a:rPr>
            <a:t>S</a:t>
          </a:r>
          <a:r>
            <a:rPr lang="en-US" sz="2400" dirty="0" err="1">
              <a:solidFill>
                <a:sysClr val="windowText" lastClr="000000"/>
              </a:solidFill>
            </a:rPr>
            <a:t>ẵn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sàng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điều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chỉnh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suy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nghĩ</a:t>
          </a:r>
          <a:r>
            <a:rPr lang="en-US" sz="2400" dirty="0">
              <a:solidFill>
                <a:sysClr val="windowText" lastClr="000000"/>
              </a:solidFill>
            </a:rPr>
            <a:t>, </a:t>
          </a:r>
          <a:r>
            <a:rPr lang="en-US" sz="2400" dirty="0" err="1">
              <a:solidFill>
                <a:sysClr val="windowText" lastClr="000000"/>
              </a:solidFill>
            </a:rPr>
            <a:t>nhận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thức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57F758E-6071-4BB5-BAA9-FF03161A4229}" type="parTrans" cxnId="{699B7AF5-E048-4E63-BA45-B4C24D71AF0B}">
      <dgm:prSet/>
      <dgm:spPr/>
      <dgm:t>
        <a:bodyPr/>
        <a:lstStyle/>
        <a:p>
          <a:endParaRPr lang="en-US"/>
        </a:p>
      </dgm:t>
    </dgm:pt>
    <dgm:pt modelId="{108FE088-256B-4E68-B961-52EC9BC7EFCC}" type="sibTrans" cxnId="{699B7AF5-E048-4E63-BA45-B4C24D71AF0B}">
      <dgm:prSet/>
      <dgm:spPr/>
      <dgm:t>
        <a:bodyPr/>
        <a:lstStyle/>
        <a:p>
          <a:endParaRPr lang="en-US"/>
        </a:p>
      </dgm:t>
    </dgm:pt>
    <dgm:pt modelId="{BD859E8A-14A8-409B-9B2C-77743E9309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6. </a:t>
          </a:r>
          <a:r>
            <a:rPr lang="en-US" sz="2400" dirty="0" err="1">
              <a:solidFill>
                <a:sysClr val="windowText" lastClr="000000"/>
              </a:solidFill>
            </a:rPr>
            <a:t>Tôn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trọng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24500A7-9056-4988-8500-F69278791B1A}" type="parTrans" cxnId="{0934D081-F83D-4F5B-8D6E-40654EB95B1E}">
      <dgm:prSet/>
      <dgm:spPr/>
      <dgm:t>
        <a:bodyPr/>
        <a:lstStyle/>
        <a:p>
          <a:endParaRPr lang="en-US"/>
        </a:p>
      </dgm:t>
    </dgm:pt>
    <dgm:pt modelId="{5F7B596F-D927-49D1-9415-AA114B54FEDF}" type="sibTrans" cxnId="{0934D081-F83D-4F5B-8D6E-40654EB95B1E}">
      <dgm:prSet/>
      <dgm:spPr/>
      <dgm:t>
        <a:bodyPr/>
        <a:lstStyle/>
        <a:p>
          <a:endParaRPr lang="en-US"/>
        </a:p>
      </dgm:t>
    </dgm:pt>
    <dgm:pt modelId="{0614A616-03C1-434F-A28D-D7C7D21DA4CD}" type="pres">
      <dgm:prSet presAssocID="{DF83BCC2-F3A2-453B-BFF6-73FEF74EAB9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6B997FB-F779-4FBC-BA03-EC29CDC45414}" type="pres">
      <dgm:prSet presAssocID="{172BF14F-90EE-44B6-9FF2-D4E506BD4734}" presName="Parent" presStyleLbl="node0" presStyleIdx="0" presStyleCnt="1" custScaleX="105377" custScaleY="109245">
        <dgm:presLayoutVars>
          <dgm:chMax val="6"/>
          <dgm:chPref val="6"/>
        </dgm:presLayoutVars>
      </dgm:prSet>
      <dgm:spPr/>
    </dgm:pt>
    <dgm:pt modelId="{9BFA0CAD-3FC6-48C1-A1F4-85CAE1BE97F8}" type="pres">
      <dgm:prSet presAssocID="{42FFD0F4-5AAD-4F2C-8E8E-9521862CDAEB}" presName="Accent1" presStyleCnt="0"/>
      <dgm:spPr/>
    </dgm:pt>
    <dgm:pt modelId="{8F31D230-0926-454D-952D-DB0F2D0B36C8}" type="pres">
      <dgm:prSet presAssocID="{42FFD0F4-5AAD-4F2C-8E8E-9521862CDAEB}" presName="Accent" presStyleLbl="bgShp" presStyleIdx="0" presStyleCnt="6"/>
      <dgm:spPr/>
    </dgm:pt>
    <dgm:pt modelId="{7CA8C16B-A657-46C3-ACAB-EE11AABBA084}" type="pres">
      <dgm:prSet presAssocID="{42FFD0F4-5AAD-4F2C-8E8E-9521862CDAE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AEEBBA9-5B43-4785-8851-6E80C4245BDE}" type="pres">
      <dgm:prSet presAssocID="{79639710-86E5-4B33-9C83-70EF6E0E3748}" presName="Accent2" presStyleCnt="0"/>
      <dgm:spPr/>
    </dgm:pt>
    <dgm:pt modelId="{E8F9CDB6-C24D-47A0-A726-DBB456BF9CEC}" type="pres">
      <dgm:prSet presAssocID="{79639710-86E5-4B33-9C83-70EF6E0E3748}" presName="Accent" presStyleLbl="bgShp" presStyleIdx="1" presStyleCnt="6"/>
      <dgm:spPr/>
    </dgm:pt>
    <dgm:pt modelId="{45DAD950-53AE-4A51-AA21-64DDFD4C1B0D}" type="pres">
      <dgm:prSet presAssocID="{79639710-86E5-4B33-9C83-70EF6E0E3748}" presName="Child2" presStyleLbl="node1" presStyleIdx="1" presStyleCnt="6" custLinFactNeighborY="-2378">
        <dgm:presLayoutVars>
          <dgm:chMax val="0"/>
          <dgm:chPref val="0"/>
          <dgm:bulletEnabled val="1"/>
        </dgm:presLayoutVars>
      </dgm:prSet>
      <dgm:spPr/>
    </dgm:pt>
    <dgm:pt modelId="{58D2D2CD-23F5-4542-9333-8E4F30AE2C97}" type="pres">
      <dgm:prSet presAssocID="{6FC7B673-1A28-4E3D-8960-3CA6B978F609}" presName="Accent3" presStyleCnt="0"/>
      <dgm:spPr/>
    </dgm:pt>
    <dgm:pt modelId="{E84034A8-4A89-47B6-9D34-BDCEA5E5C3AA}" type="pres">
      <dgm:prSet presAssocID="{6FC7B673-1A28-4E3D-8960-3CA6B978F609}" presName="Accent" presStyleLbl="bgShp" presStyleIdx="2" presStyleCnt="6"/>
      <dgm:spPr/>
    </dgm:pt>
    <dgm:pt modelId="{8F288248-9301-45C8-A9E7-0DE0C93FF3FD}" type="pres">
      <dgm:prSet presAssocID="{6FC7B673-1A28-4E3D-8960-3CA6B978F609}" presName="Child3" presStyleLbl="node1" presStyleIdx="2" presStyleCnt="6" custLinFactNeighborY="-2378">
        <dgm:presLayoutVars>
          <dgm:chMax val="0"/>
          <dgm:chPref val="0"/>
          <dgm:bulletEnabled val="1"/>
        </dgm:presLayoutVars>
      </dgm:prSet>
      <dgm:spPr/>
    </dgm:pt>
    <dgm:pt modelId="{E45D359A-7448-4CDE-A230-1A1B11A017ED}" type="pres">
      <dgm:prSet presAssocID="{660FC3CA-E2C0-4146-854A-541B40BB7B0B}" presName="Accent4" presStyleCnt="0"/>
      <dgm:spPr/>
    </dgm:pt>
    <dgm:pt modelId="{0445BFC8-696A-452C-8686-C3ECC2ED5122}" type="pres">
      <dgm:prSet presAssocID="{660FC3CA-E2C0-4146-854A-541B40BB7B0B}" presName="Accent" presStyleLbl="bgShp" presStyleIdx="3" presStyleCnt="6"/>
      <dgm:spPr/>
    </dgm:pt>
    <dgm:pt modelId="{1FBAD6FB-0A68-408B-8AA0-FD38B955CAF1}" type="pres">
      <dgm:prSet presAssocID="{660FC3CA-E2C0-4146-854A-541B40BB7B0B}" presName="Child4" presStyleLbl="node1" presStyleIdx="3" presStyleCnt="6" custLinFactNeighborY="-2378">
        <dgm:presLayoutVars>
          <dgm:chMax val="0"/>
          <dgm:chPref val="0"/>
          <dgm:bulletEnabled val="1"/>
        </dgm:presLayoutVars>
      </dgm:prSet>
      <dgm:spPr/>
    </dgm:pt>
    <dgm:pt modelId="{9A422041-8420-488D-A24A-054134D78DB8}" type="pres">
      <dgm:prSet presAssocID="{0E1D7BF1-762F-495D-9985-33B6312D9CCE}" presName="Accent5" presStyleCnt="0"/>
      <dgm:spPr/>
    </dgm:pt>
    <dgm:pt modelId="{094BA3DE-003E-40FF-A99F-BB12BDA8540D}" type="pres">
      <dgm:prSet presAssocID="{0E1D7BF1-762F-495D-9985-33B6312D9CCE}" presName="Accent" presStyleLbl="bgShp" presStyleIdx="4" presStyleCnt="6"/>
      <dgm:spPr/>
    </dgm:pt>
    <dgm:pt modelId="{47FA1879-C120-4B1C-86F0-C91D191D6525}" type="pres">
      <dgm:prSet presAssocID="{0E1D7BF1-762F-495D-9985-33B6312D9CCE}" presName="Child5" presStyleLbl="node1" presStyleIdx="4" presStyleCnt="6" custScaleX="115565" custScaleY="100299" custLinFactNeighborY="-2378">
        <dgm:presLayoutVars>
          <dgm:chMax val="0"/>
          <dgm:chPref val="0"/>
          <dgm:bulletEnabled val="1"/>
        </dgm:presLayoutVars>
      </dgm:prSet>
      <dgm:spPr/>
    </dgm:pt>
    <dgm:pt modelId="{2D0C423A-8F0D-4108-8FF2-761B487E48E3}" type="pres">
      <dgm:prSet presAssocID="{BD859E8A-14A8-409B-9B2C-77743E930994}" presName="Accent6" presStyleCnt="0"/>
      <dgm:spPr/>
    </dgm:pt>
    <dgm:pt modelId="{5F2485FD-5AC2-4B01-ACEC-0E8D31E62C1E}" type="pres">
      <dgm:prSet presAssocID="{BD859E8A-14A8-409B-9B2C-77743E930994}" presName="Accent" presStyleLbl="bgShp" presStyleIdx="5" presStyleCnt="6"/>
      <dgm:spPr/>
    </dgm:pt>
    <dgm:pt modelId="{FCC67DD4-4B07-4409-8F01-6B0F28DDF0EC}" type="pres">
      <dgm:prSet presAssocID="{BD859E8A-14A8-409B-9B2C-77743E93099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F476503-B5F9-464E-8102-2A5019503968}" srcId="{172BF14F-90EE-44B6-9FF2-D4E506BD4734}" destId="{660FC3CA-E2C0-4146-854A-541B40BB7B0B}" srcOrd="3" destOrd="0" parTransId="{FCC809E4-6DD7-404A-9B1D-03352E94871A}" sibTransId="{A1B50A1C-9375-421F-8DF7-12CF92310764}"/>
    <dgm:cxn modelId="{F846B70E-6FA0-4E33-8E57-3930C888F842}" type="presOf" srcId="{42FFD0F4-5AAD-4F2C-8E8E-9521862CDAEB}" destId="{7CA8C16B-A657-46C3-ACAB-EE11AABBA084}" srcOrd="0" destOrd="0" presId="urn:microsoft.com/office/officeart/2011/layout/HexagonRadial"/>
    <dgm:cxn modelId="{519C6816-366B-4F15-958F-E0A228C435B6}" type="presOf" srcId="{172BF14F-90EE-44B6-9FF2-D4E506BD4734}" destId="{96B997FB-F779-4FBC-BA03-EC29CDC45414}" srcOrd="0" destOrd="0" presId="urn:microsoft.com/office/officeart/2011/layout/HexagonRadial"/>
    <dgm:cxn modelId="{B487D05B-9706-4103-9A8F-4E471AE2A365}" type="presOf" srcId="{6FC7B673-1A28-4E3D-8960-3CA6B978F609}" destId="{8F288248-9301-45C8-A9E7-0DE0C93FF3FD}" srcOrd="0" destOrd="0" presId="urn:microsoft.com/office/officeart/2011/layout/HexagonRadial"/>
    <dgm:cxn modelId="{358A7D4A-E89C-49BF-897F-F17160B7F46E}" type="presOf" srcId="{DF83BCC2-F3A2-453B-BFF6-73FEF74EAB90}" destId="{0614A616-03C1-434F-A28D-D7C7D21DA4CD}" srcOrd="0" destOrd="0" presId="urn:microsoft.com/office/officeart/2011/layout/HexagonRadial"/>
    <dgm:cxn modelId="{0934D081-F83D-4F5B-8D6E-40654EB95B1E}" srcId="{172BF14F-90EE-44B6-9FF2-D4E506BD4734}" destId="{BD859E8A-14A8-409B-9B2C-77743E930994}" srcOrd="5" destOrd="0" parTransId="{024500A7-9056-4988-8500-F69278791B1A}" sibTransId="{5F7B596F-D927-49D1-9415-AA114B54FEDF}"/>
    <dgm:cxn modelId="{9D513BAB-4440-4BB8-B61A-E6768BDDC0D5}" srcId="{172BF14F-90EE-44B6-9FF2-D4E506BD4734}" destId="{42FFD0F4-5AAD-4F2C-8E8E-9521862CDAEB}" srcOrd="0" destOrd="0" parTransId="{D91C8951-635D-4AEF-BB86-EE721E7956FA}" sibTransId="{9EEEDA56-EBBE-4722-9976-34432F06DEF0}"/>
    <dgm:cxn modelId="{74F5C7B0-44C2-4E01-B330-742D83F2043D}" srcId="{172BF14F-90EE-44B6-9FF2-D4E506BD4734}" destId="{6FC7B673-1A28-4E3D-8960-3CA6B978F609}" srcOrd="2" destOrd="0" parTransId="{BB17A549-13CC-42D5-974C-92ECA2584196}" sibTransId="{1E7D6148-4851-4E93-ABAA-25F76921750D}"/>
    <dgm:cxn modelId="{0BAC48B3-AADB-46F1-80F0-52A6ACD88DB2}" srcId="{DF83BCC2-F3A2-453B-BFF6-73FEF74EAB90}" destId="{172BF14F-90EE-44B6-9FF2-D4E506BD4734}" srcOrd="0" destOrd="0" parTransId="{1D4E2212-1C5C-4980-8B5A-1D8AC657BE57}" sibTransId="{EEB85DF9-1BFE-4F03-9629-0236B6554DF6}"/>
    <dgm:cxn modelId="{6B1C01B9-119F-4A0D-BAE6-788797265C1B}" type="presOf" srcId="{BD859E8A-14A8-409B-9B2C-77743E930994}" destId="{FCC67DD4-4B07-4409-8F01-6B0F28DDF0EC}" srcOrd="0" destOrd="0" presId="urn:microsoft.com/office/officeart/2011/layout/HexagonRadial"/>
    <dgm:cxn modelId="{6284DCBC-0B74-41B9-9FD9-1242E2544CE2}" srcId="{172BF14F-90EE-44B6-9FF2-D4E506BD4734}" destId="{79639710-86E5-4B33-9C83-70EF6E0E3748}" srcOrd="1" destOrd="0" parTransId="{6CBEEAE7-9834-496A-A92F-2115F06CCB4C}" sibTransId="{BF3A796A-F66A-4278-AF36-3F620425F48E}"/>
    <dgm:cxn modelId="{3D2F0FC9-B853-49D8-A425-46DA42E36DAD}" type="presOf" srcId="{660FC3CA-E2C0-4146-854A-541B40BB7B0B}" destId="{1FBAD6FB-0A68-408B-8AA0-FD38B955CAF1}" srcOrd="0" destOrd="0" presId="urn:microsoft.com/office/officeart/2011/layout/HexagonRadial"/>
    <dgm:cxn modelId="{AD6FF2CA-0988-43CF-B2A0-95311F9B809F}" type="presOf" srcId="{79639710-86E5-4B33-9C83-70EF6E0E3748}" destId="{45DAD950-53AE-4A51-AA21-64DDFD4C1B0D}" srcOrd="0" destOrd="0" presId="urn:microsoft.com/office/officeart/2011/layout/HexagonRadial"/>
    <dgm:cxn modelId="{7FAA95DB-73A9-4D38-87AF-7AB85D7B6913}" type="presOf" srcId="{0E1D7BF1-762F-495D-9985-33B6312D9CCE}" destId="{47FA1879-C120-4B1C-86F0-C91D191D6525}" srcOrd="0" destOrd="0" presId="urn:microsoft.com/office/officeart/2011/layout/HexagonRadial"/>
    <dgm:cxn modelId="{699B7AF5-E048-4E63-BA45-B4C24D71AF0B}" srcId="{172BF14F-90EE-44B6-9FF2-D4E506BD4734}" destId="{0E1D7BF1-762F-495D-9985-33B6312D9CCE}" srcOrd="4" destOrd="0" parTransId="{057F758E-6071-4BB5-BAA9-FF03161A4229}" sibTransId="{108FE088-256B-4E68-B961-52EC9BC7EFCC}"/>
    <dgm:cxn modelId="{2A325678-E100-4E26-A6AA-CE2E1444174B}" type="presParOf" srcId="{0614A616-03C1-434F-A28D-D7C7D21DA4CD}" destId="{96B997FB-F779-4FBC-BA03-EC29CDC45414}" srcOrd="0" destOrd="0" presId="urn:microsoft.com/office/officeart/2011/layout/HexagonRadial"/>
    <dgm:cxn modelId="{2DDDC9F0-0550-4124-9248-6CC866274946}" type="presParOf" srcId="{0614A616-03C1-434F-A28D-D7C7D21DA4CD}" destId="{9BFA0CAD-3FC6-48C1-A1F4-85CAE1BE97F8}" srcOrd="1" destOrd="0" presId="urn:microsoft.com/office/officeart/2011/layout/HexagonRadial"/>
    <dgm:cxn modelId="{014AC54E-2E63-477A-91A0-186D93E48A5C}" type="presParOf" srcId="{9BFA0CAD-3FC6-48C1-A1F4-85CAE1BE97F8}" destId="{8F31D230-0926-454D-952D-DB0F2D0B36C8}" srcOrd="0" destOrd="0" presId="urn:microsoft.com/office/officeart/2011/layout/HexagonRadial"/>
    <dgm:cxn modelId="{BF78D1F2-F708-46E1-800D-536537B779D4}" type="presParOf" srcId="{0614A616-03C1-434F-A28D-D7C7D21DA4CD}" destId="{7CA8C16B-A657-46C3-ACAB-EE11AABBA084}" srcOrd="2" destOrd="0" presId="urn:microsoft.com/office/officeart/2011/layout/HexagonRadial"/>
    <dgm:cxn modelId="{148D5964-BB98-4CB7-AF08-47B3782C0498}" type="presParOf" srcId="{0614A616-03C1-434F-A28D-D7C7D21DA4CD}" destId="{3AEEBBA9-5B43-4785-8851-6E80C4245BDE}" srcOrd="3" destOrd="0" presId="urn:microsoft.com/office/officeart/2011/layout/HexagonRadial"/>
    <dgm:cxn modelId="{FF3BD0CC-EBCB-41E9-91A7-9C822BD0D7ED}" type="presParOf" srcId="{3AEEBBA9-5B43-4785-8851-6E80C4245BDE}" destId="{E8F9CDB6-C24D-47A0-A726-DBB456BF9CEC}" srcOrd="0" destOrd="0" presId="urn:microsoft.com/office/officeart/2011/layout/HexagonRadial"/>
    <dgm:cxn modelId="{B2A425C5-0148-442E-96C4-637174715C3C}" type="presParOf" srcId="{0614A616-03C1-434F-A28D-D7C7D21DA4CD}" destId="{45DAD950-53AE-4A51-AA21-64DDFD4C1B0D}" srcOrd="4" destOrd="0" presId="urn:microsoft.com/office/officeart/2011/layout/HexagonRadial"/>
    <dgm:cxn modelId="{C4A78D26-006D-473C-8969-D81DA423FAD5}" type="presParOf" srcId="{0614A616-03C1-434F-A28D-D7C7D21DA4CD}" destId="{58D2D2CD-23F5-4542-9333-8E4F30AE2C97}" srcOrd="5" destOrd="0" presId="urn:microsoft.com/office/officeart/2011/layout/HexagonRadial"/>
    <dgm:cxn modelId="{68641845-CBC9-4F82-8ADB-E0F1A70C1C44}" type="presParOf" srcId="{58D2D2CD-23F5-4542-9333-8E4F30AE2C97}" destId="{E84034A8-4A89-47B6-9D34-BDCEA5E5C3AA}" srcOrd="0" destOrd="0" presId="urn:microsoft.com/office/officeart/2011/layout/HexagonRadial"/>
    <dgm:cxn modelId="{1F7AFC7E-080D-4FE6-98D1-79AD116D7622}" type="presParOf" srcId="{0614A616-03C1-434F-A28D-D7C7D21DA4CD}" destId="{8F288248-9301-45C8-A9E7-0DE0C93FF3FD}" srcOrd="6" destOrd="0" presId="urn:microsoft.com/office/officeart/2011/layout/HexagonRadial"/>
    <dgm:cxn modelId="{36BB5E0F-A28A-4C39-88A5-656D690F23D5}" type="presParOf" srcId="{0614A616-03C1-434F-A28D-D7C7D21DA4CD}" destId="{E45D359A-7448-4CDE-A230-1A1B11A017ED}" srcOrd="7" destOrd="0" presId="urn:microsoft.com/office/officeart/2011/layout/HexagonRadial"/>
    <dgm:cxn modelId="{5C168F76-906E-48C5-8119-E027349D1DD5}" type="presParOf" srcId="{E45D359A-7448-4CDE-A230-1A1B11A017ED}" destId="{0445BFC8-696A-452C-8686-C3ECC2ED5122}" srcOrd="0" destOrd="0" presId="urn:microsoft.com/office/officeart/2011/layout/HexagonRadial"/>
    <dgm:cxn modelId="{C9DD8366-090E-4512-958A-CA241AF02133}" type="presParOf" srcId="{0614A616-03C1-434F-A28D-D7C7D21DA4CD}" destId="{1FBAD6FB-0A68-408B-8AA0-FD38B955CAF1}" srcOrd="8" destOrd="0" presId="urn:microsoft.com/office/officeart/2011/layout/HexagonRadial"/>
    <dgm:cxn modelId="{B217337B-C515-4716-906A-F7E90863F2F8}" type="presParOf" srcId="{0614A616-03C1-434F-A28D-D7C7D21DA4CD}" destId="{9A422041-8420-488D-A24A-054134D78DB8}" srcOrd="9" destOrd="0" presId="urn:microsoft.com/office/officeart/2011/layout/HexagonRadial"/>
    <dgm:cxn modelId="{5A1E6186-7BDB-4CBC-8FBF-A1B085B6F2F2}" type="presParOf" srcId="{9A422041-8420-488D-A24A-054134D78DB8}" destId="{094BA3DE-003E-40FF-A99F-BB12BDA8540D}" srcOrd="0" destOrd="0" presId="urn:microsoft.com/office/officeart/2011/layout/HexagonRadial"/>
    <dgm:cxn modelId="{C563C340-3C57-4E02-B2CA-4B20A6BB4D42}" type="presParOf" srcId="{0614A616-03C1-434F-A28D-D7C7D21DA4CD}" destId="{47FA1879-C120-4B1C-86F0-C91D191D6525}" srcOrd="10" destOrd="0" presId="urn:microsoft.com/office/officeart/2011/layout/HexagonRadial"/>
    <dgm:cxn modelId="{2CAF8326-773B-49D7-B131-59A3BF878E5A}" type="presParOf" srcId="{0614A616-03C1-434F-A28D-D7C7D21DA4CD}" destId="{2D0C423A-8F0D-4108-8FF2-761B487E48E3}" srcOrd="11" destOrd="0" presId="urn:microsoft.com/office/officeart/2011/layout/HexagonRadial"/>
    <dgm:cxn modelId="{A1E9717A-AE8B-4234-89B8-D9E1690702B4}" type="presParOf" srcId="{2D0C423A-8F0D-4108-8FF2-761B487E48E3}" destId="{5F2485FD-5AC2-4B01-ACEC-0E8D31E62C1E}" srcOrd="0" destOrd="0" presId="urn:microsoft.com/office/officeart/2011/layout/HexagonRadial"/>
    <dgm:cxn modelId="{52ED63BA-7B77-4EE1-A69D-95893C707537}" type="presParOf" srcId="{0614A616-03C1-434F-A28D-D7C7D21DA4CD}" destId="{FCC67DD4-4B07-4409-8F01-6B0F28DDF0E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D3B5A-8D05-4E4E-BED4-8411644A3A6F}">
      <dsp:nvSpPr>
        <dsp:cNvPr id="0" name=""/>
        <dsp:cNvSpPr/>
      </dsp:nvSpPr>
      <dsp:spPr>
        <a:xfrm>
          <a:off x="0" y="1079142"/>
          <a:ext cx="119263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F647-2AB5-4CD9-B4BF-8FC5D80F63F1}">
      <dsp:nvSpPr>
        <dsp:cNvPr id="0" name=""/>
        <dsp:cNvSpPr/>
      </dsp:nvSpPr>
      <dsp:spPr>
        <a:xfrm>
          <a:off x="373768" y="81399"/>
          <a:ext cx="11339173" cy="1145343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552" tIns="0" rIns="31555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  <a:latin typeface="+mj-lt"/>
            </a:rPr>
            <a:t>- </a:t>
          </a:r>
          <a:r>
            <a:rPr lang="vi-VN" sz="2000" b="1" kern="1200" dirty="0">
              <a:solidFill>
                <a:srgbClr val="FF0000"/>
              </a:solidFill>
              <a:latin typeface="+mn-lt"/>
            </a:rPr>
            <a:t>Bạn Long </a:t>
          </a:r>
          <a:r>
            <a:rPr lang="vi-VN" sz="2000" kern="1200" dirty="0">
              <a:solidFill>
                <a:schemeClr val="tx1"/>
              </a:solidFill>
              <a:latin typeface="+mn-lt"/>
            </a:rPr>
            <a:t>biết được mình là người khá thông minh thông qua việc tìm ra cách giải bài tập nhanh và chính xác</a:t>
          </a:r>
          <a:r>
            <a:rPr lang="en-US" sz="2000" kern="1200" dirty="0">
              <a:solidFill>
                <a:schemeClr val="tx1"/>
              </a:solidFill>
              <a:latin typeface="+mn-lt"/>
            </a:rPr>
            <a:t>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-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Long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429679" y="137310"/>
        <a:ext cx="11227351" cy="1033521"/>
      </dsp:txXfrm>
    </dsp:sp>
    <dsp:sp modelId="{BF31ACA3-08EB-47F8-A63C-C7B679A295E1}">
      <dsp:nvSpPr>
        <dsp:cNvPr id="0" name=""/>
        <dsp:cNvSpPr/>
      </dsp:nvSpPr>
      <dsp:spPr>
        <a:xfrm>
          <a:off x="0" y="2293437"/>
          <a:ext cx="119263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2FA0D-78AF-495F-847C-3993813881BB}">
      <dsp:nvSpPr>
        <dsp:cNvPr id="0" name=""/>
        <dsp:cNvSpPr/>
      </dsp:nvSpPr>
      <dsp:spPr>
        <a:xfrm>
          <a:off x="330343" y="1385142"/>
          <a:ext cx="11334065" cy="105589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552" tIns="0" rIns="31555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</a:rPr>
            <a:t> </a:t>
          </a:r>
          <a:r>
            <a:rPr lang="en-US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Bạn Vân </a:t>
          </a:r>
          <a:r>
            <a: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 ra mình là người khá nhút nhát thông qua việc biết câu trả lời nhưng không dám xung phong phát biểu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Vân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nhút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nhát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381887" y="1436686"/>
        <a:ext cx="11230977" cy="952806"/>
      </dsp:txXfrm>
    </dsp:sp>
    <dsp:sp modelId="{19E4CF6C-58F3-4EDC-81EB-7A09C6072EFE}">
      <dsp:nvSpPr>
        <dsp:cNvPr id="0" name=""/>
        <dsp:cNvSpPr/>
      </dsp:nvSpPr>
      <dsp:spPr>
        <a:xfrm>
          <a:off x="0" y="3490501"/>
          <a:ext cx="119263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67A2-E862-4715-AA80-E3316C53005C}">
      <dsp:nvSpPr>
        <dsp:cNvPr id="0" name=""/>
        <dsp:cNvSpPr/>
      </dsp:nvSpPr>
      <dsp:spPr>
        <a:xfrm>
          <a:off x="357990" y="2584922"/>
          <a:ext cx="11233909" cy="1038664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315552" tIns="0" rIns="31555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Bạn Ân </a:t>
          </a:r>
          <a:r>
            <a: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 ra mình là người tự tin khi trình diễn bộ trang phục của mình trong hội thi do trường tổ chức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tin,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mạnh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408693" y="2635625"/>
        <a:ext cx="11132503" cy="937258"/>
      </dsp:txXfrm>
    </dsp:sp>
    <dsp:sp modelId="{46BC656E-0C28-40DF-957B-432F5B81C53F}">
      <dsp:nvSpPr>
        <dsp:cNvPr id="0" name=""/>
        <dsp:cNvSpPr/>
      </dsp:nvSpPr>
      <dsp:spPr>
        <a:xfrm>
          <a:off x="0" y="4758121"/>
          <a:ext cx="119263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6767-0E2C-4AE1-A57C-9BEB1A6BAE69}">
      <dsp:nvSpPr>
        <dsp:cNvPr id="0" name=""/>
        <dsp:cNvSpPr/>
      </dsp:nvSpPr>
      <dsp:spPr>
        <a:xfrm>
          <a:off x="322704" y="3723929"/>
          <a:ext cx="11304469" cy="1109219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15552" tIns="0" rIns="31555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vi-VN" sz="2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Bạn Hiếu </a:t>
          </a:r>
          <a:r>
            <a: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biết mình là người dễ nổi nóng khi ý kiến của mình không được các bạn khác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Hiếu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chỉnh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vi,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bình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tĩnh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khiến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cùng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ngại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nữa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376852" y="3778077"/>
        <a:ext cx="11196173" cy="100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36A54-11CA-4698-9EAB-907DFCBADD21}">
      <dsp:nvSpPr>
        <dsp:cNvPr id="0" name=""/>
        <dsp:cNvSpPr/>
      </dsp:nvSpPr>
      <dsp:spPr>
        <a:xfrm>
          <a:off x="3647987" y="1874874"/>
          <a:ext cx="2383046" cy="2061431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 err="1">
              <a:solidFill>
                <a:srgbClr val="FF0000"/>
              </a:solidFill>
            </a:rPr>
            <a:t>Tự</a:t>
          </a:r>
          <a:r>
            <a:rPr lang="en-US" sz="3100" b="1" kern="1200" dirty="0">
              <a:solidFill>
                <a:srgbClr val="FF0000"/>
              </a:solidFill>
            </a:rPr>
            <a:t> tin </a:t>
          </a:r>
          <a:r>
            <a:rPr lang="en-US" sz="3100" b="1" kern="1200" dirty="0" err="1">
              <a:solidFill>
                <a:srgbClr val="FF0000"/>
              </a:solidFill>
            </a:rPr>
            <a:t>là</a:t>
          </a:r>
          <a:r>
            <a:rPr lang="en-US" sz="3100" b="1" kern="1200" dirty="0">
              <a:solidFill>
                <a:srgbClr val="FF0000"/>
              </a:solidFill>
            </a:rPr>
            <a:t> </a:t>
          </a:r>
          <a:r>
            <a:rPr lang="en-US" sz="3100" b="1" kern="1200" dirty="0" err="1">
              <a:solidFill>
                <a:srgbClr val="FF0000"/>
              </a:solidFill>
            </a:rPr>
            <a:t>chính</a:t>
          </a:r>
          <a:r>
            <a:rPr lang="en-US" sz="3100" b="1" kern="1200" dirty="0">
              <a:solidFill>
                <a:srgbClr val="FF0000"/>
              </a:solidFill>
            </a:rPr>
            <a:t> </a:t>
          </a:r>
          <a:r>
            <a:rPr lang="en-US" sz="3100" b="1" kern="1200" dirty="0" err="1">
              <a:solidFill>
                <a:srgbClr val="FF0000"/>
              </a:solidFill>
            </a:rPr>
            <a:t>mình</a:t>
          </a:r>
          <a:endParaRPr lang="en-US" sz="3100" b="1" kern="1200" dirty="0">
            <a:solidFill>
              <a:srgbClr val="FF0000"/>
            </a:solidFill>
          </a:endParaRPr>
        </a:p>
      </dsp:txBody>
      <dsp:txXfrm>
        <a:off x="4042891" y="2216482"/>
        <a:ext cx="1593238" cy="1378215"/>
      </dsp:txXfrm>
    </dsp:sp>
    <dsp:sp modelId="{474ECD51-ECBD-4DEA-81D1-2ACC82135EE7}">
      <dsp:nvSpPr>
        <dsp:cNvPr id="0" name=""/>
        <dsp:cNvSpPr/>
      </dsp:nvSpPr>
      <dsp:spPr>
        <a:xfrm>
          <a:off x="5140232" y="88861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E3072-2BF4-4453-826D-E9FD713C06C2}">
      <dsp:nvSpPr>
        <dsp:cNvPr id="0" name=""/>
        <dsp:cNvSpPr/>
      </dsp:nvSpPr>
      <dsp:spPr>
        <a:xfrm>
          <a:off x="3867500" y="0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1.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4191136" y="279983"/>
        <a:ext cx="1305618" cy="1129513"/>
      </dsp:txXfrm>
    </dsp:sp>
    <dsp:sp modelId="{1FB14C9C-A93F-4F44-B043-F111BA04F8A5}">
      <dsp:nvSpPr>
        <dsp:cNvPr id="0" name=""/>
        <dsp:cNvSpPr/>
      </dsp:nvSpPr>
      <dsp:spPr>
        <a:xfrm>
          <a:off x="6189571" y="2336909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CE502-A6CC-405A-8262-CDD88B510D99}">
      <dsp:nvSpPr>
        <dsp:cNvPr id="0" name=""/>
        <dsp:cNvSpPr/>
      </dsp:nvSpPr>
      <dsp:spPr>
        <a:xfrm>
          <a:off x="5658527" y="1039143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solidFill>
                <a:sysClr val="windowText" lastClr="000000"/>
              </a:solidFill>
            </a:rPr>
            <a:t>2</a:t>
          </a:r>
          <a:r>
            <a:rPr lang="vi-VN" sz="2400" kern="1200" dirty="0">
              <a:solidFill>
                <a:sysClr val="windowText" lastClr="000000"/>
              </a:solidFill>
            </a:rPr>
            <a:t>.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về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sở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thích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cá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nhân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5982163" y="1319126"/>
        <a:ext cx="1305618" cy="1129513"/>
      </dsp:txXfrm>
    </dsp:sp>
    <dsp:sp modelId="{85CABA00-98AF-4A11-89B6-24BF93A3BCBA}">
      <dsp:nvSpPr>
        <dsp:cNvPr id="0" name=""/>
        <dsp:cNvSpPr/>
      </dsp:nvSpPr>
      <dsp:spPr>
        <a:xfrm>
          <a:off x="5460632" y="397175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9AEDB-32F1-40D5-8945-361C1B6C9346}">
      <dsp:nvSpPr>
        <dsp:cNvPr id="0" name=""/>
        <dsp:cNvSpPr/>
      </dsp:nvSpPr>
      <dsp:spPr>
        <a:xfrm>
          <a:off x="5658527" y="3081977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3.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những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điểm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mạnh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5982163" y="3361960"/>
        <a:ext cx="1305618" cy="1129513"/>
      </dsp:txXfrm>
    </dsp:sp>
    <dsp:sp modelId="{2B542ABD-C65B-415D-8E1A-EAC0B4877AF3}">
      <dsp:nvSpPr>
        <dsp:cNvPr id="0" name=""/>
        <dsp:cNvSpPr/>
      </dsp:nvSpPr>
      <dsp:spPr>
        <a:xfrm>
          <a:off x="3652422" y="414146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3ACFF-0DCD-45A1-9456-FF15E304A144}">
      <dsp:nvSpPr>
        <dsp:cNvPr id="0" name=""/>
        <dsp:cNvSpPr/>
      </dsp:nvSpPr>
      <dsp:spPr>
        <a:xfrm>
          <a:off x="3867500" y="4122282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4.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những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điểm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yếu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4191136" y="4402265"/>
        <a:ext cx="1305618" cy="1129513"/>
      </dsp:txXfrm>
    </dsp:sp>
    <dsp:sp modelId="{631A3460-62B4-4DC6-B692-8ED6F2D7119D}">
      <dsp:nvSpPr>
        <dsp:cNvPr id="0" name=""/>
        <dsp:cNvSpPr/>
      </dsp:nvSpPr>
      <dsp:spPr>
        <a:xfrm>
          <a:off x="2585899" y="269375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18C2A-75A7-4A98-A391-5E928B73E51E}">
      <dsp:nvSpPr>
        <dsp:cNvPr id="0" name=""/>
        <dsp:cNvSpPr/>
      </dsp:nvSpPr>
      <dsp:spPr>
        <a:xfrm>
          <a:off x="2068158" y="3083139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5. </a:t>
          </a:r>
          <a:r>
            <a:rPr lang="en-US" sz="2400" kern="1200" dirty="0" err="1">
              <a:solidFill>
                <a:sysClr val="windowText" lastClr="000000"/>
              </a:solidFill>
            </a:rPr>
            <a:t>Đưa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ra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cách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rèn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luyện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2391794" y="3363122"/>
        <a:ext cx="1305618" cy="1129513"/>
      </dsp:txXfrm>
    </dsp:sp>
    <dsp:sp modelId="{56AE3D89-0626-49A8-AF1A-28F0991E120F}">
      <dsp:nvSpPr>
        <dsp:cNvPr id="0" name=""/>
        <dsp:cNvSpPr/>
      </dsp:nvSpPr>
      <dsp:spPr>
        <a:xfrm>
          <a:off x="2068158" y="1036818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6. </a:t>
          </a:r>
          <a:r>
            <a:rPr lang="en-US" sz="2400" kern="1200" dirty="0" err="1">
              <a:solidFill>
                <a:sysClr val="windowText" lastClr="000000"/>
              </a:solidFill>
            </a:rPr>
            <a:t>Lời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kết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2391794" y="1316801"/>
        <a:ext cx="1305618" cy="11295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A42A4-B3CF-495B-9036-A03AC745C6C7}">
      <dsp:nvSpPr>
        <dsp:cNvPr id="0" name=""/>
        <dsp:cNvSpPr/>
      </dsp:nvSpPr>
      <dsp:spPr>
        <a:xfrm rot="5400000">
          <a:off x="130457" y="612263"/>
          <a:ext cx="1509731" cy="118096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Giới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thiệu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bản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294842" y="1038361"/>
        <a:ext cx="1180963" cy="328768"/>
      </dsp:txXfrm>
    </dsp:sp>
    <dsp:sp modelId="{F7FAF093-8FB0-4B09-9E3C-B7FF08B139C9}">
      <dsp:nvSpPr>
        <dsp:cNvPr id="0" name=""/>
        <dsp:cNvSpPr/>
      </dsp:nvSpPr>
      <dsp:spPr>
        <a:xfrm rot="5400000">
          <a:off x="5317661" y="-3269223"/>
          <a:ext cx="806971" cy="8437874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Tên</a:t>
          </a:r>
          <a:r>
            <a:rPr lang="en-US" sz="2000" kern="1200" dirty="0"/>
            <a:t>, </a:t>
          </a:r>
          <a:r>
            <a:rPr lang="en-US" sz="2000" kern="1200" dirty="0" err="1"/>
            <a:t>tuổi</a:t>
          </a:r>
          <a:r>
            <a:rPr lang="en-US" sz="2000" kern="1200" dirty="0"/>
            <a:t>, </a:t>
          </a:r>
          <a:r>
            <a:rPr lang="en-US" sz="2000" kern="1200" dirty="0" err="1"/>
            <a:t>lớp</a:t>
          </a:r>
          <a:r>
            <a:rPr lang="en-US" sz="2000" kern="1200" dirty="0"/>
            <a:t>…</a:t>
          </a:r>
        </a:p>
      </dsp:txBody>
      <dsp:txXfrm rot="-5400000">
        <a:off x="1502210" y="585621"/>
        <a:ext cx="8398481" cy="728185"/>
      </dsp:txXfrm>
    </dsp:sp>
    <dsp:sp modelId="{37323449-15F6-45BB-BF05-B935F0488042}">
      <dsp:nvSpPr>
        <dsp:cNvPr id="0" name=""/>
        <dsp:cNvSpPr/>
      </dsp:nvSpPr>
      <dsp:spPr>
        <a:xfrm rot="5400000">
          <a:off x="170929" y="1797523"/>
          <a:ext cx="1472126" cy="1125579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Chấp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nhận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bản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44203" y="2187040"/>
        <a:ext cx="1125579" cy="346547"/>
      </dsp:txXfrm>
    </dsp:sp>
    <dsp:sp modelId="{E7992087-9BC4-44F6-833B-553BA9A5680D}">
      <dsp:nvSpPr>
        <dsp:cNvPr id="0" name=""/>
        <dsp:cNvSpPr/>
      </dsp:nvSpPr>
      <dsp:spPr>
        <a:xfrm rot="5400000">
          <a:off x="5303638" y="-2112907"/>
          <a:ext cx="806971" cy="8437874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 </a:t>
          </a:r>
          <a:r>
            <a:rPr lang="en-US" sz="2000" kern="1200" dirty="0" err="1"/>
            <a:t>số</a:t>
          </a:r>
          <a:r>
            <a:rPr lang="en-US" sz="2000" kern="1200" dirty="0"/>
            <a:t> </a:t>
          </a:r>
          <a:r>
            <a:rPr lang="en-US" sz="2000" kern="1200" dirty="0" err="1"/>
            <a:t>nhược</a:t>
          </a:r>
          <a:r>
            <a:rPr lang="en-US" sz="2000" kern="1200" dirty="0"/>
            <a:t> </a:t>
          </a:r>
          <a:r>
            <a:rPr lang="en-US" sz="2000" kern="1200" dirty="0" err="1"/>
            <a:t>điểm</a:t>
          </a:r>
          <a:r>
            <a:rPr lang="en-US" sz="2000" kern="1200" dirty="0"/>
            <a:t> </a:t>
          </a:r>
          <a:r>
            <a:rPr lang="en-US" sz="2000" kern="1200" dirty="0" err="1"/>
            <a:t>của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Nhìn</a:t>
          </a:r>
          <a:r>
            <a:rPr lang="en-US" sz="2000" kern="1200" dirty="0"/>
            <a:t> </a:t>
          </a:r>
          <a:r>
            <a:rPr lang="en-US" sz="2000" kern="1200" dirty="0" err="1"/>
            <a:t>nhận</a:t>
          </a:r>
          <a:r>
            <a:rPr lang="en-US" sz="2000" kern="1200" dirty="0"/>
            <a:t> </a:t>
          </a:r>
          <a:r>
            <a:rPr lang="en-US" sz="2000" kern="1200" dirty="0" err="1"/>
            <a:t>chúng</a:t>
          </a:r>
          <a:r>
            <a:rPr lang="en-US" sz="2000" kern="1200" dirty="0"/>
            <a:t> </a:t>
          </a:r>
          <a:r>
            <a:rPr lang="en-US" sz="2000" kern="1200" dirty="0" err="1"/>
            <a:t>theo</a:t>
          </a:r>
          <a:r>
            <a:rPr lang="en-US" sz="2000" kern="1200" dirty="0"/>
            <a:t> </a:t>
          </a:r>
          <a:r>
            <a:rPr lang="en-US" sz="2000" kern="1200" dirty="0" err="1"/>
            <a:t>hướng</a:t>
          </a:r>
          <a:r>
            <a:rPr lang="en-US" sz="2000" kern="1200" dirty="0"/>
            <a:t> </a:t>
          </a:r>
          <a:r>
            <a:rPr lang="en-US" sz="2000" kern="1200" dirty="0" err="1"/>
            <a:t>tích</a:t>
          </a:r>
          <a:r>
            <a:rPr lang="en-US" sz="2000" kern="1200" dirty="0"/>
            <a:t> </a:t>
          </a:r>
          <a:r>
            <a:rPr lang="en-US" sz="2000" kern="1200" dirty="0" err="1"/>
            <a:t>cực</a:t>
          </a:r>
          <a:r>
            <a:rPr lang="en-US" sz="2000" kern="1200" dirty="0"/>
            <a:t>.</a:t>
          </a:r>
        </a:p>
      </dsp:txBody>
      <dsp:txXfrm rot="-5400000">
        <a:off x="1488187" y="1741937"/>
        <a:ext cx="8398481" cy="728185"/>
      </dsp:txXfrm>
    </dsp:sp>
    <dsp:sp modelId="{41E125AD-A7C9-4BB9-A577-CD63B222895E}">
      <dsp:nvSpPr>
        <dsp:cNvPr id="0" name=""/>
        <dsp:cNvSpPr/>
      </dsp:nvSpPr>
      <dsp:spPr>
        <a:xfrm rot="5400000">
          <a:off x="195122" y="2935873"/>
          <a:ext cx="1484678" cy="1161836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Tôn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trọng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bản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56543" y="3355370"/>
        <a:ext cx="1161836" cy="322842"/>
      </dsp:txXfrm>
    </dsp:sp>
    <dsp:sp modelId="{F27C18DA-7DA9-4BAB-B93E-C3F8526A30D1}">
      <dsp:nvSpPr>
        <dsp:cNvPr id="0" name=""/>
        <dsp:cNvSpPr/>
      </dsp:nvSpPr>
      <dsp:spPr>
        <a:xfrm rot="5400000">
          <a:off x="5165732" y="-853259"/>
          <a:ext cx="1122416" cy="8437874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Chăm</a:t>
          </a:r>
          <a:r>
            <a:rPr lang="en-US" sz="2000" kern="1200" dirty="0"/>
            <a:t> </a:t>
          </a:r>
          <a:r>
            <a:rPr lang="en-US" sz="2000" kern="1200" dirty="0" err="1"/>
            <a:t>sóc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 ( </a:t>
          </a:r>
          <a:r>
            <a:rPr lang="en-US" sz="2000" kern="1200" dirty="0" err="1"/>
            <a:t>sức</a:t>
          </a:r>
          <a:r>
            <a:rPr lang="en-US" sz="2000" kern="1200" dirty="0"/>
            <a:t> </a:t>
          </a:r>
          <a:r>
            <a:rPr lang="en-US" sz="2000" kern="1200" dirty="0" err="1"/>
            <a:t>khoẻ</a:t>
          </a:r>
          <a:r>
            <a:rPr lang="en-US" sz="2000" kern="1200" dirty="0"/>
            <a:t>, </a:t>
          </a:r>
          <a:r>
            <a:rPr lang="en-US" sz="2000" kern="1200" dirty="0" err="1"/>
            <a:t>trí</a:t>
          </a:r>
          <a:r>
            <a:rPr lang="en-US" sz="2000" kern="1200" dirty="0"/>
            <a:t> </a:t>
          </a:r>
          <a:r>
            <a:rPr lang="en-US" sz="2000" kern="1200" dirty="0" err="1"/>
            <a:t>tuệ</a:t>
          </a:r>
          <a:r>
            <a:rPr lang="en-US" sz="2000" kern="1200" dirty="0"/>
            <a:t>, </a:t>
          </a:r>
          <a:r>
            <a:rPr lang="en-US" sz="2000" kern="1200" dirty="0" err="1"/>
            <a:t>tinh</a:t>
          </a:r>
          <a:r>
            <a:rPr lang="en-US" sz="2000" kern="1200" dirty="0"/>
            <a:t> </a:t>
          </a:r>
          <a:r>
            <a:rPr lang="en-US" sz="2000" kern="1200" dirty="0" err="1"/>
            <a:t>thần</a:t>
          </a:r>
          <a:r>
            <a:rPr lang="en-US" sz="2000" kern="1200" dirty="0"/>
            <a:t>…)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Không</a:t>
          </a:r>
          <a:r>
            <a:rPr lang="en-US" sz="2000" kern="1200" dirty="0"/>
            <a:t> </a:t>
          </a:r>
          <a:r>
            <a:rPr lang="en-US" sz="2000" kern="1200" dirty="0" err="1"/>
            <a:t>hạ</a:t>
          </a:r>
          <a:r>
            <a:rPr lang="en-US" sz="2000" kern="1200" dirty="0"/>
            <a:t> </a:t>
          </a:r>
          <a:r>
            <a:rPr lang="en-US" sz="2000" kern="1200" dirty="0" err="1"/>
            <a:t>thấp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, </a:t>
          </a:r>
          <a:r>
            <a:rPr lang="en-US" sz="2000" kern="1200" dirty="0" err="1"/>
            <a:t>hài</a:t>
          </a:r>
          <a:r>
            <a:rPr lang="en-US" sz="2000" kern="1200" dirty="0"/>
            <a:t> l</a:t>
          </a:r>
          <a:r>
            <a:rPr lang="vi-VN" sz="2000" kern="1200" dirty="0"/>
            <a:t>ò</a:t>
          </a:r>
          <a:r>
            <a:rPr lang="en-US" sz="2000" kern="1200" dirty="0" err="1"/>
            <a:t>ng</a:t>
          </a:r>
          <a:r>
            <a:rPr lang="en-US" sz="2000" kern="1200" dirty="0"/>
            <a:t> </a:t>
          </a:r>
          <a:r>
            <a:rPr lang="en-US" sz="2000" kern="1200" dirty="0" err="1"/>
            <a:t>với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Luôn</a:t>
          </a:r>
          <a:r>
            <a:rPr lang="en-US" sz="2000" kern="1200" dirty="0"/>
            <a:t> </a:t>
          </a:r>
          <a:r>
            <a:rPr lang="en-US" sz="2000" kern="1200" dirty="0" err="1"/>
            <a:t>khiêm</a:t>
          </a:r>
          <a:r>
            <a:rPr lang="en-US" sz="2000" kern="1200" dirty="0"/>
            <a:t> </a:t>
          </a:r>
          <a:r>
            <a:rPr lang="en-US" sz="2000" kern="1200" dirty="0" err="1"/>
            <a:t>tốn</a:t>
          </a:r>
          <a:r>
            <a:rPr lang="en-US" sz="2000" kern="1200" dirty="0"/>
            <a:t>, </a:t>
          </a:r>
          <a:r>
            <a:rPr lang="en-US" sz="2000" kern="1200" dirty="0" err="1"/>
            <a:t>học</a:t>
          </a:r>
          <a:r>
            <a:rPr lang="en-US" sz="2000" kern="1200" dirty="0"/>
            <a:t> </a:t>
          </a:r>
          <a:r>
            <a:rPr lang="en-US" sz="2000" kern="1200" dirty="0" err="1"/>
            <a:t>hỏi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Luôn</a:t>
          </a:r>
          <a:r>
            <a:rPr lang="en-US" sz="2000" kern="1200" dirty="0"/>
            <a:t> </a:t>
          </a:r>
          <a:r>
            <a:rPr lang="en-US" sz="2000" kern="1200" dirty="0" err="1"/>
            <a:t>thành</a:t>
          </a:r>
          <a:r>
            <a:rPr lang="en-US" sz="2000" kern="1200" dirty="0"/>
            <a:t> </a:t>
          </a:r>
          <a:r>
            <a:rPr lang="en-US" sz="2000" kern="1200" dirty="0" err="1"/>
            <a:t>thật</a:t>
          </a:r>
          <a:r>
            <a:rPr lang="en-US" sz="2000" kern="1200" dirty="0"/>
            <a:t> </a:t>
          </a:r>
          <a:r>
            <a:rPr lang="en-US" sz="2000" kern="1200" dirty="0" err="1"/>
            <a:t>với</a:t>
          </a:r>
          <a:r>
            <a:rPr lang="en-US" sz="2000" kern="1200" dirty="0"/>
            <a:t> </a:t>
          </a:r>
          <a:r>
            <a:rPr lang="en-US" sz="2000" kern="1200" dirty="0" err="1"/>
            <a:t>chính</a:t>
          </a:r>
          <a:r>
            <a:rPr lang="en-US" sz="2000" kern="1200" dirty="0"/>
            <a:t> </a:t>
          </a:r>
          <a:r>
            <a:rPr lang="en-US" sz="2000" kern="1200" dirty="0" err="1"/>
            <a:t>mình</a:t>
          </a:r>
          <a:r>
            <a:rPr lang="en-US" sz="2000" kern="1200" dirty="0"/>
            <a:t>, </a:t>
          </a:r>
          <a:r>
            <a:rPr lang="en-US" sz="2000" kern="1200" dirty="0" err="1"/>
            <a:t>thừa</a:t>
          </a:r>
          <a:r>
            <a:rPr lang="en-US" sz="2000" kern="1200" dirty="0"/>
            <a:t> </a:t>
          </a:r>
          <a:r>
            <a:rPr lang="en-US" sz="2000" kern="1200" dirty="0" err="1"/>
            <a:t>nhận</a:t>
          </a:r>
          <a:r>
            <a:rPr lang="en-US" sz="2000" kern="1200" dirty="0"/>
            <a:t> </a:t>
          </a:r>
          <a:r>
            <a:rPr lang="en-US" sz="2000" kern="1200" dirty="0" err="1"/>
            <a:t>khi</a:t>
          </a:r>
          <a:r>
            <a:rPr lang="en-US" sz="2000" kern="1200" dirty="0"/>
            <a:t> </a:t>
          </a:r>
          <a:r>
            <a:rPr lang="en-US" sz="2000" kern="1200" dirty="0" err="1"/>
            <a:t>mắc</a:t>
          </a:r>
          <a:r>
            <a:rPr lang="en-US" sz="2000" kern="1200" dirty="0"/>
            <a:t> </a:t>
          </a:r>
          <a:r>
            <a:rPr lang="en-US" sz="2000" kern="1200" dirty="0" err="1"/>
            <a:t>lỗi</a:t>
          </a:r>
          <a:r>
            <a:rPr lang="en-US" sz="2000" kern="1200" dirty="0"/>
            <a:t>…</a:t>
          </a:r>
        </a:p>
      </dsp:txBody>
      <dsp:txXfrm rot="-5400000">
        <a:off x="1508003" y="2859262"/>
        <a:ext cx="8383082" cy="1012832"/>
      </dsp:txXfrm>
    </dsp:sp>
    <dsp:sp modelId="{8B3DF5FE-F261-4021-8B58-139002AB7201}">
      <dsp:nvSpPr>
        <dsp:cNvPr id="0" name=""/>
        <dsp:cNvSpPr/>
      </dsp:nvSpPr>
      <dsp:spPr>
        <a:xfrm rot="5400000">
          <a:off x="266883" y="4225192"/>
          <a:ext cx="1241494" cy="106217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Cách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rèn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luyện</a:t>
          </a:r>
          <a:r>
            <a:rPr lang="en-US" sz="2200" kern="1200" dirty="0">
              <a:solidFill>
                <a:srgbClr val="FF0000"/>
              </a:solidFill>
            </a:rPr>
            <a:t> </a:t>
          </a:r>
        </a:p>
      </dsp:txBody>
      <dsp:txXfrm rot="-5400000">
        <a:off x="356544" y="4666619"/>
        <a:ext cx="1062173" cy="179321"/>
      </dsp:txXfrm>
    </dsp:sp>
    <dsp:sp modelId="{6334F433-844E-417F-8063-E3EE5B566476}">
      <dsp:nvSpPr>
        <dsp:cNvPr id="0" name=""/>
        <dsp:cNvSpPr/>
      </dsp:nvSpPr>
      <dsp:spPr>
        <a:xfrm rot="5400000">
          <a:off x="5246622" y="320081"/>
          <a:ext cx="806971" cy="8437874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Trau</a:t>
          </a:r>
          <a:r>
            <a:rPr lang="en-US" sz="2000" kern="1200" dirty="0"/>
            <a:t> </a:t>
          </a:r>
          <a:r>
            <a:rPr lang="en-US" sz="2000" kern="1200" dirty="0" err="1"/>
            <a:t>dồi</a:t>
          </a:r>
          <a:r>
            <a:rPr lang="en-US" sz="2000" kern="1200" dirty="0"/>
            <a:t> tri </a:t>
          </a:r>
          <a:r>
            <a:rPr lang="en-US" sz="2000" kern="1200" dirty="0" err="1"/>
            <a:t>thức</a:t>
          </a:r>
          <a:r>
            <a:rPr lang="en-US" sz="2000" kern="1200" dirty="0"/>
            <a:t>, </a:t>
          </a:r>
          <a:r>
            <a:rPr lang="en-US" sz="2000" kern="1200" dirty="0" err="1"/>
            <a:t>kĩ</a:t>
          </a:r>
          <a:r>
            <a:rPr lang="en-US" sz="2000" kern="1200" dirty="0"/>
            <a:t> </a:t>
          </a:r>
          <a:r>
            <a:rPr lang="en-US" sz="2000" kern="1200" dirty="0" err="1"/>
            <a:t>năng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Lê</a:t>
          </a:r>
          <a:r>
            <a:rPr lang="vi-VN" sz="1800" kern="1200" dirty="0"/>
            <a:t>n</a:t>
          </a:r>
          <a:r>
            <a:rPr lang="en-US" sz="2000" kern="1200" dirty="0"/>
            <a:t> </a:t>
          </a:r>
          <a:r>
            <a:rPr lang="en-US" sz="2000" kern="1200" dirty="0" err="1"/>
            <a:t>kế</a:t>
          </a:r>
          <a:r>
            <a:rPr lang="en-US" sz="2000" kern="1200" dirty="0"/>
            <a:t> </a:t>
          </a:r>
          <a:r>
            <a:rPr lang="en-US" sz="2000" kern="1200" dirty="0" err="1"/>
            <a:t>hoạch</a:t>
          </a:r>
          <a:r>
            <a:rPr lang="en-US" sz="2000" kern="1200" dirty="0"/>
            <a:t> </a:t>
          </a:r>
          <a:r>
            <a:rPr lang="en-US" sz="2000" kern="1200" dirty="0" err="1"/>
            <a:t>và</a:t>
          </a:r>
          <a:r>
            <a:rPr lang="en-US" sz="2000" kern="1200" dirty="0"/>
            <a:t> </a:t>
          </a:r>
          <a:r>
            <a:rPr lang="en-US" sz="2000" kern="1200" dirty="0" err="1"/>
            <a:t>thực</a:t>
          </a:r>
          <a:r>
            <a:rPr lang="en-US" sz="2000" kern="1200" dirty="0"/>
            <a:t> </a:t>
          </a:r>
          <a:r>
            <a:rPr lang="en-US" sz="2000" kern="1200" dirty="0" err="1"/>
            <a:t>hiện</a:t>
          </a:r>
          <a:r>
            <a:rPr lang="en-US" sz="2000" kern="1200" dirty="0"/>
            <a:t> </a:t>
          </a:r>
          <a:r>
            <a:rPr lang="en-US" sz="2000" kern="1200" dirty="0" err="1"/>
            <a:t>kế</a:t>
          </a:r>
          <a:r>
            <a:rPr lang="en-US" sz="2000" kern="1200" dirty="0"/>
            <a:t> </a:t>
          </a:r>
          <a:r>
            <a:rPr lang="en-US" sz="2000" kern="1200" dirty="0" err="1"/>
            <a:t>hoạch</a:t>
          </a:r>
          <a:r>
            <a:rPr lang="en-US" sz="2000" kern="1200" dirty="0"/>
            <a:t> </a:t>
          </a:r>
          <a:r>
            <a:rPr lang="en-US" sz="2000" kern="1200" dirty="0" err="1"/>
            <a:t>cải</a:t>
          </a:r>
          <a:r>
            <a:rPr lang="en-US" sz="2000" kern="1200" dirty="0"/>
            <a:t> </a:t>
          </a:r>
          <a:r>
            <a:rPr lang="en-US" sz="2000" kern="1200" dirty="0" err="1"/>
            <a:t>thiện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.</a:t>
          </a:r>
        </a:p>
      </dsp:txBody>
      <dsp:txXfrm rot="-5400000">
        <a:off x="1431171" y="4174926"/>
        <a:ext cx="8398481" cy="728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997FB-F779-4FBC-BA03-EC29CDC45414}">
      <dsp:nvSpPr>
        <dsp:cNvPr id="0" name=""/>
        <dsp:cNvSpPr/>
      </dsp:nvSpPr>
      <dsp:spPr>
        <a:xfrm>
          <a:off x="3313163" y="1735585"/>
          <a:ext cx="2449095" cy="2196331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0000"/>
              </a:solidFill>
            </a:rPr>
            <a:t>Thể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hiện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bản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thân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trong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mối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quan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hệ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với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người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khác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728955" y="2108464"/>
        <a:ext cx="1617511" cy="1450573"/>
      </dsp:txXfrm>
    </dsp:sp>
    <dsp:sp modelId="{E8F9CDB6-C24D-47A0-A726-DBB456BF9CEC}">
      <dsp:nvSpPr>
        <dsp:cNvPr id="0" name=""/>
        <dsp:cNvSpPr/>
      </dsp:nvSpPr>
      <dsp:spPr>
        <a:xfrm>
          <a:off x="4830997" y="866647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8C16B-A657-46C3-ACAB-EE11AABBA084}">
      <dsp:nvSpPr>
        <dsp:cNvPr id="0" name=""/>
        <dsp:cNvSpPr/>
      </dsp:nvSpPr>
      <dsp:spPr>
        <a:xfrm>
          <a:off x="3589733" y="0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1.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273060"/>
        <a:ext cx="1273338" cy="1101587"/>
      </dsp:txXfrm>
    </dsp:sp>
    <dsp:sp modelId="{E84034A8-4A89-47B6-9D34-BDCEA5E5C3AA}">
      <dsp:nvSpPr>
        <dsp:cNvPr id="0" name=""/>
        <dsp:cNvSpPr/>
      </dsp:nvSpPr>
      <dsp:spPr>
        <a:xfrm>
          <a:off x="5854392" y="227913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AD950-53AE-4A51-AA21-64DDFD4C1B0D}">
      <dsp:nvSpPr>
        <dsp:cNvPr id="0" name=""/>
        <dsp:cNvSpPr/>
      </dsp:nvSpPr>
      <dsp:spPr>
        <a:xfrm>
          <a:off x="5336477" y="974268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2. </a:t>
          </a:r>
          <a:r>
            <a:rPr lang="en-US" sz="2400" kern="1200" dirty="0" err="1">
              <a:solidFill>
                <a:sysClr val="windowText" lastClr="000000"/>
              </a:solidFill>
            </a:rPr>
            <a:t>Cởi</a:t>
          </a:r>
          <a:r>
            <a:rPr lang="en-US" sz="2400" kern="1200" dirty="0">
              <a:solidFill>
                <a:sysClr val="windowText" lastClr="000000"/>
              </a:solidFill>
            </a:rPr>
            <a:t>  </a:t>
          </a:r>
          <a:r>
            <a:rPr lang="en-US" sz="2400" kern="1200" dirty="0" err="1">
              <a:solidFill>
                <a:sysClr val="windowText" lastClr="000000"/>
              </a:solidFill>
            </a:rPr>
            <a:t>mở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hoà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đồng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1247328"/>
        <a:ext cx="1273338" cy="1101587"/>
      </dsp:txXfrm>
    </dsp:sp>
    <dsp:sp modelId="{0445BFC8-696A-452C-8686-C3ECC2ED5122}">
      <dsp:nvSpPr>
        <dsp:cNvPr id="0" name=""/>
        <dsp:cNvSpPr/>
      </dsp:nvSpPr>
      <dsp:spPr>
        <a:xfrm>
          <a:off x="5143476" y="3873559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88248-9301-45C8-A9E7-0DE0C93FF3FD}">
      <dsp:nvSpPr>
        <dsp:cNvPr id="0" name=""/>
        <dsp:cNvSpPr/>
      </dsp:nvSpPr>
      <dsp:spPr>
        <a:xfrm>
          <a:off x="5336477" y="2966595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3. </a:t>
          </a:r>
          <a:r>
            <a:rPr lang="en-US" sz="2400" kern="1200" dirty="0" err="1">
              <a:solidFill>
                <a:sysClr val="windowText" lastClr="000000"/>
              </a:solidFill>
            </a:rPr>
            <a:t>Chủ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động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thích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nghi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3239655"/>
        <a:ext cx="1273338" cy="1101587"/>
      </dsp:txXfrm>
    </dsp:sp>
    <dsp:sp modelId="{094BA3DE-003E-40FF-A99F-BB12BDA8540D}">
      <dsp:nvSpPr>
        <dsp:cNvPr id="0" name=""/>
        <dsp:cNvSpPr/>
      </dsp:nvSpPr>
      <dsp:spPr>
        <a:xfrm>
          <a:off x="3379972" y="4039066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AD6FB-0A68-408B-8AA0-FD38B955CAF1}">
      <dsp:nvSpPr>
        <dsp:cNvPr id="0" name=""/>
        <dsp:cNvSpPr/>
      </dsp:nvSpPr>
      <dsp:spPr>
        <a:xfrm>
          <a:off x="3589733" y="3981179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4. </a:t>
          </a:r>
          <a:r>
            <a:rPr lang="en-US" sz="2400" kern="1200" dirty="0" err="1">
              <a:solidFill>
                <a:sysClr val="windowText" lastClr="000000"/>
              </a:solidFill>
            </a:rPr>
            <a:t>Học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hỏi</a:t>
          </a:r>
          <a:r>
            <a:rPr lang="en-US" sz="2400" kern="1200" dirty="0">
              <a:solidFill>
                <a:sysClr val="windowText" lastClr="000000"/>
              </a:solidFill>
            </a:rPr>
            <a:t>, </a:t>
          </a:r>
          <a:r>
            <a:rPr lang="en-US" sz="2400" kern="1200" dirty="0" err="1">
              <a:solidFill>
                <a:sysClr val="windowText" lastClr="000000"/>
              </a:solidFill>
            </a:rPr>
            <a:t>khiêm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tốn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4254239"/>
        <a:ext cx="1273338" cy="1101587"/>
      </dsp:txXfrm>
    </dsp:sp>
    <dsp:sp modelId="{5F2485FD-5AC2-4B01-ACEC-0E8D31E62C1E}">
      <dsp:nvSpPr>
        <dsp:cNvPr id="0" name=""/>
        <dsp:cNvSpPr/>
      </dsp:nvSpPr>
      <dsp:spPr>
        <a:xfrm>
          <a:off x="2339818" y="262715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A1879-C120-4B1C-86F0-C91D191D6525}">
      <dsp:nvSpPr>
        <dsp:cNvPr id="0" name=""/>
        <dsp:cNvSpPr/>
      </dsp:nvSpPr>
      <dsp:spPr>
        <a:xfrm>
          <a:off x="1686652" y="2965265"/>
          <a:ext cx="2201058" cy="165263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5. </a:t>
          </a:r>
          <a:r>
            <a:rPr lang="vi-VN" sz="2400" kern="1200" dirty="0">
              <a:solidFill>
                <a:sysClr val="windowText" lastClr="000000"/>
              </a:solidFill>
            </a:rPr>
            <a:t>S</a:t>
          </a:r>
          <a:r>
            <a:rPr lang="en-US" sz="2400" kern="1200" dirty="0" err="1">
              <a:solidFill>
                <a:sysClr val="windowText" lastClr="000000"/>
              </a:solidFill>
            </a:rPr>
            <a:t>ẵn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sàng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điều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chỉnh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suy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nghĩ</a:t>
          </a:r>
          <a:r>
            <a:rPr lang="en-US" sz="2400" kern="1200" dirty="0">
              <a:solidFill>
                <a:sysClr val="windowText" lastClr="000000"/>
              </a:solidFill>
            </a:rPr>
            <a:t>, </a:t>
          </a:r>
          <a:r>
            <a:rPr lang="en-US" sz="2400" kern="1200" dirty="0" err="1">
              <a:solidFill>
                <a:sysClr val="windowText" lastClr="000000"/>
              </a:solidFill>
            </a:rPr>
            <a:t>nhận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thức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027459" y="3221155"/>
        <a:ext cx="1519444" cy="1140854"/>
      </dsp:txXfrm>
    </dsp:sp>
    <dsp:sp modelId="{FCC67DD4-4B07-4409-8F01-6B0F28DDF0EC}">
      <dsp:nvSpPr>
        <dsp:cNvPr id="0" name=""/>
        <dsp:cNvSpPr/>
      </dsp:nvSpPr>
      <dsp:spPr>
        <a:xfrm>
          <a:off x="1834878" y="1011183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6. </a:t>
          </a:r>
          <a:r>
            <a:rPr lang="en-US" sz="2400" kern="1200" dirty="0" err="1">
              <a:solidFill>
                <a:sysClr val="windowText" lastClr="000000"/>
              </a:solidFill>
            </a:rPr>
            <a:t>Tôn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trọng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150512" y="1284243"/>
        <a:ext cx="1273338" cy="1101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A5AE-69F3-4240-B01C-317BE72C7FE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DBB1-9F70-46A7-AA0C-98B75E9ED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5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83606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0117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308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1326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56258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5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3510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98984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6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947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5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2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1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1" y="689133"/>
            <a:ext cx="9720400" cy="977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1" y="1968500"/>
            <a:ext cx="8085200" cy="406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189" lvl="0" indent="-29209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1pPr>
            <a:lvl2pPr marL="914377" lvl="1" indent="-2920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2pPr>
            <a:lvl3pPr marL="1371566" lvl="2" indent="-2920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3pPr>
            <a:lvl4pPr marL="1828754" lvl="3" indent="-2920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4pPr>
            <a:lvl5pPr marL="2285943" lvl="4" indent="-2920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5pPr>
            <a:lvl6pPr marL="2743131" lvl="5" indent="-2920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6pPr>
            <a:lvl7pPr marL="3200320" lvl="6" indent="-2920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7pPr>
            <a:lvl8pPr marL="3657509" lvl="7" indent="-2920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8pPr>
            <a:lvl9pPr marL="4114697" lvl="8" indent="-292093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872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DESIGN 2">
  <p:cSld name="TECHNOLOGICAL DESIGN 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/>
          <p:nvPr/>
        </p:nvSpPr>
        <p:spPr>
          <a:xfrm rot="10800000">
            <a:off x="1" y="2362194"/>
            <a:ext cx="8666193" cy="4495807"/>
          </a:xfrm>
          <a:custGeom>
            <a:avLst/>
            <a:gdLst/>
            <a:ahLst/>
            <a:cxnLst/>
            <a:rect l="l" t="t" r="r" b="b"/>
            <a:pathLst>
              <a:path w="95205" h="49390" extrusionOk="0">
                <a:moveTo>
                  <a:pt x="0" y="0"/>
                </a:moveTo>
                <a:cubicBezTo>
                  <a:pt x="0" y="0"/>
                  <a:pt x="37732" y="35528"/>
                  <a:pt x="95204" y="49390"/>
                </a:cubicBezTo>
                <a:lnTo>
                  <a:pt x="95204" y="0"/>
                </a:lnTo>
                <a:close/>
              </a:path>
            </a:pathLst>
          </a:custGeom>
          <a:solidFill>
            <a:srgbClr val="BAE0D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24"/>
          <p:cNvSpPr txBox="1">
            <a:spLocks noGrp="1"/>
          </p:cNvSpPr>
          <p:nvPr>
            <p:ph type="ctrTitle"/>
          </p:nvPr>
        </p:nvSpPr>
        <p:spPr>
          <a:xfrm>
            <a:off x="7658633" y="2339833"/>
            <a:ext cx="2302400" cy="64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7658629" y="3807767"/>
            <a:ext cx="3454400" cy="122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41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0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0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9A40-5F46-486B-A723-23330B735FC3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1.emf"/><Relationship Id="rId4" Type="http://schemas.openxmlformats.org/officeDocument/2006/relationships/package" Target="../embeddings/Microsoft_Word_Document.doc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" y="-465222"/>
            <a:ext cx="12192000" cy="71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748589" y="504825"/>
            <a:ext cx="8008438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Tiết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14 ,15, </a:t>
            </a:r>
            <a:r>
              <a:rPr lang="vi-VN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16, 17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BÀI 6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TỰ NHẬN THỨC BẢN THÂN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Sách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Chân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trời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sáng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tạo</a:t>
            </a:r>
            <a:endParaRPr lang="en-US" altLang="en-US" b="1" dirty="0">
              <a:solidFill>
                <a:srgbClr val="FF0000"/>
              </a:solidFill>
              <a:latin typeface="Amazone" panose="03020702060507090A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  <p:sp>
        <p:nvSpPr>
          <p:cNvPr id="4100" name="AutoShape 4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AutoShape 6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947" y="-484271"/>
            <a:ext cx="3413543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80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81"/>
    </mc:Choice>
    <mc:Fallback xmlns="">
      <p:transition spd="slow" advTm="482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ảnh Lưu ý Lịch Vẽ Tay Khung, Lịch Clipart, Trà, Chào miễn phí tải tập 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543" y="2272937"/>
            <a:ext cx="8490857" cy="324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mazone" panose="03020702060507090A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7292" y="208547"/>
            <a:ext cx="375610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KHÁM PHÁ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9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5"/>
    </mc:Choice>
    <mc:Fallback xmlns="">
      <p:transition spd="slow" advTm="20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545288">
            <a:off x="-1056647" y="-686472"/>
            <a:ext cx="4644096" cy="46948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95;p37"/>
          <p:cNvSpPr/>
          <p:nvPr/>
        </p:nvSpPr>
        <p:spPr>
          <a:xfrm rot="10399795">
            <a:off x="790742" y="-190234"/>
            <a:ext cx="3007116" cy="4527028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8" y="2590800"/>
            <a:ext cx="4406619" cy="3564830"/>
          </a:xfrm>
          <a:prstGeom prst="rect">
            <a:avLst/>
          </a:prstGeom>
        </p:spPr>
      </p:pic>
      <p:sp>
        <p:nvSpPr>
          <p:cNvPr id="6" name="Google Shape;750;p59"/>
          <p:cNvSpPr/>
          <p:nvPr/>
        </p:nvSpPr>
        <p:spPr>
          <a:xfrm flipH="1">
            <a:off x="3555999" y="304800"/>
            <a:ext cx="8435552" cy="3886200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4" y="1"/>
                </a:moveTo>
                <a:cubicBezTo>
                  <a:pt x="7490" y="1"/>
                  <a:pt x="7030" y="47"/>
                  <a:pt x="6606" y="126"/>
                </a:cubicBezTo>
                <a:cubicBezTo>
                  <a:pt x="3445" y="715"/>
                  <a:pt x="576" y="3394"/>
                  <a:pt x="100" y="6518"/>
                </a:cubicBezTo>
                <a:cubicBezTo>
                  <a:pt x="26" y="7013"/>
                  <a:pt x="1" y="7504"/>
                  <a:pt x="23" y="7969"/>
                </a:cubicBezTo>
                <a:cubicBezTo>
                  <a:pt x="112" y="9903"/>
                  <a:pt x="1424" y="12131"/>
                  <a:pt x="4188" y="12131"/>
                </a:cubicBezTo>
                <a:cubicBezTo>
                  <a:pt x="4828" y="12131"/>
                  <a:pt x="5545" y="12012"/>
                  <a:pt x="6342" y="11742"/>
                </a:cubicBezTo>
                <a:cubicBezTo>
                  <a:pt x="9464" y="10687"/>
                  <a:pt x="14252" y="11303"/>
                  <a:pt x="15724" y="7969"/>
                </a:cubicBezTo>
                <a:cubicBezTo>
                  <a:pt x="16497" y="6215"/>
                  <a:pt x="15097" y="3742"/>
                  <a:pt x="13112" y="1998"/>
                </a:cubicBezTo>
                <a:cubicBezTo>
                  <a:pt x="11406" y="500"/>
                  <a:pt x="9558" y="1"/>
                  <a:pt x="7974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4869887" y="1066801"/>
            <a:ext cx="61172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0379" y="0"/>
            <a:ext cx="375610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KHÁM PHÁ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6"/>
    </mc:Choice>
    <mc:Fallback xmlns="">
      <p:transition spd="slow" advTm="1288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6" y="533399"/>
            <a:ext cx="10250905" cy="62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9071" y="16406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4997" y="-16042"/>
            <a:ext cx="375610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KHÁM PHÁ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0"/>
    </mc:Choice>
    <mc:Fallback xmlns="">
      <p:transition spd="slow" advTm="5457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ình ảnh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21568554"/>
              </p:ext>
            </p:extLst>
          </p:nvPr>
        </p:nvGraphicFramePr>
        <p:xfrm>
          <a:off x="52251" y="1152524"/>
          <a:ext cx="11926389" cy="5091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6548" y="0"/>
            <a:ext cx="5181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KHÁM PHÁ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98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0"/>
    </mc:Choice>
    <mc:Fallback xmlns="">
      <p:transition spd="slow" advTm="5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24;p50"/>
          <p:cNvGrpSpPr/>
          <p:nvPr/>
        </p:nvGrpSpPr>
        <p:grpSpPr>
          <a:xfrm>
            <a:off x="7758438" y="2839390"/>
            <a:ext cx="4192804" cy="4018611"/>
            <a:chOff x="5981701" y="1821427"/>
            <a:chExt cx="2644301" cy="3379256"/>
          </a:xfrm>
        </p:grpSpPr>
        <p:sp>
          <p:nvSpPr>
            <p:cNvPr id="5" name="Google Shape;2225;p50"/>
            <p:cNvSpPr/>
            <p:nvPr/>
          </p:nvSpPr>
          <p:spPr>
            <a:xfrm>
              <a:off x="8138624" y="3802013"/>
              <a:ext cx="6293" cy="25389"/>
            </a:xfrm>
            <a:custGeom>
              <a:avLst/>
              <a:gdLst/>
              <a:ahLst/>
              <a:cxnLst/>
              <a:rect l="l" t="t" r="r" b="b"/>
              <a:pathLst>
                <a:path w="58" h="234" extrusionOk="0">
                  <a:moveTo>
                    <a:pt x="0" y="1"/>
                  </a:moveTo>
                  <a:lnTo>
                    <a:pt x="0" y="203"/>
                  </a:lnTo>
                  <a:lnTo>
                    <a:pt x="0" y="233"/>
                  </a:lnTo>
                  <a:lnTo>
                    <a:pt x="58" y="233"/>
                  </a:lnTo>
                  <a:lnTo>
                    <a:pt x="58" y="20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C0D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2226;p50"/>
            <p:cNvSpPr/>
            <p:nvPr/>
          </p:nvSpPr>
          <p:spPr>
            <a:xfrm>
              <a:off x="8117466" y="3802013"/>
              <a:ext cx="6185" cy="25389"/>
            </a:xfrm>
            <a:custGeom>
              <a:avLst/>
              <a:gdLst/>
              <a:ahLst/>
              <a:cxnLst/>
              <a:rect l="l" t="t" r="r" b="b"/>
              <a:pathLst>
                <a:path w="57" h="234" extrusionOk="0">
                  <a:moveTo>
                    <a:pt x="0" y="1"/>
                  </a:moveTo>
                  <a:lnTo>
                    <a:pt x="0" y="203"/>
                  </a:lnTo>
                  <a:lnTo>
                    <a:pt x="0" y="233"/>
                  </a:lnTo>
                  <a:lnTo>
                    <a:pt x="57" y="233"/>
                  </a:lnTo>
                  <a:lnTo>
                    <a:pt x="57" y="203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C0D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2227;p50"/>
            <p:cNvSpPr/>
            <p:nvPr/>
          </p:nvSpPr>
          <p:spPr>
            <a:xfrm>
              <a:off x="8096199" y="3802013"/>
              <a:ext cx="6293" cy="25389"/>
            </a:xfrm>
            <a:custGeom>
              <a:avLst/>
              <a:gdLst/>
              <a:ahLst/>
              <a:cxnLst/>
              <a:rect l="l" t="t" r="r" b="b"/>
              <a:pathLst>
                <a:path w="58" h="234" extrusionOk="0">
                  <a:moveTo>
                    <a:pt x="0" y="1"/>
                  </a:moveTo>
                  <a:lnTo>
                    <a:pt x="0" y="203"/>
                  </a:lnTo>
                  <a:lnTo>
                    <a:pt x="0" y="233"/>
                  </a:lnTo>
                  <a:lnTo>
                    <a:pt x="58" y="233"/>
                  </a:lnTo>
                  <a:lnTo>
                    <a:pt x="58" y="20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C0D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228;p50"/>
            <p:cNvSpPr/>
            <p:nvPr/>
          </p:nvSpPr>
          <p:spPr>
            <a:xfrm>
              <a:off x="8074499" y="3802013"/>
              <a:ext cx="6727" cy="25389"/>
            </a:xfrm>
            <a:custGeom>
              <a:avLst/>
              <a:gdLst/>
              <a:ahLst/>
              <a:cxnLst/>
              <a:rect l="l" t="t" r="r" b="b"/>
              <a:pathLst>
                <a:path w="62" h="234" extrusionOk="0">
                  <a:moveTo>
                    <a:pt x="1" y="1"/>
                  </a:moveTo>
                  <a:lnTo>
                    <a:pt x="1" y="203"/>
                  </a:lnTo>
                  <a:lnTo>
                    <a:pt x="1" y="233"/>
                  </a:lnTo>
                  <a:lnTo>
                    <a:pt x="62" y="233"/>
                  </a:lnTo>
                  <a:lnTo>
                    <a:pt x="62" y="203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C0D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2229;p50"/>
            <p:cNvSpPr/>
            <p:nvPr/>
          </p:nvSpPr>
          <p:spPr>
            <a:xfrm>
              <a:off x="6189375" y="2563143"/>
              <a:ext cx="62279" cy="117831"/>
            </a:xfrm>
            <a:custGeom>
              <a:avLst/>
              <a:gdLst/>
              <a:ahLst/>
              <a:cxnLst/>
              <a:rect l="l" t="t" r="r" b="b"/>
              <a:pathLst>
                <a:path w="574" h="1086" extrusionOk="0">
                  <a:moveTo>
                    <a:pt x="349" y="1"/>
                  </a:moveTo>
                  <a:cubicBezTo>
                    <a:pt x="327" y="1"/>
                    <a:pt x="305" y="4"/>
                    <a:pt x="284" y="13"/>
                  </a:cubicBezTo>
                  <a:cubicBezTo>
                    <a:pt x="192" y="47"/>
                    <a:pt x="156" y="159"/>
                    <a:pt x="136" y="253"/>
                  </a:cubicBezTo>
                  <a:cubicBezTo>
                    <a:pt x="102" y="394"/>
                    <a:pt x="71" y="533"/>
                    <a:pt x="44" y="674"/>
                  </a:cubicBezTo>
                  <a:cubicBezTo>
                    <a:pt x="30" y="755"/>
                    <a:pt x="1" y="857"/>
                    <a:pt x="27" y="938"/>
                  </a:cubicBezTo>
                  <a:cubicBezTo>
                    <a:pt x="56" y="1033"/>
                    <a:pt x="147" y="1085"/>
                    <a:pt x="234" y="1085"/>
                  </a:cubicBezTo>
                  <a:cubicBezTo>
                    <a:pt x="314" y="1085"/>
                    <a:pt x="389" y="1041"/>
                    <a:pt x="409" y="944"/>
                  </a:cubicBezTo>
                  <a:cubicBezTo>
                    <a:pt x="460" y="715"/>
                    <a:pt x="507" y="486"/>
                    <a:pt x="554" y="256"/>
                  </a:cubicBezTo>
                  <a:cubicBezTo>
                    <a:pt x="564" y="209"/>
                    <a:pt x="574" y="162"/>
                    <a:pt x="567" y="111"/>
                  </a:cubicBezTo>
                  <a:cubicBezTo>
                    <a:pt x="567" y="98"/>
                    <a:pt x="564" y="81"/>
                    <a:pt x="554" y="67"/>
                  </a:cubicBezTo>
                  <a:cubicBezTo>
                    <a:pt x="541" y="50"/>
                    <a:pt x="513" y="40"/>
                    <a:pt x="493" y="33"/>
                  </a:cubicBezTo>
                  <a:cubicBezTo>
                    <a:pt x="447" y="17"/>
                    <a:pt x="398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230;p50"/>
            <p:cNvSpPr/>
            <p:nvPr/>
          </p:nvSpPr>
          <p:spPr>
            <a:xfrm>
              <a:off x="5981701" y="2595368"/>
              <a:ext cx="267127" cy="485754"/>
            </a:xfrm>
            <a:custGeom>
              <a:avLst/>
              <a:gdLst/>
              <a:ahLst/>
              <a:cxnLst/>
              <a:rect l="l" t="t" r="r" b="b"/>
              <a:pathLst>
                <a:path w="2462" h="4477" extrusionOk="0">
                  <a:moveTo>
                    <a:pt x="1158" y="0"/>
                  </a:moveTo>
                  <a:cubicBezTo>
                    <a:pt x="992" y="0"/>
                    <a:pt x="826" y="49"/>
                    <a:pt x="703" y="161"/>
                  </a:cubicBezTo>
                  <a:cubicBezTo>
                    <a:pt x="572" y="279"/>
                    <a:pt x="507" y="455"/>
                    <a:pt x="446" y="624"/>
                  </a:cubicBezTo>
                  <a:cubicBezTo>
                    <a:pt x="339" y="927"/>
                    <a:pt x="228" y="1231"/>
                    <a:pt x="119" y="1535"/>
                  </a:cubicBezTo>
                  <a:cubicBezTo>
                    <a:pt x="69" y="1680"/>
                    <a:pt x="18" y="1825"/>
                    <a:pt x="11" y="1977"/>
                  </a:cubicBezTo>
                  <a:cubicBezTo>
                    <a:pt x="1" y="2294"/>
                    <a:pt x="190" y="2584"/>
                    <a:pt x="403" y="2821"/>
                  </a:cubicBezTo>
                  <a:cubicBezTo>
                    <a:pt x="616" y="3056"/>
                    <a:pt x="858" y="3276"/>
                    <a:pt x="997" y="3559"/>
                  </a:cubicBezTo>
                  <a:cubicBezTo>
                    <a:pt x="1105" y="3782"/>
                    <a:pt x="1030" y="4073"/>
                    <a:pt x="1135" y="4268"/>
                  </a:cubicBezTo>
                  <a:cubicBezTo>
                    <a:pt x="1215" y="4414"/>
                    <a:pt x="1419" y="4476"/>
                    <a:pt x="1600" y="4476"/>
                  </a:cubicBezTo>
                  <a:cubicBezTo>
                    <a:pt x="1670" y="4476"/>
                    <a:pt x="1736" y="4467"/>
                    <a:pt x="1790" y="4450"/>
                  </a:cubicBezTo>
                  <a:cubicBezTo>
                    <a:pt x="2056" y="4369"/>
                    <a:pt x="2255" y="4137"/>
                    <a:pt x="2349" y="3874"/>
                  </a:cubicBezTo>
                  <a:cubicBezTo>
                    <a:pt x="2444" y="3614"/>
                    <a:pt x="2444" y="3327"/>
                    <a:pt x="2414" y="3050"/>
                  </a:cubicBezTo>
                  <a:cubicBezTo>
                    <a:pt x="2366" y="2601"/>
                    <a:pt x="2235" y="2159"/>
                    <a:pt x="2036" y="1754"/>
                  </a:cubicBezTo>
                  <a:cubicBezTo>
                    <a:pt x="1949" y="1575"/>
                    <a:pt x="1840" y="1400"/>
                    <a:pt x="1796" y="1208"/>
                  </a:cubicBezTo>
                  <a:cubicBezTo>
                    <a:pt x="1750" y="991"/>
                    <a:pt x="1767" y="946"/>
                    <a:pt x="1846" y="946"/>
                  </a:cubicBezTo>
                  <a:cubicBezTo>
                    <a:pt x="1894" y="946"/>
                    <a:pt x="1965" y="963"/>
                    <a:pt x="2059" y="968"/>
                  </a:cubicBezTo>
                  <a:cubicBezTo>
                    <a:pt x="2064" y="968"/>
                    <a:pt x="2069" y="968"/>
                    <a:pt x="2073" y="968"/>
                  </a:cubicBezTo>
                  <a:cubicBezTo>
                    <a:pt x="2153" y="968"/>
                    <a:pt x="2234" y="941"/>
                    <a:pt x="2279" y="877"/>
                  </a:cubicBezTo>
                  <a:cubicBezTo>
                    <a:pt x="2461" y="614"/>
                    <a:pt x="2042" y="337"/>
                    <a:pt x="1863" y="236"/>
                  </a:cubicBezTo>
                  <a:cubicBezTo>
                    <a:pt x="1685" y="134"/>
                    <a:pt x="1493" y="40"/>
                    <a:pt x="1287" y="10"/>
                  </a:cubicBezTo>
                  <a:cubicBezTo>
                    <a:pt x="1244" y="3"/>
                    <a:pt x="1201" y="0"/>
                    <a:pt x="1158" y="0"/>
                  </a:cubicBezTo>
                  <a:close/>
                </a:path>
              </a:pathLst>
            </a:custGeom>
            <a:solidFill>
              <a:srgbClr val="E49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231;p50"/>
            <p:cNvSpPr/>
            <p:nvPr/>
          </p:nvSpPr>
          <p:spPr>
            <a:xfrm>
              <a:off x="6136643" y="2650487"/>
              <a:ext cx="199314" cy="417942"/>
            </a:xfrm>
            <a:custGeom>
              <a:avLst/>
              <a:gdLst/>
              <a:ahLst/>
              <a:cxnLst/>
              <a:rect l="l" t="t" r="r" b="b"/>
              <a:pathLst>
                <a:path w="1837" h="3852" extrusionOk="0">
                  <a:moveTo>
                    <a:pt x="995" y="0"/>
                  </a:moveTo>
                  <a:cubicBezTo>
                    <a:pt x="970" y="0"/>
                    <a:pt x="945" y="4"/>
                    <a:pt x="921" y="11"/>
                  </a:cubicBezTo>
                  <a:cubicBezTo>
                    <a:pt x="672" y="95"/>
                    <a:pt x="571" y="396"/>
                    <a:pt x="568" y="659"/>
                  </a:cubicBezTo>
                  <a:cubicBezTo>
                    <a:pt x="568" y="922"/>
                    <a:pt x="628" y="1192"/>
                    <a:pt x="550" y="1442"/>
                  </a:cubicBezTo>
                  <a:cubicBezTo>
                    <a:pt x="476" y="1695"/>
                    <a:pt x="278" y="1891"/>
                    <a:pt x="180" y="2134"/>
                  </a:cubicBezTo>
                  <a:cubicBezTo>
                    <a:pt x="1" y="2579"/>
                    <a:pt x="189" y="3075"/>
                    <a:pt x="382" y="3517"/>
                  </a:cubicBezTo>
                  <a:cubicBezTo>
                    <a:pt x="449" y="3675"/>
                    <a:pt x="587" y="3852"/>
                    <a:pt x="728" y="3852"/>
                  </a:cubicBezTo>
                  <a:cubicBezTo>
                    <a:pt x="793" y="3852"/>
                    <a:pt x="858" y="3815"/>
                    <a:pt x="918" y="3723"/>
                  </a:cubicBezTo>
                  <a:cubicBezTo>
                    <a:pt x="996" y="3609"/>
                    <a:pt x="993" y="3436"/>
                    <a:pt x="1040" y="3308"/>
                  </a:cubicBezTo>
                  <a:cubicBezTo>
                    <a:pt x="1111" y="3119"/>
                    <a:pt x="1236" y="2953"/>
                    <a:pt x="1364" y="2799"/>
                  </a:cubicBezTo>
                  <a:cubicBezTo>
                    <a:pt x="1590" y="2522"/>
                    <a:pt x="1837" y="2188"/>
                    <a:pt x="1748" y="1840"/>
                  </a:cubicBezTo>
                  <a:cubicBezTo>
                    <a:pt x="1698" y="1631"/>
                    <a:pt x="1536" y="1472"/>
                    <a:pt x="1411" y="1297"/>
                  </a:cubicBezTo>
                  <a:cubicBezTo>
                    <a:pt x="1185" y="977"/>
                    <a:pt x="1080" y="572"/>
                    <a:pt x="1124" y="180"/>
                  </a:cubicBezTo>
                  <a:cubicBezTo>
                    <a:pt x="1128" y="139"/>
                    <a:pt x="1131" y="95"/>
                    <a:pt x="1114" y="58"/>
                  </a:cubicBezTo>
                  <a:cubicBezTo>
                    <a:pt x="1092" y="16"/>
                    <a:pt x="1044" y="0"/>
                    <a:pt x="995" y="0"/>
                  </a:cubicBezTo>
                  <a:close/>
                </a:path>
              </a:pathLst>
            </a:custGeom>
            <a:solidFill>
              <a:srgbClr val="E49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232;p50"/>
            <p:cNvSpPr/>
            <p:nvPr/>
          </p:nvSpPr>
          <p:spPr>
            <a:xfrm>
              <a:off x="6055700" y="2630306"/>
              <a:ext cx="129766" cy="142569"/>
            </a:xfrm>
            <a:custGeom>
              <a:avLst/>
              <a:gdLst/>
              <a:ahLst/>
              <a:cxnLst/>
              <a:rect l="l" t="t" r="r" b="b"/>
              <a:pathLst>
                <a:path w="1196" h="1314" extrusionOk="0">
                  <a:moveTo>
                    <a:pt x="256" y="0"/>
                  </a:moveTo>
                  <a:cubicBezTo>
                    <a:pt x="243" y="0"/>
                    <a:pt x="231" y="7"/>
                    <a:pt x="223" y="18"/>
                  </a:cubicBezTo>
                  <a:cubicBezTo>
                    <a:pt x="214" y="38"/>
                    <a:pt x="223" y="59"/>
                    <a:pt x="240" y="69"/>
                  </a:cubicBezTo>
                  <a:cubicBezTo>
                    <a:pt x="389" y="147"/>
                    <a:pt x="521" y="251"/>
                    <a:pt x="662" y="373"/>
                  </a:cubicBezTo>
                  <a:cubicBezTo>
                    <a:pt x="764" y="457"/>
                    <a:pt x="848" y="528"/>
                    <a:pt x="918" y="613"/>
                  </a:cubicBezTo>
                  <a:cubicBezTo>
                    <a:pt x="1010" y="727"/>
                    <a:pt x="1074" y="865"/>
                    <a:pt x="1101" y="1007"/>
                  </a:cubicBezTo>
                  <a:cubicBezTo>
                    <a:pt x="1118" y="1099"/>
                    <a:pt x="1108" y="1163"/>
                    <a:pt x="1074" y="1200"/>
                  </a:cubicBezTo>
                  <a:cubicBezTo>
                    <a:pt x="1050" y="1226"/>
                    <a:pt x="1010" y="1240"/>
                    <a:pt x="968" y="1240"/>
                  </a:cubicBezTo>
                  <a:cubicBezTo>
                    <a:pt x="956" y="1240"/>
                    <a:pt x="944" y="1239"/>
                    <a:pt x="932" y="1236"/>
                  </a:cubicBezTo>
                  <a:cubicBezTo>
                    <a:pt x="885" y="1226"/>
                    <a:pt x="837" y="1203"/>
                    <a:pt x="781" y="1155"/>
                  </a:cubicBezTo>
                  <a:cubicBezTo>
                    <a:pt x="662" y="1065"/>
                    <a:pt x="564" y="943"/>
                    <a:pt x="470" y="828"/>
                  </a:cubicBezTo>
                  <a:cubicBezTo>
                    <a:pt x="351" y="680"/>
                    <a:pt x="227" y="532"/>
                    <a:pt x="61" y="430"/>
                  </a:cubicBezTo>
                  <a:cubicBezTo>
                    <a:pt x="55" y="425"/>
                    <a:pt x="48" y="423"/>
                    <a:pt x="41" y="423"/>
                  </a:cubicBezTo>
                  <a:cubicBezTo>
                    <a:pt x="29" y="423"/>
                    <a:pt x="17" y="429"/>
                    <a:pt x="11" y="440"/>
                  </a:cubicBezTo>
                  <a:cubicBezTo>
                    <a:pt x="1" y="457"/>
                    <a:pt x="4" y="481"/>
                    <a:pt x="21" y="491"/>
                  </a:cubicBezTo>
                  <a:cubicBezTo>
                    <a:pt x="176" y="585"/>
                    <a:pt x="291" y="727"/>
                    <a:pt x="412" y="876"/>
                  </a:cubicBezTo>
                  <a:cubicBezTo>
                    <a:pt x="510" y="993"/>
                    <a:pt x="611" y="1119"/>
                    <a:pt x="733" y="1216"/>
                  </a:cubicBezTo>
                  <a:cubicBezTo>
                    <a:pt x="781" y="1250"/>
                    <a:pt x="841" y="1294"/>
                    <a:pt x="918" y="1311"/>
                  </a:cubicBezTo>
                  <a:cubicBezTo>
                    <a:pt x="935" y="1314"/>
                    <a:pt x="952" y="1314"/>
                    <a:pt x="969" y="1314"/>
                  </a:cubicBezTo>
                  <a:cubicBezTo>
                    <a:pt x="1033" y="1314"/>
                    <a:pt x="1091" y="1290"/>
                    <a:pt x="1128" y="1250"/>
                  </a:cubicBezTo>
                  <a:cubicBezTo>
                    <a:pt x="1178" y="1192"/>
                    <a:pt x="1195" y="1108"/>
                    <a:pt x="1175" y="993"/>
                  </a:cubicBezTo>
                  <a:cubicBezTo>
                    <a:pt x="1145" y="839"/>
                    <a:pt x="1077" y="690"/>
                    <a:pt x="976" y="568"/>
                  </a:cubicBezTo>
                  <a:cubicBezTo>
                    <a:pt x="895" y="467"/>
                    <a:pt x="794" y="383"/>
                    <a:pt x="709" y="315"/>
                  </a:cubicBezTo>
                  <a:cubicBezTo>
                    <a:pt x="564" y="194"/>
                    <a:pt x="429" y="86"/>
                    <a:pt x="274" y="5"/>
                  </a:cubicBezTo>
                  <a:cubicBezTo>
                    <a:pt x="269" y="2"/>
                    <a:pt x="263" y="0"/>
                    <a:pt x="256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233;p50"/>
            <p:cNvSpPr/>
            <p:nvPr/>
          </p:nvSpPr>
          <p:spPr>
            <a:xfrm>
              <a:off x="6029008" y="2749549"/>
              <a:ext cx="129332" cy="90381"/>
            </a:xfrm>
            <a:custGeom>
              <a:avLst/>
              <a:gdLst/>
              <a:ahLst/>
              <a:cxnLst/>
              <a:rect l="l" t="t" r="r" b="b"/>
              <a:pathLst>
                <a:path w="1192" h="833" extrusionOk="0">
                  <a:moveTo>
                    <a:pt x="43" y="0"/>
                  </a:moveTo>
                  <a:cubicBezTo>
                    <a:pt x="28" y="0"/>
                    <a:pt x="13" y="10"/>
                    <a:pt x="7" y="26"/>
                  </a:cubicBezTo>
                  <a:cubicBezTo>
                    <a:pt x="1" y="46"/>
                    <a:pt x="10" y="67"/>
                    <a:pt x="31" y="73"/>
                  </a:cubicBezTo>
                  <a:cubicBezTo>
                    <a:pt x="142" y="114"/>
                    <a:pt x="244" y="178"/>
                    <a:pt x="324" y="266"/>
                  </a:cubicBezTo>
                  <a:cubicBezTo>
                    <a:pt x="379" y="323"/>
                    <a:pt x="422" y="391"/>
                    <a:pt x="469" y="461"/>
                  </a:cubicBezTo>
                  <a:cubicBezTo>
                    <a:pt x="493" y="495"/>
                    <a:pt x="516" y="529"/>
                    <a:pt x="541" y="566"/>
                  </a:cubicBezTo>
                  <a:cubicBezTo>
                    <a:pt x="638" y="698"/>
                    <a:pt x="736" y="779"/>
                    <a:pt x="840" y="816"/>
                  </a:cubicBezTo>
                  <a:cubicBezTo>
                    <a:pt x="874" y="826"/>
                    <a:pt x="908" y="833"/>
                    <a:pt x="946" y="833"/>
                  </a:cubicBezTo>
                  <a:cubicBezTo>
                    <a:pt x="1006" y="833"/>
                    <a:pt x="1067" y="816"/>
                    <a:pt x="1108" y="765"/>
                  </a:cubicBezTo>
                  <a:cubicBezTo>
                    <a:pt x="1138" y="728"/>
                    <a:pt x="1148" y="681"/>
                    <a:pt x="1155" y="651"/>
                  </a:cubicBezTo>
                  <a:cubicBezTo>
                    <a:pt x="1192" y="465"/>
                    <a:pt x="1138" y="259"/>
                    <a:pt x="1002" y="67"/>
                  </a:cubicBezTo>
                  <a:cubicBezTo>
                    <a:pt x="994" y="56"/>
                    <a:pt x="982" y="49"/>
                    <a:pt x="970" y="49"/>
                  </a:cubicBezTo>
                  <a:cubicBezTo>
                    <a:pt x="963" y="49"/>
                    <a:pt x="957" y="52"/>
                    <a:pt x="952" y="56"/>
                  </a:cubicBezTo>
                  <a:cubicBezTo>
                    <a:pt x="935" y="67"/>
                    <a:pt x="929" y="90"/>
                    <a:pt x="942" y="107"/>
                  </a:cubicBezTo>
                  <a:cubicBezTo>
                    <a:pt x="1013" y="208"/>
                    <a:pt x="1128" y="414"/>
                    <a:pt x="1083" y="637"/>
                  </a:cubicBezTo>
                  <a:cubicBezTo>
                    <a:pt x="1074" y="674"/>
                    <a:pt x="1063" y="701"/>
                    <a:pt x="1050" y="718"/>
                  </a:cubicBezTo>
                  <a:cubicBezTo>
                    <a:pt x="1026" y="746"/>
                    <a:pt x="986" y="757"/>
                    <a:pt x="946" y="757"/>
                  </a:cubicBezTo>
                  <a:cubicBezTo>
                    <a:pt x="919" y="757"/>
                    <a:pt x="892" y="753"/>
                    <a:pt x="868" y="745"/>
                  </a:cubicBezTo>
                  <a:cubicBezTo>
                    <a:pt x="773" y="715"/>
                    <a:pt x="689" y="640"/>
                    <a:pt x="601" y="522"/>
                  </a:cubicBezTo>
                  <a:cubicBezTo>
                    <a:pt x="577" y="489"/>
                    <a:pt x="554" y="455"/>
                    <a:pt x="530" y="421"/>
                  </a:cubicBezTo>
                  <a:cubicBezTo>
                    <a:pt x="486" y="350"/>
                    <a:pt x="435" y="279"/>
                    <a:pt x="379" y="215"/>
                  </a:cubicBezTo>
                  <a:cubicBezTo>
                    <a:pt x="290" y="121"/>
                    <a:pt x="180" y="46"/>
                    <a:pt x="55" y="3"/>
                  </a:cubicBezTo>
                  <a:cubicBezTo>
                    <a:pt x="51" y="1"/>
                    <a:pt x="47" y="0"/>
                    <a:pt x="43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234;p50"/>
            <p:cNvSpPr/>
            <p:nvPr/>
          </p:nvSpPr>
          <p:spPr>
            <a:xfrm>
              <a:off x="6163009" y="2777759"/>
              <a:ext cx="45136" cy="159169"/>
            </a:xfrm>
            <a:custGeom>
              <a:avLst/>
              <a:gdLst/>
              <a:ahLst/>
              <a:cxnLst/>
              <a:rect l="l" t="t" r="r" b="b"/>
              <a:pathLst>
                <a:path w="416" h="1467" extrusionOk="0">
                  <a:moveTo>
                    <a:pt x="372" y="0"/>
                  </a:moveTo>
                  <a:cubicBezTo>
                    <a:pt x="357" y="0"/>
                    <a:pt x="343" y="10"/>
                    <a:pt x="338" y="26"/>
                  </a:cubicBezTo>
                  <a:cubicBezTo>
                    <a:pt x="314" y="97"/>
                    <a:pt x="278" y="161"/>
                    <a:pt x="237" y="232"/>
                  </a:cubicBezTo>
                  <a:cubicBezTo>
                    <a:pt x="217" y="266"/>
                    <a:pt x="197" y="302"/>
                    <a:pt x="176" y="340"/>
                  </a:cubicBezTo>
                  <a:cubicBezTo>
                    <a:pt x="1" y="681"/>
                    <a:pt x="4" y="1106"/>
                    <a:pt x="180" y="1450"/>
                  </a:cubicBezTo>
                  <a:cubicBezTo>
                    <a:pt x="186" y="1460"/>
                    <a:pt x="200" y="1467"/>
                    <a:pt x="213" y="1467"/>
                  </a:cubicBezTo>
                  <a:cubicBezTo>
                    <a:pt x="220" y="1467"/>
                    <a:pt x="223" y="1467"/>
                    <a:pt x="230" y="1464"/>
                  </a:cubicBezTo>
                  <a:cubicBezTo>
                    <a:pt x="247" y="1453"/>
                    <a:pt x="253" y="1433"/>
                    <a:pt x="247" y="1416"/>
                  </a:cubicBezTo>
                  <a:cubicBezTo>
                    <a:pt x="78" y="1092"/>
                    <a:pt x="78" y="694"/>
                    <a:pt x="244" y="374"/>
                  </a:cubicBezTo>
                  <a:cubicBezTo>
                    <a:pt x="261" y="336"/>
                    <a:pt x="281" y="302"/>
                    <a:pt x="301" y="269"/>
                  </a:cubicBezTo>
                  <a:cubicBezTo>
                    <a:pt x="342" y="198"/>
                    <a:pt x="382" y="127"/>
                    <a:pt x="409" y="50"/>
                  </a:cubicBezTo>
                  <a:cubicBezTo>
                    <a:pt x="415" y="29"/>
                    <a:pt x="405" y="9"/>
                    <a:pt x="385" y="3"/>
                  </a:cubicBezTo>
                  <a:cubicBezTo>
                    <a:pt x="381" y="1"/>
                    <a:pt x="377" y="0"/>
                    <a:pt x="372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235;p50"/>
            <p:cNvSpPr/>
            <p:nvPr/>
          </p:nvSpPr>
          <p:spPr>
            <a:xfrm>
              <a:off x="6010346" y="2812371"/>
              <a:ext cx="104051" cy="94178"/>
            </a:xfrm>
            <a:custGeom>
              <a:avLst/>
              <a:gdLst/>
              <a:ahLst/>
              <a:cxnLst/>
              <a:rect l="l" t="t" r="r" b="b"/>
              <a:pathLst>
                <a:path w="959" h="868" extrusionOk="0">
                  <a:moveTo>
                    <a:pt x="38" y="1"/>
                  </a:moveTo>
                  <a:cubicBezTo>
                    <a:pt x="29" y="1"/>
                    <a:pt x="20" y="4"/>
                    <a:pt x="14" y="11"/>
                  </a:cubicBezTo>
                  <a:cubicBezTo>
                    <a:pt x="0" y="28"/>
                    <a:pt x="0" y="51"/>
                    <a:pt x="14" y="64"/>
                  </a:cubicBezTo>
                  <a:cubicBezTo>
                    <a:pt x="132" y="183"/>
                    <a:pt x="254" y="307"/>
                    <a:pt x="328" y="460"/>
                  </a:cubicBezTo>
                  <a:cubicBezTo>
                    <a:pt x="341" y="490"/>
                    <a:pt x="355" y="520"/>
                    <a:pt x="364" y="554"/>
                  </a:cubicBezTo>
                  <a:cubicBezTo>
                    <a:pt x="392" y="615"/>
                    <a:pt x="419" y="679"/>
                    <a:pt x="459" y="737"/>
                  </a:cubicBezTo>
                  <a:cubicBezTo>
                    <a:pt x="510" y="807"/>
                    <a:pt x="598" y="868"/>
                    <a:pt x="688" y="868"/>
                  </a:cubicBezTo>
                  <a:cubicBezTo>
                    <a:pt x="713" y="868"/>
                    <a:pt x="736" y="864"/>
                    <a:pt x="760" y="854"/>
                  </a:cubicBezTo>
                  <a:cubicBezTo>
                    <a:pt x="847" y="824"/>
                    <a:pt x="908" y="729"/>
                    <a:pt x="931" y="591"/>
                  </a:cubicBezTo>
                  <a:cubicBezTo>
                    <a:pt x="959" y="413"/>
                    <a:pt x="939" y="230"/>
                    <a:pt x="871" y="64"/>
                  </a:cubicBezTo>
                  <a:cubicBezTo>
                    <a:pt x="865" y="51"/>
                    <a:pt x="852" y="42"/>
                    <a:pt x="836" y="42"/>
                  </a:cubicBezTo>
                  <a:cubicBezTo>
                    <a:pt x="832" y="42"/>
                    <a:pt x="828" y="43"/>
                    <a:pt x="824" y="44"/>
                  </a:cubicBezTo>
                  <a:cubicBezTo>
                    <a:pt x="803" y="51"/>
                    <a:pt x="797" y="75"/>
                    <a:pt x="803" y="92"/>
                  </a:cubicBezTo>
                  <a:cubicBezTo>
                    <a:pt x="864" y="247"/>
                    <a:pt x="884" y="416"/>
                    <a:pt x="858" y="578"/>
                  </a:cubicBezTo>
                  <a:cubicBezTo>
                    <a:pt x="847" y="642"/>
                    <a:pt x="820" y="757"/>
                    <a:pt x="733" y="787"/>
                  </a:cubicBezTo>
                  <a:cubicBezTo>
                    <a:pt x="720" y="792"/>
                    <a:pt x="706" y="794"/>
                    <a:pt x="691" y="794"/>
                  </a:cubicBezTo>
                  <a:cubicBezTo>
                    <a:pt x="627" y="794"/>
                    <a:pt x="558" y="748"/>
                    <a:pt x="520" y="692"/>
                  </a:cubicBezTo>
                  <a:cubicBezTo>
                    <a:pt x="483" y="642"/>
                    <a:pt x="459" y="584"/>
                    <a:pt x="436" y="524"/>
                  </a:cubicBezTo>
                  <a:cubicBezTo>
                    <a:pt x="422" y="494"/>
                    <a:pt x="409" y="460"/>
                    <a:pt x="392" y="429"/>
                  </a:cubicBezTo>
                  <a:cubicBezTo>
                    <a:pt x="314" y="267"/>
                    <a:pt x="182" y="132"/>
                    <a:pt x="65" y="14"/>
                  </a:cubicBezTo>
                  <a:cubicBezTo>
                    <a:pt x="58" y="5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236;p50"/>
            <p:cNvSpPr/>
            <p:nvPr/>
          </p:nvSpPr>
          <p:spPr>
            <a:xfrm>
              <a:off x="6143587" y="2654285"/>
              <a:ext cx="96782" cy="48825"/>
            </a:xfrm>
            <a:custGeom>
              <a:avLst/>
              <a:gdLst/>
              <a:ahLst/>
              <a:cxnLst/>
              <a:rect l="l" t="t" r="r" b="b"/>
              <a:pathLst>
                <a:path w="892" h="450" extrusionOk="0">
                  <a:moveTo>
                    <a:pt x="768" y="0"/>
                  </a:moveTo>
                  <a:cubicBezTo>
                    <a:pt x="767" y="0"/>
                    <a:pt x="765" y="1"/>
                    <a:pt x="763" y="3"/>
                  </a:cubicBezTo>
                  <a:cubicBezTo>
                    <a:pt x="756" y="3"/>
                    <a:pt x="753" y="10"/>
                    <a:pt x="756" y="17"/>
                  </a:cubicBezTo>
                  <a:cubicBezTo>
                    <a:pt x="793" y="101"/>
                    <a:pt x="821" y="192"/>
                    <a:pt x="787" y="266"/>
                  </a:cubicBezTo>
                  <a:cubicBezTo>
                    <a:pt x="760" y="337"/>
                    <a:pt x="669" y="358"/>
                    <a:pt x="578" y="364"/>
                  </a:cubicBezTo>
                  <a:cubicBezTo>
                    <a:pt x="554" y="366"/>
                    <a:pt x="530" y="368"/>
                    <a:pt x="505" y="368"/>
                  </a:cubicBezTo>
                  <a:cubicBezTo>
                    <a:pt x="350" y="368"/>
                    <a:pt x="193" y="321"/>
                    <a:pt x="61" y="236"/>
                  </a:cubicBezTo>
                  <a:cubicBezTo>
                    <a:pt x="55" y="232"/>
                    <a:pt x="48" y="230"/>
                    <a:pt x="42" y="230"/>
                  </a:cubicBezTo>
                  <a:cubicBezTo>
                    <a:pt x="30" y="230"/>
                    <a:pt x="19" y="236"/>
                    <a:pt x="11" y="246"/>
                  </a:cubicBezTo>
                  <a:cubicBezTo>
                    <a:pt x="1" y="263"/>
                    <a:pt x="4" y="283"/>
                    <a:pt x="21" y="297"/>
                  </a:cubicBezTo>
                  <a:cubicBezTo>
                    <a:pt x="160" y="396"/>
                    <a:pt x="332" y="449"/>
                    <a:pt x="504" y="449"/>
                  </a:cubicBezTo>
                  <a:cubicBezTo>
                    <a:pt x="532" y="449"/>
                    <a:pt x="560" y="448"/>
                    <a:pt x="588" y="445"/>
                  </a:cubicBezTo>
                  <a:cubicBezTo>
                    <a:pt x="635" y="439"/>
                    <a:pt x="686" y="432"/>
                    <a:pt x="736" y="412"/>
                  </a:cubicBezTo>
                  <a:cubicBezTo>
                    <a:pt x="787" y="392"/>
                    <a:pt x="837" y="347"/>
                    <a:pt x="854" y="294"/>
                  </a:cubicBezTo>
                  <a:cubicBezTo>
                    <a:pt x="891" y="182"/>
                    <a:pt x="837" y="74"/>
                    <a:pt x="773" y="3"/>
                  </a:cubicBezTo>
                  <a:cubicBezTo>
                    <a:pt x="772" y="1"/>
                    <a:pt x="770" y="0"/>
                    <a:pt x="768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237;p50"/>
            <p:cNvSpPr/>
            <p:nvPr/>
          </p:nvSpPr>
          <p:spPr>
            <a:xfrm>
              <a:off x="6032698" y="3011255"/>
              <a:ext cx="256711" cy="155697"/>
            </a:xfrm>
            <a:custGeom>
              <a:avLst/>
              <a:gdLst/>
              <a:ahLst/>
              <a:cxnLst/>
              <a:rect l="l" t="t" r="r" b="b"/>
              <a:pathLst>
                <a:path w="2366" h="1435" extrusionOk="0">
                  <a:moveTo>
                    <a:pt x="1073" y="0"/>
                  </a:moveTo>
                  <a:cubicBezTo>
                    <a:pt x="403" y="0"/>
                    <a:pt x="7" y="206"/>
                    <a:pt x="7" y="206"/>
                  </a:cubicBezTo>
                  <a:cubicBezTo>
                    <a:pt x="1" y="617"/>
                    <a:pt x="7" y="1019"/>
                    <a:pt x="24" y="1404"/>
                  </a:cubicBezTo>
                  <a:cubicBezTo>
                    <a:pt x="282" y="1354"/>
                    <a:pt x="701" y="1293"/>
                    <a:pt x="1185" y="1293"/>
                  </a:cubicBezTo>
                  <a:cubicBezTo>
                    <a:pt x="1556" y="1293"/>
                    <a:pt x="1964" y="1329"/>
                    <a:pt x="2365" y="1434"/>
                  </a:cubicBezTo>
                  <a:cubicBezTo>
                    <a:pt x="2345" y="1022"/>
                    <a:pt x="2339" y="617"/>
                    <a:pt x="2345" y="232"/>
                  </a:cubicBezTo>
                  <a:cubicBezTo>
                    <a:pt x="1857" y="58"/>
                    <a:pt x="1427" y="0"/>
                    <a:pt x="1073" y="0"/>
                  </a:cubicBezTo>
                  <a:close/>
                </a:path>
              </a:pathLst>
            </a:custGeom>
            <a:solidFill>
              <a:srgbClr val="CD8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238;p50"/>
            <p:cNvSpPr/>
            <p:nvPr/>
          </p:nvSpPr>
          <p:spPr>
            <a:xfrm>
              <a:off x="6920900" y="3503743"/>
              <a:ext cx="1209015" cy="1696940"/>
            </a:xfrm>
            <a:custGeom>
              <a:avLst/>
              <a:gdLst/>
              <a:ahLst/>
              <a:cxnLst/>
              <a:rect l="l" t="t" r="r" b="b"/>
              <a:pathLst>
                <a:path w="11143" h="15640" extrusionOk="0">
                  <a:moveTo>
                    <a:pt x="3946" y="1"/>
                  </a:moveTo>
                  <a:cubicBezTo>
                    <a:pt x="3755" y="1"/>
                    <a:pt x="3301" y="58"/>
                    <a:pt x="2905" y="546"/>
                  </a:cubicBezTo>
                  <a:cubicBezTo>
                    <a:pt x="2390" y="1180"/>
                    <a:pt x="0" y="4463"/>
                    <a:pt x="162" y="5837"/>
                  </a:cubicBezTo>
                  <a:cubicBezTo>
                    <a:pt x="321" y="7210"/>
                    <a:pt x="2011" y="10730"/>
                    <a:pt x="1832" y="15127"/>
                  </a:cubicBezTo>
                  <a:cubicBezTo>
                    <a:pt x="1832" y="15127"/>
                    <a:pt x="3762" y="15639"/>
                    <a:pt x="6133" y="15639"/>
                  </a:cubicBezTo>
                  <a:cubicBezTo>
                    <a:pt x="6929" y="15639"/>
                    <a:pt x="7775" y="15581"/>
                    <a:pt x="8615" y="15427"/>
                  </a:cubicBezTo>
                  <a:cubicBezTo>
                    <a:pt x="8615" y="15427"/>
                    <a:pt x="10029" y="5617"/>
                    <a:pt x="10586" y="4184"/>
                  </a:cubicBezTo>
                  <a:cubicBezTo>
                    <a:pt x="11142" y="2753"/>
                    <a:pt x="10667" y="847"/>
                    <a:pt x="9114" y="546"/>
                  </a:cubicBezTo>
                  <a:cubicBezTo>
                    <a:pt x="9114" y="546"/>
                    <a:pt x="6230" y="26"/>
                    <a:pt x="4039" y="6"/>
                  </a:cubicBezTo>
                  <a:cubicBezTo>
                    <a:pt x="4039" y="6"/>
                    <a:pt x="4005" y="1"/>
                    <a:pt x="3946" y="1"/>
                  </a:cubicBezTo>
                  <a:close/>
                </a:path>
              </a:pathLst>
            </a:custGeom>
            <a:solidFill>
              <a:srgbClr val="F8F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239;p50"/>
            <p:cNvSpPr/>
            <p:nvPr/>
          </p:nvSpPr>
          <p:spPr>
            <a:xfrm>
              <a:off x="7391367" y="3060948"/>
              <a:ext cx="370636" cy="918019"/>
            </a:xfrm>
            <a:custGeom>
              <a:avLst/>
              <a:gdLst/>
              <a:ahLst/>
              <a:cxnLst/>
              <a:rect l="l" t="t" r="r" b="b"/>
              <a:pathLst>
                <a:path w="3416" h="8461" extrusionOk="0">
                  <a:moveTo>
                    <a:pt x="2639" y="0"/>
                  </a:moveTo>
                  <a:lnTo>
                    <a:pt x="952" y="237"/>
                  </a:lnTo>
                  <a:lnTo>
                    <a:pt x="952" y="4127"/>
                  </a:lnTo>
                  <a:lnTo>
                    <a:pt x="351" y="4097"/>
                  </a:lnTo>
                  <a:cubicBezTo>
                    <a:pt x="0" y="4263"/>
                    <a:pt x="88" y="7624"/>
                    <a:pt x="132" y="8460"/>
                  </a:cubicBezTo>
                  <a:cubicBezTo>
                    <a:pt x="132" y="8460"/>
                    <a:pt x="2659" y="6105"/>
                    <a:pt x="3415" y="4408"/>
                  </a:cubicBezTo>
                  <a:cubicBezTo>
                    <a:pt x="3415" y="4408"/>
                    <a:pt x="2609" y="4310"/>
                    <a:pt x="2619" y="4300"/>
                  </a:cubicBezTo>
                  <a:lnTo>
                    <a:pt x="2639" y="0"/>
                  </a:lnTo>
                  <a:close/>
                </a:path>
              </a:pathLst>
            </a:custGeom>
            <a:solidFill>
              <a:srgbClr val="D78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240;p50"/>
            <p:cNvSpPr/>
            <p:nvPr/>
          </p:nvSpPr>
          <p:spPr>
            <a:xfrm>
              <a:off x="7978257" y="1821427"/>
              <a:ext cx="647745" cy="803117"/>
            </a:xfrm>
            <a:custGeom>
              <a:avLst/>
              <a:gdLst/>
              <a:ahLst/>
              <a:cxnLst/>
              <a:rect l="l" t="t" r="r" b="b"/>
              <a:pathLst>
                <a:path w="5970" h="7402" extrusionOk="0">
                  <a:moveTo>
                    <a:pt x="2614" y="1"/>
                  </a:moveTo>
                  <a:cubicBezTo>
                    <a:pt x="1967" y="1"/>
                    <a:pt x="1319" y="261"/>
                    <a:pt x="868" y="728"/>
                  </a:cubicBezTo>
                  <a:cubicBezTo>
                    <a:pt x="230" y="1390"/>
                    <a:pt x="0" y="2419"/>
                    <a:pt x="105" y="3316"/>
                  </a:cubicBezTo>
                  <a:cubicBezTo>
                    <a:pt x="200" y="4146"/>
                    <a:pt x="368" y="5091"/>
                    <a:pt x="749" y="5836"/>
                  </a:cubicBezTo>
                  <a:cubicBezTo>
                    <a:pt x="1145" y="6610"/>
                    <a:pt x="1866" y="7328"/>
                    <a:pt x="2761" y="7392"/>
                  </a:cubicBezTo>
                  <a:cubicBezTo>
                    <a:pt x="2852" y="7399"/>
                    <a:pt x="2943" y="7402"/>
                    <a:pt x="3034" y="7402"/>
                  </a:cubicBezTo>
                  <a:cubicBezTo>
                    <a:pt x="3868" y="7402"/>
                    <a:pt x="4694" y="7130"/>
                    <a:pt x="5244" y="6461"/>
                  </a:cubicBezTo>
                  <a:cubicBezTo>
                    <a:pt x="5818" y="5769"/>
                    <a:pt x="5970" y="4808"/>
                    <a:pt x="5845" y="3917"/>
                  </a:cubicBezTo>
                  <a:cubicBezTo>
                    <a:pt x="5632" y="2391"/>
                    <a:pt x="4816" y="479"/>
                    <a:pt x="3166" y="66"/>
                  </a:cubicBezTo>
                  <a:cubicBezTo>
                    <a:pt x="2985" y="22"/>
                    <a:pt x="2800" y="1"/>
                    <a:pt x="2614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241;p50"/>
            <p:cNvSpPr/>
            <p:nvPr/>
          </p:nvSpPr>
          <p:spPr>
            <a:xfrm>
              <a:off x="6825743" y="1961937"/>
              <a:ext cx="1403013" cy="1320554"/>
            </a:xfrm>
            <a:custGeom>
              <a:avLst/>
              <a:gdLst/>
              <a:ahLst/>
              <a:cxnLst/>
              <a:rect l="l" t="t" r="r" b="b"/>
              <a:pathLst>
                <a:path w="12931" h="12171" extrusionOk="0">
                  <a:moveTo>
                    <a:pt x="5312" y="1"/>
                  </a:moveTo>
                  <a:cubicBezTo>
                    <a:pt x="4618" y="1"/>
                    <a:pt x="3912" y="79"/>
                    <a:pt x="3344" y="462"/>
                  </a:cubicBezTo>
                  <a:cubicBezTo>
                    <a:pt x="2851" y="789"/>
                    <a:pt x="2524" y="1302"/>
                    <a:pt x="2214" y="1805"/>
                  </a:cubicBezTo>
                  <a:cubicBezTo>
                    <a:pt x="1312" y="3266"/>
                    <a:pt x="435" y="4809"/>
                    <a:pt x="219" y="6513"/>
                  </a:cubicBezTo>
                  <a:cubicBezTo>
                    <a:pt x="0" y="8217"/>
                    <a:pt x="594" y="10133"/>
                    <a:pt x="2066" y="11017"/>
                  </a:cubicBezTo>
                  <a:cubicBezTo>
                    <a:pt x="2868" y="11496"/>
                    <a:pt x="3827" y="11624"/>
                    <a:pt x="4754" y="11743"/>
                  </a:cubicBezTo>
                  <a:cubicBezTo>
                    <a:pt x="5618" y="11850"/>
                    <a:pt x="6479" y="11959"/>
                    <a:pt x="7342" y="12070"/>
                  </a:cubicBezTo>
                  <a:cubicBezTo>
                    <a:pt x="7743" y="12120"/>
                    <a:pt x="8147" y="12170"/>
                    <a:pt x="8548" y="12170"/>
                  </a:cubicBezTo>
                  <a:cubicBezTo>
                    <a:pt x="8766" y="12170"/>
                    <a:pt x="8983" y="12156"/>
                    <a:pt x="9199" y="12118"/>
                  </a:cubicBezTo>
                  <a:cubicBezTo>
                    <a:pt x="10744" y="11850"/>
                    <a:pt x="11891" y="10430"/>
                    <a:pt x="12270" y="8908"/>
                  </a:cubicBezTo>
                  <a:cubicBezTo>
                    <a:pt x="12930" y="6266"/>
                    <a:pt x="12704" y="2602"/>
                    <a:pt x="10147" y="1073"/>
                  </a:cubicBezTo>
                  <a:cubicBezTo>
                    <a:pt x="8814" y="277"/>
                    <a:pt x="7218" y="54"/>
                    <a:pt x="5665" y="6"/>
                  </a:cubicBezTo>
                  <a:cubicBezTo>
                    <a:pt x="5549" y="3"/>
                    <a:pt x="5431" y="1"/>
                    <a:pt x="5312" y="1"/>
                  </a:cubicBezTo>
                  <a:close/>
                </a:path>
              </a:pathLst>
            </a:custGeom>
            <a:solidFill>
              <a:srgbClr val="E49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42;p50"/>
            <p:cNvSpPr/>
            <p:nvPr/>
          </p:nvSpPr>
          <p:spPr>
            <a:xfrm>
              <a:off x="6973306" y="2495004"/>
              <a:ext cx="318990" cy="195192"/>
            </a:xfrm>
            <a:custGeom>
              <a:avLst/>
              <a:gdLst/>
              <a:ahLst/>
              <a:cxnLst/>
              <a:rect l="l" t="t" r="r" b="b"/>
              <a:pathLst>
                <a:path w="2940" h="1799" extrusionOk="0">
                  <a:moveTo>
                    <a:pt x="1802" y="0"/>
                  </a:moveTo>
                  <a:cubicBezTo>
                    <a:pt x="935" y="0"/>
                    <a:pt x="0" y="641"/>
                    <a:pt x="729" y="1380"/>
                  </a:cubicBezTo>
                  <a:cubicBezTo>
                    <a:pt x="999" y="1653"/>
                    <a:pt x="1397" y="1748"/>
                    <a:pt x="1782" y="1785"/>
                  </a:cubicBezTo>
                  <a:cubicBezTo>
                    <a:pt x="1860" y="1792"/>
                    <a:pt x="1941" y="1799"/>
                    <a:pt x="2022" y="1799"/>
                  </a:cubicBezTo>
                  <a:cubicBezTo>
                    <a:pt x="2254" y="1799"/>
                    <a:pt x="2483" y="1754"/>
                    <a:pt x="2652" y="1603"/>
                  </a:cubicBezTo>
                  <a:cubicBezTo>
                    <a:pt x="2784" y="1481"/>
                    <a:pt x="2858" y="1306"/>
                    <a:pt x="2899" y="1131"/>
                  </a:cubicBezTo>
                  <a:cubicBezTo>
                    <a:pt x="2933" y="961"/>
                    <a:pt x="2939" y="787"/>
                    <a:pt x="2878" y="628"/>
                  </a:cubicBezTo>
                  <a:cubicBezTo>
                    <a:pt x="2710" y="182"/>
                    <a:pt x="2264" y="0"/>
                    <a:pt x="1802" y="0"/>
                  </a:cubicBezTo>
                  <a:close/>
                </a:path>
              </a:pathLst>
            </a:custGeom>
            <a:solidFill>
              <a:srgbClr val="DE8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243;p50"/>
            <p:cNvSpPr/>
            <p:nvPr/>
          </p:nvSpPr>
          <p:spPr>
            <a:xfrm>
              <a:off x="7585803" y="2665135"/>
              <a:ext cx="318990" cy="195300"/>
            </a:xfrm>
            <a:custGeom>
              <a:avLst/>
              <a:gdLst/>
              <a:ahLst/>
              <a:cxnLst/>
              <a:rect l="l" t="t" r="r" b="b"/>
              <a:pathLst>
                <a:path w="2940" h="1800" extrusionOk="0">
                  <a:moveTo>
                    <a:pt x="1806" y="1"/>
                  </a:moveTo>
                  <a:cubicBezTo>
                    <a:pt x="935" y="1"/>
                    <a:pt x="1" y="642"/>
                    <a:pt x="729" y="1378"/>
                  </a:cubicBezTo>
                  <a:cubicBezTo>
                    <a:pt x="999" y="1651"/>
                    <a:pt x="1401" y="1745"/>
                    <a:pt x="1782" y="1786"/>
                  </a:cubicBezTo>
                  <a:cubicBezTo>
                    <a:pt x="1859" y="1793"/>
                    <a:pt x="1940" y="1800"/>
                    <a:pt x="2021" y="1800"/>
                  </a:cubicBezTo>
                  <a:cubicBezTo>
                    <a:pt x="2254" y="1800"/>
                    <a:pt x="2484" y="1756"/>
                    <a:pt x="2653" y="1604"/>
                  </a:cubicBezTo>
                  <a:cubicBezTo>
                    <a:pt x="2784" y="1482"/>
                    <a:pt x="2862" y="1307"/>
                    <a:pt x="2899" y="1128"/>
                  </a:cubicBezTo>
                  <a:cubicBezTo>
                    <a:pt x="2932" y="963"/>
                    <a:pt x="2939" y="787"/>
                    <a:pt x="2879" y="625"/>
                  </a:cubicBezTo>
                  <a:cubicBezTo>
                    <a:pt x="2709" y="183"/>
                    <a:pt x="2264" y="1"/>
                    <a:pt x="1806" y="1"/>
                  </a:cubicBezTo>
                  <a:close/>
                </a:path>
              </a:pathLst>
            </a:custGeom>
            <a:solidFill>
              <a:srgbClr val="DE8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244;p50"/>
            <p:cNvSpPr/>
            <p:nvPr/>
          </p:nvSpPr>
          <p:spPr>
            <a:xfrm>
              <a:off x="7560197" y="2339630"/>
              <a:ext cx="52080" cy="47415"/>
            </a:xfrm>
            <a:custGeom>
              <a:avLst/>
              <a:gdLst/>
              <a:ahLst/>
              <a:cxnLst/>
              <a:rect l="l" t="t" r="r" b="b"/>
              <a:pathLst>
                <a:path w="480" h="437" extrusionOk="0">
                  <a:moveTo>
                    <a:pt x="127" y="1"/>
                  </a:moveTo>
                  <a:cubicBezTo>
                    <a:pt x="123" y="1"/>
                    <a:pt x="119" y="1"/>
                    <a:pt x="115" y="1"/>
                  </a:cubicBezTo>
                  <a:cubicBezTo>
                    <a:pt x="78" y="4"/>
                    <a:pt x="0" y="55"/>
                    <a:pt x="27" y="102"/>
                  </a:cubicBezTo>
                  <a:cubicBezTo>
                    <a:pt x="30" y="116"/>
                    <a:pt x="44" y="123"/>
                    <a:pt x="58" y="126"/>
                  </a:cubicBezTo>
                  <a:cubicBezTo>
                    <a:pt x="125" y="157"/>
                    <a:pt x="196" y="183"/>
                    <a:pt x="253" y="230"/>
                  </a:cubicBezTo>
                  <a:cubicBezTo>
                    <a:pt x="327" y="298"/>
                    <a:pt x="371" y="406"/>
                    <a:pt x="469" y="437"/>
                  </a:cubicBezTo>
                  <a:cubicBezTo>
                    <a:pt x="480" y="383"/>
                    <a:pt x="452" y="325"/>
                    <a:pt x="425" y="275"/>
                  </a:cubicBezTo>
                  <a:cubicBezTo>
                    <a:pt x="388" y="204"/>
                    <a:pt x="351" y="133"/>
                    <a:pt x="293" y="82"/>
                  </a:cubicBezTo>
                  <a:cubicBezTo>
                    <a:pt x="252" y="44"/>
                    <a:pt x="188" y="1"/>
                    <a:pt x="127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245;p50"/>
            <p:cNvSpPr/>
            <p:nvPr/>
          </p:nvSpPr>
          <p:spPr>
            <a:xfrm>
              <a:off x="7339285" y="2322921"/>
              <a:ext cx="62062" cy="33418"/>
            </a:xfrm>
            <a:custGeom>
              <a:avLst/>
              <a:gdLst/>
              <a:ahLst/>
              <a:cxnLst/>
              <a:rect l="l" t="t" r="r" b="b"/>
              <a:pathLst>
                <a:path w="572" h="308" extrusionOk="0">
                  <a:moveTo>
                    <a:pt x="418" y="1"/>
                  </a:moveTo>
                  <a:cubicBezTo>
                    <a:pt x="373" y="1"/>
                    <a:pt x="324" y="15"/>
                    <a:pt x="288" y="30"/>
                  </a:cubicBezTo>
                  <a:cubicBezTo>
                    <a:pt x="217" y="60"/>
                    <a:pt x="156" y="115"/>
                    <a:pt x="96" y="166"/>
                  </a:cubicBezTo>
                  <a:cubicBezTo>
                    <a:pt x="55" y="206"/>
                    <a:pt x="11" y="250"/>
                    <a:pt x="1" y="307"/>
                  </a:cubicBezTo>
                  <a:cubicBezTo>
                    <a:pt x="3" y="308"/>
                    <a:pt x="5" y="308"/>
                    <a:pt x="6" y="308"/>
                  </a:cubicBezTo>
                  <a:cubicBezTo>
                    <a:pt x="105" y="308"/>
                    <a:pt x="182" y="222"/>
                    <a:pt x="275" y="186"/>
                  </a:cubicBezTo>
                  <a:cubicBezTo>
                    <a:pt x="342" y="158"/>
                    <a:pt x="420" y="158"/>
                    <a:pt x="494" y="152"/>
                  </a:cubicBezTo>
                  <a:cubicBezTo>
                    <a:pt x="507" y="152"/>
                    <a:pt x="521" y="149"/>
                    <a:pt x="531" y="141"/>
                  </a:cubicBezTo>
                  <a:cubicBezTo>
                    <a:pt x="572" y="105"/>
                    <a:pt x="514" y="30"/>
                    <a:pt x="480" y="13"/>
                  </a:cubicBezTo>
                  <a:cubicBezTo>
                    <a:pt x="462" y="4"/>
                    <a:pt x="440" y="1"/>
                    <a:pt x="418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246;p50"/>
            <p:cNvSpPr/>
            <p:nvPr/>
          </p:nvSpPr>
          <p:spPr>
            <a:xfrm>
              <a:off x="6977972" y="1893255"/>
              <a:ext cx="1401277" cy="825902"/>
            </a:xfrm>
            <a:custGeom>
              <a:avLst/>
              <a:gdLst/>
              <a:ahLst/>
              <a:cxnLst/>
              <a:rect l="l" t="t" r="r" b="b"/>
              <a:pathLst>
                <a:path w="12915" h="7612" extrusionOk="0">
                  <a:moveTo>
                    <a:pt x="4366" y="1"/>
                  </a:moveTo>
                  <a:cubicBezTo>
                    <a:pt x="1031" y="1"/>
                    <a:pt x="360" y="2366"/>
                    <a:pt x="1" y="3818"/>
                  </a:cubicBezTo>
                  <a:cubicBezTo>
                    <a:pt x="1" y="3818"/>
                    <a:pt x="4249" y="3808"/>
                    <a:pt x="6412" y="1891"/>
                  </a:cubicBezTo>
                  <a:lnTo>
                    <a:pt x="6412" y="1891"/>
                  </a:lnTo>
                  <a:cubicBezTo>
                    <a:pt x="6412" y="1892"/>
                    <a:pt x="5424" y="6227"/>
                    <a:pt x="11214" y="7611"/>
                  </a:cubicBezTo>
                  <a:cubicBezTo>
                    <a:pt x="11214" y="7611"/>
                    <a:pt x="12915" y="1980"/>
                    <a:pt x="7137" y="421"/>
                  </a:cubicBezTo>
                  <a:cubicBezTo>
                    <a:pt x="6052" y="127"/>
                    <a:pt x="5138" y="1"/>
                    <a:pt x="4366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247;p50"/>
            <p:cNvSpPr/>
            <p:nvPr/>
          </p:nvSpPr>
          <p:spPr>
            <a:xfrm>
              <a:off x="8125821" y="2659710"/>
              <a:ext cx="205499" cy="225246"/>
            </a:xfrm>
            <a:custGeom>
              <a:avLst/>
              <a:gdLst/>
              <a:ahLst/>
              <a:cxnLst/>
              <a:rect l="l" t="t" r="r" b="b"/>
              <a:pathLst>
                <a:path w="1894" h="2076" extrusionOk="0">
                  <a:moveTo>
                    <a:pt x="1062" y="0"/>
                  </a:moveTo>
                  <a:cubicBezTo>
                    <a:pt x="1050" y="0"/>
                    <a:pt x="1038" y="0"/>
                    <a:pt x="1026" y="1"/>
                  </a:cubicBezTo>
                  <a:cubicBezTo>
                    <a:pt x="530" y="10"/>
                    <a:pt x="0" y="325"/>
                    <a:pt x="0" y="1094"/>
                  </a:cubicBezTo>
                  <a:cubicBezTo>
                    <a:pt x="0" y="1175"/>
                    <a:pt x="7" y="1259"/>
                    <a:pt x="31" y="1337"/>
                  </a:cubicBezTo>
                  <a:cubicBezTo>
                    <a:pt x="58" y="1428"/>
                    <a:pt x="101" y="1505"/>
                    <a:pt x="149" y="1580"/>
                  </a:cubicBezTo>
                  <a:cubicBezTo>
                    <a:pt x="233" y="1714"/>
                    <a:pt x="328" y="1843"/>
                    <a:pt x="442" y="1927"/>
                  </a:cubicBezTo>
                  <a:cubicBezTo>
                    <a:pt x="598" y="2046"/>
                    <a:pt x="783" y="2075"/>
                    <a:pt x="962" y="2075"/>
                  </a:cubicBezTo>
                  <a:cubicBezTo>
                    <a:pt x="969" y="2076"/>
                    <a:pt x="976" y="2076"/>
                    <a:pt x="982" y="2076"/>
                  </a:cubicBezTo>
                  <a:cubicBezTo>
                    <a:pt x="1216" y="2076"/>
                    <a:pt x="1460" y="2019"/>
                    <a:pt x="1640" y="1816"/>
                  </a:cubicBezTo>
                  <a:cubicBezTo>
                    <a:pt x="1775" y="1661"/>
                    <a:pt x="1859" y="1424"/>
                    <a:pt x="1876" y="1181"/>
                  </a:cubicBezTo>
                  <a:cubicBezTo>
                    <a:pt x="1893" y="938"/>
                    <a:pt x="1846" y="689"/>
                    <a:pt x="1749" y="487"/>
                  </a:cubicBezTo>
                  <a:cubicBezTo>
                    <a:pt x="1651" y="281"/>
                    <a:pt x="1506" y="119"/>
                    <a:pt x="1336" y="48"/>
                  </a:cubicBezTo>
                  <a:cubicBezTo>
                    <a:pt x="1247" y="12"/>
                    <a:pt x="1155" y="0"/>
                    <a:pt x="1062" y="0"/>
                  </a:cubicBezTo>
                  <a:close/>
                </a:path>
              </a:pathLst>
            </a:custGeom>
            <a:solidFill>
              <a:srgbClr val="E49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248;p50"/>
            <p:cNvSpPr/>
            <p:nvPr/>
          </p:nvSpPr>
          <p:spPr>
            <a:xfrm>
              <a:off x="8158371" y="2729585"/>
              <a:ext cx="145065" cy="91357"/>
            </a:xfrm>
            <a:custGeom>
              <a:avLst/>
              <a:gdLst/>
              <a:ahLst/>
              <a:cxnLst/>
              <a:rect l="l" t="t" r="r" b="b"/>
              <a:pathLst>
                <a:path w="1337" h="842" extrusionOk="0">
                  <a:moveTo>
                    <a:pt x="1311" y="1"/>
                  </a:moveTo>
                  <a:cubicBezTo>
                    <a:pt x="1307" y="1"/>
                    <a:pt x="1303" y="2"/>
                    <a:pt x="1299" y="5"/>
                  </a:cubicBezTo>
                  <a:lnTo>
                    <a:pt x="14" y="797"/>
                  </a:lnTo>
                  <a:cubicBezTo>
                    <a:pt x="4" y="804"/>
                    <a:pt x="1" y="821"/>
                    <a:pt x="8" y="831"/>
                  </a:cubicBezTo>
                  <a:cubicBezTo>
                    <a:pt x="11" y="838"/>
                    <a:pt x="18" y="841"/>
                    <a:pt x="28" y="841"/>
                  </a:cubicBezTo>
                  <a:cubicBezTo>
                    <a:pt x="31" y="841"/>
                    <a:pt x="35" y="841"/>
                    <a:pt x="38" y="838"/>
                  </a:cubicBezTo>
                  <a:lnTo>
                    <a:pt x="1324" y="42"/>
                  </a:lnTo>
                  <a:cubicBezTo>
                    <a:pt x="1334" y="35"/>
                    <a:pt x="1337" y="22"/>
                    <a:pt x="1330" y="11"/>
                  </a:cubicBezTo>
                  <a:cubicBezTo>
                    <a:pt x="1326" y="5"/>
                    <a:pt x="1319" y="1"/>
                    <a:pt x="1311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249;p50"/>
            <p:cNvSpPr/>
            <p:nvPr/>
          </p:nvSpPr>
          <p:spPr>
            <a:xfrm>
              <a:off x="8191682" y="2716347"/>
              <a:ext cx="82135" cy="113383"/>
            </a:xfrm>
            <a:custGeom>
              <a:avLst/>
              <a:gdLst/>
              <a:ahLst/>
              <a:cxnLst/>
              <a:rect l="l" t="t" r="r" b="b"/>
              <a:pathLst>
                <a:path w="757" h="1045" extrusionOk="0">
                  <a:moveTo>
                    <a:pt x="28" y="0"/>
                  </a:moveTo>
                  <a:cubicBezTo>
                    <a:pt x="23" y="0"/>
                    <a:pt x="19" y="2"/>
                    <a:pt x="14" y="5"/>
                  </a:cubicBezTo>
                  <a:cubicBezTo>
                    <a:pt x="4" y="12"/>
                    <a:pt x="0" y="25"/>
                    <a:pt x="8" y="38"/>
                  </a:cubicBezTo>
                  <a:lnTo>
                    <a:pt x="709" y="1034"/>
                  </a:lnTo>
                  <a:cubicBezTo>
                    <a:pt x="716" y="1041"/>
                    <a:pt x="723" y="1044"/>
                    <a:pt x="729" y="1044"/>
                  </a:cubicBezTo>
                  <a:cubicBezTo>
                    <a:pt x="737" y="1044"/>
                    <a:pt x="740" y="1044"/>
                    <a:pt x="743" y="1041"/>
                  </a:cubicBezTo>
                  <a:cubicBezTo>
                    <a:pt x="754" y="1034"/>
                    <a:pt x="757" y="1017"/>
                    <a:pt x="750" y="1007"/>
                  </a:cubicBezTo>
                  <a:lnTo>
                    <a:pt x="48" y="12"/>
                  </a:lnTo>
                  <a:cubicBezTo>
                    <a:pt x="42" y="4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250;p50"/>
            <p:cNvSpPr/>
            <p:nvPr/>
          </p:nvSpPr>
          <p:spPr>
            <a:xfrm>
              <a:off x="7995835" y="2050474"/>
              <a:ext cx="431396" cy="562030"/>
            </a:xfrm>
            <a:custGeom>
              <a:avLst/>
              <a:gdLst/>
              <a:ahLst/>
              <a:cxnLst/>
              <a:rect l="l" t="t" r="r" b="b"/>
              <a:pathLst>
                <a:path w="3976" h="5180" extrusionOk="0">
                  <a:moveTo>
                    <a:pt x="0" y="0"/>
                  </a:moveTo>
                  <a:lnTo>
                    <a:pt x="0" y="0"/>
                  </a:lnTo>
                  <a:cubicBezTo>
                    <a:pt x="2754" y="1944"/>
                    <a:pt x="2018" y="5180"/>
                    <a:pt x="2018" y="5180"/>
                  </a:cubicBezTo>
                  <a:cubicBezTo>
                    <a:pt x="3976" y="78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251;p50"/>
            <p:cNvSpPr/>
            <p:nvPr/>
          </p:nvSpPr>
          <p:spPr>
            <a:xfrm>
              <a:off x="7069114" y="2092355"/>
              <a:ext cx="611615" cy="247488"/>
            </a:xfrm>
            <a:custGeom>
              <a:avLst/>
              <a:gdLst/>
              <a:ahLst/>
              <a:cxnLst/>
              <a:rect l="l" t="t" r="r" b="b"/>
              <a:pathLst>
                <a:path w="5637" h="2281" extrusionOk="0">
                  <a:moveTo>
                    <a:pt x="5576" y="1"/>
                  </a:moveTo>
                  <a:cubicBezTo>
                    <a:pt x="5562" y="1"/>
                    <a:pt x="5549" y="6"/>
                    <a:pt x="5538" y="16"/>
                  </a:cubicBezTo>
                  <a:lnTo>
                    <a:pt x="5535" y="19"/>
                  </a:lnTo>
                  <a:cubicBezTo>
                    <a:pt x="5177" y="374"/>
                    <a:pt x="4766" y="678"/>
                    <a:pt x="4337" y="947"/>
                  </a:cubicBezTo>
                  <a:cubicBezTo>
                    <a:pt x="3905" y="1214"/>
                    <a:pt x="3453" y="1453"/>
                    <a:pt x="2977" y="1639"/>
                  </a:cubicBezTo>
                  <a:cubicBezTo>
                    <a:pt x="2505" y="1825"/>
                    <a:pt x="2019" y="1983"/>
                    <a:pt x="1519" y="2081"/>
                  </a:cubicBezTo>
                  <a:cubicBezTo>
                    <a:pt x="1270" y="2142"/>
                    <a:pt x="1017" y="2173"/>
                    <a:pt x="764" y="2210"/>
                  </a:cubicBezTo>
                  <a:cubicBezTo>
                    <a:pt x="639" y="2233"/>
                    <a:pt x="511" y="2236"/>
                    <a:pt x="385" y="2246"/>
                  </a:cubicBezTo>
                  <a:lnTo>
                    <a:pt x="5" y="2277"/>
                  </a:lnTo>
                  <a:cubicBezTo>
                    <a:pt x="1" y="2277"/>
                    <a:pt x="1" y="2277"/>
                    <a:pt x="1" y="2280"/>
                  </a:cubicBezTo>
                  <a:lnTo>
                    <a:pt x="5" y="2280"/>
                  </a:lnTo>
                  <a:lnTo>
                    <a:pt x="385" y="2260"/>
                  </a:lnTo>
                  <a:cubicBezTo>
                    <a:pt x="514" y="2250"/>
                    <a:pt x="642" y="2250"/>
                    <a:pt x="767" y="2226"/>
                  </a:cubicBezTo>
                  <a:cubicBezTo>
                    <a:pt x="1020" y="2193"/>
                    <a:pt x="1276" y="2169"/>
                    <a:pt x="1526" y="2112"/>
                  </a:cubicBezTo>
                  <a:cubicBezTo>
                    <a:pt x="2029" y="2020"/>
                    <a:pt x="2518" y="1869"/>
                    <a:pt x="2997" y="1690"/>
                  </a:cubicBezTo>
                  <a:cubicBezTo>
                    <a:pt x="3480" y="1511"/>
                    <a:pt x="3939" y="1282"/>
                    <a:pt x="4378" y="1018"/>
                  </a:cubicBezTo>
                  <a:cubicBezTo>
                    <a:pt x="4819" y="752"/>
                    <a:pt x="5238" y="455"/>
                    <a:pt x="5613" y="94"/>
                  </a:cubicBezTo>
                  <a:cubicBezTo>
                    <a:pt x="5636" y="73"/>
                    <a:pt x="5636" y="39"/>
                    <a:pt x="5613" y="16"/>
                  </a:cubicBezTo>
                  <a:cubicBezTo>
                    <a:pt x="5603" y="6"/>
                    <a:pt x="5589" y="1"/>
                    <a:pt x="5576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252;p50"/>
            <p:cNvSpPr/>
            <p:nvPr/>
          </p:nvSpPr>
          <p:spPr>
            <a:xfrm>
              <a:off x="7666312" y="2118830"/>
              <a:ext cx="205933" cy="587853"/>
            </a:xfrm>
            <a:custGeom>
              <a:avLst/>
              <a:gdLst/>
              <a:ahLst/>
              <a:cxnLst/>
              <a:rect l="l" t="t" r="r" b="b"/>
              <a:pathLst>
                <a:path w="1898" h="5418" extrusionOk="0">
                  <a:moveTo>
                    <a:pt x="134" y="0"/>
                  </a:moveTo>
                  <a:cubicBezTo>
                    <a:pt x="111" y="0"/>
                    <a:pt x="88" y="19"/>
                    <a:pt x="85" y="46"/>
                  </a:cubicBezTo>
                  <a:cubicBezTo>
                    <a:pt x="0" y="538"/>
                    <a:pt x="11" y="1027"/>
                    <a:pt x="64" y="1513"/>
                  </a:cubicBezTo>
                  <a:cubicBezTo>
                    <a:pt x="122" y="1999"/>
                    <a:pt x="226" y="2478"/>
                    <a:pt x="392" y="2938"/>
                  </a:cubicBezTo>
                  <a:cubicBezTo>
                    <a:pt x="429" y="3052"/>
                    <a:pt x="483" y="3164"/>
                    <a:pt x="527" y="3278"/>
                  </a:cubicBezTo>
                  <a:cubicBezTo>
                    <a:pt x="571" y="3389"/>
                    <a:pt x="618" y="3504"/>
                    <a:pt x="676" y="3612"/>
                  </a:cubicBezTo>
                  <a:lnTo>
                    <a:pt x="838" y="3939"/>
                  </a:lnTo>
                  <a:lnTo>
                    <a:pt x="1023" y="4250"/>
                  </a:lnTo>
                  <a:lnTo>
                    <a:pt x="1117" y="4408"/>
                  </a:lnTo>
                  <a:cubicBezTo>
                    <a:pt x="1148" y="4459"/>
                    <a:pt x="1188" y="4506"/>
                    <a:pt x="1222" y="4557"/>
                  </a:cubicBezTo>
                  <a:lnTo>
                    <a:pt x="1431" y="4854"/>
                  </a:lnTo>
                  <a:cubicBezTo>
                    <a:pt x="1465" y="4905"/>
                    <a:pt x="1506" y="4952"/>
                    <a:pt x="1546" y="4999"/>
                  </a:cubicBezTo>
                  <a:lnTo>
                    <a:pt x="1661" y="5137"/>
                  </a:lnTo>
                  <a:lnTo>
                    <a:pt x="1897" y="5417"/>
                  </a:lnTo>
                  <a:lnTo>
                    <a:pt x="1897" y="5417"/>
                  </a:lnTo>
                  <a:lnTo>
                    <a:pt x="1668" y="5134"/>
                  </a:lnTo>
                  <a:lnTo>
                    <a:pt x="1553" y="4992"/>
                  </a:lnTo>
                  <a:cubicBezTo>
                    <a:pt x="1512" y="4945"/>
                    <a:pt x="1475" y="4897"/>
                    <a:pt x="1445" y="4847"/>
                  </a:cubicBezTo>
                  <a:lnTo>
                    <a:pt x="1239" y="4547"/>
                  </a:lnTo>
                  <a:cubicBezTo>
                    <a:pt x="1205" y="4497"/>
                    <a:pt x="1168" y="4449"/>
                    <a:pt x="1137" y="4395"/>
                  </a:cubicBezTo>
                  <a:lnTo>
                    <a:pt x="1047" y="4237"/>
                  </a:lnTo>
                  <a:lnTo>
                    <a:pt x="868" y="3922"/>
                  </a:lnTo>
                  <a:lnTo>
                    <a:pt x="712" y="3595"/>
                  </a:lnTo>
                  <a:cubicBezTo>
                    <a:pt x="656" y="3487"/>
                    <a:pt x="611" y="3372"/>
                    <a:pt x="571" y="3262"/>
                  </a:cubicBezTo>
                  <a:cubicBezTo>
                    <a:pt x="530" y="3147"/>
                    <a:pt x="477" y="3035"/>
                    <a:pt x="446" y="2921"/>
                  </a:cubicBezTo>
                  <a:cubicBezTo>
                    <a:pt x="287" y="2461"/>
                    <a:pt x="193" y="1986"/>
                    <a:pt x="145" y="1503"/>
                  </a:cubicBezTo>
                  <a:cubicBezTo>
                    <a:pt x="98" y="1027"/>
                    <a:pt x="102" y="535"/>
                    <a:pt x="190" y="69"/>
                  </a:cubicBezTo>
                  <a:lnTo>
                    <a:pt x="193" y="66"/>
                  </a:lnTo>
                  <a:lnTo>
                    <a:pt x="193" y="63"/>
                  </a:lnTo>
                  <a:cubicBezTo>
                    <a:pt x="196" y="35"/>
                    <a:pt x="176" y="5"/>
                    <a:pt x="145" y="2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253;p50"/>
            <p:cNvSpPr/>
            <p:nvPr/>
          </p:nvSpPr>
          <p:spPr>
            <a:xfrm>
              <a:off x="8038368" y="2592439"/>
              <a:ext cx="115770" cy="610421"/>
            </a:xfrm>
            <a:custGeom>
              <a:avLst/>
              <a:gdLst/>
              <a:ahLst/>
              <a:cxnLst/>
              <a:rect l="l" t="t" r="r" b="b"/>
              <a:pathLst>
                <a:path w="1067" h="5626" extrusionOk="0">
                  <a:moveTo>
                    <a:pt x="242" y="1"/>
                  </a:moveTo>
                  <a:cubicBezTo>
                    <a:pt x="219" y="1"/>
                    <a:pt x="197" y="6"/>
                    <a:pt x="175" y="17"/>
                  </a:cubicBezTo>
                  <a:cubicBezTo>
                    <a:pt x="101" y="54"/>
                    <a:pt x="71" y="144"/>
                    <a:pt x="108" y="219"/>
                  </a:cubicBezTo>
                  <a:cubicBezTo>
                    <a:pt x="229" y="459"/>
                    <a:pt x="388" y="661"/>
                    <a:pt x="523" y="864"/>
                  </a:cubicBezTo>
                  <a:cubicBezTo>
                    <a:pt x="658" y="1063"/>
                    <a:pt x="773" y="1269"/>
                    <a:pt x="800" y="1488"/>
                  </a:cubicBezTo>
                  <a:cubicBezTo>
                    <a:pt x="834" y="1703"/>
                    <a:pt x="762" y="1926"/>
                    <a:pt x="655" y="2139"/>
                  </a:cubicBezTo>
                  <a:cubicBezTo>
                    <a:pt x="547" y="2351"/>
                    <a:pt x="401" y="2554"/>
                    <a:pt x="276" y="2780"/>
                  </a:cubicBezTo>
                  <a:cubicBezTo>
                    <a:pt x="152" y="2999"/>
                    <a:pt x="61" y="3256"/>
                    <a:pt x="33" y="3513"/>
                  </a:cubicBezTo>
                  <a:cubicBezTo>
                    <a:pt x="0" y="3769"/>
                    <a:pt x="21" y="4029"/>
                    <a:pt x="77" y="4278"/>
                  </a:cubicBezTo>
                  <a:cubicBezTo>
                    <a:pt x="192" y="4778"/>
                    <a:pt x="452" y="5223"/>
                    <a:pt x="759" y="5614"/>
                  </a:cubicBezTo>
                  <a:cubicBezTo>
                    <a:pt x="765" y="5622"/>
                    <a:pt x="774" y="5626"/>
                    <a:pt x="781" y="5626"/>
                  </a:cubicBezTo>
                  <a:cubicBezTo>
                    <a:pt x="787" y="5626"/>
                    <a:pt x="792" y="5624"/>
                    <a:pt x="796" y="5621"/>
                  </a:cubicBezTo>
                  <a:cubicBezTo>
                    <a:pt x="810" y="5611"/>
                    <a:pt x="813" y="5594"/>
                    <a:pt x="803" y="5581"/>
                  </a:cubicBezTo>
                  <a:cubicBezTo>
                    <a:pt x="516" y="5179"/>
                    <a:pt x="280" y="4734"/>
                    <a:pt x="192" y="4254"/>
                  </a:cubicBezTo>
                  <a:cubicBezTo>
                    <a:pt x="101" y="3776"/>
                    <a:pt x="169" y="3273"/>
                    <a:pt x="432" y="2868"/>
                  </a:cubicBezTo>
                  <a:cubicBezTo>
                    <a:pt x="557" y="2658"/>
                    <a:pt x="709" y="2463"/>
                    <a:pt x="837" y="2237"/>
                  </a:cubicBezTo>
                  <a:cubicBezTo>
                    <a:pt x="965" y="2014"/>
                    <a:pt x="1066" y="1744"/>
                    <a:pt x="1036" y="1460"/>
                  </a:cubicBezTo>
                  <a:cubicBezTo>
                    <a:pt x="1013" y="1177"/>
                    <a:pt x="881" y="934"/>
                    <a:pt x="749" y="719"/>
                  </a:cubicBezTo>
                  <a:cubicBezTo>
                    <a:pt x="614" y="502"/>
                    <a:pt x="472" y="300"/>
                    <a:pt x="378" y="91"/>
                  </a:cubicBezTo>
                  <a:cubicBezTo>
                    <a:pt x="378" y="87"/>
                    <a:pt x="378" y="87"/>
                    <a:pt x="374" y="84"/>
                  </a:cubicBezTo>
                  <a:cubicBezTo>
                    <a:pt x="348" y="31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254;p50"/>
            <p:cNvSpPr/>
            <p:nvPr/>
          </p:nvSpPr>
          <p:spPr>
            <a:xfrm>
              <a:off x="6027489" y="3011255"/>
              <a:ext cx="2102405" cy="2189421"/>
            </a:xfrm>
            <a:custGeom>
              <a:avLst/>
              <a:gdLst/>
              <a:ahLst/>
              <a:cxnLst/>
              <a:rect l="l" t="t" r="r" b="b"/>
              <a:pathLst>
                <a:path w="19377" h="20179" extrusionOk="0">
                  <a:moveTo>
                    <a:pt x="1121" y="0"/>
                  </a:moveTo>
                  <a:cubicBezTo>
                    <a:pt x="451" y="0"/>
                    <a:pt x="55" y="206"/>
                    <a:pt x="55" y="206"/>
                  </a:cubicBezTo>
                  <a:cubicBezTo>
                    <a:pt x="1" y="4484"/>
                    <a:pt x="1111" y="7265"/>
                    <a:pt x="3352" y="8463"/>
                  </a:cubicBezTo>
                  <a:cubicBezTo>
                    <a:pt x="4182" y="8908"/>
                    <a:pt x="5086" y="9083"/>
                    <a:pt x="5994" y="9083"/>
                  </a:cubicBezTo>
                  <a:cubicBezTo>
                    <a:pt x="6986" y="9083"/>
                    <a:pt x="7985" y="8874"/>
                    <a:pt x="8899" y="8584"/>
                  </a:cubicBezTo>
                  <a:lnTo>
                    <a:pt x="8899" y="8584"/>
                  </a:lnTo>
                  <a:cubicBezTo>
                    <a:pt x="8562" y="9279"/>
                    <a:pt x="8342" y="9927"/>
                    <a:pt x="8396" y="10376"/>
                  </a:cubicBezTo>
                  <a:cubicBezTo>
                    <a:pt x="8555" y="11749"/>
                    <a:pt x="10245" y="15269"/>
                    <a:pt x="10066" y="19666"/>
                  </a:cubicBezTo>
                  <a:cubicBezTo>
                    <a:pt x="10066" y="19666"/>
                    <a:pt x="11996" y="20178"/>
                    <a:pt x="14367" y="20178"/>
                  </a:cubicBezTo>
                  <a:cubicBezTo>
                    <a:pt x="15163" y="20178"/>
                    <a:pt x="16009" y="20120"/>
                    <a:pt x="16849" y="19966"/>
                  </a:cubicBezTo>
                  <a:cubicBezTo>
                    <a:pt x="16849" y="19966"/>
                    <a:pt x="18263" y="10156"/>
                    <a:pt x="18820" y="8723"/>
                  </a:cubicBezTo>
                  <a:cubicBezTo>
                    <a:pt x="19376" y="7292"/>
                    <a:pt x="18901" y="5386"/>
                    <a:pt x="17348" y="5085"/>
                  </a:cubicBezTo>
                  <a:cubicBezTo>
                    <a:pt x="17348" y="5085"/>
                    <a:pt x="13164" y="9785"/>
                    <a:pt x="12078" y="15012"/>
                  </a:cubicBezTo>
                  <a:cubicBezTo>
                    <a:pt x="12078" y="15012"/>
                    <a:pt x="11362" y="10829"/>
                    <a:pt x="11659" y="7379"/>
                  </a:cubicBezTo>
                  <a:cubicBezTo>
                    <a:pt x="12284" y="7035"/>
                    <a:pt x="11676" y="6459"/>
                    <a:pt x="11734" y="6418"/>
                  </a:cubicBezTo>
                  <a:cubicBezTo>
                    <a:pt x="12267" y="6054"/>
                    <a:pt x="12044" y="6141"/>
                    <a:pt x="11680" y="5608"/>
                  </a:cubicBezTo>
                  <a:cubicBezTo>
                    <a:pt x="11488" y="5328"/>
                    <a:pt x="12111" y="4906"/>
                    <a:pt x="12246" y="4609"/>
                  </a:cubicBezTo>
                  <a:cubicBezTo>
                    <a:pt x="12257" y="4589"/>
                    <a:pt x="12267" y="4565"/>
                    <a:pt x="12273" y="4545"/>
                  </a:cubicBezTo>
                  <a:cubicBezTo>
                    <a:pt x="12273" y="4545"/>
                    <a:pt x="12240" y="4540"/>
                    <a:pt x="12183" y="4540"/>
                  </a:cubicBezTo>
                  <a:cubicBezTo>
                    <a:pt x="12060" y="4540"/>
                    <a:pt x="11827" y="4563"/>
                    <a:pt x="11572" y="4710"/>
                  </a:cubicBezTo>
                  <a:cubicBezTo>
                    <a:pt x="11518" y="4734"/>
                    <a:pt x="11467" y="4764"/>
                    <a:pt x="11416" y="4798"/>
                  </a:cubicBezTo>
                  <a:cubicBezTo>
                    <a:pt x="10465" y="5447"/>
                    <a:pt x="8039" y="6752"/>
                    <a:pt x="6016" y="6752"/>
                  </a:cubicBezTo>
                  <a:cubicBezTo>
                    <a:pt x="5449" y="6752"/>
                    <a:pt x="4914" y="6649"/>
                    <a:pt x="4452" y="6401"/>
                  </a:cubicBezTo>
                  <a:cubicBezTo>
                    <a:pt x="2701" y="5459"/>
                    <a:pt x="2363" y="2528"/>
                    <a:pt x="2393" y="232"/>
                  </a:cubicBezTo>
                  <a:cubicBezTo>
                    <a:pt x="1905" y="58"/>
                    <a:pt x="1475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255;p50"/>
            <p:cNvSpPr/>
            <p:nvPr/>
          </p:nvSpPr>
          <p:spPr>
            <a:xfrm>
              <a:off x="7200619" y="3504285"/>
              <a:ext cx="158627" cy="1135886"/>
            </a:xfrm>
            <a:custGeom>
              <a:avLst/>
              <a:gdLst/>
              <a:ahLst/>
              <a:cxnLst/>
              <a:rect l="l" t="t" r="r" b="b"/>
              <a:pathLst>
                <a:path w="1462" h="10469" extrusionOk="0">
                  <a:moveTo>
                    <a:pt x="1461" y="1"/>
                  </a:moveTo>
                  <a:cubicBezTo>
                    <a:pt x="1461" y="1"/>
                    <a:pt x="0" y="1314"/>
                    <a:pt x="64" y="4260"/>
                  </a:cubicBezTo>
                  <a:lnTo>
                    <a:pt x="544" y="4374"/>
                  </a:lnTo>
                  <a:lnTo>
                    <a:pt x="64" y="4523"/>
                  </a:lnTo>
                  <a:cubicBezTo>
                    <a:pt x="64" y="4523"/>
                    <a:pt x="240" y="8194"/>
                    <a:pt x="1266" y="10468"/>
                  </a:cubicBezTo>
                  <a:cubicBezTo>
                    <a:pt x="1266" y="10468"/>
                    <a:pt x="986" y="5511"/>
                    <a:pt x="1070" y="4212"/>
                  </a:cubicBezTo>
                  <a:cubicBezTo>
                    <a:pt x="1151" y="2910"/>
                    <a:pt x="1461" y="1"/>
                    <a:pt x="1461" y="1"/>
                  </a:cubicBezTo>
                  <a:close/>
                </a:path>
              </a:pathLst>
            </a:custGeom>
            <a:solidFill>
              <a:srgbClr val="DCA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256;p50"/>
            <p:cNvSpPr/>
            <p:nvPr/>
          </p:nvSpPr>
          <p:spPr>
            <a:xfrm>
              <a:off x="7337875" y="3562985"/>
              <a:ext cx="572012" cy="1077188"/>
            </a:xfrm>
            <a:custGeom>
              <a:avLst/>
              <a:gdLst/>
              <a:ahLst/>
              <a:cxnLst/>
              <a:rect l="l" t="t" r="r" b="b"/>
              <a:pathLst>
                <a:path w="5272" h="9928" extrusionOk="0">
                  <a:moveTo>
                    <a:pt x="5271" y="0"/>
                  </a:moveTo>
                  <a:cubicBezTo>
                    <a:pt x="4786" y="263"/>
                    <a:pt x="3287" y="2281"/>
                    <a:pt x="1975" y="4376"/>
                  </a:cubicBezTo>
                  <a:cubicBezTo>
                    <a:pt x="662" y="6476"/>
                    <a:pt x="1" y="9927"/>
                    <a:pt x="1" y="9927"/>
                  </a:cubicBezTo>
                  <a:cubicBezTo>
                    <a:pt x="844" y="8315"/>
                    <a:pt x="2937" y="4937"/>
                    <a:pt x="2937" y="4937"/>
                  </a:cubicBezTo>
                  <a:lnTo>
                    <a:pt x="2423" y="4697"/>
                  </a:lnTo>
                  <a:lnTo>
                    <a:pt x="3014" y="4602"/>
                  </a:lnTo>
                  <a:cubicBezTo>
                    <a:pt x="4266" y="3017"/>
                    <a:pt x="5271" y="0"/>
                    <a:pt x="5271" y="0"/>
                  </a:cubicBezTo>
                  <a:close/>
                </a:path>
              </a:pathLst>
            </a:custGeom>
            <a:solidFill>
              <a:srgbClr val="DCA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257;p50"/>
            <p:cNvSpPr/>
            <p:nvPr/>
          </p:nvSpPr>
          <p:spPr>
            <a:xfrm>
              <a:off x="7652424" y="3942306"/>
              <a:ext cx="618124" cy="771869"/>
            </a:xfrm>
            <a:custGeom>
              <a:avLst/>
              <a:gdLst/>
              <a:ahLst/>
              <a:cxnLst/>
              <a:rect l="l" t="t" r="r" b="b"/>
              <a:pathLst>
                <a:path w="5697" h="7114" extrusionOk="0">
                  <a:moveTo>
                    <a:pt x="0" y="0"/>
                  </a:moveTo>
                  <a:lnTo>
                    <a:pt x="0" y="7113"/>
                  </a:lnTo>
                  <a:lnTo>
                    <a:pt x="5696" y="7113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258;p50"/>
            <p:cNvSpPr/>
            <p:nvPr/>
          </p:nvSpPr>
          <p:spPr>
            <a:xfrm>
              <a:off x="7730003" y="4056883"/>
              <a:ext cx="462861" cy="83871"/>
            </a:xfrm>
            <a:custGeom>
              <a:avLst/>
              <a:gdLst/>
              <a:ahLst/>
              <a:cxnLst/>
              <a:rect l="l" t="t" r="r" b="b"/>
              <a:pathLst>
                <a:path w="4266" h="773" extrusionOk="0">
                  <a:moveTo>
                    <a:pt x="1" y="0"/>
                  </a:moveTo>
                  <a:lnTo>
                    <a:pt x="1" y="773"/>
                  </a:lnTo>
                  <a:lnTo>
                    <a:pt x="4266" y="773"/>
                  </a:lnTo>
                  <a:lnTo>
                    <a:pt x="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259;p50"/>
            <p:cNvSpPr/>
            <p:nvPr/>
          </p:nvSpPr>
          <p:spPr>
            <a:xfrm>
              <a:off x="7830368" y="4189689"/>
              <a:ext cx="262245" cy="42207"/>
            </a:xfrm>
            <a:custGeom>
              <a:avLst/>
              <a:gdLst/>
              <a:ahLst/>
              <a:cxnLst/>
              <a:rect l="l" t="t" r="r" b="b"/>
              <a:pathLst>
                <a:path w="2417" h="389" extrusionOk="0">
                  <a:moveTo>
                    <a:pt x="0" y="1"/>
                  </a:moveTo>
                  <a:lnTo>
                    <a:pt x="0" y="389"/>
                  </a:lnTo>
                  <a:lnTo>
                    <a:pt x="2416" y="389"/>
                  </a:lnTo>
                  <a:lnTo>
                    <a:pt x="24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260;p50"/>
            <p:cNvSpPr/>
            <p:nvPr/>
          </p:nvSpPr>
          <p:spPr>
            <a:xfrm>
              <a:off x="7577015" y="4287883"/>
              <a:ext cx="312046" cy="275047"/>
            </a:xfrm>
            <a:custGeom>
              <a:avLst/>
              <a:gdLst/>
              <a:ahLst/>
              <a:cxnLst/>
              <a:rect l="l" t="t" r="r" b="b"/>
              <a:pathLst>
                <a:path w="2876" h="2535" extrusionOk="0">
                  <a:moveTo>
                    <a:pt x="1016" y="1"/>
                  </a:moveTo>
                  <a:cubicBezTo>
                    <a:pt x="875" y="1"/>
                    <a:pt x="734" y="13"/>
                    <a:pt x="601" y="47"/>
                  </a:cubicBezTo>
                  <a:cubicBezTo>
                    <a:pt x="482" y="78"/>
                    <a:pt x="345" y="156"/>
                    <a:pt x="358" y="277"/>
                  </a:cubicBezTo>
                  <a:cubicBezTo>
                    <a:pt x="365" y="351"/>
                    <a:pt x="429" y="415"/>
                    <a:pt x="422" y="489"/>
                  </a:cubicBezTo>
                  <a:cubicBezTo>
                    <a:pt x="405" y="617"/>
                    <a:pt x="206" y="631"/>
                    <a:pt x="152" y="749"/>
                  </a:cubicBezTo>
                  <a:cubicBezTo>
                    <a:pt x="88" y="888"/>
                    <a:pt x="270" y="1043"/>
                    <a:pt x="219" y="1188"/>
                  </a:cubicBezTo>
                  <a:cubicBezTo>
                    <a:pt x="186" y="1273"/>
                    <a:pt x="82" y="1313"/>
                    <a:pt x="51" y="1397"/>
                  </a:cubicBezTo>
                  <a:cubicBezTo>
                    <a:pt x="1" y="1539"/>
                    <a:pt x="193" y="1660"/>
                    <a:pt x="199" y="1812"/>
                  </a:cubicBezTo>
                  <a:cubicBezTo>
                    <a:pt x="203" y="1954"/>
                    <a:pt x="51" y="2062"/>
                    <a:pt x="57" y="2204"/>
                  </a:cubicBezTo>
                  <a:cubicBezTo>
                    <a:pt x="61" y="2369"/>
                    <a:pt x="253" y="2430"/>
                    <a:pt x="385" y="2464"/>
                  </a:cubicBezTo>
                  <a:cubicBezTo>
                    <a:pt x="594" y="2517"/>
                    <a:pt x="834" y="2511"/>
                    <a:pt x="1049" y="2525"/>
                  </a:cubicBezTo>
                  <a:cubicBezTo>
                    <a:pt x="1121" y="2530"/>
                    <a:pt x="1193" y="2535"/>
                    <a:pt x="1266" y="2535"/>
                  </a:cubicBezTo>
                  <a:cubicBezTo>
                    <a:pt x="1405" y="2535"/>
                    <a:pt x="1542" y="2517"/>
                    <a:pt x="1664" y="2450"/>
                  </a:cubicBezTo>
                  <a:cubicBezTo>
                    <a:pt x="1782" y="2383"/>
                    <a:pt x="1873" y="2274"/>
                    <a:pt x="1981" y="2190"/>
                  </a:cubicBezTo>
                  <a:cubicBezTo>
                    <a:pt x="2102" y="2092"/>
                    <a:pt x="2244" y="2028"/>
                    <a:pt x="2396" y="1998"/>
                  </a:cubicBezTo>
                  <a:cubicBezTo>
                    <a:pt x="2531" y="1971"/>
                    <a:pt x="2686" y="1967"/>
                    <a:pt x="2784" y="1869"/>
                  </a:cubicBezTo>
                  <a:cubicBezTo>
                    <a:pt x="2862" y="1785"/>
                    <a:pt x="2876" y="1660"/>
                    <a:pt x="2876" y="1545"/>
                  </a:cubicBezTo>
                  <a:cubicBezTo>
                    <a:pt x="2876" y="1424"/>
                    <a:pt x="2865" y="1293"/>
                    <a:pt x="2790" y="1195"/>
                  </a:cubicBezTo>
                  <a:cubicBezTo>
                    <a:pt x="2727" y="1111"/>
                    <a:pt x="2629" y="1063"/>
                    <a:pt x="2544" y="1002"/>
                  </a:cubicBezTo>
                  <a:cubicBezTo>
                    <a:pt x="2305" y="827"/>
                    <a:pt x="2170" y="536"/>
                    <a:pt x="1974" y="321"/>
                  </a:cubicBezTo>
                  <a:cubicBezTo>
                    <a:pt x="1907" y="246"/>
                    <a:pt x="1829" y="179"/>
                    <a:pt x="1734" y="128"/>
                  </a:cubicBezTo>
                  <a:cubicBezTo>
                    <a:pt x="1616" y="64"/>
                    <a:pt x="1482" y="38"/>
                    <a:pt x="1347" y="21"/>
                  </a:cubicBezTo>
                  <a:cubicBezTo>
                    <a:pt x="1239" y="9"/>
                    <a:pt x="1127" y="1"/>
                    <a:pt x="1016" y="1"/>
                  </a:cubicBezTo>
                  <a:close/>
                </a:path>
              </a:pathLst>
            </a:custGeom>
            <a:solidFill>
              <a:srgbClr val="D78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261;p50"/>
            <p:cNvSpPr/>
            <p:nvPr/>
          </p:nvSpPr>
          <p:spPr>
            <a:xfrm>
              <a:off x="7794888" y="3604107"/>
              <a:ext cx="814726" cy="1001672"/>
            </a:xfrm>
            <a:custGeom>
              <a:avLst/>
              <a:gdLst/>
              <a:ahLst/>
              <a:cxnLst/>
              <a:rect l="l" t="t" r="r" b="b"/>
              <a:pathLst>
                <a:path w="7509" h="9232" extrusionOk="0">
                  <a:moveTo>
                    <a:pt x="1755" y="0"/>
                  </a:moveTo>
                  <a:cubicBezTo>
                    <a:pt x="1560" y="0"/>
                    <a:pt x="1393" y="181"/>
                    <a:pt x="1127" y="468"/>
                  </a:cubicBezTo>
                  <a:cubicBezTo>
                    <a:pt x="689" y="940"/>
                    <a:pt x="139" y="1521"/>
                    <a:pt x="611" y="1959"/>
                  </a:cubicBezTo>
                  <a:cubicBezTo>
                    <a:pt x="625" y="1973"/>
                    <a:pt x="1097" y="2415"/>
                    <a:pt x="1748" y="3117"/>
                  </a:cubicBezTo>
                  <a:lnTo>
                    <a:pt x="4383" y="3117"/>
                  </a:lnTo>
                  <a:lnTo>
                    <a:pt x="4383" y="6464"/>
                  </a:lnTo>
                  <a:cubicBezTo>
                    <a:pt x="4451" y="6572"/>
                    <a:pt x="4518" y="6681"/>
                    <a:pt x="4582" y="6788"/>
                  </a:cubicBezTo>
                  <a:cubicBezTo>
                    <a:pt x="4518" y="6795"/>
                    <a:pt x="4454" y="6805"/>
                    <a:pt x="4383" y="6812"/>
                  </a:cubicBezTo>
                  <a:cubicBezTo>
                    <a:pt x="3995" y="6860"/>
                    <a:pt x="3539" y="6893"/>
                    <a:pt x="3024" y="6893"/>
                  </a:cubicBezTo>
                  <a:cubicBezTo>
                    <a:pt x="2342" y="6893"/>
                    <a:pt x="1557" y="6835"/>
                    <a:pt x="689" y="6673"/>
                  </a:cubicBezTo>
                  <a:cubicBezTo>
                    <a:pt x="689" y="6673"/>
                    <a:pt x="0" y="7392"/>
                    <a:pt x="263" y="8972"/>
                  </a:cubicBezTo>
                  <a:cubicBezTo>
                    <a:pt x="1282" y="9160"/>
                    <a:pt x="2213" y="9232"/>
                    <a:pt x="3030" y="9232"/>
                  </a:cubicBezTo>
                  <a:cubicBezTo>
                    <a:pt x="5267" y="9232"/>
                    <a:pt x="6654" y="8708"/>
                    <a:pt x="6732" y="8678"/>
                  </a:cubicBezTo>
                  <a:cubicBezTo>
                    <a:pt x="7026" y="8563"/>
                    <a:pt x="7261" y="8333"/>
                    <a:pt x="7387" y="8043"/>
                  </a:cubicBezTo>
                  <a:cubicBezTo>
                    <a:pt x="7508" y="7749"/>
                    <a:pt x="7508" y="7419"/>
                    <a:pt x="7383" y="7129"/>
                  </a:cubicBezTo>
                  <a:cubicBezTo>
                    <a:pt x="5949" y="3758"/>
                    <a:pt x="2358" y="390"/>
                    <a:pt x="2207" y="249"/>
                  </a:cubicBezTo>
                  <a:cubicBezTo>
                    <a:pt x="2021" y="76"/>
                    <a:pt x="1882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262;p50"/>
            <p:cNvSpPr/>
            <p:nvPr/>
          </p:nvSpPr>
          <p:spPr>
            <a:xfrm>
              <a:off x="7794888" y="4328137"/>
              <a:ext cx="188682" cy="268429"/>
            </a:xfrm>
            <a:custGeom>
              <a:avLst/>
              <a:gdLst/>
              <a:ahLst/>
              <a:cxnLst/>
              <a:rect l="l" t="t" r="r" b="b"/>
              <a:pathLst>
                <a:path w="1739" h="2474" extrusionOk="0">
                  <a:moveTo>
                    <a:pt x="689" y="0"/>
                  </a:moveTo>
                  <a:cubicBezTo>
                    <a:pt x="689" y="0"/>
                    <a:pt x="0" y="719"/>
                    <a:pt x="263" y="2299"/>
                  </a:cubicBezTo>
                  <a:cubicBezTo>
                    <a:pt x="675" y="2376"/>
                    <a:pt x="1070" y="2433"/>
                    <a:pt x="1451" y="2473"/>
                  </a:cubicBezTo>
                  <a:cubicBezTo>
                    <a:pt x="1400" y="1536"/>
                    <a:pt x="1600" y="645"/>
                    <a:pt x="1738" y="152"/>
                  </a:cubicBezTo>
                  <a:cubicBezTo>
                    <a:pt x="1404" y="115"/>
                    <a:pt x="1053" y="68"/>
                    <a:pt x="689" y="0"/>
                  </a:cubicBezTo>
                  <a:close/>
                </a:path>
              </a:pathLst>
            </a:custGeom>
            <a:solidFill>
              <a:srgbClr val="CD8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263;p50"/>
            <p:cNvSpPr/>
            <p:nvPr/>
          </p:nvSpPr>
          <p:spPr>
            <a:xfrm>
              <a:off x="7501931" y="2543613"/>
              <a:ext cx="248790" cy="87994"/>
            </a:xfrm>
            <a:custGeom>
              <a:avLst/>
              <a:gdLst/>
              <a:ahLst/>
              <a:cxnLst/>
              <a:rect l="l" t="t" r="r" b="b"/>
              <a:pathLst>
                <a:path w="2293" h="811" extrusionOk="0">
                  <a:moveTo>
                    <a:pt x="763" y="1"/>
                  </a:moveTo>
                  <a:cubicBezTo>
                    <a:pt x="676" y="1"/>
                    <a:pt x="590" y="10"/>
                    <a:pt x="506" y="28"/>
                  </a:cubicBezTo>
                  <a:cubicBezTo>
                    <a:pt x="422" y="45"/>
                    <a:pt x="335" y="68"/>
                    <a:pt x="254" y="102"/>
                  </a:cubicBezTo>
                  <a:cubicBezTo>
                    <a:pt x="213" y="116"/>
                    <a:pt x="173" y="132"/>
                    <a:pt x="135" y="152"/>
                  </a:cubicBezTo>
                  <a:lnTo>
                    <a:pt x="75" y="180"/>
                  </a:lnTo>
                  <a:lnTo>
                    <a:pt x="48" y="193"/>
                  </a:lnTo>
                  <a:lnTo>
                    <a:pt x="34" y="197"/>
                  </a:lnTo>
                  <a:lnTo>
                    <a:pt x="33" y="198"/>
                  </a:lnTo>
                  <a:lnTo>
                    <a:pt x="33" y="198"/>
                  </a:lnTo>
                  <a:cubicBezTo>
                    <a:pt x="30" y="197"/>
                    <a:pt x="27" y="196"/>
                    <a:pt x="23" y="196"/>
                  </a:cubicBezTo>
                  <a:cubicBezTo>
                    <a:pt x="21" y="196"/>
                    <a:pt x="19" y="196"/>
                    <a:pt x="17" y="197"/>
                  </a:cubicBezTo>
                  <a:cubicBezTo>
                    <a:pt x="7" y="203"/>
                    <a:pt x="0" y="217"/>
                    <a:pt x="4" y="227"/>
                  </a:cubicBezTo>
                  <a:cubicBezTo>
                    <a:pt x="17" y="247"/>
                    <a:pt x="28" y="241"/>
                    <a:pt x="31" y="244"/>
                  </a:cubicBezTo>
                  <a:lnTo>
                    <a:pt x="45" y="244"/>
                  </a:lnTo>
                  <a:lnTo>
                    <a:pt x="61" y="241"/>
                  </a:lnTo>
                  <a:lnTo>
                    <a:pt x="95" y="233"/>
                  </a:lnTo>
                  <a:lnTo>
                    <a:pt x="159" y="217"/>
                  </a:lnTo>
                  <a:cubicBezTo>
                    <a:pt x="199" y="207"/>
                    <a:pt x="240" y="200"/>
                    <a:pt x="280" y="190"/>
                  </a:cubicBezTo>
                  <a:cubicBezTo>
                    <a:pt x="361" y="177"/>
                    <a:pt x="442" y="163"/>
                    <a:pt x="523" y="156"/>
                  </a:cubicBezTo>
                  <a:cubicBezTo>
                    <a:pt x="551" y="155"/>
                    <a:pt x="578" y="155"/>
                    <a:pt x="605" y="155"/>
                  </a:cubicBezTo>
                  <a:cubicBezTo>
                    <a:pt x="741" y="155"/>
                    <a:pt x="872" y="171"/>
                    <a:pt x="1000" y="210"/>
                  </a:cubicBezTo>
                  <a:cubicBezTo>
                    <a:pt x="1148" y="258"/>
                    <a:pt x="1286" y="335"/>
                    <a:pt x="1408" y="436"/>
                  </a:cubicBezTo>
                  <a:cubicBezTo>
                    <a:pt x="1532" y="534"/>
                    <a:pt x="1644" y="652"/>
                    <a:pt x="1749" y="777"/>
                  </a:cubicBezTo>
                  <a:lnTo>
                    <a:pt x="1758" y="790"/>
                  </a:lnTo>
                  <a:cubicBezTo>
                    <a:pt x="1769" y="800"/>
                    <a:pt x="1782" y="807"/>
                    <a:pt x="1796" y="807"/>
                  </a:cubicBezTo>
                  <a:cubicBezTo>
                    <a:pt x="1813" y="809"/>
                    <a:pt x="1830" y="810"/>
                    <a:pt x="1846" y="810"/>
                  </a:cubicBezTo>
                  <a:cubicBezTo>
                    <a:pt x="1888" y="810"/>
                    <a:pt x="1926" y="805"/>
                    <a:pt x="1968" y="797"/>
                  </a:cubicBezTo>
                  <a:cubicBezTo>
                    <a:pt x="2022" y="784"/>
                    <a:pt x="2076" y="764"/>
                    <a:pt x="2123" y="733"/>
                  </a:cubicBezTo>
                  <a:cubicBezTo>
                    <a:pt x="2171" y="703"/>
                    <a:pt x="2211" y="658"/>
                    <a:pt x="2238" y="608"/>
                  </a:cubicBezTo>
                  <a:cubicBezTo>
                    <a:pt x="2268" y="561"/>
                    <a:pt x="2281" y="507"/>
                    <a:pt x="2288" y="456"/>
                  </a:cubicBezTo>
                  <a:cubicBezTo>
                    <a:pt x="2292" y="446"/>
                    <a:pt x="2285" y="433"/>
                    <a:pt x="2272" y="429"/>
                  </a:cubicBezTo>
                  <a:cubicBezTo>
                    <a:pt x="2261" y="429"/>
                    <a:pt x="2247" y="436"/>
                    <a:pt x="2244" y="446"/>
                  </a:cubicBezTo>
                  <a:cubicBezTo>
                    <a:pt x="2227" y="493"/>
                    <a:pt x="2211" y="537"/>
                    <a:pt x="2180" y="571"/>
                  </a:cubicBezTo>
                  <a:cubicBezTo>
                    <a:pt x="2154" y="605"/>
                    <a:pt x="2116" y="632"/>
                    <a:pt x="2076" y="649"/>
                  </a:cubicBezTo>
                  <a:cubicBezTo>
                    <a:pt x="2039" y="666"/>
                    <a:pt x="1995" y="675"/>
                    <a:pt x="1951" y="679"/>
                  </a:cubicBezTo>
                  <a:cubicBezTo>
                    <a:pt x="1920" y="679"/>
                    <a:pt x="1886" y="677"/>
                    <a:pt x="1856" y="673"/>
                  </a:cubicBezTo>
                  <a:lnTo>
                    <a:pt x="1856" y="673"/>
                  </a:lnTo>
                  <a:cubicBezTo>
                    <a:pt x="1770" y="530"/>
                    <a:pt x="1664" y="393"/>
                    <a:pt x="1532" y="284"/>
                  </a:cubicBezTo>
                  <a:cubicBezTo>
                    <a:pt x="1394" y="166"/>
                    <a:pt x="1225" y="79"/>
                    <a:pt x="1046" y="35"/>
                  </a:cubicBezTo>
                  <a:cubicBezTo>
                    <a:pt x="953" y="12"/>
                    <a:pt x="858" y="1"/>
                    <a:pt x="763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264;p50"/>
            <p:cNvSpPr/>
            <p:nvPr/>
          </p:nvSpPr>
          <p:spPr>
            <a:xfrm>
              <a:off x="7343083" y="2510195"/>
              <a:ext cx="98193" cy="161665"/>
            </a:xfrm>
            <a:custGeom>
              <a:avLst/>
              <a:gdLst/>
              <a:ahLst/>
              <a:cxnLst/>
              <a:rect l="l" t="t" r="r" b="b"/>
              <a:pathLst>
                <a:path w="905" h="1490" extrusionOk="0">
                  <a:moveTo>
                    <a:pt x="787" y="1"/>
                  </a:moveTo>
                  <a:cubicBezTo>
                    <a:pt x="642" y="1"/>
                    <a:pt x="403" y="277"/>
                    <a:pt x="338" y="346"/>
                  </a:cubicBezTo>
                  <a:cubicBezTo>
                    <a:pt x="162" y="521"/>
                    <a:pt x="10" y="744"/>
                    <a:pt x="3" y="991"/>
                  </a:cubicBezTo>
                  <a:cubicBezTo>
                    <a:pt x="0" y="1235"/>
                    <a:pt x="191" y="1490"/>
                    <a:pt x="431" y="1490"/>
                  </a:cubicBezTo>
                  <a:cubicBezTo>
                    <a:pt x="436" y="1490"/>
                    <a:pt x="441" y="1490"/>
                    <a:pt x="445" y="1490"/>
                  </a:cubicBezTo>
                  <a:cubicBezTo>
                    <a:pt x="621" y="1480"/>
                    <a:pt x="769" y="1341"/>
                    <a:pt x="837" y="1176"/>
                  </a:cubicBezTo>
                  <a:cubicBezTo>
                    <a:pt x="905" y="1014"/>
                    <a:pt x="901" y="832"/>
                    <a:pt x="888" y="653"/>
                  </a:cubicBezTo>
                  <a:cubicBezTo>
                    <a:pt x="881" y="562"/>
                    <a:pt x="901" y="59"/>
                    <a:pt x="837" y="15"/>
                  </a:cubicBezTo>
                  <a:cubicBezTo>
                    <a:pt x="822" y="5"/>
                    <a:pt x="805" y="1"/>
                    <a:pt x="787" y="1"/>
                  </a:cubicBezTo>
                  <a:close/>
                </a:path>
              </a:pathLst>
            </a:custGeom>
            <a:solidFill>
              <a:srgbClr val="CE6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265;p50"/>
            <p:cNvSpPr/>
            <p:nvPr/>
          </p:nvSpPr>
          <p:spPr>
            <a:xfrm>
              <a:off x="7137254" y="2371855"/>
              <a:ext cx="226331" cy="118916"/>
            </a:xfrm>
            <a:custGeom>
              <a:avLst/>
              <a:gdLst/>
              <a:ahLst/>
              <a:cxnLst/>
              <a:rect l="l" t="t" r="r" b="b"/>
              <a:pathLst>
                <a:path w="2086" h="1096" extrusionOk="0">
                  <a:moveTo>
                    <a:pt x="2060" y="1053"/>
                  </a:moveTo>
                  <a:cubicBezTo>
                    <a:pt x="2060" y="1053"/>
                    <a:pt x="2061" y="1053"/>
                    <a:pt x="2062" y="1053"/>
                  </a:cubicBezTo>
                  <a:lnTo>
                    <a:pt x="2062" y="1053"/>
                  </a:lnTo>
                  <a:cubicBezTo>
                    <a:pt x="2058" y="1053"/>
                    <a:pt x="2053" y="1055"/>
                    <a:pt x="2049" y="1057"/>
                  </a:cubicBezTo>
                  <a:cubicBezTo>
                    <a:pt x="2054" y="1054"/>
                    <a:pt x="2057" y="1053"/>
                    <a:pt x="2060" y="1053"/>
                  </a:cubicBezTo>
                  <a:close/>
                  <a:moveTo>
                    <a:pt x="64" y="0"/>
                  </a:moveTo>
                  <a:cubicBezTo>
                    <a:pt x="57" y="0"/>
                    <a:pt x="51" y="4"/>
                    <a:pt x="48" y="11"/>
                  </a:cubicBezTo>
                  <a:cubicBezTo>
                    <a:pt x="25" y="62"/>
                    <a:pt x="8" y="112"/>
                    <a:pt x="4" y="167"/>
                  </a:cubicBezTo>
                  <a:cubicBezTo>
                    <a:pt x="0" y="224"/>
                    <a:pt x="8" y="282"/>
                    <a:pt x="31" y="332"/>
                  </a:cubicBezTo>
                  <a:cubicBezTo>
                    <a:pt x="55" y="386"/>
                    <a:pt x="89" y="433"/>
                    <a:pt x="126" y="474"/>
                  </a:cubicBezTo>
                  <a:cubicBezTo>
                    <a:pt x="166" y="514"/>
                    <a:pt x="207" y="548"/>
                    <a:pt x="260" y="578"/>
                  </a:cubicBezTo>
                  <a:cubicBezTo>
                    <a:pt x="270" y="583"/>
                    <a:pt x="281" y="587"/>
                    <a:pt x="292" y="587"/>
                  </a:cubicBezTo>
                  <a:cubicBezTo>
                    <a:pt x="296" y="587"/>
                    <a:pt x="300" y="586"/>
                    <a:pt x="304" y="585"/>
                  </a:cubicBezTo>
                  <a:lnTo>
                    <a:pt x="318" y="578"/>
                  </a:lnTo>
                  <a:cubicBezTo>
                    <a:pt x="476" y="534"/>
                    <a:pt x="632" y="497"/>
                    <a:pt x="790" y="484"/>
                  </a:cubicBezTo>
                  <a:cubicBezTo>
                    <a:pt x="829" y="481"/>
                    <a:pt x="868" y="479"/>
                    <a:pt x="908" y="479"/>
                  </a:cubicBezTo>
                  <a:cubicBezTo>
                    <a:pt x="1026" y="479"/>
                    <a:pt x="1144" y="495"/>
                    <a:pt x="1256" y="528"/>
                  </a:cubicBezTo>
                  <a:cubicBezTo>
                    <a:pt x="1408" y="572"/>
                    <a:pt x="1550" y="646"/>
                    <a:pt x="1681" y="747"/>
                  </a:cubicBezTo>
                  <a:cubicBezTo>
                    <a:pt x="1746" y="794"/>
                    <a:pt x="1806" y="852"/>
                    <a:pt x="1863" y="909"/>
                  </a:cubicBezTo>
                  <a:cubicBezTo>
                    <a:pt x="1894" y="939"/>
                    <a:pt x="1920" y="970"/>
                    <a:pt x="1951" y="1000"/>
                  </a:cubicBezTo>
                  <a:lnTo>
                    <a:pt x="1995" y="1047"/>
                  </a:lnTo>
                  <a:lnTo>
                    <a:pt x="2018" y="1071"/>
                  </a:lnTo>
                  <a:lnTo>
                    <a:pt x="2032" y="1084"/>
                  </a:lnTo>
                  <a:cubicBezTo>
                    <a:pt x="2035" y="1087"/>
                    <a:pt x="2035" y="1087"/>
                    <a:pt x="2042" y="1091"/>
                  </a:cubicBezTo>
                  <a:cubicBezTo>
                    <a:pt x="2044" y="1091"/>
                    <a:pt x="2048" y="1096"/>
                    <a:pt x="2056" y="1096"/>
                  </a:cubicBezTo>
                  <a:cubicBezTo>
                    <a:pt x="2061" y="1096"/>
                    <a:pt x="2066" y="1095"/>
                    <a:pt x="2073" y="1091"/>
                  </a:cubicBezTo>
                  <a:cubicBezTo>
                    <a:pt x="2082" y="1084"/>
                    <a:pt x="2086" y="1071"/>
                    <a:pt x="2079" y="1061"/>
                  </a:cubicBezTo>
                  <a:cubicBezTo>
                    <a:pt x="2076" y="1055"/>
                    <a:pt x="2070" y="1053"/>
                    <a:pt x="2064" y="1053"/>
                  </a:cubicBezTo>
                  <a:lnTo>
                    <a:pt x="2064" y="1053"/>
                  </a:lnTo>
                  <a:lnTo>
                    <a:pt x="2062" y="1051"/>
                  </a:lnTo>
                  <a:lnTo>
                    <a:pt x="2056" y="1040"/>
                  </a:lnTo>
                  <a:lnTo>
                    <a:pt x="2042" y="1014"/>
                  </a:lnTo>
                  <a:lnTo>
                    <a:pt x="2009" y="959"/>
                  </a:lnTo>
                  <a:cubicBezTo>
                    <a:pt x="1984" y="922"/>
                    <a:pt x="1961" y="885"/>
                    <a:pt x="1937" y="849"/>
                  </a:cubicBezTo>
                  <a:cubicBezTo>
                    <a:pt x="1887" y="777"/>
                    <a:pt x="1830" y="710"/>
                    <a:pt x="1766" y="646"/>
                  </a:cubicBezTo>
                  <a:cubicBezTo>
                    <a:pt x="1640" y="521"/>
                    <a:pt x="1486" y="416"/>
                    <a:pt x="1313" y="355"/>
                  </a:cubicBezTo>
                  <a:cubicBezTo>
                    <a:pt x="1184" y="307"/>
                    <a:pt x="1045" y="284"/>
                    <a:pt x="908" y="284"/>
                  </a:cubicBezTo>
                  <a:cubicBezTo>
                    <a:pt x="863" y="284"/>
                    <a:pt x="818" y="286"/>
                    <a:pt x="774" y="291"/>
                  </a:cubicBezTo>
                  <a:cubicBezTo>
                    <a:pt x="601" y="307"/>
                    <a:pt x="437" y="360"/>
                    <a:pt x="287" y="435"/>
                  </a:cubicBezTo>
                  <a:lnTo>
                    <a:pt x="287" y="435"/>
                  </a:lnTo>
                  <a:cubicBezTo>
                    <a:pt x="260" y="422"/>
                    <a:pt x="231" y="403"/>
                    <a:pt x="207" y="386"/>
                  </a:cubicBezTo>
                  <a:cubicBezTo>
                    <a:pt x="170" y="359"/>
                    <a:pt x="139" y="329"/>
                    <a:pt x="115" y="291"/>
                  </a:cubicBezTo>
                  <a:cubicBezTo>
                    <a:pt x="92" y="254"/>
                    <a:pt x="78" y="210"/>
                    <a:pt x="75" y="167"/>
                  </a:cubicBezTo>
                  <a:cubicBezTo>
                    <a:pt x="68" y="123"/>
                    <a:pt x="78" y="75"/>
                    <a:pt x="89" y="28"/>
                  </a:cubicBezTo>
                  <a:cubicBezTo>
                    <a:pt x="92" y="14"/>
                    <a:pt x="85" y="1"/>
                    <a:pt x="72" y="1"/>
                  </a:cubicBezTo>
                  <a:cubicBezTo>
                    <a:pt x="69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266;p50"/>
            <p:cNvSpPr/>
            <p:nvPr/>
          </p:nvSpPr>
          <p:spPr>
            <a:xfrm>
              <a:off x="7270169" y="2697034"/>
              <a:ext cx="308682" cy="89621"/>
            </a:xfrm>
            <a:custGeom>
              <a:avLst/>
              <a:gdLst/>
              <a:ahLst/>
              <a:cxnLst/>
              <a:rect l="l" t="t" r="r" b="b"/>
              <a:pathLst>
                <a:path w="2845" h="826" extrusionOk="0">
                  <a:moveTo>
                    <a:pt x="26" y="0"/>
                  </a:moveTo>
                  <a:cubicBezTo>
                    <a:pt x="20" y="0"/>
                    <a:pt x="14" y="2"/>
                    <a:pt x="10" y="7"/>
                  </a:cubicBezTo>
                  <a:cubicBezTo>
                    <a:pt x="1" y="14"/>
                    <a:pt x="1" y="28"/>
                    <a:pt x="7" y="38"/>
                  </a:cubicBezTo>
                  <a:cubicBezTo>
                    <a:pt x="156" y="254"/>
                    <a:pt x="348" y="446"/>
                    <a:pt x="574" y="585"/>
                  </a:cubicBezTo>
                  <a:cubicBezTo>
                    <a:pt x="804" y="722"/>
                    <a:pt x="1070" y="803"/>
                    <a:pt x="1337" y="820"/>
                  </a:cubicBezTo>
                  <a:cubicBezTo>
                    <a:pt x="1383" y="824"/>
                    <a:pt x="1429" y="826"/>
                    <a:pt x="1475" y="826"/>
                  </a:cubicBezTo>
                  <a:cubicBezTo>
                    <a:pt x="1698" y="826"/>
                    <a:pt x="1916" y="786"/>
                    <a:pt x="2126" y="719"/>
                  </a:cubicBezTo>
                  <a:cubicBezTo>
                    <a:pt x="2379" y="638"/>
                    <a:pt x="2619" y="524"/>
                    <a:pt x="2832" y="369"/>
                  </a:cubicBezTo>
                  <a:cubicBezTo>
                    <a:pt x="2845" y="362"/>
                    <a:pt x="2845" y="345"/>
                    <a:pt x="2838" y="335"/>
                  </a:cubicBezTo>
                  <a:cubicBezTo>
                    <a:pt x="2834" y="328"/>
                    <a:pt x="2827" y="325"/>
                    <a:pt x="2819" y="325"/>
                  </a:cubicBezTo>
                  <a:cubicBezTo>
                    <a:pt x="2814" y="325"/>
                    <a:pt x="2809" y="326"/>
                    <a:pt x="2804" y="328"/>
                  </a:cubicBezTo>
                  <a:cubicBezTo>
                    <a:pt x="2693" y="389"/>
                    <a:pt x="2575" y="443"/>
                    <a:pt x="2457" y="490"/>
                  </a:cubicBezTo>
                  <a:cubicBezTo>
                    <a:pt x="2339" y="537"/>
                    <a:pt x="2217" y="577"/>
                    <a:pt x="2092" y="608"/>
                  </a:cubicBezTo>
                  <a:cubicBezTo>
                    <a:pt x="1894" y="660"/>
                    <a:pt x="1690" y="695"/>
                    <a:pt x="1486" y="695"/>
                  </a:cubicBezTo>
                  <a:cubicBezTo>
                    <a:pt x="1439" y="695"/>
                    <a:pt x="1393" y="693"/>
                    <a:pt x="1347" y="689"/>
                  </a:cubicBezTo>
                  <a:cubicBezTo>
                    <a:pt x="1097" y="675"/>
                    <a:pt x="851" y="605"/>
                    <a:pt x="631" y="487"/>
                  </a:cubicBezTo>
                  <a:cubicBezTo>
                    <a:pt x="521" y="426"/>
                    <a:pt x="415" y="358"/>
                    <a:pt x="318" y="274"/>
                  </a:cubicBezTo>
                  <a:cubicBezTo>
                    <a:pt x="220" y="196"/>
                    <a:pt x="132" y="10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7" name="Google Shape;265;p32"/>
          <p:cNvSpPr txBox="1">
            <a:spLocks/>
          </p:cNvSpPr>
          <p:nvPr/>
        </p:nvSpPr>
        <p:spPr>
          <a:xfrm>
            <a:off x="914401" y="1126296"/>
            <a:ext cx="5944708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 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mbria Math" panose="02040503050406030204" pitchFamily="18" charset="0"/>
              <a:cs typeface="Arial" pitchFamily="34" charset="0"/>
            </a:endParaRPr>
          </a:p>
          <a:p>
            <a:endParaRPr 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mbria Math" panose="02040503050406030204" pitchFamily="18" charset="0"/>
              <a:cs typeface="Arial" pitchFamily="34" charset="0"/>
            </a:endParaRPr>
          </a:p>
          <a:p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Theo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em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,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sự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tự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nhận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thức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bản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thân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có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ý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nghĩa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như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thế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nào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? </a:t>
            </a:r>
          </a:p>
        </p:txBody>
      </p:sp>
      <p:sp>
        <p:nvSpPr>
          <p:cNvPr id="48" name="Google Shape;1879;p56"/>
          <p:cNvSpPr/>
          <p:nvPr/>
        </p:nvSpPr>
        <p:spPr>
          <a:xfrm rot="-4945934">
            <a:off x="5010824" y="1119547"/>
            <a:ext cx="4089443" cy="2992919"/>
          </a:xfrm>
          <a:custGeom>
            <a:avLst/>
            <a:gdLst/>
            <a:ahLst/>
            <a:cxnLst/>
            <a:rect l="l" t="t" r="r" b="b"/>
            <a:pathLst>
              <a:path w="122682" h="67340" extrusionOk="0">
                <a:moveTo>
                  <a:pt x="0" y="0"/>
                </a:moveTo>
                <a:cubicBezTo>
                  <a:pt x="2146" y="15024"/>
                  <a:pt x="17415" y="34499"/>
                  <a:pt x="32385" y="32004"/>
                </a:cubicBezTo>
                <a:cubicBezTo>
                  <a:pt x="37535" y="31146"/>
                  <a:pt x="42672" y="25414"/>
                  <a:pt x="42672" y="20193"/>
                </a:cubicBezTo>
                <a:cubicBezTo>
                  <a:pt x="42672" y="17783"/>
                  <a:pt x="42452" y="14575"/>
                  <a:pt x="40386" y="13335"/>
                </a:cubicBezTo>
                <a:cubicBezTo>
                  <a:pt x="38291" y="12078"/>
                  <a:pt x="34874" y="12751"/>
                  <a:pt x="33147" y="14478"/>
                </a:cubicBezTo>
                <a:cubicBezTo>
                  <a:pt x="24938" y="22687"/>
                  <a:pt x="36221" y="39599"/>
                  <a:pt x="44958" y="47244"/>
                </a:cubicBezTo>
                <a:cubicBezTo>
                  <a:pt x="53580" y="54788"/>
                  <a:pt x="63321" y="61859"/>
                  <a:pt x="74295" y="65151"/>
                </a:cubicBezTo>
                <a:cubicBezTo>
                  <a:pt x="90288" y="69949"/>
                  <a:pt x="115215" y="67131"/>
                  <a:pt x="122682" y="52197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9" name="Google Shape;1799;p54"/>
          <p:cNvSpPr/>
          <p:nvPr/>
        </p:nvSpPr>
        <p:spPr>
          <a:xfrm rot="2054511">
            <a:off x="551390" y="2991063"/>
            <a:ext cx="4766640" cy="1414300"/>
          </a:xfrm>
          <a:custGeom>
            <a:avLst/>
            <a:gdLst/>
            <a:ahLst/>
            <a:cxnLst/>
            <a:rect l="l" t="t" r="r" b="b"/>
            <a:pathLst>
              <a:path w="100469" h="42429" extrusionOk="0">
                <a:moveTo>
                  <a:pt x="0" y="42429"/>
                </a:moveTo>
                <a:cubicBezTo>
                  <a:pt x="23561" y="42429"/>
                  <a:pt x="48390" y="38107"/>
                  <a:pt x="68847" y="26418"/>
                </a:cubicBezTo>
                <a:cubicBezTo>
                  <a:pt x="80773" y="19604"/>
                  <a:pt x="90757" y="9712"/>
                  <a:pt x="100469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0" name="TextBox 49"/>
          <p:cNvSpPr txBox="1"/>
          <p:nvPr/>
        </p:nvSpPr>
        <p:spPr>
          <a:xfrm>
            <a:off x="4397292" y="208547"/>
            <a:ext cx="375610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KHÁM PHÁ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5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7"/>
    </mc:Choice>
    <mc:Fallback xmlns="">
      <p:transition spd="slow" advTm="1106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++ hình nền powerpoint đẹp long lanh | Power points, Hình nền, T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6103" y="1872568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2. Ý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cởi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7292" y="208547"/>
            <a:ext cx="375610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KHÁM PHÁ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0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3"/>
    </mc:Choice>
    <mc:Fallback xmlns="">
      <p:transition spd="slow" advTm="24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545288">
            <a:off x="-1573805" y="1006445"/>
            <a:ext cx="4644096" cy="469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14445" r="31667" b="32222"/>
          <a:stretch>
            <a:fillRect/>
          </a:stretch>
        </p:blipFill>
        <p:spPr bwMode="auto">
          <a:xfrm>
            <a:off x="748242" y="1660936"/>
            <a:ext cx="10695516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736690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4pPr>
            <a:lvl5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Dựa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bảng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thông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tin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sau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hãy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cho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biết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bạn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nhận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thức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cs typeface="Times New Roman" pitchFamily="18" charset="0"/>
              </a:rPr>
              <a:t>nào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7292" y="-20740"/>
            <a:ext cx="375610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KHÁM PHÁ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67"/>
    </mc:Choice>
    <mc:Fallback xmlns="">
      <p:transition spd="slow" advTm="6436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0789" y="222069"/>
            <a:ext cx="926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1359" t="22590" r="23764" b="50488"/>
          <a:stretch/>
        </p:blipFill>
        <p:spPr>
          <a:xfrm>
            <a:off x="202473" y="742352"/>
            <a:ext cx="5839097" cy="196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359" t="48606" r="23764" b="27054"/>
          <a:stretch/>
        </p:blipFill>
        <p:spPr>
          <a:xfrm>
            <a:off x="202474" y="2911360"/>
            <a:ext cx="5839097" cy="1780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2263" t="32768" r="22658" b="43661"/>
          <a:stretch/>
        </p:blipFill>
        <p:spPr>
          <a:xfrm>
            <a:off x="176348" y="4891517"/>
            <a:ext cx="5865222" cy="172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1948" y="2521637"/>
            <a:ext cx="5486400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 vấn bản thân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 qua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hoạt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hàng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ngày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Lắng nghe ý kiến từ người khác.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Tham gia các hoạt động để khám phá bản thân.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39543" y="3540034"/>
            <a:ext cx="640080" cy="757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6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5"/>
    </mc:Choice>
    <mc:Fallback xmlns="">
      <p:transition spd="slow" advTm="2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24;p50"/>
          <p:cNvGrpSpPr/>
          <p:nvPr/>
        </p:nvGrpSpPr>
        <p:grpSpPr>
          <a:xfrm>
            <a:off x="7758438" y="2839390"/>
            <a:ext cx="4192804" cy="4018611"/>
            <a:chOff x="5981701" y="1821427"/>
            <a:chExt cx="2644301" cy="3379256"/>
          </a:xfrm>
        </p:grpSpPr>
        <p:sp>
          <p:nvSpPr>
            <p:cNvPr id="5" name="Google Shape;2225;p50"/>
            <p:cNvSpPr/>
            <p:nvPr/>
          </p:nvSpPr>
          <p:spPr>
            <a:xfrm>
              <a:off x="8138624" y="3802013"/>
              <a:ext cx="6293" cy="25389"/>
            </a:xfrm>
            <a:custGeom>
              <a:avLst/>
              <a:gdLst/>
              <a:ahLst/>
              <a:cxnLst/>
              <a:rect l="l" t="t" r="r" b="b"/>
              <a:pathLst>
                <a:path w="58" h="234" extrusionOk="0">
                  <a:moveTo>
                    <a:pt x="0" y="1"/>
                  </a:moveTo>
                  <a:lnTo>
                    <a:pt x="0" y="203"/>
                  </a:lnTo>
                  <a:lnTo>
                    <a:pt x="0" y="233"/>
                  </a:lnTo>
                  <a:lnTo>
                    <a:pt x="58" y="233"/>
                  </a:lnTo>
                  <a:lnTo>
                    <a:pt x="58" y="20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C0D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2226;p50"/>
            <p:cNvSpPr/>
            <p:nvPr/>
          </p:nvSpPr>
          <p:spPr>
            <a:xfrm>
              <a:off x="8117466" y="3802013"/>
              <a:ext cx="6185" cy="25389"/>
            </a:xfrm>
            <a:custGeom>
              <a:avLst/>
              <a:gdLst/>
              <a:ahLst/>
              <a:cxnLst/>
              <a:rect l="l" t="t" r="r" b="b"/>
              <a:pathLst>
                <a:path w="57" h="234" extrusionOk="0">
                  <a:moveTo>
                    <a:pt x="0" y="1"/>
                  </a:moveTo>
                  <a:lnTo>
                    <a:pt x="0" y="203"/>
                  </a:lnTo>
                  <a:lnTo>
                    <a:pt x="0" y="233"/>
                  </a:lnTo>
                  <a:lnTo>
                    <a:pt x="57" y="233"/>
                  </a:lnTo>
                  <a:lnTo>
                    <a:pt x="57" y="203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C0D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2227;p50"/>
            <p:cNvSpPr/>
            <p:nvPr/>
          </p:nvSpPr>
          <p:spPr>
            <a:xfrm>
              <a:off x="8096199" y="3802013"/>
              <a:ext cx="6293" cy="25389"/>
            </a:xfrm>
            <a:custGeom>
              <a:avLst/>
              <a:gdLst/>
              <a:ahLst/>
              <a:cxnLst/>
              <a:rect l="l" t="t" r="r" b="b"/>
              <a:pathLst>
                <a:path w="58" h="234" extrusionOk="0">
                  <a:moveTo>
                    <a:pt x="0" y="1"/>
                  </a:moveTo>
                  <a:lnTo>
                    <a:pt x="0" y="203"/>
                  </a:lnTo>
                  <a:lnTo>
                    <a:pt x="0" y="233"/>
                  </a:lnTo>
                  <a:lnTo>
                    <a:pt x="58" y="233"/>
                  </a:lnTo>
                  <a:lnTo>
                    <a:pt x="58" y="20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C0D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228;p50"/>
            <p:cNvSpPr/>
            <p:nvPr/>
          </p:nvSpPr>
          <p:spPr>
            <a:xfrm>
              <a:off x="8074499" y="3802013"/>
              <a:ext cx="6727" cy="25389"/>
            </a:xfrm>
            <a:custGeom>
              <a:avLst/>
              <a:gdLst/>
              <a:ahLst/>
              <a:cxnLst/>
              <a:rect l="l" t="t" r="r" b="b"/>
              <a:pathLst>
                <a:path w="62" h="234" extrusionOk="0">
                  <a:moveTo>
                    <a:pt x="1" y="1"/>
                  </a:moveTo>
                  <a:lnTo>
                    <a:pt x="1" y="203"/>
                  </a:lnTo>
                  <a:lnTo>
                    <a:pt x="1" y="233"/>
                  </a:lnTo>
                  <a:lnTo>
                    <a:pt x="62" y="233"/>
                  </a:lnTo>
                  <a:lnTo>
                    <a:pt x="62" y="203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C0D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2229;p50"/>
            <p:cNvSpPr/>
            <p:nvPr/>
          </p:nvSpPr>
          <p:spPr>
            <a:xfrm>
              <a:off x="6189375" y="2563143"/>
              <a:ext cx="62279" cy="117831"/>
            </a:xfrm>
            <a:custGeom>
              <a:avLst/>
              <a:gdLst/>
              <a:ahLst/>
              <a:cxnLst/>
              <a:rect l="l" t="t" r="r" b="b"/>
              <a:pathLst>
                <a:path w="574" h="1086" extrusionOk="0">
                  <a:moveTo>
                    <a:pt x="349" y="1"/>
                  </a:moveTo>
                  <a:cubicBezTo>
                    <a:pt x="327" y="1"/>
                    <a:pt x="305" y="4"/>
                    <a:pt x="284" y="13"/>
                  </a:cubicBezTo>
                  <a:cubicBezTo>
                    <a:pt x="192" y="47"/>
                    <a:pt x="156" y="159"/>
                    <a:pt x="136" y="253"/>
                  </a:cubicBezTo>
                  <a:cubicBezTo>
                    <a:pt x="102" y="394"/>
                    <a:pt x="71" y="533"/>
                    <a:pt x="44" y="674"/>
                  </a:cubicBezTo>
                  <a:cubicBezTo>
                    <a:pt x="30" y="755"/>
                    <a:pt x="1" y="857"/>
                    <a:pt x="27" y="938"/>
                  </a:cubicBezTo>
                  <a:cubicBezTo>
                    <a:pt x="56" y="1033"/>
                    <a:pt x="147" y="1085"/>
                    <a:pt x="234" y="1085"/>
                  </a:cubicBezTo>
                  <a:cubicBezTo>
                    <a:pt x="314" y="1085"/>
                    <a:pt x="389" y="1041"/>
                    <a:pt x="409" y="944"/>
                  </a:cubicBezTo>
                  <a:cubicBezTo>
                    <a:pt x="460" y="715"/>
                    <a:pt x="507" y="486"/>
                    <a:pt x="554" y="256"/>
                  </a:cubicBezTo>
                  <a:cubicBezTo>
                    <a:pt x="564" y="209"/>
                    <a:pt x="574" y="162"/>
                    <a:pt x="567" y="111"/>
                  </a:cubicBezTo>
                  <a:cubicBezTo>
                    <a:pt x="567" y="98"/>
                    <a:pt x="564" y="81"/>
                    <a:pt x="554" y="67"/>
                  </a:cubicBezTo>
                  <a:cubicBezTo>
                    <a:pt x="541" y="50"/>
                    <a:pt x="513" y="40"/>
                    <a:pt x="493" y="33"/>
                  </a:cubicBezTo>
                  <a:cubicBezTo>
                    <a:pt x="447" y="17"/>
                    <a:pt x="398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230;p50"/>
            <p:cNvSpPr/>
            <p:nvPr/>
          </p:nvSpPr>
          <p:spPr>
            <a:xfrm>
              <a:off x="5981701" y="2595368"/>
              <a:ext cx="267127" cy="485754"/>
            </a:xfrm>
            <a:custGeom>
              <a:avLst/>
              <a:gdLst/>
              <a:ahLst/>
              <a:cxnLst/>
              <a:rect l="l" t="t" r="r" b="b"/>
              <a:pathLst>
                <a:path w="2462" h="4477" extrusionOk="0">
                  <a:moveTo>
                    <a:pt x="1158" y="0"/>
                  </a:moveTo>
                  <a:cubicBezTo>
                    <a:pt x="992" y="0"/>
                    <a:pt x="826" y="49"/>
                    <a:pt x="703" y="161"/>
                  </a:cubicBezTo>
                  <a:cubicBezTo>
                    <a:pt x="572" y="279"/>
                    <a:pt x="507" y="455"/>
                    <a:pt x="446" y="624"/>
                  </a:cubicBezTo>
                  <a:cubicBezTo>
                    <a:pt x="339" y="927"/>
                    <a:pt x="228" y="1231"/>
                    <a:pt x="119" y="1535"/>
                  </a:cubicBezTo>
                  <a:cubicBezTo>
                    <a:pt x="69" y="1680"/>
                    <a:pt x="18" y="1825"/>
                    <a:pt x="11" y="1977"/>
                  </a:cubicBezTo>
                  <a:cubicBezTo>
                    <a:pt x="1" y="2294"/>
                    <a:pt x="190" y="2584"/>
                    <a:pt x="403" y="2821"/>
                  </a:cubicBezTo>
                  <a:cubicBezTo>
                    <a:pt x="616" y="3056"/>
                    <a:pt x="858" y="3276"/>
                    <a:pt x="997" y="3559"/>
                  </a:cubicBezTo>
                  <a:cubicBezTo>
                    <a:pt x="1105" y="3782"/>
                    <a:pt x="1030" y="4073"/>
                    <a:pt x="1135" y="4268"/>
                  </a:cubicBezTo>
                  <a:cubicBezTo>
                    <a:pt x="1215" y="4414"/>
                    <a:pt x="1419" y="4476"/>
                    <a:pt x="1600" y="4476"/>
                  </a:cubicBezTo>
                  <a:cubicBezTo>
                    <a:pt x="1670" y="4476"/>
                    <a:pt x="1736" y="4467"/>
                    <a:pt x="1790" y="4450"/>
                  </a:cubicBezTo>
                  <a:cubicBezTo>
                    <a:pt x="2056" y="4369"/>
                    <a:pt x="2255" y="4137"/>
                    <a:pt x="2349" y="3874"/>
                  </a:cubicBezTo>
                  <a:cubicBezTo>
                    <a:pt x="2444" y="3614"/>
                    <a:pt x="2444" y="3327"/>
                    <a:pt x="2414" y="3050"/>
                  </a:cubicBezTo>
                  <a:cubicBezTo>
                    <a:pt x="2366" y="2601"/>
                    <a:pt x="2235" y="2159"/>
                    <a:pt x="2036" y="1754"/>
                  </a:cubicBezTo>
                  <a:cubicBezTo>
                    <a:pt x="1949" y="1575"/>
                    <a:pt x="1840" y="1400"/>
                    <a:pt x="1796" y="1208"/>
                  </a:cubicBezTo>
                  <a:cubicBezTo>
                    <a:pt x="1750" y="991"/>
                    <a:pt x="1767" y="946"/>
                    <a:pt x="1846" y="946"/>
                  </a:cubicBezTo>
                  <a:cubicBezTo>
                    <a:pt x="1894" y="946"/>
                    <a:pt x="1965" y="963"/>
                    <a:pt x="2059" y="968"/>
                  </a:cubicBezTo>
                  <a:cubicBezTo>
                    <a:pt x="2064" y="968"/>
                    <a:pt x="2069" y="968"/>
                    <a:pt x="2073" y="968"/>
                  </a:cubicBezTo>
                  <a:cubicBezTo>
                    <a:pt x="2153" y="968"/>
                    <a:pt x="2234" y="941"/>
                    <a:pt x="2279" y="877"/>
                  </a:cubicBezTo>
                  <a:cubicBezTo>
                    <a:pt x="2461" y="614"/>
                    <a:pt x="2042" y="337"/>
                    <a:pt x="1863" y="236"/>
                  </a:cubicBezTo>
                  <a:cubicBezTo>
                    <a:pt x="1685" y="134"/>
                    <a:pt x="1493" y="40"/>
                    <a:pt x="1287" y="10"/>
                  </a:cubicBezTo>
                  <a:cubicBezTo>
                    <a:pt x="1244" y="3"/>
                    <a:pt x="1201" y="0"/>
                    <a:pt x="1158" y="0"/>
                  </a:cubicBezTo>
                  <a:close/>
                </a:path>
              </a:pathLst>
            </a:custGeom>
            <a:solidFill>
              <a:srgbClr val="E49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231;p50"/>
            <p:cNvSpPr/>
            <p:nvPr/>
          </p:nvSpPr>
          <p:spPr>
            <a:xfrm>
              <a:off x="6136643" y="2650487"/>
              <a:ext cx="199314" cy="417942"/>
            </a:xfrm>
            <a:custGeom>
              <a:avLst/>
              <a:gdLst/>
              <a:ahLst/>
              <a:cxnLst/>
              <a:rect l="l" t="t" r="r" b="b"/>
              <a:pathLst>
                <a:path w="1837" h="3852" extrusionOk="0">
                  <a:moveTo>
                    <a:pt x="995" y="0"/>
                  </a:moveTo>
                  <a:cubicBezTo>
                    <a:pt x="970" y="0"/>
                    <a:pt x="945" y="4"/>
                    <a:pt x="921" y="11"/>
                  </a:cubicBezTo>
                  <a:cubicBezTo>
                    <a:pt x="672" y="95"/>
                    <a:pt x="571" y="396"/>
                    <a:pt x="568" y="659"/>
                  </a:cubicBezTo>
                  <a:cubicBezTo>
                    <a:pt x="568" y="922"/>
                    <a:pt x="628" y="1192"/>
                    <a:pt x="550" y="1442"/>
                  </a:cubicBezTo>
                  <a:cubicBezTo>
                    <a:pt x="476" y="1695"/>
                    <a:pt x="278" y="1891"/>
                    <a:pt x="180" y="2134"/>
                  </a:cubicBezTo>
                  <a:cubicBezTo>
                    <a:pt x="1" y="2579"/>
                    <a:pt x="189" y="3075"/>
                    <a:pt x="382" y="3517"/>
                  </a:cubicBezTo>
                  <a:cubicBezTo>
                    <a:pt x="449" y="3675"/>
                    <a:pt x="587" y="3852"/>
                    <a:pt x="728" y="3852"/>
                  </a:cubicBezTo>
                  <a:cubicBezTo>
                    <a:pt x="793" y="3852"/>
                    <a:pt x="858" y="3815"/>
                    <a:pt x="918" y="3723"/>
                  </a:cubicBezTo>
                  <a:cubicBezTo>
                    <a:pt x="996" y="3609"/>
                    <a:pt x="993" y="3436"/>
                    <a:pt x="1040" y="3308"/>
                  </a:cubicBezTo>
                  <a:cubicBezTo>
                    <a:pt x="1111" y="3119"/>
                    <a:pt x="1236" y="2953"/>
                    <a:pt x="1364" y="2799"/>
                  </a:cubicBezTo>
                  <a:cubicBezTo>
                    <a:pt x="1590" y="2522"/>
                    <a:pt x="1837" y="2188"/>
                    <a:pt x="1748" y="1840"/>
                  </a:cubicBezTo>
                  <a:cubicBezTo>
                    <a:pt x="1698" y="1631"/>
                    <a:pt x="1536" y="1472"/>
                    <a:pt x="1411" y="1297"/>
                  </a:cubicBezTo>
                  <a:cubicBezTo>
                    <a:pt x="1185" y="977"/>
                    <a:pt x="1080" y="572"/>
                    <a:pt x="1124" y="180"/>
                  </a:cubicBezTo>
                  <a:cubicBezTo>
                    <a:pt x="1128" y="139"/>
                    <a:pt x="1131" y="95"/>
                    <a:pt x="1114" y="58"/>
                  </a:cubicBezTo>
                  <a:cubicBezTo>
                    <a:pt x="1092" y="16"/>
                    <a:pt x="1044" y="0"/>
                    <a:pt x="995" y="0"/>
                  </a:cubicBezTo>
                  <a:close/>
                </a:path>
              </a:pathLst>
            </a:custGeom>
            <a:solidFill>
              <a:srgbClr val="E49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232;p50"/>
            <p:cNvSpPr/>
            <p:nvPr/>
          </p:nvSpPr>
          <p:spPr>
            <a:xfrm>
              <a:off x="6055700" y="2630306"/>
              <a:ext cx="129766" cy="142569"/>
            </a:xfrm>
            <a:custGeom>
              <a:avLst/>
              <a:gdLst/>
              <a:ahLst/>
              <a:cxnLst/>
              <a:rect l="l" t="t" r="r" b="b"/>
              <a:pathLst>
                <a:path w="1196" h="1314" extrusionOk="0">
                  <a:moveTo>
                    <a:pt x="256" y="0"/>
                  </a:moveTo>
                  <a:cubicBezTo>
                    <a:pt x="243" y="0"/>
                    <a:pt x="231" y="7"/>
                    <a:pt x="223" y="18"/>
                  </a:cubicBezTo>
                  <a:cubicBezTo>
                    <a:pt x="214" y="38"/>
                    <a:pt x="223" y="59"/>
                    <a:pt x="240" y="69"/>
                  </a:cubicBezTo>
                  <a:cubicBezTo>
                    <a:pt x="389" y="147"/>
                    <a:pt x="521" y="251"/>
                    <a:pt x="662" y="373"/>
                  </a:cubicBezTo>
                  <a:cubicBezTo>
                    <a:pt x="764" y="457"/>
                    <a:pt x="848" y="528"/>
                    <a:pt x="918" y="613"/>
                  </a:cubicBezTo>
                  <a:cubicBezTo>
                    <a:pt x="1010" y="727"/>
                    <a:pt x="1074" y="865"/>
                    <a:pt x="1101" y="1007"/>
                  </a:cubicBezTo>
                  <a:cubicBezTo>
                    <a:pt x="1118" y="1099"/>
                    <a:pt x="1108" y="1163"/>
                    <a:pt x="1074" y="1200"/>
                  </a:cubicBezTo>
                  <a:cubicBezTo>
                    <a:pt x="1050" y="1226"/>
                    <a:pt x="1010" y="1240"/>
                    <a:pt x="968" y="1240"/>
                  </a:cubicBezTo>
                  <a:cubicBezTo>
                    <a:pt x="956" y="1240"/>
                    <a:pt x="944" y="1239"/>
                    <a:pt x="932" y="1236"/>
                  </a:cubicBezTo>
                  <a:cubicBezTo>
                    <a:pt x="885" y="1226"/>
                    <a:pt x="837" y="1203"/>
                    <a:pt x="781" y="1155"/>
                  </a:cubicBezTo>
                  <a:cubicBezTo>
                    <a:pt x="662" y="1065"/>
                    <a:pt x="564" y="943"/>
                    <a:pt x="470" y="828"/>
                  </a:cubicBezTo>
                  <a:cubicBezTo>
                    <a:pt x="351" y="680"/>
                    <a:pt x="227" y="532"/>
                    <a:pt x="61" y="430"/>
                  </a:cubicBezTo>
                  <a:cubicBezTo>
                    <a:pt x="55" y="425"/>
                    <a:pt x="48" y="423"/>
                    <a:pt x="41" y="423"/>
                  </a:cubicBezTo>
                  <a:cubicBezTo>
                    <a:pt x="29" y="423"/>
                    <a:pt x="17" y="429"/>
                    <a:pt x="11" y="440"/>
                  </a:cubicBezTo>
                  <a:cubicBezTo>
                    <a:pt x="1" y="457"/>
                    <a:pt x="4" y="481"/>
                    <a:pt x="21" y="491"/>
                  </a:cubicBezTo>
                  <a:cubicBezTo>
                    <a:pt x="176" y="585"/>
                    <a:pt x="291" y="727"/>
                    <a:pt x="412" y="876"/>
                  </a:cubicBezTo>
                  <a:cubicBezTo>
                    <a:pt x="510" y="993"/>
                    <a:pt x="611" y="1119"/>
                    <a:pt x="733" y="1216"/>
                  </a:cubicBezTo>
                  <a:cubicBezTo>
                    <a:pt x="781" y="1250"/>
                    <a:pt x="841" y="1294"/>
                    <a:pt x="918" y="1311"/>
                  </a:cubicBezTo>
                  <a:cubicBezTo>
                    <a:pt x="935" y="1314"/>
                    <a:pt x="952" y="1314"/>
                    <a:pt x="969" y="1314"/>
                  </a:cubicBezTo>
                  <a:cubicBezTo>
                    <a:pt x="1033" y="1314"/>
                    <a:pt x="1091" y="1290"/>
                    <a:pt x="1128" y="1250"/>
                  </a:cubicBezTo>
                  <a:cubicBezTo>
                    <a:pt x="1178" y="1192"/>
                    <a:pt x="1195" y="1108"/>
                    <a:pt x="1175" y="993"/>
                  </a:cubicBezTo>
                  <a:cubicBezTo>
                    <a:pt x="1145" y="839"/>
                    <a:pt x="1077" y="690"/>
                    <a:pt x="976" y="568"/>
                  </a:cubicBezTo>
                  <a:cubicBezTo>
                    <a:pt x="895" y="467"/>
                    <a:pt x="794" y="383"/>
                    <a:pt x="709" y="315"/>
                  </a:cubicBezTo>
                  <a:cubicBezTo>
                    <a:pt x="564" y="194"/>
                    <a:pt x="429" y="86"/>
                    <a:pt x="274" y="5"/>
                  </a:cubicBezTo>
                  <a:cubicBezTo>
                    <a:pt x="269" y="2"/>
                    <a:pt x="263" y="0"/>
                    <a:pt x="256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233;p50"/>
            <p:cNvSpPr/>
            <p:nvPr/>
          </p:nvSpPr>
          <p:spPr>
            <a:xfrm>
              <a:off x="6029008" y="2749549"/>
              <a:ext cx="129332" cy="90381"/>
            </a:xfrm>
            <a:custGeom>
              <a:avLst/>
              <a:gdLst/>
              <a:ahLst/>
              <a:cxnLst/>
              <a:rect l="l" t="t" r="r" b="b"/>
              <a:pathLst>
                <a:path w="1192" h="833" extrusionOk="0">
                  <a:moveTo>
                    <a:pt x="43" y="0"/>
                  </a:moveTo>
                  <a:cubicBezTo>
                    <a:pt x="28" y="0"/>
                    <a:pt x="13" y="10"/>
                    <a:pt x="7" y="26"/>
                  </a:cubicBezTo>
                  <a:cubicBezTo>
                    <a:pt x="1" y="46"/>
                    <a:pt x="10" y="67"/>
                    <a:pt x="31" y="73"/>
                  </a:cubicBezTo>
                  <a:cubicBezTo>
                    <a:pt x="142" y="114"/>
                    <a:pt x="244" y="178"/>
                    <a:pt x="324" y="266"/>
                  </a:cubicBezTo>
                  <a:cubicBezTo>
                    <a:pt x="379" y="323"/>
                    <a:pt x="422" y="391"/>
                    <a:pt x="469" y="461"/>
                  </a:cubicBezTo>
                  <a:cubicBezTo>
                    <a:pt x="493" y="495"/>
                    <a:pt x="516" y="529"/>
                    <a:pt x="541" y="566"/>
                  </a:cubicBezTo>
                  <a:cubicBezTo>
                    <a:pt x="638" y="698"/>
                    <a:pt x="736" y="779"/>
                    <a:pt x="840" y="816"/>
                  </a:cubicBezTo>
                  <a:cubicBezTo>
                    <a:pt x="874" y="826"/>
                    <a:pt x="908" y="833"/>
                    <a:pt x="946" y="833"/>
                  </a:cubicBezTo>
                  <a:cubicBezTo>
                    <a:pt x="1006" y="833"/>
                    <a:pt x="1067" y="816"/>
                    <a:pt x="1108" y="765"/>
                  </a:cubicBezTo>
                  <a:cubicBezTo>
                    <a:pt x="1138" y="728"/>
                    <a:pt x="1148" y="681"/>
                    <a:pt x="1155" y="651"/>
                  </a:cubicBezTo>
                  <a:cubicBezTo>
                    <a:pt x="1192" y="465"/>
                    <a:pt x="1138" y="259"/>
                    <a:pt x="1002" y="67"/>
                  </a:cubicBezTo>
                  <a:cubicBezTo>
                    <a:pt x="994" y="56"/>
                    <a:pt x="982" y="49"/>
                    <a:pt x="970" y="49"/>
                  </a:cubicBezTo>
                  <a:cubicBezTo>
                    <a:pt x="963" y="49"/>
                    <a:pt x="957" y="52"/>
                    <a:pt x="952" y="56"/>
                  </a:cubicBezTo>
                  <a:cubicBezTo>
                    <a:pt x="935" y="67"/>
                    <a:pt x="929" y="90"/>
                    <a:pt x="942" y="107"/>
                  </a:cubicBezTo>
                  <a:cubicBezTo>
                    <a:pt x="1013" y="208"/>
                    <a:pt x="1128" y="414"/>
                    <a:pt x="1083" y="637"/>
                  </a:cubicBezTo>
                  <a:cubicBezTo>
                    <a:pt x="1074" y="674"/>
                    <a:pt x="1063" y="701"/>
                    <a:pt x="1050" y="718"/>
                  </a:cubicBezTo>
                  <a:cubicBezTo>
                    <a:pt x="1026" y="746"/>
                    <a:pt x="986" y="757"/>
                    <a:pt x="946" y="757"/>
                  </a:cubicBezTo>
                  <a:cubicBezTo>
                    <a:pt x="919" y="757"/>
                    <a:pt x="892" y="753"/>
                    <a:pt x="868" y="745"/>
                  </a:cubicBezTo>
                  <a:cubicBezTo>
                    <a:pt x="773" y="715"/>
                    <a:pt x="689" y="640"/>
                    <a:pt x="601" y="522"/>
                  </a:cubicBezTo>
                  <a:cubicBezTo>
                    <a:pt x="577" y="489"/>
                    <a:pt x="554" y="455"/>
                    <a:pt x="530" y="421"/>
                  </a:cubicBezTo>
                  <a:cubicBezTo>
                    <a:pt x="486" y="350"/>
                    <a:pt x="435" y="279"/>
                    <a:pt x="379" y="215"/>
                  </a:cubicBezTo>
                  <a:cubicBezTo>
                    <a:pt x="290" y="121"/>
                    <a:pt x="180" y="46"/>
                    <a:pt x="55" y="3"/>
                  </a:cubicBezTo>
                  <a:cubicBezTo>
                    <a:pt x="51" y="1"/>
                    <a:pt x="47" y="0"/>
                    <a:pt x="43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234;p50"/>
            <p:cNvSpPr/>
            <p:nvPr/>
          </p:nvSpPr>
          <p:spPr>
            <a:xfrm>
              <a:off x="6163009" y="2777759"/>
              <a:ext cx="45136" cy="159169"/>
            </a:xfrm>
            <a:custGeom>
              <a:avLst/>
              <a:gdLst/>
              <a:ahLst/>
              <a:cxnLst/>
              <a:rect l="l" t="t" r="r" b="b"/>
              <a:pathLst>
                <a:path w="416" h="1467" extrusionOk="0">
                  <a:moveTo>
                    <a:pt x="372" y="0"/>
                  </a:moveTo>
                  <a:cubicBezTo>
                    <a:pt x="357" y="0"/>
                    <a:pt x="343" y="10"/>
                    <a:pt x="338" y="26"/>
                  </a:cubicBezTo>
                  <a:cubicBezTo>
                    <a:pt x="314" y="97"/>
                    <a:pt x="278" y="161"/>
                    <a:pt x="237" y="232"/>
                  </a:cubicBezTo>
                  <a:cubicBezTo>
                    <a:pt x="217" y="266"/>
                    <a:pt x="197" y="302"/>
                    <a:pt x="176" y="340"/>
                  </a:cubicBezTo>
                  <a:cubicBezTo>
                    <a:pt x="1" y="681"/>
                    <a:pt x="4" y="1106"/>
                    <a:pt x="180" y="1450"/>
                  </a:cubicBezTo>
                  <a:cubicBezTo>
                    <a:pt x="186" y="1460"/>
                    <a:pt x="200" y="1467"/>
                    <a:pt x="213" y="1467"/>
                  </a:cubicBezTo>
                  <a:cubicBezTo>
                    <a:pt x="220" y="1467"/>
                    <a:pt x="223" y="1467"/>
                    <a:pt x="230" y="1464"/>
                  </a:cubicBezTo>
                  <a:cubicBezTo>
                    <a:pt x="247" y="1453"/>
                    <a:pt x="253" y="1433"/>
                    <a:pt x="247" y="1416"/>
                  </a:cubicBezTo>
                  <a:cubicBezTo>
                    <a:pt x="78" y="1092"/>
                    <a:pt x="78" y="694"/>
                    <a:pt x="244" y="374"/>
                  </a:cubicBezTo>
                  <a:cubicBezTo>
                    <a:pt x="261" y="336"/>
                    <a:pt x="281" y="302"/>
                    <a:pt x="301" y="269"/>
                  </a:cubicBezTo>
                  <a:cubicBezTo>
                    <a:pt x="342" y="198"/>
                    <a:pt x="382" y="127"/>
                    <a:pt x="409" y="50"/>
                  </a:cubicBezTo>
                  <a:cubicBezTo>
                    <a:pt x="415" y="29"/>
                    <a:pt x="405" y="9"/>
                    <a:pt x="385" y="3"/>
                  </a:cubicBezTo>
                  <a:cubicBezTo>
                    <a:pt x="381" y="1"/>
                    <a:pt x="377" y="0"/>
                    <a:pt x="372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235;p50"/>
            <p:cNvSpPr/>
            <p:nvPr/>
          </p:nvSpPr>
          <p:spPr>
            <a:xfrm>
              <a:off x="6010346" y="2812371"/>
              <a:ext cx="104051" cy="94178"/>
            </a:xfrm>
            <a:custGeom>
              <a:avLst/>
              <a:gdLst/>
              <a:ahLst/>
              <a:cxnLst/>
              <a:rect l="l" t="t" r="r" b="b"/>
              <a:pathLst>
                <a:path w="959" h="868" extrusionOk="0">
                  <a:moveTo>
                    <a:pt x="38" y="1"/>
                  </a:moveTo>
                  <a:cubicBezTo>
                    <a:pt x="29" y="1"/>
                    <a:pt x="20" y="4"/>
                    <a:pt x="14" y="11"/>
                  </a:cubicBezTo>
                  <a:cubicBezTo>
                    <a:pt x="0" y="28"/>
                    <a:pt x="0" y="51"/>
                    <a:pt x="14" y="64"/>
                  </a:cubicBezTo>
                  <a:cubicBezTo>
                    <a:pt x="132" y="183"/>
                    <a:pt x="254" y="307"/>
                    <a:pt x="328" y="460"/>
                  </a:cubicBezTo>
                  <a:cubicBezTo>
                    <a:pt x="341" y="490"/>
                    <a:pt x="355" y="520"/>
                    <a:pt x="364" y="554"/>
                  </a:cubicBezTo>
                  <a:cubicBezTo>
                    <a:pt x="392" y="615"/>
                    <a:pt x="419" y="679"/>
                    <a:pt x="459" y="737"/>
                  </a:cubicBezTo>
                  <a:cubicBezTo>
                    <a:pt x="510" y="807"/>
                    <a:pt x="598" y="868"/>
                    <a:pt x="688" y="868"/>
                  </a:cubicBezTo>
                  <a:cubicBezTo>
                    <a:pt x="713" y="868"/>
                    <a:pt x="736" y="864"/>
                    <a:pt x="760" y="854"/>
                  </a:cubicBezTo>
                  <a:cubicBezTo>
                    <a:pt x="847" y="824"/>
                    <a:pt x="908" y="729"/>
                    <a:pt x="931" y="591"/>
                  </a:cubicBezTo>
                  <a:cubicBezTo>
                    <a:pt x="959" y="413"/>
                    <a:pt x="939" y="230"/>
                    <a:pt x="871" y="64"/>
                  </a:cubicBezTo>
                  <a:cubicBezTo>
                    <a:pt x="865" y="51"/>
                    <a:pt x="852" y="42"/>
                    <a:pt x="836" y="42"/>
                  </a:cubicBezTo>
                  <a:cubicBezTo>
                    <a:pt x="832" y="42"/>
                    <a:pt x="828" y="43"/>
                    <a:pt x="824" y="44"/>
                  </a:cubicBezTo>
                  <a:cubicBezTo>
                    <a:pt x="803" y="51"/>
                    <a:pt x="797" y="75"/>
                    <a:pt x="803" y="92"/>
                  </a:cubicBezTo>
                  <a:cubicBezTo>
                    <a:pt x="864" y="247"/>
                    <a:pt x="884" y="416"/>
                    <a:pt x="858" y="578"/>
                  </a:cubicBezTo>
                  <a:cubicBezTo>
                    <a:pt x="847" y="642"/>
                    <a:pt x="820" y="757"/>
                    <a:pt x="733" y="787"/>
                  </a:cubicBezTo>
                  <a:cubicBezTo>
                    <a:pt x="720" y="792"/>
                    <a:pt x="706" y="794"/>
                    <a:pt x="691" y="794"/>
                  </a:cubicBezTo>
                  <a:cubicBezTo>
                    <a:pt x="627" y="794"/>
                    <a:pt x="558" y="748"/>
                    <a:pt x="520" y="692"/>
                  </a:cubicBezTo>
                  <a:cubicBezTo>
                    <a:pt x="483" y="642"/>
                    <a:pt x="459" y="584"/>
                    <a:pt x="436" y="524"/>
                  </a:cubicBezTo>
                  <a:cubicBezTo>
                    <a:pt x="422" y="494"/>
                    <a:pt x="409" y="460"/>
                    <a:pt x="392" y="429"/>
                  </a:cubicBezTo>
                  <a:cubicBezTo>
                    <a:pt x="314" y="267"/>
                    <a:pt x="182" y="132"/>
                    <a:pt x="65" y="14"/>
                  </a:cubicBezTo>
                  <a:cubicBezTo>
                    <a:pt x="58" y="5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236;p50"/>
            <p:cNvSpPr/>
            <p:nvPr/>
          </p:nvSpPr>
          <p:spPr>
            <a:xfrm>
              <a:off x="6143587" y="2654285"/>
              <a:ext cx="96782" cy="48825"/>
            </a:xfrm>
            <a:custGeom>
              <a:avLst/>
              <a:gdLst/>
              <a:ahLst/>
              <a:cxnLst/>
              <a:rect l="l" t="t" r="r" b="b"/>
              <a:pathLst>
                <a:path w="892" h="450" extrusionOk="0">
                  <a:moveTo>
                    <a:pt x="768" y="0"/>
                  </a:moveTo>
                  <a:cubicBezTo>
                    <a:pt x="767" y="0"/>
                    <a:pt x="765" y="1"/>
                    <a:pt x="763" y="3"/>
                  </a:cubicBezTo>
                  <a:cubicBezTo>
                    <a:pt x="756" y="3"/>
                    <a:pt x="753" y="10"/>
                    <a:pt x="756" y="17"/>
                  </a:cubicBezTo>
                  <a:cubicBezTo>
                    <a:pt x="793" y="101"/>
                    <a:pt x="821" y="192"/>
                    <a:pt x="787" y="266"/>
                  </a:cubicBezTo>
                  <a:cubicBezTo>
                    <a:pt x="760" y="337"/>
                    <a:pt x="669" y="358"/>
                    <a:pt x="578" y="364"/>
                  </a:cubicBezTo>
                  <a:cubicBezTo>
                    <a:pt x="554" y="366"/>
                    <a:pt x="530" y="368"/>
                    <a:pt x="505" y="368"/>
                  </a:cubicBezTo>
                  <a:cubicBezTo>
                    <a:pt x="350" y="368"/>
                    <a:pt x="193" y="321"/>
                    <a:pt x="61" y="236"/>
                  </a:cubicBezTo>
                  <a:cubicBezTo>
                    <a:pt x="55" y="232"/>
                    <a:pt x="48" y="230"/>
                    <a:pt x="42" y="230"/>
                  </a:cubicBezTo>
                  <a:cubicBezTo>
                    <a:pt x="30" y="230"/>
                    <a:pt x="19" y="236"/>
                    <a:pt x="11" y="246"/>
                  </a:cubicBezTo>
                  <a:cubicBezTo>
                    <a:pt x="1" y="263"/>
                    <a:pt x="4" y="283"/>
                    <a:pt x="21" y="297"/>
                  </a:cubicBezTo>
                  <a:cubicBezTo>
                    <a:pt x="160" y="396"/>
                    <a:pt x="332" y="449"/>
                    <a:pt x="504" y="449"/>
                  </a:cubicBezTo>
                  <a:cubicBezTo>
                    <a:pt x="532" y="449"/>
                    <a:pt x="560" y="448"/>
                    <a:pt x="588" y="445"/>
                  </a:cubicBezTo>
                  <a:cubicBezTo>
                    <a:pt x="635" y="439"/>
                    <a:pt x="686" y="432"/>
                    <a:pt x="736" y="412"/>
                  </a:cubicBezTo>
                  <a:cubicBezTo>
                    <a:pt x="787" y="392"/>
                    <a:pt x="837" y="347"/>
                    <a:pt x="854" y="294"/>
                  </a:cubicBezTo>
                  <a:cubicBezTo>
                    <a:pt x="891" y="182"/>
                    <a:pt x="837" y="74"/>
                    <a:pt x="773" y="3"/>
                  </a:cubicBezTo>
                  <a:cubicBezTo>
                    <a:pt x="772" y="1"/>
                    <a:pt x="770" y="0"/>
                    <a:pt x="768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237;p50"/>
            <p:cNvSpPr/>
            <p:nvPr/>
          </p:nvSpPr>
          <p:spPr>
            <a:xfrm>
              <a:off x="6032698" y="3011255"/>
              <a:ext cx="256711" cy="155697"/>
            </a:xfrm>
            <a:custGeom>
              <a:avLst/>
              <a:gdLst/>
              <a:ahLst/>
              <a:cxnLst/>
              <a:rect l="l" t="t" r="r" b="b"/>
              <a:pathLst>
                <a:path w="2366" h="1435" extrusionOk="0">
                  <a:moveTo>
                    <a:pt x="1073" y="0"/>
                  </a:moveTo>
                  <a:cubicBezTo>
                    <a:pt x="403" y="0"/>
                    <a:pt x="7" y="206"/>
                    <a:pt x="7" y="206"/>
                  </a:cubicBezTo>
                  <a:cubicBezTo>
                    <a:pt x="1" y="617"/>
                    <a:pt x="7" y="1019"/>
                    <a:pt x="24" y="1404"/>
                  </a:cubicBezTo>
                  <a:cubicBezTo>
                    <a:pt x="282" y="1354"/>
                    <a:pt x="701" y="1293"/>
                    <a:pt x="1185" y="1293"/>
                  </a:cubicBezTo>
                  <a:cubicBezTo>
                    <a:pt x="1556" y="1293"/>
                    <a:pt x="1964" y="1329"/>
                    <a:pt x="2365" y="1434"/>
                  </a:cubicBezTo>
                  <a:cubicBezTo>
                    <a:pt x="2345" y="1022"/>
                    <a:pt x="2339" y="617"/>
                    <a:pt x="2345" y="232"/>
                  </a:cubicBezTo>
                  <a:cubicBezTo>
                    <a:pt x="1857" y="58"/>
                    <a:pt x="1427" y="0"/>
                    <a:pt x="1073" y="0"/>
                  </a:cubicBezTo>
                  <a:close/>
                </a:path>
              </a:pathLst>
            </a:custGeom>
            <a:solidFill>
              <a:srgbClr val="CD8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238;p50"/>
            <p:cNvSpPr/>
            <p:nvPr/>
          </p:nvSpPr>
          <p:spPr>
            <a:xfrm>
              <a:off x="6920900" y="3503743"/>
              <a:ext cx="1209015" cy="1696940"/>
            </a:xfrm>
            <a:custGeom>
              <a:avLst/>
              <a:gdLst/>
              <a:ahLst/>
              <a:cxnLst/>
              <a:rect l="l" t="t" r="r" b="b"/>
              <a:pathLst>
                <a:path w="11143" h="15640" extrusionOk="0">
                  <a:moveTo>
                    <a:pt x="3946" y="1"/>
                  </a:moveTo>
                  <a:cubicBezTo>
                    <a:pt x="3755" y="1"/>
                    <a:pt x="3301" y="58"/>
                    <a:pt x="2905" y="546"/>
                  </a:cubicBezTo>
                  <a:cubicBezTo>
                    <a:pt x="2390" y="1180"/>
                    <a:pt x="0" y="4463"/>
                    <a:pt x="162" y="5837"/>
                  </a:cubicBezTo>
                  <a:cubicBezTo>
                    <a:pt x="321" y="7210"/>
                    <a:pt x="2011" y="10730"/>
                    <a:pt x="1832" y="15127"/>
                  </a:cubicBezTo>
                  <a:cubicBezTo>
                    <a:pt x="1832" y="15127"/>
                    <a:pt x="3762" y="15639"/>
                    <a:pt x="6133" y="15639"/>
                  </a:cubicBezTo>
                  <a:cubicBezTo>
                    <a:pt x="6929" y="15639"/>
                    <a:pt x="7775" y="15581"/>
                    <a:pt x="8615" y="15427"/>
                  </a:cubicBezTo>
                  <a:cubicBezTo>
                    <a:pt x="8615" y="15427"/>
                    <a:pt x="10029" y="5617"/>
                    <a:pt x="10586" y="4184"/>
                  </a:cubicBezTo>
                  <a:cubicBezTo>
                    <a:pt x="11142" y="2753"/>
                    <a:pt x="10667" y="847"/>
                    <a:pt x="9114" y="546"/>
                  </a:cubicBezTo>
                  <a:cubicBezTo>
                    <a:pt x="9114" y="546"/>
                    <a:pt x="6230" y="26"/>
                    <a:pt x="4039" y="6"/>
                  </a:cubicBezTo>
                  <a:cubicBezTo>
                    <a:pt x="4039" y="6"/>
                    <a:pt x="4005" y="1"/>
                    <a:pt x="3946" y="1"/>
                  </a:cubicBezTo>
                  <a:close/>
                </a:path>
              </a:pathLst>
            </a:custGeom>
            <a:solidFill>
              <a:srgbClr val="F8F0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239;p50"/>
            <p:cNvSpPr/>
            <p:nvPr/>
          </p:nvSpPr>
          <p:spPr>
            <a:xfrm>
              <a:off x="7391367" y="3060948"/>
              <a:ext cx="370636" cy="918019"/>
            </a:xfrm>
            <a:custGeom>
              <a:avLst/>
              <a:gdLst/>
              <a:ahLst/>
              <a:cxnLst/>
              <a:rect l="l" t="t" r="r" b="b"/>
              <a:pathLst>
                <a:path w="3416" h="8461" extrusionOk="0">
                  <a:moveTo>
                    <a:pt x="2639" y="0"/>
                  </a:moveTo>
                  <a:lnTo>
                    <a:pt x="952" y="237"/>
                  </a:lnTo>
                  <a:lnTo>
                    <a:pt x="952" y="4127"/>
                  </a:lnTo>
                  <a:lnTo>
                    <a:pt x="351" y="4097"/>
                  </a:lnTo>
                  <a:cubicBezTo>
                    <a:pt x="0" y="4263"/>
                    <a:pt x="88" y="7624"/>
                    <a:pt x="132" y="8460"/>
                  </a:cubicBezTo>
                  <a:cubicBezTo>
                    <a:pt x="132" y="8460"/>
                    <a:pt x="2659" y="6105"/>
                    <a:pt x="3415" y="4408"/>
                  </a:cubicBezTo>
                  <a:cubicBezTo>
                    <a:pt x="3415" y="4408"/>
                    <a:pt x="2609" y="4310"/>
                    <a:pt x="2619" y="4300"/>
                  </a:cubicBezTo>
                  <a:lnTo>
                    <a:pt x="2639" y="0"/>
                  </a:lnTo>
                  <a:close/>
                </a:path>
              </a:pathLst>
            </a:custGeom>
            <a:solidFill>
              <a:srgbClr val="D78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240;p50"/>
            <p:cNvSpPr/>
            <p:nvPr/>
          </p:nvSpPr>
          <p:spPr>
            <a:xfrm>
              <a:off x="7978257" y="1821427"/>
              <a:ext cx="647745" cy="803117"/>
            </a:xfrm>
            <a:custGeom>
              <a:avLst/>
              <a:gdLst/>
              <a:ahLst/>
              <a:cxnLst/>
              <a:rect l="l" t="t" r="r" b="b"/>
              <a:pathLst>
                <a:path w="5970" h="7402" extrusionOk="0">
                  <a:moveTo>
                    <a:pt x="2614" y="1"/>
                  </a:moveTo>
                  <a:cubicBezTo>
                    <a:pt x="1967" y="1"/>
                    <a:pt x="1319" y="261"/>
                    <a:pt x="868" y="728"/>
                  </a:cubicBezTo>
                  <a:cubicBezTo>
                    <a:pt x="230" y="1390"/>
                    <a:pt x="0" y="2419"/>
                    <a:pt x="105" y="3316"/>
                  </a:cubicBezTo>
                  <a:cubicBezTo>
                    <a:pt x="200" y="4146"/>
                    <a:pt x="368" y="5091"/>
                    <a:pt x="749" y="5836"/>
                  </a:cubicBezTo>
                  <a:cubicBezTo>
                    <a:pt x="1145" y="6610"/>
                    <a:pt x="1866" y="7328"/>
                    <a:pt x="2761" y="7392"/>
                  </a:cubicBezTo>
                  <a:cubicBezTo>
                    <a:pt x="2852" y="7399"/>
                    <a:pt x="2943" y="7402"/>
                    <a:pt x="3034" y="7402"/>
                  </a:cubicBezTo>
                  <a:cubicBezTo>
                    <a:pt x="3868" y="7402"/>
                    <a:pt x="4694" y="7130"/>
                    <a:pt x="5244" y="6461"/>
                  </a:cubicBezTo>
                  <a:cubicBezTo>
                    <a:pt x="5818" y="5769"/>
                    <a:pt x="5970" y="4808"/>
                    <a:pt x="5845" y="3917"/>
                  </a:cubicBezTo>
                  <a:cubicBezTo>
                    <a:pt x="5632" y="2391"/>
                    <a:pt x="4816" y="479"/>
                    <a:pt x="3166" y="66"/>
                  </a:cubicBezTo>
                  <a:cubicBezTo>
                    <a:pt x="2985" y="22"/>
                    <a:pt x="2800" y="1"/>
                    <a:pt x="2614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241;p50"/>
            <p:cNvSpPr/>
            <p:nvPr/>
          </p:nvSpPr>
          <p:spPr>
            <a:xfrm>
              <a:off x="6825743" y="1961937"/>
              <a:ext cx="1403013" cy="1320554"/>
            </a:xfrm>
            <a:custGeom>
              <a:avLst/>
              <a:gdLst/>
              <a:ahLst/>
              <a:cxnLst/>
              <a:rect l="l" t="t" r="r" b="b"/>
              <a:pathLst>
                <a:path w="12931" h="12171" extrusionOk="0">
                  <a:moveTo>
                    <a:pt x="5312" y="1"/>
                  </a:moveTo>
                  <a:cubicBezTo>
                    <a:pt x="4618" y="1"/>
                    <a:pt x="3912" y="79"/>
                    <a:pt x="3344" y="462"/>
                  </a:cubicBezTo>
                  <a:cubicBezTo>
                    <a:pt x="2851" y="789"/>
                    <a:pt x="2524" y="1302"/>
                    <a:pt x="2214" y="1805"/>
                  </a:cubicBezTo>
                  <a:cubicBezTo>
                    <a:pt x="1312" y="3266"/>
                    <a:pt x="435" y="4809"/>
                    <a:pt x="219" y="6513"/>
                  </a:cubicBezTo>
                  <a:cubicBezTo>
                    <a:pt x="0" y="8217"/>
                    <a:pt x="594" y="10133"/>
                    <a:pt x="2066" y="11017"/>
                  </a:cubicBezTo>
                  <a:cubicBezTo>
                    <a:pt x="2868" y="11496"/>
                    <a:pt x="3827" y="11624"/>
                    <a:pt x="4754" y="11743"/>
                  </a:cubicBezTo>
                  <a:cubicBezTo>
                    <a:pt x="5618" y="11850"/>
                    <a:pt x="6479" y="11959"/>
                    <a:pt x="7342" y="12070"/>
                  </a:cubicBezTo>
                  <a:cubicBezTo>
                    <a:pt x="7743" y="12120"/>
                    <a:pt x="8147" y="12170"/>
                    <a:pt x="8548" y="12170"/>
                  </a:cubicBezTo>
                  <a:cubicBezTo>
                    <a:pt x="8766" y="12170"/>
                    <a:pt x="8983" y="12156"/>
                    <a:pt x="9199" y="12118"/>
                  </a:cubicBezTo>
                  <a:cubicBezTo>
                    <a:pt x="10744" y="11850"/>
                    <a:pt x="11891" y="10430"/>
                    <a:pt x="12270" y="8908"/>
                  </a:cubicBezTo>
                  <a:cubicBezTo>
                    <a:pt x="12930" y="6266"/>
                    <a:pt x="12704" y="2602"/>
                    <a:pt x="10147" y="1073"/>
                  </a:cubicBezTo>
                  <a:cubicBezTo>
                    <a:pt x="8814" y="277"/>
                    <a:pt x="7218" y="54"/>
                    <a:pt x="5665" y="6"/>
                  </a:cubicBezTo>
                  <a:cubicBezTo>
                    <a:pt x="5549" y="3"/>
                    <a:pt x="5431" y="1"/>
                    <a:pt x="5312" y="1"/>
                  </a:cubicBezTo>
                  <a:close/>
                </a:path>
              </a:pathLst>
            </a:custGeom>
            <a:solidFill>
              <a:srgbClr val="E49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42;p50"/>
            <p:cNvSpPr/>
            <p:nvPr/>
          </p:nvSpPr>
          <p:spPr>
            <a:xfrm>
              <a:off x="6973306" y="2495004"/>
              <a:ext cx="318990" cy="195192"/>
            </a:xfrm>
            <a:custGeom>
              <a:avLst/>
              <a:gdLst/>
              <a:ahLst/>
              <a:cxnLst/>
              <a:rect l="l" t="t" r="r" b="b"/>
              <a:pathLst>
                <a:path w="2940" h="1799" extrusionOk="0">
                  <a:moveTo>
                    <a:pt x="1802" y="0"/>
                  </a:moveTo>
                  <a:cubicBezTo>
                    <a:pt x="935" y="0"/>
                    <a:pt x="0" y="641"/>
                    <a:pt x="729" y="1380"/>
                  </a:cubicBezTo>
                  <a:cubicBezTo>
                    <a:pt x="999" y="1653"/>
                    <a:pt x="1397" y="1748"/>
                    <a:pt x="1782" y="1785"/>
                  </a:cubicBezTo>
                  <a:cubicBezTo>
                    <a:pt x="1860" y="1792"/>
                    <a:pt x="1941" y="1799"/>
                    <a:pt x="2022" y="1799"/>
                  </a:cubicBezTo>
                  <a:cubicBezTo>
                    <a:pt x="2254" y="1799"/>
                    <a:pt x="2483" y="1754"/>
                    <a:pt x="2652" y="1603"/>
                  </a:cubicBezTo>
                  <a:cubicBezTo>
                    <a:pt x="2784" y="1481"/>
                    <a:pt x="2858" y="1306"/>
                    <a:pt x="2899" y="1131"/>
                  </a:cubicBezTo>
                  <a:cubicBezTo>
                    <a:pt x="2933" y="961"/>
                    <a:pt x="2939" y="787"/>
                    <a:pt x="2878" y="628"/>
                  </a:cubicBezTo>
                  <a:cubicBezTo>
                    <a:pt x="2710" y="182"/>
                    <a:pt x="2264" y="0"/>
                    <a:pt x="1802" y="0"/>
                  </a:cubicBezTo>
                  <a:close/>
                </a:path>
              </a:pathLst>
            </a:custGeom>
            <a:solidFill>
              <a:srgbClr val="DE8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243;p50"/>
            <p:cNvSpPr/>
            <p:nvPr/>
          </p:nvSpPr>
          <p:spPr>
            <a:xfrm>
              <a:off x="7585803" y="2665135"/>
              <a:ext cx="318990" cy="195300"/>
            </a:xfrm>
            <a:custGeom>
              <a:avLst/>
              <a:gdLst/>
              <a:ahLst/>
              <a:cxnLst/>
              <a:rect l="l" t="t" r="r" b="b"/>
              <a:pathLst>
                <a:path w="2940" h="1800" extrusionOk="0">
                  <a:moveTo>
                    <a:pt x="1806" y="1"/>
                  </a:moveTo>
                  <a:cubicBezTo>
                    <a:pt x="935" y="1"/>
                    <a:pt x="1" y="642"/>
                    <a:pt x="729" y="1378"/>
                  </a:cubicBezTo>
                  <a:cubicBezTo>
                    <a:pt x="999" y="1651"/>
                    <a:pt x="1401" y="1745"/>
                    <a:pt x="1782" y="1786"/>
                  </a:cubicBezTo>
                  <a:cubicBezTo>
                    <a:pt x="1859" y="1793"/>
                    <a:pt x="1940" y="1800"/>
                    <a:pt x="2021" y="1800"/>
                  </a:cubicBezTo>
                  <a:cubicBezTo>
                    <a:pt x="2254" y="1800"/>
                    <a:pt x="2484" y="1756"/>
                    <a:pt x="2653" y="1604"/>
                  </a:cubicBezTo>
                  <a:cubicBezTo>
                    <a:pt x="2784" y="1482"/>
                    <a:pt x="2862" y="1307"/>
                    <a:pt x="2899" y="1128"/>
                  </a:cubicBezTo>
                  <a:cubicBezTo>
                    <a:pt x="2932" y="963"/>
                    <a:pt x="2939" y="787"/>
                    <a:pt x="2879" y="625"/>
                  </a:cubicBezTo>
                  <a:cubicBezTo>
                    <a:pt x="2709" y="183"/>
                    <a:pt x="2264" y="1"/>
                    <a:pt x="1806" y="1"/>
                  </a:cubicBezTo>
                  <a:close/>
                </a:path>
              </a:pathLst>
            </a:custGeom>
            <a:solidFill>
              <a:srgbClr val="DE8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244;p50"/>
            <p:cNvSpPr/>
            <p:nvPr/>
          </p:nvSpPr>
          <p:spPr>
            <a:xfrm>
              <a:off x="7560197" y="2339630"/>
              <a:ext cx="52080" cy="47415"/>
            </a:xfrm>
            <a:custGeom>
              <a:avLst/>
              <a:gdLst/>
              <a:ahLst/>
              <a:cxnLst/>
              <a:rect l="l" t="t" r="r" b="b"/>
              <a:pathLst>
                <a:path w="480" h="437" extrusionOk="0">
                  <a:moveTo>
                    <a:pt x="127" y="1"/>
                  </a:moveTo>
                  <a:cubicBezTo>
                    <a:pt x="123" y="1"/>
                    <a:pt x="119" y="1"/>
                    <a:pt x="115" y="1"/>
                  </a:cubicBezTo>
                  <a:cubicBezTo>
                    <a:pt x="78" y="4"/>
                    <a:pt x="0" y="55"/>
                    <a:pt x="27" y="102"/>
                  </a:cubicBezTo>
                  <a:cubicBezTo>
                    <a:pt x="30" y="116"/>
                    <a:pt x="44" y="123"/>
                    <a:pt x="58" y="126"/>
                  </a:cubicBezTo>
                  <a:cubicBezTo>
                    <a:pt x="125" y="157"/>
                    <a:pt x="196" y="183"/>
                    <a:pt x="253" y="230"/>
                  </a:cubicBezTo>
                  <a:cubicBezTo>
                    <a:pt x="327" y="298"/>
                    <a:pt x="371" y="406"/>
                    <a:pt x="469" y="437"/>
                  </a:cubicBezTo>
                  <a:cubicBezTo>
                    <a:pt x="480" y="383"/>
                    <a:pt x="452" y="325"/>
                    <a:pt x="425" y="275"/>
                  </a:cubicBezTo>
                  <a:cubicBezTo>
                    <a:pt x="388" y="204"/>
                    <a:pt x="351" y="133"/>
                    <a:pt x="293" y="82"/>
                  </a:cubicBezTo>
                  <a:cubicBezTo>
                    <a:pt x="252" y="44"/>
                    <a:pt x="188" y="1"/>
                    <a:pt x="127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245;p50"/>
            <p:cNvSpPr/>
            <p:nvPr/>
          </p:nvSpPr>
          <p:spPr>
            <a:xfrm>
              <a:off x="7339285" y="2322921"/>
              <a:ext cx="62062" cy="33418"/>
            </a:xfrm>
            <a:custGeom>
              <a:avLst/>
              <a:gdLst/>
              <a:ahLst/>
              <a:cxnLst/>
              <a:rect l="l" t="t" r="r" b="b"/>
              <a:pathLst>
                <a:path w="572" h="308" extrusionOk="0">
                  <a:moveTo>
                    <a:pt x="418" y="1"/>
                  </a:moveTo>
                  <a:cubicBezTo>
                    <a:pt x="373" y="1"/>
                    <a:pt x="324" y="15"/>
                    <a:pt x="288" y="30"/>
                  </a:cubicBezTo>
                  <a:cubicBezTo>
                    <a:pt x="217" y="60"/>
                    <a:pt x="156" y="115"/>
                    <a:pt x="96" y="166"/>
                  </a:cubicBezTo>
                  <a:cubicBezTo>
                    <a:pt x="55" y="206"/>
                    <a:pt x="11" y="250"/>
                    <a:pt x="1" y="307"/>
                  </a:cubicBezTo>
                  <a:cubicBezTo>
                    <a:pt x="3" y="308"/>
                    <a:pt x="5" y="308"/>
                    <a:pt x="6" y="308"/>
                  </a:cubicBezTo>
                  <a:cubicBezTo>
                    <a:pt x="105" y="308"/>
                    <a:pt x="182" y="222"/>
                    <a:pt x="275" y="186"/>
                  </a:cubicBezTo>
                  <a:cubicBezTo>
                    <a:pt x="342" y="158"/>
                    <a:pt x="420" y="158"/>
                    <a:pt x="494" y="152"/>
                  </a:cubicBezTo>
                  <a:cubicBezTo>
                    <a:pt x="507" y="152"/>
                    <a:pt x="521" y="149"/>
                    <a:pt x="531" y="141"/>
                  </a:cubicBezTo>
                  <a:cubicBezTo>
                    <a:pt x="572" y="105"/>
                    <a:pt x="514" y="30"/>
                    <a:pt x="480" y="13"/>
                  </a:cubicBezTo>
                  <a:cubicBezTo>
                    <a:pt x="462" y="4"/>
                    <a:pt x="440" y="1"/>
                    <a:pt x="418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246;p50"/>
            <p:cNvSpPr/>
            <p:nvPr/>
          </p:nvSpPr>
          <p:spPr>
            <a:xfrm>
              <a:off x="6977972" y="1893255"/>
              <a:ext cx="1401277" cy="825902"/>
            </a:xfrm>
            <a:custGeom>
              <a:avLst/>
              <a:gdLst/>
              <a:ahLst/>
              <a:cxnLst/>
              <a:rect l="l" t="t" r="r" b="b"/>
              <a:pathLst>
                <a:path w="12915" h="7612" extrusionOk="0">
                  <a:moveTo>
                    <a:pt x="4366" y="1"/>
                  </a:moveTo>
                  <a:cubicBezTo>
                    <a:pt x="1031" y="1"/>
                    <a:pt x="360" y="2366"/>
                    <a:pt x="1" y="3818"/>
                  </a:cubicBezTo>
                  <a:cubicBezTo>
                    <a:pt x="1" y="3818"/>
                    <a:pt x="4249" y="3808"/>
                    <a:pt x="6412" y="1891"/>
                  </a:cubicBezTo>
                  <a:lnTo>
                    <a:pt x="6412" y="1891"/>
                  </a:lnTo>
                  <a:cubicBezTo>
                    <a:pt x="6412" y="1892"/>
                    <a:pt x="5424" y="6227"/>
                    <a:pt x="11214" y="7611"/>
                  </a:cubicBezTo>
                  <a:cubicBezTo>
                    <a:pt x="11214" y="7611"/>
                    <a:pt x="12915" y="1980"/>
                    <a:pt x="7137" y="421"/>
                  </a:cubicBezTo>
                  <a:cubicBezTo>
                    <a:pt x="6052" y="127"/>
                    <a:pt x="5138" y="1"/>
                    <a:pt x="4366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247;p50"/>
            <p:cNvSpPr/>
            <p:nvPr/>
          </p:nvSpPr>
          <p:spPr>
            <a:xfrm>
              <a:off x="8125821" y="2659710"/>
              <a:ext cx="205499" cy="225246"/>
            </a:xfrm>
            <a:custGeom>
              <a:avLst/>
              <a:gdLst/>
              <a:ahLst/>
              <a:cxnLst/>
              <a:rect l="l" t="t" r="r" b="b"/>
              <a:pathLst>
                <a:path w="1894" h="2076" extrusionOk="0">
                  <a:moveTo>
                    <a:pt x="1062" y="0"/>
                  </a:moveTo>
                  <a:cubicBezTo>
                    <a:pt x="1050" y="0"/>
                    <a:pt x="1038" y="0"/>
                    <a:pt x="1026" y="1"/>
                  </a:cubicBezTo>
                  <a:cubicBezTo>
                    <a:pt x="530" y="10"/>
                    <a:pt x="0" y="325"/>
                    <a:pt x="0" y="1094"/>
                  </a:cubicBezTo>
                  <a:cubicBezTo>
                    <a:pt x="0" y="1175"/>
                    <a:pt x="7" y="1259"/>
                    <a:pt x="31" y="1337"/>
                  </a:cubicBezTo>
                  <a:cubicBezTo>
                    <a:pt x="58" y="1428"/>
                    <a:pt x="101" y="1505"/>
                    <a:pt x="149" y="1580"/>
                  </a:cubicBezTo>
                  <a:cubicBezTo>
                    <a:pt x="233" y="1714"/>
                    <a:pt x="328" y="1843"/>
                    <a:pt x="442" y="1927"/>
                  </a:cubicBezTo>
                  <a:cubicBezTo>
                    <a:pt x="598" y="2046"/>
                    <a:pt x="783" y="2075"/>
                    <a:pt x="962" y="2075"/>
                  </a:cubicBezTo>
                  <a:cubicBezTo>
                    <a:pt x="969" y="2076"/>
                    <a:pt x="976" y="2076"/>
                    <a:pt x="982" y="2076"/>
                  </a:cubicBezTo>
                  <a:cubicBezTo>
                    <a:pt x="1216" y="2076"/>
                    <a:pt x="1460" y="2019"/>
                    <a:pt x="1640" y="1816"/>
                  </a:cubicBezTo>
                  <a:cubicBezTo>
                    <a:pt x="1775" y="1661"/>
                    <a:pt x="1859" y="1424"/>
                    <a:pt x="1876" y="1181"/>
                  </a:cubicBezTo>
                  <a:cubicBezTo>
                    <a:pt x="1893" y="938"/>
                    <a:pt x="1846" y="689"/>
                    <a:pt x="1749" y="487"/>
                  </a:cubicBezTo>
                  <a:cubicBezTo>
                    <a:pt x="1651" y="281"/>
                    <a:pt x="1506" y="119"/>
                    <a:pt x="1336" y="48"/>
                  </a:cubicBezTo>
                  <a:cubicBezTo>
                    <a:pt x="1247" y="12"/>
                    <a:pt x="1155" y="0"/>
                    <a:pt x="1062" y="0"/>
                  </a:cubicBezTo>
                  <a:close/>
                </a:path>
              </a:pathLst>
            </a:custGeom>
            <a:solidFill>
              <a:srgbClr val="E49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248;p50"/>
            <p:cNvSpPr/>
            <p:nvPr/>
          </p:nvSpPr>
          <p:spPr>
            <a:xfrm>
              <a:off x="8158371" y="2729585"/>
              <a:ext cx="145065" cy="91357"/>
            </a:xfrm>
            <a:custGeom>
              <a:avLst/>
              <a:gdLst/>
              <a:ahLst/>
              <a:cxnLst/>
              <a:rect l="l" t="t" r="r" b="b"/>
              <a:pathLst>
                <a:path w="1337" h="842" extrusionOk="0">
                  <a:moveTo>
                    <a:pt x="1311" y="1"/>
                  </a:moveTo>
                  <a:cubicBezTo>
                    <a:pt x="1307" y="1"/>
                    <a:pt x="1303" y="2"/>
                    <a:pt x="1299" y="5"/>
                  </a:cubicBezTo>
                  <a:lnTo>
                    <a:pt x="14" y="797"/>
                  </a:lnTo>
                  <a:cubicBezTo>
                    <a:pt x="4" y="804"/>
                    <a:pt x="1" y="821"/>
                    <a:pt x="8" y="831"/>
                  </a:cubicBezTo>
                  <a:cubicBezTo>
                    <a:pt x="11" y="838"/>
                    <a:pt x="18" y="841"/>
                    <a:pt x="28" y="841"/>
                  </a:cubicBezTo>
                  <a:cubicBezTo>
                    <a:pt x="31" y="841"/>
                    <a:pt x="35" y="841"/>
                    <a:pt x="38" y="838"/>
                  </a:cubicBezTo>
                  <a:lnTo>
                    <a:pt x="1324" y="42"/>
                  </a:lnTo>
                  <a:cubicBezTo>
                    <a:pt x="1334" y="35"/>
                    <a:pt x="1337" y="22"/>
                    <a:pt x="1330" y="11"/>
                  </a:cubicBezTo>
                  <a:cubicBezTo>
                    <a:pt x="1326" y="5"/>
                    <a:pt x="1319" y="1"/>
                    <a:pt x="1311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249;p50"/>
            <p:cNvSpPr/>
            <p:nvPr/>
          </p:nvSpPr>
          <p:spPr>
            <a:xfrm>
              <a:off x="8191682" y="2716347"/>
              <a:ext cx="82135" cy="113383"/>
            </a:xfrm>
            <a:custGeom>
              <a:avLst/>
              <a:gdLst/>
              <a:ahLst/>
              <a:cxnLst/>
              <a:rect l="l" t="t" r="r" b="b"/>
              <a:pathLst>
                <a:path w="757" h="1045" extrusionOk="0">
                  <a:moveTo>
                    <a:pt x="28" y="0"/>
                  </a:moveTo>
                  <a:cubicBezTo>
                    <a:pt x="23" y="0"/>
                    <a:pt x="19" y="2"/>
                    <a:pt x="14" y="5"/>
                  </a:cubicBezTo>
                  <a:cubicBezTo>
                    <a:pt x="4" y="12"/>
                    <a:pt x="0" y="25"/>
                    <a:pt x="8" y="38"/>
                  </a:cubicBezTo>
                  <a:lnTo>
                    <a:pt x="709" y="1034"/>
                  </a:lnTo>
                  <a:cubicBezTo>
                    <a:pt x="716" y="1041"/>
                    <a:pt x="723" y="1044"/>
                    <a:pt x="729" y="1044"/>
                  </a:cubicBezTo>
                  <a:cubicBezTo>
                    <a:pt x="737" y="1044"/>
                    <a:pt x="740" y="1044"/>
                    <a:pt x="743" y="1041"/>
                  </a:cubicBezTo>
                  <a:cubicBezTo>
                    <a:pt x="754" y="1034"/>
                    <a:pt x="757" y="1017"/>
                    <a:pt x="750" y="1007"/>
                  </a:cubicBezTo>
                  <a:lnTo>
                    <a:pt x="48" y="12"/>
                  </a:lnTo>
                  <a:cubicBezTo>
                    <a:pt x="42" y="4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250;p50"/>
            <p:cNvSpPr/>
            <p:nvPr/>
          </p:nvSpPr>
          <p:spPr>
            <a:xfrm>
              <a:off x="7995835" y="2050474"/>
              <a:ext cx="431396" cy="562030"/>
            </a:xfrm>
            <a:custGeom>
              <a:avLst/>
              <a:gdLst/>
              <a:ahLst/>
              <a:cxnLst/>
              <a:rect l="l" t="t" r="r" b="b"/>
              <a:pathLst>
                <a:path w="3976" h="5180" extrusionOk="0">
                  <a:moveTo>
                    <a:pt x="0" y="0"/>
                  </a:moveTo>
                  <a:lnTo>
                    <a:pt x="0" y="0"/>
                  </a:lnTo>
                  <a:cubicBezTo>
                    <a:pt x="2754" y="1944"/>
                    <a:pt x="2018" y="5180"/>
                    <a:pt x="2018" y="5180"/>
                  </a:cubicBezTo>
                  <a:cubicBezTo>
                    <a:pt x="3976" y="78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251;p50"/>
            <p:cNvSpPr/>
            <p:nvPr/>
          </p:nvSpPr>
          <p:spPr>
            <a:xfrm>
              <a:off x="7069114" y="2092355"/>
              <a:ext cx="611615" cy="247488"/>
            </a:xfrm>
            <a:custGeom>
              <a:avLst/>
              <a:gdLst/>
              <a:ahLst/>
              <a:cxnLst/>
              <a:rect l="l" t="t" r="r" b="b"/>
              <a:pathLst>
                <a:path w="5637" h="2281" extrusionOk="0">
                  <a:moveTo>
                    <a:pt x="5576" y="1"/>
                  </a:moveTo>
                  <a:cubicBezTo>
                    <a:pt x="5562" y="1"/>
                    <a:pt x="5549" y="6"/>
                    <a:pt x="5538" y="16"/>
                  </a:cubicBezTo>
                  <a:lnTo>
                    <a:pt x="5535" y="19"/>
                  </a:lnTo>
                  <a:cubicBezTo>
                    <a:pt x="5177" y="374"/>
                    <a:pt x="4766" y="678"/>
                    <a:pt x="4337" y="947"/>
                  </a:cubicBezTo>
                  <a:cubicBezTo>
                    <a:pt x="3905" y="1214"/>
                    <a:pt x="3453" y="1453"/>
                    <a:pt x="2977" y="1639"/>
                  </a:cubicBezTo>
                  <a:cubicBezTo>
                    <a:pt x="2505" y="1825"/>
                    <a:pt x="2019" y="1983"/>
                    <a:pt x="1519" y="2081"/>
                  </a:cubicBezTo>
                  <a:cubicBezTo>
                    <a:pt x="1270" y="2142"/>
                    <a:pt x="1017" y="2173"/>
                    <a:pt x="764" y="2210"/>
                  </a:cubicBezTo>
                  <a:cubicBezTo>
                    <a:pt x="639" y="2233"/>
                    <a:pt x="511" y="2236"/>
                    <a:pt x="385" y="2246"/>
                  </a:cubicBezTo>
                  <a:lnTo>
                    <a:pt x="5" y="2277"/>
                  </a:lnTo>
                  <a:cubicBezTo>
                    <a:pt x="1" y="2277"/>
                    <a:pt x="1" y="2277"/>
                    <a:pt x="1" y="2280"/>
                  </a:cubicBezTo>
                  <a:lnTo>
                    <a:pt x="5" y="2280"/>
                  </a:lnTo>
                  <a:lnTo>
                    <a:pt x="385" y="2260"/>
                  </a:lnTo>
                  <a:cubicBezTo>
                    <a:pt x="514" y="2250"/>
                    <a:pt x="642" y="2250"/>
                    <a:pt x="767" y="2226"/>
                  </a:cubicBezTo>
                  <a:cubicBezTo>
                    <a:pt x="1020" y="2193"/>
                    <a:pt x="1276" y="2169"/>
                    <a:pt x="1526" y="2112"/>
                  </a:cubicBezTo>
                  <a:cubicBezTo>
                    <a:pt x="2029" y="2020"/>
                    <a:pt x="2518" y="1869"/>
                    <a:pt x="2997" y="1690"/>
                  </a:cubicBezTo>
                  <a:cubicBezTo>
                    <a:pt x="3480" y="1511"/>
                    <a:pt x="3939" y="1282"/>
                    <a:pt x="4378" y="1018"/>
                  </a:cubicBezTo>
                  <a:cubicBezTo>
                    <a:pt x="4819" y="752"/>
                    <a:pt x="5238" y="455"/>
                    <a:pt x="5613" y="94"/>
                  </a:cubicBezTo>
                  <a:cubicBezTo>
                    <a:pt x="5636" y="73"/>
                    <a:pt x="5636" y="39"/>
                    <a:pt x="5613" y="16"/>
                  </a:cubicBezTo>
                  <a:cubicBezTo>
                    <a:pt x="5603" y="6"/>
                    <a:pt x="5589" y="1"/>
                    <a:pt x="5576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252;p50"/>
            <p:cNvSpPr/>
            <p:nvPr/>
          </p:nvSpPr>
          <p:spPr>
            <a:xfrm>
              <a:off x="7666312" y="2118830"/>
              <a:ext cx="205933" cy="587853"/>
            </a:xfrm>
            <a:custGeom>
              <a:avLst/>
              <a:gdLst/>
              <a:ahLst/>
              <a:cxnLst/>
              <a:rect l="l" t="t" r="r" b="b"/>
              <a:pathLst>
                <a:path w="1898" h="5418" extrusionOk="0">
                  <a:moveTo>
                    <a:pt x="134" y="0"/>
                  </a:moveTo>
                  <a:cubicBezTo>
                    <a:pt x="111" y="0"/>
                    <a:pt x="88" y="19"/>
                    <a:pt x="85" y="46"/>
                  </a:cubicBezTo>
                  <a:cubicBezTo>
                    <a:pt x="0" y="538"/>
                    <a:pt x="11" y="1027"/>
                    <a:pt x="64" y="1513"/>
                  </a:cubicBezTo>
                  <a:cubicBezTo>
                    <a:pt x="122" y="1999"/>
                    <a:pt x="226" y="2478"/>
                    <a:pt x="392" y="2938"/>
                  </a:cubicBezTo>
                  <a:cubicBezTo>
                    <a:pt x="429" y="3052"/>
                    <a:pt x="483" y="3164"/>
                    <a:pt x="527" y="3278"/>
                  </a:cubicBezTo>
                  <a:cubicBezTo>
                    <a:pt x="571" y="3389"/>
                    <a:pt x="618" y="3504"/>
                    <a:pt x="676" y="3612"/>
                  </a:cubicBezTo>
                  <a:lnTo>
                    <a:pt x="838" y="3939"/>
                  </a:lnTo>
                  <a:lnTo>
                    <a:pt x="1023" y="4250"/>
                  </a:lnTo>
                  <a:lnTo>
                    <a:pt x="1117" y="4408"/>
                  </a:lnTo>
                  <a:cubicBezTo>
                    <a:pt x="1148" y="4459"/>
                    <a:pt x="1188" y="4506"/>
                    <a:pt x="1222" y="4557"/>
                  </a:cubicBezTo>
                  <a:lnTo>
                    <a:pt x="1431" y="4854"/>
                  </a:lnTo>
                  <a:cubicBezTo>
                    <a:pt x="1465" y="4905"/>
                    <a:pt x="1506" y="4952"/>
                    <a:pt x="1546" y="4999"/>
                  </a:cubicBezTo>
                  <a:lnTo>
                    <a:pt x="1661" y="5137"/>
                  </a:lnTo>
                  <a:lnTo>
                    <a:pt x="1897" y="5417"/>
                  </a:lnTo>
                  <a:lnTo>
                    <a:pt x="1897" y="5417"/>
                  </a:lnTo>
                  <a:lnTo>
                    <a:pt x="1668" y="5134"/>
                  </a:lnTo>
                  <a:lnTo>
                    <a:pt x="1553" y="4992"/>
                  </a:lnTo>
                  <a:cubicBezTo>
                    <a:pt x="1512" y="4945"/>
                    <a:pt x="1475" y="4897"/>
                    <a:pt x="1445" y="4847"/>
                  </a:cubicBezTo>
                  <a:lnTo>
                    <a:pt x="1239" y="4547"/>
                  </a:lnTo>
                  <a:cubicBezTo>
                    <a:pt x="1205" y="4497"/>
                    <a:pt x="1168" y="4449"/>
                    <a:pt x="1137" y="4395"/>
                  </a:cubicBezTo>
                  <a:lnTo>
                    <a:pt x="1047" y="4237"/>
                  </a:lnTo>
                  <a:lnTo>
                    <a:pt x="868" y="3922"/>
                  </a:lnTo>
                  <a:lnTo>
                    <a:pt x="712" y="3595"/>
                  </a:lnTo>
                  <a:cubicBezTo>
                    <a:pt x="656" y="3487"/>
                    <a:pt x="611" y="3372"/>
                    <a:pt x="571" y="3262"/>
                  </a:cubicBezTo>
                  <a:cubicBezTo>
                    <a:pt x="530" y="3147"/>
                    <a:pt x="477" y="3035"/>
                    <a:pt x="446" y="2921"/>
                  </a:cubicBezTo>
                  <a:cubicBezTo>
                    <a:pt x="287" y="2461"/>
                    <a:pt x="193" y="1986"/>
                    <a:pt x="145" y="1503"/>
                  </a:cubicBezTo>
                  <a:cubicBezTo>
                    <a:pt x="98" y="1027"/>
                    <a:pt x="102" y="535"/>
                    <a:pt x="190" y="69"/>
                  </a:cubicBezTo>
                  <a:lnTo>
                    <a:pt x="193" y="66"/>
                  </a:lnTo>
                  <a:lnTo>
                    <a:pt x="193" y="63"/>
                  </a:lnTo>
                  <a:cubicBezTo>
                    <a:pt x="196" y="35"/>
                    <a:pt x="176" y="5"/>
                    <a:pt x="145" y="2"/>
                  </a:cubicBezTo>
                  <a:cubicBezTo>
                    <a:pt x="142" y="1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253;p50"/>
            <p:cNvSpPr/>
            <p:nvPr/>
          </p:nvSpPr>
          <p:spPr>
            <a:xfrm>
              <a:off x="8038368" y="2592439"/>
              <a:ext cx="115770" cy="610421"/>
            </a:xfrm>
            <a:custGeom>
              <a:avLst/>
              <a:gdLst/>
              <a:ahLst/>
              <a:cxnLst/>
              <a:rect l="l" t="t" r="r" b="b"/>
              <a:pathLst>
                <a:path w="1067" h="5626" extrusionOk="0">
                  <a:moveTo>
                    <a:pt x="242" y="1"/>
                  </a:moveTo>
                  <a:cubicBezTo>
                    <a:pt x="219" y="1"/>
                    <a:pt x="197" y="6"/>
                    <a:pt x="175" y="17"/>
                  </a:cubicBezTo>
                  <a:cubicBezTo>
                    <a:pt x="101" y="54"/>
                    <a:pt x="71" y="144"/>
                    <a:pt x="108" y="219"/>
                  </a:cubicBezTo>
                  <a:cubicBezTo>
                    <a:pt x="229" y="459"/>
                    <a:pt x="388" y="661"/>
                    <a:pt x="523" y="864"/>
                  </a:cubicBezTo>
                  <a:cubicBezTo>
                    <a:pt x="658" y="1063"/>
                    <a:pt x="773" y="1269"/>
                    <a:pt x="800" y="1488"/>
                  </a:cubicBezTo>
                  <a:cubicBezTo>
                    <a:pt x="834" y="1703"/>
                    <a:pt x="762" y="1926"/>
                    <a:pt x="655" y="2139"/>
                  </a:cubicBezTo>
                  <a:cubicBezTo>
                    <a:pt x="547" y="2351"/>
                    <a:pt x="401" y="2554"/>
                    <a:pt x="276" y="2780"/>
                  </a:cubicBezTo>
                  <a:cubicBezTo>
                    <a:pt x="152" y="2999"/>
                    <a:pt x="61" y="3256"/>
                    <a:pt x="33" y="3513"/>
                  </a:cubicBezTo>
                  <a:cubicBezTo>
                    <a:pt x="0" y="3769"/>
                    <a:pt x="21" y="4029"/>
                    <a:pt x="77" y="4278"/>
                  </a:cubicBezTo>
                  <a:cubicBezTo>
                    <a:pt x="192" y="4778"/>
                    <a:pt x="452" y="5223"/>
                    <a:pt x="759" y="5614"/>
                  </a:cubicBezTo>
                  <a:cubicBezTo>
                    <a:pt x="765" y="5622"/>
                    <a:pt x="774" y="5626"/>
                    <a:pt x="781" y="5626"/>
                  </a:cubicBezTo>
                  <a:cubicBezTo>
                    <a:pt x="787" y="5626"/>
                    <a:pt x="792" y="5624"/>
                    <a:pt x="796" y="5621"/>
                  </a:cubicBezTo>
                  <a:cubicBezTo>
                    <a:pt x="810" y="5611"/>
                    <a:pt x="813" y="5594"/>
                    <a:pt x="803" y="5581"/>
                  </a:cubicBezTo>
                  <a:cubicBezTo>
                    <a:pt x="516" y="5179"/>
                    <a:pt x="280" y="4734"/>
                    <a:pt x="192" y="4254"/>
                  </a:cubicBezTo>
                  <a:cubicBezTo>
                    <a:pt x="101" y="3776"/>
                    <a:pt x="169" y="3273"/>
                    <a:pt x="432" y="2868"/>
                  </a:cubicBezTo>
                  <a:cubicBezTo>
                    <a:pt x="557" y="2658"/>
                    <a:pt x="709" y="2463"/>
                    <a:pt x="837" y="2237"/>
                  </a:cubicBezTo>
                  <a:cubicBezTo>
                    <a:pt x="965" y="2014"/>
                    <a:pt x="1066" y="1744"/>
                    <a:pt x="1036" y="1460"/>
                  </a:cubicBezTo>
                  <a:cubicBezTo>
                    <a:pt x="1013" y="1177"/>
                    <a:pt x="881" y="934"/>
                    <a:pt x="749" y="719"/>
                  </a:cubicBezTo>
                  <a:cubicBezTo>
                    <a:pt x="614" y="502"/>
                    <a:pt x="472" y="300"/>
                    <a:pt x="378" y="91"/>
                  </a:cubicBezTo>
                  <a:cubicBezTo>
                    <a:pt x="378" y="87"/>
                    <a:pt x="378" y="87"/>
                    <a:pt x="374" y="84"/>
                  </a:cubicBezTo>
                  <a:cubicBezTo>
                    <a:pt x="348" y="31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254;p50"/>
            <p:cNvSpPr/>
            <p:nvPr/>
          </p:nvSpPr>
          <p:spPr>
            <a:xfrm>
              <a:off x="6027489" y="3011255"/>
              <a:ext cx="2102405" cy="2189421"/>
            </a:xfrm>
            <a:custGeom>
              <a:avLst/>
              <a:gdLst/>
              <a:ahLst/>
              <a:cxnLst/>
              <a:rect l="l" t="t" r="r" b="b"/>
              <a:pathLst>
                <a:path w="19377" h="20179" extrusionOk="0">
                  <a:moveTo>
                    <a:pt x="1121" y="0"/>
                  </a:moveTo>
                  <a:cubicBezTo>
                    <a:pt x="451" y="0"/>
                    <a:pt x="55" y="206"/>
                    <a:pt x="55" y="206"/>
                  </a:cubicBezTo>
                  <a:cubicBezTo>
                    <a:pt x="1" y="4484"/>
                    <a:pt x="1111" y="7265"/>
                    <a:pt x="3352" y="8463"/>
                  </a:cubicBezTo>
                  <a:cubicBezTo>
                    <a:pt x="4182" y="8908"/>
                    <a:pt x="5086" y="9083"/>
                    <a:pt x="5994" y="9083"/>
                  </a:cubicBezTo>
                  <a:cubicBezTo>
                    <a:pt x="6986" y="9083"/>
                    <a:pt x="7985" y="8874"/>
                    <a:pt x="8899" y="8584"/>
                  </a:cubicBezTo>
                  <a:lnTo>
                    <a:pt x="8899" y="8584"/>
                  </a:lnTo>
                  <a:cubicBezTo>
                    <a:pt x="8562" y="9279"/>
                    <a:pt x="8342" y="9927"/>
                    <a:pt x="8396" y="10376"/>
                  </a:cubicBezTo>
                  <a:cubicBezTo>
                    <a:pt x="8555" y="11749"/>
                    <a:pt x="10245" y="15269"/>
                    <a:pt x="10066" y="19666"/>
                  </a:cubicBezTo>
                  <a:cubicBezTo>
                    <a:pt x="10066" y="19666"/>
                    <a:pt x="11996" y="20178"/>
                    <a:pt x="14367" y="20178"/>
                  </a:cubicBezTo>
                  <a:cubicBezTo>
                    <a:pt x="15163" y="20178"/>
                    <a:pt x="16009" y="20120"/>
                    <a:pt x="16849" y="19966"/>
                  </a:cubicBezTo>
                  <a:cubicBezTo>
                    <a:pt x="16849" y="19966"/>
                    <a:pt x="18263" y="10156"/>
                    <a:pt x="18820" y="8723"/>
                  </a:cubicBezTo>
                  <a:cubicBezTo>
                    <a:pt x="19376" y="7292"/>
                    <a:pt x="18901" y="5386"/>
                    <a:pt x="17348" y="5085"/>
                  </a:cubicBezTo>
                  <a:cubicBezTo>
                    <a:pt x="17348" y="5085"/>
                    <a:pt x="13164" y="9785"/>
                    <a:pt x="12078" y="15012"/>
                  </a:cubicBezTo>
                  <a:cubicBezTo>
                    <a:pt x="12078" y="15012"/>
                    <a:pt x="11362" y="10829"/>
                    <a:pt x="11659" y="7379"/>
                  </a:cubicBezTo>
                  <a:cubicBezTo>
                    <a:pt x="12284" y="7035"/>
                    <a:pt x="11676" y="6459"/>
                    <a:pt x="11734" y="6418"/>
                  </a:cubicBezTo>
                  <a:cubicBezTo>
                    <a:pt x="12267" y="6054"/>
                    <a:pt x="12044" y="6141"/>
                    <a:pt x="11680" y="5608"/>
                  </a:cubicBezTo>
                  <a:cubicBezTo>
                    <a:pt x="11488" y="5328"/>
                    <a:pt x="12111" y="4906"/>
                    <a:pt x="12246" y="4609"/>
                  </a:cubicBezTo>
                  <a:cubicBezTo>
                    <a:pt x="12257" y="4589"/>
                    <a:pt x="12267" y="4565"/>
                    <a:pt x="12273" y="4545"/>
                  </a:cubicBezTo>
                  <a:cubicBezTo>
                    <a:pt x="12273" y="4545"/>
                    <a:pt x="12240" y="4540"/>
                    <a:pt x="12183" y="4540"/>
                  </a:cubicBezTo>
                  <a:cubicBezTo>
                    <a:pt x="12060" y="4540"/>
                    <a:pt x="11827" y="4563"/>
                    <a:pt x="11572" y="4710"/>
                  </a:cubicBezTo>
                  <a:cubicBezTo>
                    <a:pt x="11518" y="4734"/>
                    <a:pt x="11467" y="4764"/>
                    <a:pt x="11416" y="4798"/>
                  </a:cubicBezTo>
                  <a:cubicBezTo>
                    <a:pt x="10465" y="5447"/>
                    <a:pt x="8039" y="6752"/>
                    <a:pt x="6016" y="6752"/>
                  </a:cubicBezTo>
                  <a:cubicBezTo>
                    <a:pt x="5449" y="6752"/>
                    <a:pt x="4914" y="6649"/>
                    <a:pt x="4452" y="6401"/>
                  </a:cubicBezTo>
                  <a:cubicBezTo>
                    <a:pt x="2701" y="5459"/>
                    <a:pt x="2363" y="2528"/>
                    <a:pt x="2393" y="232"/>
                  </a:cubicBezTo>
                  <a:cubicBezTo>
                    <a:pt x="1905" y="58"/>
                    <a:pt x="1475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255;p50"/>
            <p:cNvSpPr/>
            <p:nvPr/>
          </p:nvSpPr>
          <p:spPr>
            <a:xfrm>
              <a:off x="7200619" y="3504285"/>
              <a:ext cx="158627" cy="1135886"/>
            </a:xfrm>
            <a:custGeom>
              <a:avLst/>
              <a:gdLst/>
              <a:ahLst/>
              <a:cxnLst/>
              <a:rect l="l" t="t" r="r" b="b"/>
              <a:pathLst>
                <a:path w="1462" h="10469" extrusionOk="0">
                  <a:moveTo>
                    <a:pt x="1461" y="1"/>
                  </a:moveTo>
                  <a:cubicBezTo>
                    <a:pt x="1461" y="1"/>
                    <a:pt x="0" y="1314"/>
                    <a:pt x="64" y="4260"/>
                  </a:cubicBezTo>
                  <a:lnTo>
                    <a:pt x="544" y="4374"/>
                  </a:lnTo>
                  <a:lnTo>
                    <a:pt x="64" y="4523"/>
                  </a:lnTo>
                  <a:cubicBezTo>
                    <a:pt x="64" y="4523"/>
                    <a:pt x="240" y="8194"/>
                    <a:pt x="1266" y="10468"/>
                  </a:cubicBezTo>
                  <a:cubicBezTo>
                    <a:pt x="1266" y="10468"/>
                    <a:pt x="986" y="5511"/>
                    <a:pt x="1070" y="4212"/>
                  </a:cubicBezTo>
                  <a:cubicBezTo>
                    <a:pt x="1151" y="2910"/>
                    <a:pt x="1461" y="1"/>
                    <a:pt x="1461" y="1"/>
                  </a:cubicBezTo>
                  <a:close/>
                </a:path>
              </a:pathLst>
            </a:custGeom>
            <a:solidFill>
              <a:srgbClr val="DCA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256;p50"/>
            <p:cNvSpPr/>
            <p:nvPr/>
          </p:nvSpPr>
          <p:spPr>
            <a:xfrm>
              <a:off x="7337875" y="3562985"/>
              <a:ext cx="572012" cy="1077188"/>
            </a:xfrm>
            <a:custGeom>
              <a:avLst/>
              <a:gdLst/>
              <a:ahLst/>
              <a:cxnLst/>
              <a:rect l="l" t="t" r="r" b="b"/>
              <a:pathLst>
                <a:path w="5272" h="9928" extrusionOk="0">
                  <a:moveTo>
                    <a:pt x="5271" y="0"/>
                  </a:moveTo>
                  <a:cubicBezTo>
                    <a:pt x="4786" y="263"/>
                    <a:pt x="3287" y="2281"/>
                    <a:pt x="1975" y="4376"/>
                  </a:cubicBezTo>
                  <a:cubicBezTo>
                    <a:pt x="662" y="6476"/>
                    <a:pt x="1" y="9927"/>
                    <a:pt x="1" y="9927"/>
                  </a:cubicBezTo>
                  <a:cubicBezTo>
                    <a:pt x="844" y="8315"/>
                    <a:pt x="2937" y="4937"/>
                    <a:pt x="2937" y="4937"/>
                  </a:cubicBezTo>
                  <a:lnTo>
                    <a:pt x="2423" y="4697"/>
                  </a:lnTo>
                  <a:lnTo>
                    <a:pt x="3014" y="4602"/>
                  </a:lnTo>
                  <a:cubicBezTo>
                    <a:pt x="4266" y="3017"/>
                    <a:pt x="5271" y="0"/>
                    <a:pt x="5271" y="0"/>
                  </a:cubicBezTo>
                  <a:close/>
                </a:path>
              </a:pathLst>
            </a:custGeom>
            <a:solidFill>
              <a:srgbClr val="DCA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257;p50"/>
            <p:cNvSpPr/>
            <p:nvPr/>
          </p:nvSpPr>
          <p:spPr>
            <a:xfrm>
              <a:off x="7652424" y="3942306"/>
              <a:ext cx="618124" cy="771869"/>
            </a:xfrm>
            <a:custGeom>
              <a:avLst/>
              <a:gdLst/>
              <a:ahLst/>
              <a:cxnLst/>
              <a:rect l="l" t="t" r="r" b="b"/>
              <a:pathLst>
                <a:path w="5697" h="7114" extrusionOk="0">
                  <a:moveTo>
                    <a:pt x="0" y="0"/>
                  </a:moveTo>
                  <a:lnTo>
                    <a:pt x="0" y="7113"/>
                  </a:lnTo>
                  <a:lnTo>
                    <a:pt x="5696" y="7113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258;p50"/>
            <p:cNvSpPr/>
            <p:nvPr/>
          </p:nvSpPr>
          <p:spPr>
            <a:xfrm>
              <a:off x="7730003" y="4056883"/>
              <a:ext cx="462861" cy="83871"/>
            </a:xfrm>
            <a:custGeom>
              <a:avLst/>
              <a:gdLst/>
              <a:ahLst/>
              <a:cxnLst/>
              <a:rect l="l" t="t" r="r" b="b"/>
              <a:pathLst>
                <a:path w="4266" h="773" extrusionOk="0">
                  <a:moveTo>
                    <a:pt x="1" y="0"/>
                  </a:moveTo>
                  <a:lnTo>
                    <a:pt x="1" y="773"/>
                  </a:lnTo>
                  <a:lnTo>
                    <a:pt x="4266" y="773"/>
                  </a:lnTo>
                  <a:lnTo>
                    <a:pt x="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259;p50"/>
            <p:cNvSpPr/>
            <p:nvPr/>
          </p:nvSpPr>
          <p:spPr>
            <a:xfrm>
              <a:off x="7830368" y="4189689"/>
              <a:ext cx="262245" cy="42207"/>
            </a:xfrm>
            <a:custGeom>
              <a:avLst/>
              <a:gdLst/>
              <a:ahLst/>
              <a:cxnLst/>
              <a:rect l="l" t="t" r="r" b="b"/>
              <a:pathLst>
                <a:path w="2417" h="389" extrusionOk="0">
                  <a:moveTo>
                    <a:pt x="0" y="1"/>
                  </a:moveTo>
                  <a:lnTo>
                    <a:pt x="0" y="389"/>
                  </a:lnTo>
                  <a:lnTo>
                    <a:pt x="2416" y="389"/>
                  </a:lnTo>
                  <a:lnTo>
                    <a:pt x="24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260;p50"/>
            <p:cNvSpPr/>
            <p:nvPr/>
          </p:nvSpPr>
          <p:spPr>
            <a:xfrm>
              <a:off x="7577015" y="4287883"/>
              <a:ext cx="312046" cy="275047"/>
            </a:xfrm>
            <a:custGeom>
              <a:avLst/>
              <a:gdLst/>
              <a:ahLst/>
              <a:cxnLst/>
              <a:rect l="l" t="t" r="r" b="b"/>
              <a:pathLst>
                <a:path w="2876" h="2535" extrusionOk="0">
                  <a:moveTo>
                    <a:pt x="1016" y="1"/>
                  </a:moveTo>
                  <a:cubicBezTo>
                    <a:pt x="875" y="1"/>
                    <a:pt x="734" y="13"/>
                    <a:pt x="601" y="47"/>
                  </a:cubicBezTo>
                  <a:cubicBezTo>
                    <a:pt x="482" y="78"/>
                    <a:pt x="345" y="156"/>
                    <a:pt x="358" y="277"/>
                  </a:cubicBezTo>
                  <a:cubicBezTo>
                    <a:pt x="365" y="351"/>
                    <a:pt x="429" y="415"/>
                    <a:pt x="422" y="489"/>
                  </a:cubicBezTo>
                  <a:cubicBezTo>
                    <a:pt x="405" y="617"/>
                    <a:pt x="206" y="631"/>
                    <a:pt x="152" y="749"/>
                  </a:cubicBezTo>
                  <a:cubicBezTo>
                    <a:pt x="88" y="888"/>
                    <a:pt x="270" y="1043"/>
                    <a:pt x="219" y="1188"/>
                  </a:cubicBezTo>
                  <a:cubicBezTo>
                    <a:pt x="186" y="1273"/>
                    <a:pt x="82" y="1313"/>
                    <a:pt x="51" y="1397"/>
                  </a:cubicBezTo>
                  <a:cubicBezTo>
                    <a:pt x="1" y="1539"/>
                    <a:pt x="193" y="1660"/>
                    <a:pt x="199" y="1812"/>
                  </a:cubicBezTo>
                  <a:cubicBezTo>
                    <a:pt x="203" y="1954"/>
                    <a:pt x="51" y="2062"/>
                    <a:pt x="57" y="2204"/>
                  </a:cubicBezTo>
                  <a:cubicBezTo>
                    <a:pt x="61" y="2369"/>
                    <a:pt x="253" y="2430"/>
                    <a:pt x="385" y="2464"/>
                  </a:cubicBezTo>
                  <a:cubicBezTo>
                    <a:pt x="594" y="2517"/>
                    <a:pt x="834" y="2511"/>
                    <a:pt x="1049" y="2525"/>
                  </a:cubicBezTo>
                  <a:cubicBezTo>
                    <a:pt x="1121" y="2530"/>
                    <a:pt x="1193" y="2535"/>
                    <a:pt x="1266" y="2535"/>
                  </a:cubicBezTo>
                  <a:cubicBezTo>
                    <a:pt x="1405" y="2535"/>
                    <a:pt x="1542" y="2517"/>
                    <a:pt x="1664" y="2450"/>
                  </a:cubicBezTo>
                  <a:cubicBezTo>
                    <a:pt x="1782" y="2383"/>
                    <a:pt x="1873" y="2274"/>
                    <a:pt x="1981" y="2190"/>
                  </a:cubicBezTo>
                  <a:cubicBezTo>
                    <a:pt x="2102" y="2092"/>
                    <a:pt x="2244" y="2028"/>
                    <a:pt x="2396" y="1998"/>
                  </a:cubicBezTo>
                  <a:cubicBezTo>
                    <a:pt x="2531" y="1971"/>
                    <a:pt x="2686" y="1967"/>
                    <a:pt x="2784" y="1869"/>
                  </a:cubicBezTo>
                  <a:cubicBezTo>
                    <a:pt x="2862" y="1785"/>
                    <a:pt x="2876" y="1660"/>
                    <a:pt x="2876" y="1545"/>
                  </a:cubicBezTo>
                  <a:cubicBezTo>
                    <a:pt x="2876" y="1424"/>
                    <a:pt x="2865" y="1293"/>
                    <a:pt x="2790" y="1195"/>
                  </a:cubicBezTo>
                  <a:cubicBezTo>
                    <a:pt x="2727" y="1111"/>
                    <a:pt x="2629" y="1063"/>
                    <a:pt x="2544" y="1002"/>
                  </a:cubicBezTo>
                  <a:cubicBezTo>
                    <a:pt x="2305" y="827"/>
                    <a:pt x="2170" y="536"/>
                    <a:pt x="1974" y="321"/>
                  </a:cubicBezTo>
                  <a:cubicBezTo>
                    <a:pt x="1907" y="246"/>
                    <a:pt x="1829" y="179"/>
                    <a:pt x="1734" y="128"/>
                  </a:cubicBezTo>
                  <a:cubicBezTo>
                    <a:pt x="1616" y="64"/>
                    <a:pt x="1482" y="38"/>
                    <a:pt x="1347" y="21"/>
                  </a:cubicBezTo>
                  <a:cubicBezTo>
                    <a:pt x="1239" y="9"/>
                    <a:pt x="1127" y="1"/>
                    <a:pt x="1016" y="1"/>
                  </a:cubicBezTo>
                  <a:close/>
                </a:path>
              </a:pathLst>
            </a:custGeom>
            <a:solidFill>
              <a:srgbClr val="D78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261;p50"/>
            <p:cNvSpPr/>
            <p:nvPr/>
          </p:nvSpPr>
          <p:spPr>
            <a:xfrm>
              <a:off x="7794888" y="3604107"/>
              <a:ext cx="814726" cy="1001672"/>
            </a:xfrm>
            <a:custGeom>
              <a:avLst/>
              <a:gdLst/>
              <a:ahLst/>
              <a:cxnLst/>
              <a:rect l="l" t="t" r="r" b="b"/>
              <a:pathLst>
                <a:path w="7509" h="9232" extrusionOk="0">
                  <a:moveTo>
                    <a:pt x="1755" y="0"/>
                  </a:moveTo>
                  <a:cubicBezTo>
                    <a:pt x="1560" y="0"/>
                    <a:pt x="1393" y="181"/>
                    <a:pt x="1127" y="468"/>
                  </a:cubicBezTo>
                  <a:cubicBezTo>
                    <a:pt x="689" y="940"/>
                    <a:pt x="139" y="1521"/>
                    <a:pt x="611" y="1959"/>
                  </a:cubicBezTo>
                  <a:cubicBezTo>
                    <a:pt x="625" y="1973"/>
                    <a:pt x="1097" y="2415"/>
                    <a:pt x="1748" y="3117"/>
                  </a:cubicBezTo>
                  <a:lnTo>
                    <a:pt x="4383" y="3117"/>
                  </a:lnTo>
                  <a:lnTo>
                    <a:pt x="4383" y="6464"/>
                  </a:lnTo>
                  <a:cubicBezTo>
                    <a:pt x="4451" y="6572"/>
                    <a:pt x="4518" y="6681"/>
                    <a:pt x="4582" y="6788"/>
                  </a:cubicBezTo>
                  <a:cubicBezTo>
                    <a:pt x="4518" y="6795"/>
                    <a:pt x="4454" y="6805"/>
                    <a:pt x="4383" y="6812"/>
                  </a:cubicBezTo>
                  <a:cubicBezTo>
                    <a:pt x="3995" y="6860"/>
                    <a:pt x="3539" y="6893"/>
                    <a:pt x="3024" y="6893"/>
                  </a:cubicBezTo>
                  <a:cubicBezTo>
                    <a:pt x="2342" y="6893"/>
                    <a:pt x="1557" y="6835"/>
                    <a:pt x="689" y="6673"/>
                  </a:cubicBezTo>
                  <a:cubicBezTo>
                    <a:pt x="689" y="6673"/>
                    <a:pt x="0" y="7392"/>
                    <a:pt x="263" y="8972"/>
                  </a:cubicBezTo>
                  <a:cubicBezTo>
                    <a:pt x="1282" y="9160"/>
                    <a:pt x="2213" y="9232"/>
                    <a:pt x="3030" y="9232"/>
                  </a:cubicBezTo>
                  <a:cubicBezTo>
                    <a:pt x="5267" y="9232"/>
                    <a:pt x="6654" y="8708"/>
                    <a:pt x="6732" y="8678"/>
                  </a:cubicBezTo>
                  <a:cubicBezTo>
                    <a:pt x="7026" y="8563"/>
                    <a:pt x="7261" y="8333"/>
                    <a:pt x="7387" y="8043"/>
                  </a:cubicBezTo>
                  <a:cubicBezTo>
                    <a:pt x="7508" y="7749"/>
                    <a:pt x="7508" y="7419"/>
                    <a:pt x="7383" y="7129"/>
                  </a:cubicBezTo>
                  <a:cubicBezTo>
                    <a:pt x="5949" y="3758"/>
                    <a:pt x="2358" y="390"/>
                    <a:pt x="2207" y="249"/>
                  </a:cubicBezTo>
                  <a:cubicBezTo>
                    <a:pt x="2021" y="76"/>
                    <a:pt x="1882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262;p50"/>
            <p:cNvSpPr/>
            <p:nvPr/>
          </p:nvSpPr>
          <p:spPr>
            <a:xfrm>
              <a:off x="7794888" y="4328137"/>
              <a:ext cx="188682" cy="268429"/>
            </a:xfrm>
            <a:custGeom>
              <a:avLst/>
              <a:gdLst/>
              <a:ahLst/>
              <a:cxnLst/>
              <a:rect l="l" t="t" r="r" b="b"/>
              <a:pathLst>
                <a:path w="1739" h="2474" extrusionOk="0">
                  <a:moveTo>
                    <a:pt x="689" y="0"/>
                  </a:moveTo>
                  <a:cubicBezTo>
                    <a:pt x="689" y="0"/>
                    <a:pt x="0" y="719"/>
                    <a:pt x="263" y="2299"/>
                  </a:cubicBezTo>
                  <a:cubicBezTo>
                    <a:pt x="675" y="2376"/>
                    <a:pt x="1070" y="2433"/>
                    <a:pt x="1451" y="2473"/>
                  </a:cubicBezTo>
                  <a:cubicBezTo>
                    <a:pt x="1400" y="1536"/>
                    <a:pt x="1600" y="645"/>
                    <a:pt x="1738" y="152"/>
                  </a:cubicBezTo>
                  <a:cubicBezTo>
                    <a:pt x="1404" y="115"/>
                    <a:pt x="1053" y="68"/>
                    <a:pt x="689" y="0"/>
                  </a:cubicBezTo>
                  <a:close/>
                </a:path>
              </a:pathLst>
            </a:custGeom>
            <a:solidFill>
              <a:srgbClr val="CD8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263;p50"/>
            <p:cNvSpPr/>
            <p:nvPr/>
          </p:nvSpPr>
          <p:spPr>
            <a:xfrm>
              <a:off x="7501931" y="2543613"/>
              <a:ext cx="248790" cy="87994"/>
            </a:xfrm>
            <a:custGeom>
              <a:avLst/>
              <a:gdLst/>
              <a:ahLst/>
              <a:cxnLst/>
              <a:rect l="l" t="t" r="r" b="b"/>
              <a:pathLst>
                <a:path w="2293" h="811" extrusionOk="0">
                  <a:moveTo>
                    <a:pt x="763" y="1"/>
                  </a:moveTo>
                  <a:cubicBezTo>
                    <a:pt x="676" y="1"/>
                    <a:pt x="590" y="10"/>
                    <a:pt x="506" y="28"/>
                  </a:cubicBezTo>
                  <a:cubicBezTo>
                    <a:pt x="422" y="45"/>
                    <a:pt x="335" y="68"/>
                    <a:pt x="254" y="102"/>
                  </a:cubicBezTo>
                  <a:cubicBezTo>
                    <a:pt x="213" y="116"/>
                    <a:pt x="173" y="132"/>
                    <a:pt x="135" y="152"/>
                  </a:cubicBezTo>
                  <a:lnTo>
                    <a:pt x="75" y="180"/>
                  </a:lnTo>
                  <a:lnTo>
                    <a:pt x="48" y="193"/>
                  </a:lnTo>
                  <a:lnTo>
                    <a:pt x="34" y="197"/>
                  </a:lnTo>
                  <a:lnTo>
                    <a:pt x="33" y="198"/>
                  </a:lnTo>
                  <a:lnTo>
                    <a:pt x="33" y="198"/>
                  </a:lnTo>
                  <a:cubicBezTo>
                    <a:pt x="30" y="197"/>
                    <a:pt x="27" y="196"/>
                    <a:pt x="23" y="196"/>
                  </a:cubicBezTo>
                  <a:cubicBezTo>
                    <a:pt x="21" y="196"/>
                    <a:pt x="19" y="196"/>
                    <a:pt x="17" y="197"/>
                  </a:cubicBezTo>
                  <a:cubicBezTo>
                    <a:pt x="7" y="203"/>
                    <a:pt x="0" y="217"/>
                    <a:pt x="4" y="227"/>
                  </a:cubicBezTo>
                  <a:cubicBezTo>
                    <a:pt x="17" y="247"/>
                    <a:pt x="28" y="241"/>
                    <a:pt x="31" y="244"/>
                  </a:cubicBezTo>
                  <a:lnTo>
                    <a:pt x="45" y="244"/>
                  </a:lnTo>
                  <a:lnTo>
                    <a:pt x="61" y="241"/>
                  </a:lnTo>
                  <a:lnTo>
                    <a:pt x="95" y="233"/>
                  </a:lnTo>
                  <a:lnTo>
                    <a:pt x="159" y="217"/>
                  </a:lnTo>
                  <a:cubicBezTo>
                    <a:pt x="199" y="207"/>
                    <a:pt x="240" y="200"/>
                    <a:pt x="280" y="190"/>
                  </a:cubicBezTo>
                  <a:cubicBezTo>
                    <a:pt x="361" y="177"/>
                    <a:pt x="442" y="163"/>
                    <a:pt x="523" y="156"/>
                  </a:cubicBezTo>
                  <a:cubicBezTo>
                    <a:pt x="551" y="155"/>
                    <a:pt x="578" y="155"/>
                    <a:pt x="605" y="155"/>
                  </a:cubicBezTo>
                  <a:cubicBezTo>
                    <a:pt x="741" y="155"/>
                    <a:pt x="872" y="171"/>
                    <a:pt x="1000" y="210"/>
                  </a:cubicBezTo>
                  <a:cubicBezTo>
                    <a:pt x="1148" y="258"/>
                    <a:pt x="1286" y="335"/>
                    <a:pt x="1408" y="436"/>
                  </a:cubicBezTo>
                  <a:cubicBezTo>
                    <a:pt x="1532" y="534"/>
                    <a:pt x="1644" y="652"/>
                    <a:pt x="1749" y="777"/>
                  </a:cubicBezTo>
                  <a:lnTo>
                    <a:pt x="1758" y="790"/>
                  </a:lnTo>
                  <a:cubicBezTo>
                    <a:pt x="1769" y="800"/>
                    <a:pt x="1782" y="807"/>
                    <a:pt x="1796" y="807"/>
                  </a:cubicBezTo>
                  <a:cubicBezTo>
                    <a:pt x="1813" y="809"/>
                    <a:pt x="1830" y="810"/>
                    <a:pt x="1846" y="810"/>
                  </a:cubicBezTo>
                  <a:cubicBezTo>
                    <a:pt x="1888" y="810"/>
                    <a:pt x="1926" y="805"/>
                    <a:pt x="1968" y="797"/>
                  </a:cubicBezTo>
                  <a:cubicBezTo>
                    <a:pt x="2022" y="784"/>
                    <a:pt x="2076" y="764"/>
                    <a:pt x="2123" y="733"/>
                  </a:cubicBezTo>
                  <a:cubicBezTo>
                    <a:pt x="2171" y="703"/>
                    <a:pt x="2211" y="658"/>
                    <a:pt x="2238" y="608"/>
                  </a:cubicBezTo>
                  <a:cubicBezTo>
                    <a:pt x="2268" y="561"/>
                    <a:pt x="2281" y="507"/>
                    <a:pt x="2288" y="456"/>
                  </a:cubicBezTo>
                  <a:cubicBezTo>
                    <a:pt x="2292" y="446"/>
                    <a:pt x="2285" y="433"/>
                    <a:pt x="2272" y="429"/>
                  </a:cubicBezTo>
                  <a:cubicBezTo>
                    <a:pt x="2261" y="429"/>
                    <a:pt x="2247" y="436"/>
                    <a:pt x="2244" y="446"/>
                  </a:cubicBezTo>
                  <a:cubicBezTo>
                    <a:pt x="2227" y="493"/>
                    <a:pt x="2211" y="537"/>
                    <a:pt x="2180" y="571"/>
                  </a:cubicBezTo>
                  <a:cubicBezTo>
                    <a:pt x="2154" y="605"/>
                    <a:pt x="2116" y="632"/>
                    <a:pt x="2076" y="649"/>
                  </a:cubicBezTo>
                  <a:cubicBezTo>
                    <a:pt x="2039" y="666"/>
                    <a:pt x="1995" y="675"/>
                    <a:pt x="1951" y="679"/>
                  </a:cubicBezTo>
                  <a:cubicBezTo>
                    <a:pt x="1920" y="679"/>
                    <a:pt x="1886" y="677"/>
                    <a:pt x="1856" y="673"/>
                  </a:cubicBezTo>
                  <a:lnTo>
                    <a:pt x="1856" y="673"/>
                  </a:lnTo>
                  <a:cubicBezTo>
                    <a:pt x="1770" y="530"/>
                    <a:pt x="1664" y="393"/>
                    <a:pt x="1532" y="284"/>
                  </a:cubicBezTo>
                  <a:cubicBezTo>
                    <a:pt x="1394" y="166"/>
                    <a:pt x="1225" y="79"/>
                    <a:pt x="1046" y="35"/>
                  </a:cubicBezTo>
                  <a:cubicBezTo>
                    <a:pt x="953" y="12"/>
                    <a:pt x="858" y="1"/>
                    <a:pt x="763" y="1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264;p50"/>
            <p:cNvSpPr/>
            <p:nvPr/>
          </p:nvSpPr>
          <p:spPr>
            <a:xfrm>
              <a:off x="7343083" y="2510195"/>
              <a:ext cx="98193" cy="161665"/>
            </a:xfrm>
            <a:custGeom>
              <a:avLst/>
              <a:gdLst/>
              <a:ahLst/>
              <a:cxnLst/>
              <a:rect l="l" t="t" r="r" b="b"/>
              <a:pathLst>
                <a:path w="905" h="1490" extrusionOk="0">
                  <a:moveTo>
                    <a:pt x="787" y="1"/>
                  </a:moveTo>
                  <a:cubicBezTo>
                    <a:pt x="642" y="1"/>
                    <a:pt x="403" y="277"/>
                    <a:pt x="338" y="346"/>
                  </a:cubicBezTo>
                  <a:cubicBezTo>
                    <a:pt x="162" y="521"/>
                    <a:pt x="10" y="744"/>
                    <a:pt x="3" y="991"/>
                  </a:cubicBezTo>
                  <a:cubicBezTo>
                    <a:pt x="0" y="1235"/>
                    <a:pt x="191" y="1490"/>
                    <a:pt x="431" y="1490"/>
                  </a:cubicBezTo>
                  <a:cubicBezTo>
                    <a:pt x="436" y="1490"/>
                    <a:pt x="441" y="1490"/>
                    <a:pt x="445" y="1490"/>
                  </a:cubicBezTo>
                  <a:cubicBezTo>
                    <a:pt x="621" y="1480"/>
                    <a:pt x="769" y="1341"/>
                    <a:pt x="837" y="1176"/>
                  </a:cubicBezTo>
                  <a:cubicBezTo>
                    <a:pt x="905" y="1014"/>
                    <a:pt x="901" y="832"/>
                    <a:pt x="888" y="653"/>
                  </a:cubicBezTo>
                  <a:cubicBezTo>
                    <a:pt x="881" y="562"/>
                    <a:pt x="901" y="59"/>
                    <a:pt x="837" y="15"/>
                  </a:cubicBezTo>
                  <a:cubicBezTo>
                    <a:pt x="822" y="5"/>
                    <a:pt x="805" y="1"/>
                    <a:pt x="787" y="1"/>
                  </a:cubicBezTo>
                  <a:close/>
                </a:path>
              </a:pathLst>
            </a:custGeom>
            <a:solidFill>
              <a:srgbClr val="CE63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265;p50"/>
            <p:cNvSpPr/>
            <p:nvPr/>
          </p:nvSpPr>
          <p:spPr>
            <a:xfrm>
              <a:off x="7137254" y="2371855"/>
              <a:ext cx="226331" cy="118916"/>
            </a:xfrm>
            <a:custGeom>
              <a:avLst/>
              <a:gdLst/>
              <a:ahLst/>
              <a:cxnLst/>
              <a:rect l="l" t="t" r="r" b="b"/>
              <a:pathLst>
                <a:path w="2086" h="1096" extrusionOk="0">
                  <a:moveTo>
                    <a:pt x="2060" y="1053"/>
                  </a:moveTo>
                  <a:cubicBezTo>
                    <a:pt x="2060" y="1053"/>
                    <a:pt x="2061" y="1053"/>
                    <a:pt x="2062" y="1053"/>
                  </a:cubicBezTo>
                  <a:lnTo>
                    <a:pt x="2062" y="1053"/>
                  </a:lnTo>
                  <a:cubicBezTo>
                    <a:pt x="2058" y="1053"/>
                    <a:pt x="2053" y="1055"/>
                    <a:pt x="2049" y="1057"/>
                  </a:cubicBezTo>
                  <a:cubicBezTo>
                    <a:pt x="2054" y="1054"/>
                    <a:pt x="2057" y="1053"/>
                    <a:pt x="2060" y="1053"/>
                  </a:cubicBezTo>
                  <a:close/>
                  <a:moveTo>
                    <a:pt x="64" y="0"/>
                  </a:moveTo>
                  <a:cubicBezTo>
                    <a:pt x="57" y="0"/>
                    <a:pt x="51" y="4"/>
                    <a:pt x="48" y="11"/>
                  </a:cubicBezTo>
                  <a:cubicBezTo>
                    <a:pt x="25" y="62"/>
                    <a:pt x="8" y="112"/>
                    <a:pt x="4" y="167"/>
                  </a:cubicBezTo>
                  <a:cubicBezTo>
                    <a:pt x="0" y="224"/>
                    <a:pt x="8" y="282"/>
                    <a:pt x="31" y="332"/>
                  </a:cubicBezTo>
                  <a:cubicBezTo>
                    <a:pt x="55" y="386"/>
                    <a:pt x="89" y="433"/>
                    <a:pt x="126" y="474"/>
                  </a:cubicBezTo>
                  <a:cubicBezTo>
                    <a:pt x="166" y="514"/>
                    <a:pt x="207" y="548"/>
                    <a:pt x="260" y="578"/>
                  </a:cubicBezTo>
                  <a:cubicBezTo>
                    <a:pt x="270" y="583"/>
                    <a:pt x="281" y="587"/>
                    <a:pt x="292" y="587"/>
                  </a:cubicBezTo>
                  <a:cubicBezTo>
                    <a:pt x="296" y="587"/>
                    <a:pt x="300" y="586"/>
                    <a:pt x="304" y="585"/>
                  </a:cubicBezTo>
                  <a:lnTo>
                    <a:pt x="318" y="578"/>
                  </a:lnTo>
                  <a:cubicBezTo>
                    <a:pt x="476" y="534"/>
                    <a:pt x="632" y="497"/>
                    <a:pt x="790" y="484"/>
                  </a:cubicBezTo>
                  <a:cubicBezTo>
                    <a:pt x="829" y="481"/>
                    <a:pt x="868" y="479"/>
                    <a:pt x="908" y="479"/>
                  </a:cubicBezTo>
                  <a:cubicBezTo>
                    <a:pt x="1026" y="479"/>
                    <a:pt x="1144" y="495"/>
                    <a:pt x="1256" y="528"/>
                  </a:cubicBezTo>
                  <a:cubicBezTo>
                    <a:pt x="1408" y="572"/>
                    <a:pt x="1550" y="646"/>
                    <a:pt x="1681" y="747"/>
                  </a:cubicBezTo>
                  <a:cubicBezTo>
                    <a:pt x="1746" y="794"/>
                    <a:pt x="1806" y="852"/>
                    <a:pt x="1863" y="909"/>
                  </a:cubicBezTo>
                  <a:cubicBezTo>
                    <a:pt x="1894" y="939"/>
                    <a:pt x="1920" y="970"/>
                    <a:pt x="1951" y="1000"/>
                  </a:cubicBezTo>
                  <a:lnTo>
                    <a:pt x="1995" y="1047"/>
                  </a:lnTo>
                  <a:lnTo>
                    <a:pt x="2018" y="1071"/>
                  </a:lnTo>
                  <a:lnTo>
                    <a:pt x="2032" y="1084"/>
                  </a:lnTo>
                  <a:cubicBezTo>
                    <a:pt x="2035" y="1087"/>
                    <a:pt x="2035" y="1087"/>
                    <a:pt x="2042" y="1091"/>
                  </a:cubicBezTo>
                  <a:cubicBezTo>
                    <a:pt x="2044" y="1091"/>
                    <a:pt x="2048" y="1096"/>
                    <a:pt x="2056" y="1096"/>
                  </a:cubicBezTo>
                  <a:cubicBezTo>
                    <a:pt x="2061" y="1096"/>
                    <a:pt x="2066" y="1095"/>
                    <a:pt x="2073" y="1091"/>
                  </a:cubicBezTo>
                  <a:cubicBezTo>
                    <a:pt x="2082" y="1084"/>
                    <a:pt x="2086" y="1071"/>
                    <a:pt x="2079" y="1061"/>
                  </a:cubicBezTo>
                  <a:cubicBezTo>
                    <a:pt x="2076" y="1055"/>
                    <a:pt x="2070" y="1053"/>
                    <a:pt x="2064" y="1053"/>
                  </a:cubicBezTo>
                  <a:lnTo>
                    <a:pt x="2064" y="1053"/>
                  </a:lnTo>
                  <a:lnTo>
                    <a:pt x="2062" y="1051"/>
                  </a:lnTo>
                  <a:lnTo>
                    <a:pt x="2056" y="1040"/>
                  </a:lnTo>
                  <a:lnTo>
                    <a:pt x="2042" y="1014"/>
                  </a:lnTo>
                  <a:lnTo>
                    <a:pt x="2009" y="959"/>
                  </a:lnTo>
                  <a:cubicBezTo>
                    <a:pt x="1984" y="922"/>
                    <a:pt x="1961" y="885"/>
                    <a:pt x="1937" y="849"/>
                  </a:cubicBezTo>
                  <a:cubicBezTo>
                    <a:pt x="1887" y="777"/>
                    <a:pt x="1830" y="710"/>
                    <a:pt x="1766" y="646"/>
                  </a:cubicBezTo>
                  <a:cubicBezTo>
                    <a:pt x="1640" y="521"/>
                    <a:pt x="1486" y="416"/>
                    <a:pt x="1313" y="355"/>
                  </a:cubicBezTo>
                  <a:cubicBezTo>
                    <a:pt x="1184" y="307"/>
                    <a:pt x="1045" y="284"/>
                    <a:pt x="908" y="284"/>
                  </a:cubicBezTo>
                  <a:cubicBezTo>
                    <a:pt x="863" y="284"/>
                    <a:pt x="818" y="286"/>
                    <a:pt x="774" y="291"/>
                  </a:cubicBezTo>
                  <a:cubicBezTo>
                    <a:pt x="601" y="307"/>
                    <a:pt x="437" y="360"/>
                    <a:pt x="287" y="435"/>
                  </a:cubicBezTo>
                  <a:lnTo>
                    <a:pt x="287" y="435"/>
                  </a:lnTo>
                  <a:cubicBezTo>
                    <a:pt x="260" y="422"/>
                    <a:pt x="231" y="403"/>
                    <a:pt x="207" y="386"/>
                  </a:cubicBezTo>
                  <a:cubicBezTo>
                    <a:pt x="170" y="359"/>
                    <a:pt x="139" y="329"/>
                    <a:pt x="115" y="291"/>
                  </a:cubicBezTo>
                  <a:cubicBezTo>
                    <a:pt x="92" y="254"/>
                    <a:pt x="78" y="210"/>
                    <a:pt x="75" y="167"/>
                  </a:cubicBezTo>
                  <a:cubicBezTo>
                    <a:pt x="68" y="123"/>
                    <a:pt x="78" y="75"/>
                    <a:pt x="89" y="28"/>
                  </a:cubicBezTo>
                  <a:cubicBezTo>
                    <a:pt x="92" y="14"/>
                    <a:pt x="85" y="1"/>
                    <a:pt x="72" y="1"/>
                  </a:cubicBezTo>
                  <a:cubicBezTo>
                    <a:pt x="69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266;p50"/>
            <p:cNvSpPr/>
            <p:nvPr/>
          </p:nvSpPr>
          <p:spPr>
            <a:xfrm>
              <a:off x="7270169" y="2697034"/>
              <a:ext cx="308682" cy="89621"/>
            </a:xfrm>
            <a:custGeom>
              <a:avLst/>
              <a:gdLst/>
              <a:ahLst/>
              <a:cxnLst/>
              <a:rect l="l" t="t" r="r" b="b"/>
              <a:pathLst>
                <a:path w="2845" h="826" extrusionOk="0">
                  <a:moveTo>
                    <a:pt x="26" y="0"/>
                  </a:moveTo>
                  <a:cubicBezTo>
                    <a:pt x="20" y="0"/>
                    <a:pt x="14" y="2"/>
                    <a:pt x="10" y="7"/>
                  </a:cubicBezTo>
                  <a:cubicBezTo>
                    <a:pt x="1" y="14"/>
                    <a:pt x="1" y="28"/>
                    <a:pt x="7" y="38"/>
                  </a:cubicBezTo>
                  <a:cubicBezTo>
                    <a:pt x="156" y="254"/>
                    <a:pt x="348" y="446"/>
                    <a:pt x="574" y="585"/>
                  </a:cubicBezTo>
                  <a:cubicBezTo>
                    <a:pt x="804" y="722"/>
                    <a:pt x="1070" y="803"/>
                    <a:pt x="1337" y="820"/>
                  </a:cubicBezTo>
                  <a:cubicBezTo>
                    <a:pt x="1383" y="824"/>
                    <a:pt x="1429" y="826"/>
                    <a:pt x="1475" y="826"/>
                  </a:cubicBezTo>
                  <a:cubicBezTo>
                    <a:pt x="1698" y="826"/>
                    <a:pt x="1916" y="786"/>
                    <a:pt x="2126" y="719"/>
                  </a:cubicBezTo>
                  <a:cubicBezTo>
                    <a:pt x="2379" y="638"/>
                    <a:pt x="2619" y="524"/>
                    <a:pt x="2832" y="369"/>
                  </a:cubicBezTo>
                  <a:cubicBezTo>
                    <a:pt x="2845" y="362"/>
                    <a:pt x="2845" y="345"/>
                    <a:pt x="2838" y="335"/>
                  </a:cubicBezTo>
                  <a:cubicBezTo>
                    <a:pt x="2834" y="328"/>
                    <a:pt x="2827" y="325"/>
                    <a:pt x="2819" y="325"/>
                  </a:cubicBezTo>
                  <a:cubicBezTo>
                    <a:pt x="2814" y="325"/>
                    <a:pt x="2809" y="326"/>
                    <a:pt x="2804" y="328"/>
                  </a:cubicBezTo>
                  <a:cubicBezTo>
                    <a:pt x="2693" y="389"/>
                    <a:pt x="2575" y="443"/>
                    <a:pt x="2457" y="490"/>
                  </a:cubicBezTo>
                  <a:cubicBezTo>
                    <a:pt x="2339" y="537"/>
                    <a:pt x="2217" y="577"/>
                    <a:pt x="2092" y="608"/>
                  </a:cubicBezTo>
                  <a:cubicBezTo>
                    <a:pt x="1894" y="660"/>
                    <a:pt x="1690" y="695"/>
                    <a:pt x="1486" y="695"/>
                  </a:cubicBezTo>
                  <a:cubicBezTo>
                    <a:pt x="1439" y="695"/>
                    <a:pt x="1393" y="693"/>
                    <a:pt x="1347" y="689"/>
                  </a:cubicBezTo>
                  <a:cubicBezTo>
                    <a:pt x="1097" y="675"/>
                    <a:pt x="851" y="605"/>
                    <a:pt x="631" y="487"/>
                  </a:cubicBezTo>
                  <a:cubicBezTo>
                    <a:pt x="521" y="426"/>
                    <a:pt x="415" y="358"/>
                    <a:pt x="318" y="274"/>
                  </a:cubicBezTo>
                  <a:cubicBezTo>
                    <a:pt x="220" y="196"/>
                    <a:pt x="132" y="10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3F2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7" name="Google Shape;265;p32"/>
          <p:cNvSpPr txBox="1">
            <a:spLocks/>
          </p:cNvSpPr>
          <p:nvPr/>
        </p:nvSpPr>
        <p:spPr>
          <a:xfrm>
            <a:off x="1475873" y="673768"/>
            <a:ext cx="5383235" cy="216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3000"/>
              <a:buFont typeface="Arvo"/>
              <a:buNone/>
              <a:defRPr sz="225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Để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tự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nhận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thức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bản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thân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có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hiệu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quả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,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chúng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ta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cần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rèn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luyện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như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thế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nào</a:t>
            </a:r>
            <a:r>
              <a:rPr 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anose="02040503050406030204" pitchFamily="18" charset="0"/>
                <a:cs typeface="Arial" pitchFamily="34" charset="0"/>
              </a:rPr>
              <a:t>? </a:t>
            </a:r>
          </a:p>
        </p:txBody>
      </p:sp>
      <p:sp>
        <p:nvSpPr>
          <p:cNvPr id="48" name="Google Shape;1879;p56"/>
          <p:cNvSpPr/>
          <p:nvPr/>
        </p:nvSpPr>
        <p:spPr>
          <a:xfrm rot="-4945934">
            <a:off x="5010824" y="127803"/>
            <a:ext cx="4089443" cy="2992919"/>
          </a:xfrm>
          <a:custGeom>
            <a:avLst/>
            <a:gdLst/>
            <a:ahLst/>
            <a:cxnLst/>
            <a:rect l="l" t="t" r="r" b="b"/>
            <a:pathLst>
              <a:path w="122682" h="67340" extrusionOk="0">
                <a:moveTo>
                  <a:pt x="0" y="0"/>
                </a:moveTo>
                <a:cubicBezTo>
                  <a:pt x="2146" y="15024"/>
                  <a:pt x="17415" y="34499"/>
                  <a:pt x="32385" y="32004"/>
                </a:cubicBezTo>
                <a:cubicBezTo>
                  <a:pt x="37535" y="31146"/>
                  <a:pt x="42672" y="25414"/>
                  <a:pt x="42672" y="20193"/>
                </a:cubicBezTo>
                <a:cubicBezTo>
                  <a:pt x="42672" y="17783"/>
                  <a:pt x="42452" y="14575"/>
                  <a:pt x="40386" y="13335"/>
                </a:cubicBezTo>
                <a:cubicBezTo>
                  <a:pt x="38291" y="12078"/>
                  <a:pt x="34874" y="12751"/>
                  <a:pt x="33147" y="14478"/>
                </a:cubicBezTo>
                <a:cubicBezTo>
                  <a:pt x="24938" y="22687"/>
                  <a:pt x="36221" y="39599"/>
                  <a:pt x="44958" y="47244"/>
                </a:cubicBezTo>
                <a:cubicBezTo>
                  <a:pt x="53580" y="54788"/>
                  <a:pt x="63321" y="61859"/>
                  <a:pt x="74295" y="65151"/>
                </a:cubicBezTo>
                <a:cubicBezTo>
                  <a:pt x="90288" y="69949"/>
                  <a:pt x="115215" y="67131"/>
                  <a:pt x="122682" y="52197"/>
                </a:cubicBezTo>
              </a:path>
            </a:pathLst>
          </a:custGeom>
          <a:noFill/>
          <a:ln w="28575" cap="flat" cmpd="sng">
            <a:solidFill>
              <a:srgbClr val="32282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9" name="Google Shape;1799;p54"/>
          <p:cNvSpPr/>
          <p:nvPr/>
        </p:nvSpPr>
        <p:spPr>
          <a:xfrm rot="2054511">
            <a:off x="374327" y="2408766"/>
            <a:ext cx="4766640" cy="1414300"/>
          </a:xfrm>
          <a:custGeom>
            <a:avLst/>
            <a:gdLst/>
            <a:ahLst/>
            <a:cxnLst/>
            <a:rect l="l" t="t" r="r" b="b"/>
            <a:pathLst>
              <a:path w="100469" h="42429" extrusionOk="0">
                <a:moveTo>
                  <a:pt x="0" y="42429"/>
                </a:moveTo>
                <a:cubicBezTo>
                  <a:pt x="23561" y="42429"/>
                  <a:pt x="48390" y="38107"/>
                  <a:pt x="68847" y="26418"/>
                </a:cubicBezTo>
                <a:cubicBezTo>
                  <a:pt x="80773" y="19604"/>
                  <a:pt x="90757" y="9712"/>
                  <a:pt x="100469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62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1"/>
    </mc:Choice>
    <mc:Fallback xmlns="">
      <p:transition spd="slow" advTm="605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45288">
            <a:off x="-1056647" y="-686472"/>
            <a:ext cx="4644096" cy="46948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95;p37"/>
          <p:cNvSpPr/>
          <p:nvPr/>
        </p:nvSpPr>
        <p:spPr>
          <a:xfrm rot="10399795">
            <a:off x="790742" y="-190234"/>
            <a:ext cx="3007116" cy="4527028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10617" y="24063"/>
            <a:ext cx="7763933" cy="5257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Font typeface="Wingdings" pitchFamily="2" charset="2"/>
              <a:buNone/>
            </a:pP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None/>
            </a:pP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thân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None/>
            </a:pP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3886201"/>
            <a:ext cx="4933952" cy="3866947"/>
          </a:xfrm>
          <a:prstGeom prst="rect">
            <a:avLst/>
          </a:prstGeom>
        </p:spPr>
      </p:pic>
      <p:pic>
        <p:nvPicPr>
          <p:cNvPr id="6" name="Picture 8" descr="Illustration Kid Presenting Something His Classmates Stock Vector (Royalty  Free) 822649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58" y="4506335"/>
            <a:ext cx="4151026" cy="21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í quyết để thuyết trình hay – KỸ NĂNG SỐ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367" y="4058653"/>
            <a:ext cx="3017521" cy="2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2522" y="24063"/>
            <a:ext cx="375610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KHÁM PHÁ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77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67"/>
    </mc:Choice>
    <mc:Fallback xmlns="">
      <p:transition spd="slow" advTm="2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545288">
            <a:off x="-323002" y="2083660"/>
            <a:ext cx="2688025" cy="31512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95;p37"/>
          <p:cNvSpPr/>
          <p:nvPr/>
        </p:nvSpPr>
        <p:spPr>
          <a:xfrm rot="10399795">
            <a:off x="48398" y="-197839"/>
            <a:ext cx="3007116" cy="3594104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170947" y="0"/>
            <a:ext cx="5390148" cy="647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4pPr>
            <a:lvl5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KHỞI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2" y="659083"/>
            <a:ext cx="88391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giấy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thông tin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tr.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24:</a:t>
            </a:r>
          </a:p>
          <a:p>
            <a:pPr marL="457200" indent="-4572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điều mà em không thích</a:t>
            </a:r>
          </a:p>
          <a:p>
            <a:pPr marL="457200" indent="-4572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điểm mạnh của em</a:t>
            </a:r>
          </a:p>
          <a:p>
            <a:pPr marL="457200" indent="-4572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điểm cần cố gắng của em</a:t>
            </a:r>
          </a:p>
          <a:p>
            <a:pPr marL="457200" indent="-4572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ớc mơ của em.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460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79"/>
    </mc:Choice>
    <mc:Fallback xmlns="">
      <p:transition spd="slow" advTm="2527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ảnh nền powerpoint đơn giản và hướng dẫn chèn ảnh - Tổng hợp Việt 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4150059"/>
              </p:ext>
            </p:extLst>
          </p:nvPr>
        </p:nvGraphicFramePr>
        <p:xfrm>
          <a:off x="1436915" y="326572"/>
          <a:ext cx="9679576" cy="581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259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0"/>
    </mc:Choice>
    <mc:Fallback xmlns="">
      <p:transition spd="slow" advTm="2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0 mẫu hình nền powerpoint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51762197"/>
              </p:ext>
            </p:extLst>
          </p:nvPr>
        </p:nvGraphicFramePr>
        <p:xfrm>
          <a:off x="1267097" y="783771"/>
          <a:ext cx="10175966" cy="538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37560" y="414439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CHẤP NHẬN VÀ TÔN TRỌNG BẢN THÂN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7"/>
    </mc:Choice>
    <mc:Fallback xmlns="">
      <p:transition spd="slow" advTm="60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đẹp nhất - Hedieuhanh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22237072"/>
              </p:ext>
            </p:extLst>
          </p:nvPr>
        </p:nvGraphicFramePr>
        <p:xfrm>
          <a:off x="1254759" y="417244"/>
          <a:ext cx="8927737" cy="5668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035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15"/>
    </mc:Choice>
    <mc:Fallback xmlns="">
      <p:transition spd="slow" advTm="43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iấy Đăng-nó Ghi hình Vuông Chữ nhật, Khung Ảnh - những người khác png tải  về - Miễn phí trong suốt Khung Hình png Tải về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9977" y="1750423"/>
            <a:ext cx="7694023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mazone" panose="03020702060507090A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7" y="940526"/>
            <a:ext cx="595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3.Cách </a:t>
            </a:r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rèn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60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5"/>
    </mc:Choice>
    <mc:Fallback xmlns="">
      <p:transition spd="slow" advTm="3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545288">
            <a:off x="-1056647" y="-686472"/>
            <a:ext cx="4644096" cy="46948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95;p37"/>
          <p:cNvSpPr/>
          <p:nvPr/>
        </p:nvSpPr>
        <p:spPr>
          <a:xfrm rot="10399795">
            <a:off x="790742" y="-190234"/>
            <a:ext cx="3007116" cy="4527028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36525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4pPr>
            <a:lvl5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LUYỆN TẬP</a:t>
            </a:r>
            <a:endParaRPr lang="vi-VN" altLang="en-US" sz="3600" b="1" dirty="0">
              <a:solidFill>
                <a:srgbClr val="00B050"/>
              </a:solidFill>
              <a:cs typeface="Times New Roman" pitchFamily="18" charset="0"/>
            </a:endParaRPr>
          </a:p>
          <a:p>
            <a:pPr eaLnBrk="1" hangingPunct="1"/>
            <a:r>
              <a:rPr lang="vi-VN" altLang="en-US" sz="3600" b="1" dirty="0">
                <a:solidFill>
                  <a:srgbClr val="FF0000"/>
                </a:solidFill>
                <a:cs typeface="Times New Roman" pitchFamily="18" charset="0"/>
              </a:rPr>
              <a:t>Bài 1</a:t>
            </a:r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" y="1147588"/>
            <a:ext cx="12192000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en-US" b="1" dirty="0" err="1">
                <a:cs typeface="Times New Roman" pitchFamily="18" charset="0"/>
              </a:rPr>
              <a:t>Dựa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vào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các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gợi</a:t>
            </a:r>
            <a:r>
              <a:rPr lang="en-US" altLang="en-US" b="1" dirty="0">
                <a:cs typeface="Times New Roman" pitchFamily="18" charset="0"/>
              </a:rPr>
              <a:t> ý </a:t>
            </a:r>
            <a:r>
              <a:rPr lang="en-US" altLang="en-US" b="1" dirty="0" err="1">
                <a:cs typeface="Times New Roman" pitchFamily="18" charset="0"/>
              </a:rPr>
              <a:t>trong</a:t>
            </a:r>
            <a:r>
              <a:rPr lang="en-US" altLang="en-US" b="1" dirty="0">
                <a:cs typeface="Times New Roman" pitchFamily="18" charset="0"/>
              </a:rPr>
              <a:t> SGK </a:t>
            </a:r>
            <a:r>
              <a:rPr lang="en-US" altLang="en-US" b="1" dirty="0" err="1">
                <a:cs typeface="Times New Roman" pitchFamily="18" charset="0"/>
              </a:rPr>
              <a:t>em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hãy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hoàn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thành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phiếu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học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tập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sau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đây</a:t>
            </a:r>
            <a:endParaRPr lang="en-US" altLang="en-US" b="1" dirty="0">
              <a:cs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/>
          <a:stretch/>
        </p:blipFill>
        <p:spPr bwMode="auto">
          <a:xfrm>
            <a:off x="1" y="1705050"/>
            <a:ext cx="12192000" cy="515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2"/>
    </mc:Choice>
    <mc:Fallback xmlns="">
      <p:transition spd="slow" advTm="4450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1;p26"/>
          <p:cNvGrpSpPr/>
          <p:nvPr/>
        </p:nvGrpSpPr>
        <p:grpSpPr>
          <a:xfrm>
            <a:off x="853789" y="1162170"/>
            <a:ext cx="1986393" cy="1446091"/>
            <a:chOff x="1339725" y="238075"/>
            <a:chExt cx="2758000" cy="2769525"/>
          </a:xfrm>
        </p:grpSpPr>
        <p:sp>
          <p:nvSpPr>
            <p:cNvPr id="6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8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0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1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2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3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4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8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9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1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2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3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4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5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6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7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8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9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0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1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2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3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4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5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6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7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8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9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0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1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2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3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4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5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6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7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8" name="Google Shape;674;p26"/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9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0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1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2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3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4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5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6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7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8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9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0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1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2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3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4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5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6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7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8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9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0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1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2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3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4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5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6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7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</p:grpSp>
      <p:sp>
        <p:nvSpPr>
          <p:cNvPr id="172" name="Google Shape;709;p27"/>
          <p:cNvSpPr/>
          <p:nvPr/>
        </p:nvSpPr>
        <p:spPr>
          <a:xfrm>
            <a:off x="537506" y="2933798"/>
            <a:ext cx="2722069" cy="2527227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vấn</a:t>
            </a:r>
            <a:r>
              <a:rPr lang="en-US" sz="4800" dirty="0"/>
              <a:t> </a:t>
            </a:r>
            <a:r>
              <a:rPr lang="en-US" sz="4800" dirty="0" err="1"/>
              <a:t>bản</a:t>
            </a:r>
            <a:r>
              <a:rPr lang="en-US" sz="4800" dirty="0"/>
              <a:t> </a:t>
            </a:r>
            <a:r>
              <a:rPr lang="en-US" sz="4800" dirty="0" err="1"/>
              <a:t>thân</a:t>
            </a:r>
            <a:r>
              <a:rPr lang="en-US" sz="4800" dirty="0"/>
              <a:t> </a:t>
            </a:r>
            <a:endParaRPr sz="4800" dirty="0"/>
          </a:p>
        </p:txBody>
      </p:sp>
      <p:sp>
        <p:nvSpPr>
          <p:cNvPr id="174" name="Google Shape;713;p27"/>
          <p:cNvSpPr/>
          <p:nvPr/>
        </p:nvSpPr>
        <p:spPr>
          <a:xfrm rot="5400000">
            <a:off x="538635" y="2773152"/>
            <a:ext cx="2719813" cy="2811435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 sz="1400"/>
          </a:p>
        </p:txBody>
      </p:sp>
      <p:sp>
        <p:nvSpPr>
          <p:cNvPr id="175" name="Google Shape;603;p25"/>
          <p:cNvSpPr txBox="1">
            <a:spLocks/>
          </p:cNvSpPr>
          <p:nvPr/>
        </p:nvSpPr>
        <p:spPr>
          <a:xfrm rot="21449933">
            <a:off x="6579940" y="1559245"/>
            <a:ext cx="1245600" cy="577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/>
          </a:p>
        </p:txBody>
      </p:sp>
      <p:grpSp>
        <p:nvGrpSpPr>
          <p:cNvPr id="91" name="Google Shape;866;p31"/>
          <p:cNvGrpSpPr/>
          <p:nvPr/>
        </p:nvGrpSpPr>
        <p:grpSpPr>
          <a:xfrm>
            <a:off x="5155184" y="3095381"/>
            <a:ext cx="3341545" cy="2645597"/>
            <a:chOff x="1146625" y="2025923"/>
            <a:chExt cx="1901098" cy="2324526"/>
          </a:xfrm>
        </p:grpSpPr>
        <p:sp>
          <p:nvSpPr>
            <p:cNvPr id="92" name="Google Shape;867;p31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3" name="Google Shape;868;p31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</p:grpSp>
      <p:sp>
        <p:nvSpPr>
          <p:cNvPr id="95" name="Google Shape;879;p31"/>
          <p:cNvSpPr txBox="1">
            <a:spLocks noGrp="1"/>
          </p:cNvSpPr>
          <p:nvPr>
            <p:ph type="ctrTitle"/>
          </p:nvPr>
        </p:nvSpPr>
        <p:spPr>
          <a:xfrm>
            <a:off x="5801737" y="2883015"/>
            <a:ext cx="1992000" cy="7329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/>
          <a:p>
            <a:pPr algn="ctr"/>
            <a:r>
              <a:rPr lang="en" sz="1600" dirty="0">
                <a:latin typeface="Comfortaa Regular" panose="020B0604020202020204" charset="0"/>
              </a:rPr>
              <a:t>Ưu điểm</a:t>
            </a:r>
            <a:endParaRPr sz="1600" dirty="0">
              <a:latin typeface="Comfortaa Regular" panose="020B0604020202020204" charset="0"/>
            </a:endParaRPr>
          </a:p>
        </p:txBody>
      </p:sp>
      <p:grpSp>
        <p:nvGrpSpPr>
          <p:cNvPr id="96" name="Google Shape;872;p31"/>
          <p:cNvGrpSpPr/>
          <p:nvPr/>
        </p:nvGrpSpPr>
        <p:grpSpPr>
          <a:xfrm>
            <a:off x="8940754" y="3104246"/>
            <a:ext cx="3041857" cy="2636731"/>
            <a:chOff x="6096275" y="2025923"/>
            <a:chExt cx="1901098" cy="2324526"/>
          </a:xfrm>
        </p:grpSpPr>
        <p:sp>
          <p:nvSpPr>
            <p:cNvPr id="97" name="Google Shape;873;p31"/>
            <p:cNvSpPr/>
            <p:nvPr/>
          </p:nvSpPr>
          <p:spPr>
            <a:xfrm>
              <a:off x="609627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8" name="Google Shape;874;p31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</p:grpSp>
      <p:sp>
        <p:nvSpPr>
          <p:cNvPr id="100" name="Google Shape;879;p31"/>
          <p:cNvSpPr txBox="1">
            <a:spLocks/>
          </p:cNvSpPr>
          <p:nvPr/>
        </p:nvSpPr>
        <p:spPr>
          <a:xfrm>
            <a:off x="9130101" y="2895119"/>
            <a:ext cx="247712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algn="ctr"/>
            <a:r>
              <a:rPr lang="en-US" sz="1600">
                <a:latin typeface="Comfortaa Regular" panose="020B0604020202020204" charset="0"/>
              </a:rPr>
              <a:t>Nhược </a:t>
            </a:r>
            <a:r>
              <a:rPr lang="vi-VN" sz="1600">
                <a:latin typeface="Comfortaa Regular" panose="020B0604020202020204" charset="0"/>
              </a:rPr>
              <a:t>điểm</a:t>
            </a:r>
          </a:p>
        </p:txBody>
      </p:sp>
      <p:sp>
        <p:nvSpPr>
          <p:cNvPr id="99" name="Google Shape;709;p27"/>
          <p:cNvSpPr/>
          <p:nvPr/>
        </p:nvSpPr>
        <p:spPr>
          <a:xfrm>
            <a:off x="3657601" y="369391"/>
            <a:ext cx="8140591" cy="1465379"/>
          </a:xfrm>
          <a:prstGeom prst="roundRect">
            <a:avLst>
              <a:gd name="adj" fmla="val 1394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PHIẾU HỌC TẬP SỐ 1 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6"/>
    </mc:Choice>
    <mc:Fallback xmlns="">
      <p:transition spd="slow" advTm="1394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31;p26"/>
          <p:cNvGrpSpPr/>
          <p:nvPr/>
        </p:nvGrpSpPr>
        <p:grpSpPr>
          <a:xfrm>
            <a:off x="853789" y="1162170"/>
            <a:ext cx="1986393" cy="1446091"/>
            <a:chOff x="1339725" y="238075"/>
            <a:chExt cx="2758000" cy="2769525"/>
          </a:xfrm>
        </p:grpSpPr>
        <p:sp>
          <p:nvSpPr>
            <p:cNvPr id="6" name="Google Shape;632;p26"/>
            <p:cNvSpPr/>
            <p:nvPr/>
          </p:nvSpPr>
          <p:spPr>
            <a:xfrm>
              <a:off x="3231675" y="770775"/>
              <a:ext cx="141425" cy="180375"/>
            </a:xfrm>
            <a:custGeom>
              <a:avLst/>
              <a:gdLst/>
              <a:ahLst/>
              <a:cxnLst/>
              <a:rect l="l" t="t" r="r" b="b"/>
              <a:pathLst>
                <a:path w="5657" h="7215" extrusionOk="0">
                  <a:moveTo>
                    <a:pt x="4822" y="1"/>
                  </a:moveTo>
                  <a:cubicBezTo>
                    <a:pt x="4455" y="363"/>
                    <a:pt x="4163" y="739"/>
                    <a:pt x="3791" y="990"/>
                  </a:cubicBezTo>
                  <a:cubicBezTo>
                    <a:pt x="3246" y="1361"/>
                    <a:pt x="2645" y="1640"/>
                    <a:pt x="2068" y="1956"/>
                  </a:cubicBezTo>
                  <a:cubicBezTo>
                    <a:pt x="1220" y="2424"/>
                    <a:pt x="1022" y="2827"/>
                    <a:pt x="1155" y="3795"/>
                  </a:cubicBezTo>
                  <a:cubicBezTo>
                    <a:pt x="1311" y="4922"/>
                    <a:pt x="1114" y="5949"/>
                    <a:pt x="284" y="6792"/>
                  </a:cubicBezTo>
                  <a:cubicBezTo>
                    <a:pt x="183" y="6893"/>
                    <a:pt x="97" y="7013"/>
                    <a:pt x="0" y="7122"/>
                  </a:cubicBezTo>
                  <a:cubicBezTo>
                    <a:pt x="23" y="7151"/>
                    <a:pt x="43" y="7182"/>
                    <a:pt x="59" y="7215"/>
                  </a:cubicBezTo>
                  <a:cubicBezTo>
                    <a:pt x="188" y="7154"/>
                    <a:pt x="326" y="7114"/>
                    <a:pt x="436" y="7040"/>
                  </a:cubicBezTo>
                  <a:cubicBezTo>
                    <a:pt x="1153" y="6555"/>
                    <a:pt x="1916" y="6327"/>
                    <a:pt x="2766" y="6327"/>
                  </a:cubicBezTo>
                  <a:cubicBezTo>
                    <a:pt x="2873" y="6327"/>
                    <a:pt x="2980" y="6331"/>
                    <a:pt x="3090" y="6338"/>
                  </a:cubicBezTo>
                  <a:cubicBezTo>
                    <a:pt x="3108" y="6339"/>
                    <a:pt x="3126" y="6340"/>
                    <a:pt x="3145" y="6340"/>
                  </a:cubicBezTo>
                  <a:cubicBezTo>
                    <a:pt x="3499" y="6340"/>
                    <a:pt x="3868" y="6135"/>
                    <a:pt x="4226" y="6009"/>
                  </a:cubicBezTo>
                  <a:cubicBezTo>
                    <a:pt x="4698" y="5839"/>
                    <a:pt x="4813" y="5505"/>
                    <a:pt x="4643" y="5046"/>
                  </a:cubicBezTo>
                  <a:cubicBezTo>
                    <a:pt x="4437" y="4497"/>
                    <a:pt x="4226" y="3946"/>
                    <a:pt x="4062" y="3388"/>
                  </a:cubicBezTo>
                  <a:cubicBezTo>
                    <a:pt x="3786" y="2494"/>
                    <a:pt x="3938" y="2259"/>
                    <a:pt x="4832" y="2008"/>
                  </a:cubicBezTo>
                  <a:cubicBezTo>
                    <a:pt x="5015" y="1957"/>
                    <a:pt x="5253" y="1884"/>
                    <a:pt x="5341" y="1741"/>
                  </a:cubicBezTo>
                  <a:cubicBezTo>
                    <a:pt x="5656" y="1215"/>
                    <a:pt x="5267" y="188"/>
                    <a:pt x="482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" name="Google Shape;633;p26"/>
            <p:cNvSpPr/>
            <p:nvPr/>
          </p:nvSpPr>
          <p:spPr>
            <a:xfrm>
              <a:off x="3159925" y="721425"/>
              <a:ext cx="175250" cy="238000"/>
            </a:xfrm>
            <a:custGeom>
              <a:avLst/>
              <a:gdLst/>
              <a:ahLst/>
              <a:cxnLst/>
              <a:rect l="l" t="t" r="r" b="b"/>
              <a:pathLst>
                <a:path w="7010" h="9520" extrusionOk="0">
                  <a:moveTo>
                    <a:pt x="6303" y="0"/>
                  </a:moveTo>
                  <a:cubicBezTo>
                    <a:pt x="5992" y="857"/>
                    <a:pt x="5551" y="1494"/>
                    <a:pt x="4827" y="1833"/>
                  </a:cubicBezTo>
                  <a:cubicBezTo>
                    <a:pt x="4217" y="2113"/>
                    <a:pt x="3582" y="2332"/>
                    <a:pt x="2929" y="2489"/>
                  </a:cubicBezTo>
                  <a:cubicBezTo>
                    <a:pt x="2311" y="2635"/>
                    <a:pt x="1916" y="2855"/>
                    <a:pt x="1701" y="3539"/>
                  </a:cubicBezTo>
                  <a:cubicBezTo>
                    <a:pt x="1476" y="4248"/>
                    <a:pt x="1018" y="4896"/>
                    <a:pt x="601" y="5523"/>
                  </a:cubicBezTo>
                  <a:cubicBezTo>
                    <a:pt x="441" y="5771"/>
                    <a:pt x="381" y="5950"/>
                    <a:pt x="396" y="6252"/>
                  </a:cubicBezTo>
                  <a:cubicBezTo>
                    <a:pt x="423" y="6802"/>
                    <a:pt x="413" y="7389"/>
                    <a:pt x="253" y="7911"/>
                  </a:cubicBezTo>
                  <a:cubicBezTo>
                    <a:pt x="1" y="8759"/>
                    <a:pt x="116" y="9139"/>
                    <a:pt x="991" y="9520"/>
                  </a:cubicBezTo>
                  <a:cubicBezTo>
                    <a:pt x="1128" y="9400"/>
                    <a:pt x="1229" y="9254"/>
                    <a:pt x="1366" y="9190"/>
                  </a:cubicBezTo>
                  <a:cubicBezTo>
                    <a:pt x="2893" y="8479"/>
                    <a:pt x="3526" y="7301"/>
                    <a:pt x="3274" y="5637"/>
                  </a:cubicBezTo>
                  <a:cubicBezTo>
                    <a:pt x="3108" y="4542"/>
                    <a:pt x="3535" y="3758"/>
                    <a:pt x="4515" y="3249"/>
                  </a:cubicBezTo>
                  <a:cubicBezTo>
                    <a:pt x="5162" y="2910"/>
                    <a:pt x="5804" y="2557"/>
                    <a:pt x="6427" y="2177"/>
                  </a:cubicBezTo>
                  <a:cubicBezTo>
                    <a:pt x="6858" y="1914"/>
                    <a:pt x="7010" y="1333"/>
                    <a:pt x="6799" y="875"/>
                  </a:cubicBezTo>
                  <a:cubicBezTo>
                    <a:pt x="6675" y="604"/>
                    <a:pt x="6505" y="351"/>
                    <a:pt x="630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8" name="Google Shape;634;p26"/>
            <p:cNvSpPr/>
            <p:nvPr/>
          </p:nvSpPr>
          <p:spPr>
            <a:xfrm>
              <a:off x="3134375" y="665025"/>
              <a:ext cx="178200" cy="183475"/>
            </a:xfrm>
            <a:custGeom>
              <a:avLst/>
              <a:gdLst/>
              <a:ahLst/>
              <a:cxnLst/>
              <a:rect l="l" t="t" r="r" b="b"/>
              <a:pathLst>
                <a:path w="7128" h="7339" extrusionOk="0">
                  <a:moveTo>
                    <a:pt x="6492" y="0"/>
                  </a:moveTo>
                  <a:cubicBezTo>
                    <a:pt x="6216" y="398"/>
                    <a:pt x="5996" y="747"/>
                    <a:pt x="5748" y="1068"/>
                  </a:cubicBezTo>
                  <a:cubicBezTo>
                    <a:pt x="4951" y="2084"/>
                    <a:pt x="3860" y="2607"/>
                    <a:pt x="2632" y="2882"/>
                  </a:cubicBezTo>
                  <a:cubicBezTo>
                    <a:pt x="1728" y="3085"/>
                    <a:pt x="941" y="3506"/>
                    <a:pt x="335" y="4198"/>
                  </a:cubicBezTo>
                  <a:cubicBezTo>
                    <a:pt x="146" y="4410"/>
                    <a:pt x="1" y="4826"/>
                    <a:pt x="78" y="5069"/>
                  </a:cubicBezTo>
                  <a:cubicBezTo>
                    <a:pt x="321" y="5830"/>
                    <a:pt x="674" y="6549"/>
                    <a:pt x="1009" y="7338"/>
                  </a:cubicBezTo>
                  <a:cubicBezTo>
                    <a:pt x="1623" y="6816"/>
                    <a:pt x="1931" y="6206"/>
                    <a:pt x="2068" y="5514"/>
                  </a:cubicBezTo>
                  <a:cubicBezTo>
                    <a:pt x="2237" y="4666"/>
                    <a:pt x="2769" y="4221"/>
                    <a:pt x="3594" y="4084"/>
                  </a:cubicBezTo>
                  <a:cubicBezTo>
                    <a:pt x="3810" y="4048"/>
                    <a:pt x="4029" y="4020"/>
                    <a:pt x="4241" y="3970"/>
                  </a:cubicBezTo>
                  <a:cubicBezTo>
                    <a:pt x="5262" y="3722"/>
                    <a:pt x="6061" y="3209"/>
                    <a:pt x="6629" y="2273"/>
                  </a:cubicBezTo>
                  <a:cubicBezTo>
                    <a:pt x="7128" y="1448"/>
                    <a:pt x="6688" y="770"/>
                    <a:pt x="649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" name="Google Shape;635;p26"/>
            <p:cNvSpPr/>
            <p:nvPr/>
          </p:nvSpPr>
          <p:spPr>
            <a:xfrm>
              <a:off x="3741475" y="306450"/>
              <a:ext cx="60075" cy="60075"/>
            </a:xfrm>
            <a:custGeom>
              <a:avLst/>
              <a:gdLst/>
              <a:ahLst/>
              <a:cxnLst/>
              <a:rect l="l" t="t" r="r" b="b"/>
              <a:pathLst>
                <a:path w="2403" h="2403" extrusionOk="0">
                  <a:moveTo>
                    <a:pt x="0" y="0"/>
                  </a:moveTo>
                  <a:lnTo>
                    <a:pt x="0" y="0"/>
                  </a:lnTo>
                  <a:cubicBezTo>
                    <a:pt x="225" y="799"/>
                    <a:pt x="1710" y="2238"/>
                    <a:pt x="2297" y="2402"/>
                  </a:cubicBezTo>
                  <a:cubicBezTo>
                    <a:pt x="2329" y="2366"/>
                    <a:pt x="2366" y="2330"/>
                    <a:pt x="2402" y="2293"/>
                  </a:cubicBezTo>
                  <a:cubicBezTo>
                    <a:pt x="1600" y="1527"/>
                    <a:pt x="797" y="767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0" name="Google Shape;636;p26"/>
            <p:cNvSpPr/>
            <p:nvPr/>
          </p:nvSpPr>
          <p:spPr>
            <a:xfrm>
              <a:off x="3659650" y="269000"/>
              <a:ext cx="180600" cy="192850"/>
            </a:xfrm>
            <a:custGeom>
              <a:avLst/>
              <a:gdLst/>
              <a:ahLst/>
              <a:cxnLst/>
              <a:rect l="l" t="t" r="r" b="b"/>
              <a:pathLst>
                <a:path w="7224" h="7714" extrusionOk="0">
                  <a:moveTo>
                    <a:pt x="0" y="0"/>
                  </a:moveTo>
                  <a:lnTo>
                    <a:pt x="0" y="0"/>
                  </a:lnTo>
                  <a:cubicBezTo>
                    <a:pt x="597" y="2705"/>
                    <a:pt x="4378" y="6729"/>
                    <a:pt x="7224" y="7714"/>
                  </a:cubicBezTo>
                  <a:cubicBezTo>
                    <a:pt x="6904" y="6830"/>
                    <a:pt x="6628" y="6046"/>
                    <a:pt x="6331" y="5271"/>
                  </a:cubicBezTo>
                  <a:cubicBezTo>
                    <a:pt x="6303" y="5193"/>
                    <a:pt x="6170" y="5147"/>
                    <a:pt x="6079" y="5101"/>
                  </a:cubicBezTo>
                  <a:cubicBezTo>
                    <a:pt x="4432" y="4273"/>
                    <a:pt x="3126" y="3113"/>
                    <a:pt x="2417" y="1367"/>
                  </a:cubicBezTo>
                  <a:cubicBezTo>
                    <a:pt x="2370" y="1251"/>
                    <a:pt x="2333" y="1087"/>
                    <a:pt x="2242" y="1045"/>
                  </a:cubicBezTo>
                  <a:cubicBezTo>
                    <a:pt x="1546" y="702"/>
                    <a:pt x="835" y="385"/>
                    <a:pt x="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1" name="Google Shape;637;p26"/>
            <p:cNvSpPr/>
            <p:nvPr/>
          </p:nvSpPr>
          <p:spPr>
            <a:xfrm>
              <a:off x="3300425" y="274500"/>
              <a:ext cx="171225" cy="135700"/>
            </a:xfrm>
            <a:custGeom>
              <a:avLst/>
              <a:gdLst/>
              <a:ahLst/>
              <a:cxnLst/>
              <a:rect l="l" t="t" r="r" b="b"/>
              <a:pathLst>
                <a:path w="6849" h="5428" extrusionOk="0">
                  <a:moveTo>
                    <a:pt x="6848" y="0"/>
                  </a:moveTo>
                  <a:lnTo>
                    <a:pt x="6848" y="0"/>
                  </a:lnTo>
                  <a:cubicBezTo>
                    <a:pt x="4323" y="385"/>
                    <a:pt x="344" y="3562"/>
                    <a:pt x="1" y="5428"/>
                  </a:cubicBezTo>
                  <a:cubicBezTo>
                    <a:pt x="2572" y="3993"/>
                    <a:pt x="4974" y="2430"/>
                    <a:pt x="684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2" name="Google Shape;638;p26"/>
            <p:cNvSpPr/>
            <p:nvPr/>
          </p:nvSpPr>
          <p:spPr>
            <a:xfrm>
              <a:off x="3267425" y="260150"/>
              <a:ext cx="301825" cy="222725"/>
            </a:xfrm>
            <a:custGeom>
              <a:avLst/>
              <a:gdLst/>
              <a:ahLst/>
              <a:cxnLst/>
              <a:rect l="l" t="t" r="r" b="b"/>
              <a:pathLst>
                <a:path w="12073" h="8909" extrusionOk="0">
                  <a:moveTo>
                    <a:pt x="12073" y="1"/>
                  </a:moveTo>
                  <a:lnTo>
                    <a:pt x="12073" y="1"/>
                  </a:lnTo>
                  <a:cubicBezTo>
                    <a:pt x="11303" y="70"/>
                    <a:pt x="10565" y="152"/>
                    <a:pt x="9822" y="198"/>
                  </a:cubicBezTo>
                  <a:cubicBezTo>
                    <a:pt x="9342" y="226"/>
                    <a:pt x="9039" y="432"/>
                    <a:pt x="8820" y="877"/>
                  </a:cubicBezTo>
                  <a:cubicBezTo>
                    <a:pt x="8627" y="1262"/>
                    <a:pt x="8320" y="1597"/>
                    <a:pt x="8031" y="1921"/>
                  </a:cubicBezTo>
                  <a:cubicBezTo>
                    <a:pt x="6748" y="3356"/>
                    <a:pt x="5143" y="4392"/>
                    <a:pt x="3544" y="5415"/>
                  </a:cubicBezTo>
                  <a:cubicBezTo>
                    <a:pt x="2769" y="5914"/>
                    <a:pt x="1889" y="6248"/>
                    <a:pt x="1056" y="6656"/>
                  </a:cubicBezTo>
                  <a:cubicBezTo>
                    <a:pt x="995" y="6689"/>
                    <a:pt x="909" y="6721"/>
                    <a:pt x="885" y="6771"/>
                  </a:cubicBezTo>
                  <a:cubicBezTo>
                    <a:pt x="587" y="7469"/>
                    <a:pt x="303" y="8169"/>
                    <a:pt x="0" y="8898"/>
                  </a:cubicBezTo>
                  <a:cubicBezTo>
                    <a:pt x="63" y="8905"/>
                    <a:pt x="128" y="8908"/>
                    <a:pt x="196" y="8908"/>
                  </a:cubicBezTo>
                  <a:cubicBezTo>
                    <a:pt x="3146" y="8908"/>
                    <a:pt x="11325" y="2815"/>
                    <a:pt x="1207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3" name="Google Shape;639;p26"/>
            <p:cNvSpPr/>
            <p:nvPr/>
          </p:nvSpPr>
          <p:spPr>
            <a:xfrm>
              <a:off x="3260775" y="261225"/>
              <a:ext cx="577100" cy="277300"/>
            </a:xfrm>
            <a:custGeom>
              <a:avLst/>
              <a:gdLst/>
              <a:ahLst/>
              <a:cxnLst/>
              <a:rect l="l" t="t" r="r" b="b"/>
              <a:pathLst>
                <a:path w="23084" h="11092" extrusionOk="0">
                  <a:moveTo>
                    <a:pt x="13380" y="1"/>
                  </a:moveTo>
                  <a:cubicBezTo>
                    <a:pt x="12944" y="673"/>
                    <a:pt x="12610" y="1251"/>
                    <a:pt x="12215" y="1783"/>
                  </a:cubicBezTo>
                  <a:cubicBezTo>
                    <a:pt x="11913" y="2191"/>
                    <a:pt x="11514" y="2530"/>
                    <a:pt x="11194" y="2928"/>
                  </a:cubicBezTo>
                  <a:cubicBezTo>
                    <a:pt x="10157" y="4221"/>
                    <a:pt x="8989" y="5385"/>
                    <a:pt x="7587" y="6266"/>
                  </a:cubicBezTo>
                  <a:cubicBezTo>
                    <a:pt x="6037" y="7237"/>
                    <a:pt x="4456" y="8172"/>
                    <a:pt x="2833" y="9007"/>
                  </a:cubicBezTo>
                  <a:cubicBezTo>
                    <a:pt x="2159" y="9350"/>
                    <a:pt x="1339" y="9469"/>
                    <a:pt x="573" y="9552"/>
                  </a:cubicBezTo>
                  <a:cubicBezTo>
                    <a:pt x="69" y="9602"/>
                    <a:pt x="1" y="9781"/>
                    <a:pt x="51" y="10185"/>
                  </a:cubicBezTo>
                  <a:cubicBezTo>
                    <a:pt x="212" y="10169"/>
                    <a:pt x="360" y="10160"/>
                    <a:pt x="495" y="10160"/>
                  </a:cubicBezTo>
                  <a:cubicBezTo>
                    <a:pt x="1258" y="10160"/>
                    <a:pt x="1628" y="10425"/>
                    <a:pt x="1861" y="11092"/>
                  </a:cubicBezTo>
                  <a:cubicBezTo>
                    <a:pt x="2027" y="10881"/>
                    <a:pt x="2159" y="10615"/>
                    <a:pt x="2374" y="10477"/>
                  </a:cubicBezTo>
                  <a:cubicBezTo>
                    <a:pt x="2591" y="10330"/>
                    <a:pt x="2888" y="10299"/>
                    <a:pt x="3154" y="10235"/>
                  </a:cubicBezTo>
                  <a:cubicBezTo>
                    <a:pt x="5946" y="9537"/>
                    <a:pt x="8342" y="8052"/>
                    <a:pt x="10616" y="6380"/>
                  </a:cubicBezTo>
                  <a:cubicBezTo>
                    <a:pt x="11657" y="5614"/>
                    <a:pt x="12509" y="4611"/>
                    <a:pt x="13467" y="3731"/>
                  </a:cubicBezTo>
                  <a:cubicBezTo>
                    <a:pt x="13562" y="3642"/>
                    <a:pt x="13792" y="3567"/>
                    <a:pt x="13919" y="3567"/>
                  </a:cubicBezTo>
                  <a:cubicBezTo>
                    <a:pt x="13957" y="3567"/>
                    <a:pt x="13985" y="3574"/>
                    <a:pt x="13998" y="3588"/>
                  </a:cubicBezTo>
                  <a:cubicBezTo>
                    <a:pt x="14466" y="4102"/>
                    <a:pt x="14975" y="4615"/>
                    <a:pt x="15309" y="5216"/>
                  </a:cubicBezTo>
                  <a:cubicBezTo>
                    <a:pt x="16079" y="6582"/>
                    <a:pt x="17138" y="7631"/>
                    <a:pt x="18477" y="8415"/>
                  </a:cubicBezTo>
                  <a:cubicBezTo>
                    <a:pt x="19544" y="9043"/>
                    <a:pt x="20617" y="9657"/>
                    <a:pt x="21588" y="10216"/>
                  </a:cubicBezTo>
                  <a:cubicBezTo>
                    <a:pt x="22112" y="10019"/>
                    <a:pt x="22574" y="9845"/>
                    <a:pt x="23083" y="9653"/>
                  </a:cubicBezTo>
                  <a:lnTo>
                    <a:pt x="23083" y="8997"/>
                  </a:lnTo>
                  <a:cubicBezTo>
                    <a:pt x="21369" y="7915"/>
                    <a:pt x="19623" y="6903"/>
                    <a:pt x="18197" y="5455"/>
                  </a:cubicBezTo>
                  <a:cubicBezTo>
                    <a:pt x="16817" y="4052"/>
                    <a:pt x="15671" y="2502"/>
                    <a:pt x="15273" y="514"/>
                  </a:cubicBezTo>
                  <a:cubicBezTo>
                    <a:pt x="15246" y="376"/>
                    <a:pt x="15071" y="188"/>
                    <a:pt x="14938" y="170"/>
                  </a:cubicBezTo>
                  <a:cubicBezTo>
                    <a:pt x="14365" y="78"/>
                    <a:pt x="13784" y="37"/>
                    <a:pt x="13380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4" name="Google Shape;640;p26"/>
            <p:cNvSpPr/>
            <p:nvPr/>
          </p:nvSpPr>
          <p:spPr>
            <a:xfrm>
              <a:off x="1339725" y="238075"/>
              <a:ext cx="2758000" cy="2769525"/>
            </a:xfrm>
            <a:custGeom>
              <a:avLst/>
              <a:gdLst/>
              <a:ahLst/>
              <a:cxnLst/>
              <a:rect l="l" t="t" r="r" b="b"/>
              <a:pathLst>
                <a:path w="110320" h="110781" extrusionOk="0">
                  <a:moveTo>
                    <a:pt x="96070" y="2736"/>
                  </a:moveTo>
                  <a:lnTo>
                    <a:pt x="96070" y="2736"/>
                  </a:lnTo>
                  <a:cubicBezTo>
                    <a:pt x="96869" y="3502"/>
                    <a:pt x="97670" y="4263"/>
                    <a:pt x="98472" y="5029"/>
                  </a:cubicBezTo>
                  <a:cubicBezTo>
                    <a:pt x="98436" y="5065"/>
                    <a:pt x="98399" y="5101"/>
                    <a:pt x="98367" y="5138"/>
                  </a:cubicBezTo>
                  <a:cubicBezTo>
                    <a:pt x="97780" y="4973"/>
                    <a:pt x="96295" y="3534"/>
                    <a:pt x="96070" y="2736"/>
                  </a:cubicBezTo>
                  <a:close/>
                  <a:moveTo>
                    <a:pt x="85276" y="1457"/>
                  </a:moveTo>
                  <a:lnTo>
                    <a:pt x="85276" y="1457"/>
                  </a:lnTo>
                  <a:cubicBezTo>
                    <a:pt x="83402" y="3887"/>
                    <a:pt x="81000" y="5450"/>
                    <a:pt x="78429" y="6885"/>
                  </a:cubicBezTo>
                  <a:cubicBezTo>
                    <a:pt x="78772" y="5019"/>
                    <a:pt x="82751" y="1842"/>
                    <a:pt x="85276" y="1457"/>
                  </a:cubicBezTo>
                  <a:close/>
                  <a:moveTo>
                    <a:pt x="92797" y="1237"/>
                  </a:moveTo>
                  <a:lnTo>
                    <a:pt x="92797" y="1237"/>
                  </a:lnTo>
                  <a:cubicBezTo>
                    <a:pt x="93632" y="1622"/>
                    <a:pt x="94342" y="1939"/>
                    <a:pt x="95039" y="2282"/>
                  </a:cubicBezTo>
                  <a:cubicBezTo>
                    <a:pt x="95130" y="2324"/>
                    <a:pt x="95167" y="2488"/>
                    <a:pt x="95212" y="2604"/>
                  </a:cubicBezTo>
                  <a:cubicBezTo>
                    <a:pt x="95923" y="4350"/>
                    <a:pt x="97229" y="5509"/>
                    <a:pt x="98875" y="6338"/>
                  </a:cubicBezTo>
                  <a:cubicBezTo>
                    <a:pt x="98967" y="6385"/>
                    <a:pt x="99100" y="6430"/>
                    <a:pt x="99127" y="6508"/>
                  </a:cubicBezTo>
                  <a:cubicBezTo>
                    <a:pt x="99425" y="7283"/>
                    <a:pt x="99701" y="8067"/>
                    <a:pt x="100021" y="8951"/>
                  </a:cubicBezTo>
                  <a:cubicBezTo>
                    <a:pt x="97175" y="7966"/>
                    <a:pt x="93394" y="3942"/>
                    <a:pt x="92797" y="1237"/>
                  </a:cubicBezTo>
                  <a:close/>
                  <a:moveTo>
                    <a:pt x="89181" y="884"/>
                  </a:moveTo>
                  <a:lnTo>
                    <a:pt x="89181" y="884"/>
                  </a:lnTo>
                  <a:cubicBezTo>
                    <a:pt x="88433" y="3698"/>
                    <a:pt x="80254" y="9791"/>
                    <a:pt x="77304" y="9791"/>
                  </a:cubicBezTo>
                  <a:cubicBezTo>
                    <a:pt x="77236" y="9791"/>
                    <a:pt x="77171" y="9788"/>
                    <a:pt x="77108" y="9781"/>
                  </a:cubicBezTo>
                  <a:cubicBezTo>
                    <a:pt x="77411" y="9053"/>
                    <a:pt x="77695" y="8351"/>
                    <a:pt x="77992" y="7654"/>
                  </a:cubicBezTo>
                  <a:cubicBezTo>
                    <a:pt x="78015" y="7604"/>
                    <a:pt x="78103" y="7572"/>
                    <a:pt x="78162" y="7539"/>
                  </a:cubicBezTo>
                  <a:cubicBezTo>
                    <a:pt x="78996" y="7131"/>
                    <a:pt x="79877" y="6797"/>
                    <a:pt x="80651" y="6298"/>
                  </a:cubicBezTo>
                  <a:cubicBezTo>
                    <a:pt x="82251" y="5275"/>
                    <a:pt x="83855" y="4239"/>
                    <a:pt x="85138" y="2804"/>
                  </a:cubicBezTo>
                  <a:cubicBezTo>
                    <a:pt x="85427" y="2480"/>
                    <a:pt x="85734" y="2145"/>
                    <a:pt x="85927" y="1760"/>
                  </a:cubicBezTo>
                  <a:cubicBezTo>
                    <a:pt x="86147" y="1315"/>
                    <a:pt x="86449" y="1109"/>
                    <a:pt x="86930" y="1081"/>
                  </a:cubicBezTo>
                  <a:cubicBezTo>
                    <a:pt x="87673" y="1035"/>
                    <a:pt x="88411" y="953"/>
                    <a:pt x="89181" y="884"/>
                  </a:cubicBezTo>
                  <a:close/>
                  <a:moveTo>
                    <a:pt x="101046" y="15939"/>
                  </a:moveTo>
                  <a:cubicBezTo>
                    <a:pt x="101214" y="15939"/>
                    <a:pt x="101401" y="15973"/>
                    <a:pt x="101608" y="16042"/>
                  </a:cubicBezTo>
                  <a:cubicBezTo>
                    <a:pt x="101791" y="16101"/>
                    <a:pt x="102002" y="16092"/>
                    <a:pt x="102199" y="16110"/>
                  </a:cubicBezTo>
                  <a:cubicBezTo>
                    <a:pt x="102749" y="16152"/>
                    <a:pt x="103299" y="16147"/>
                    <a:pt x="103840" y="16229"/>
                  </a:cubicBezTo>
                  <a:cubicBezTo>
                    <a:pt x="105027" y="16417"/>
                    <a:pt x="105668" y="17027"/>
                    <a:pt x="105784" y="18205"/>
                  </a:cubicBezTo>
                  <a:cubicBezTo>
                    <a:pt x="105898" y="19387"/>
                    <a:pt x="106411" y="20163"/>
                    <a:pt x="107524" y="20625"/>
                  </a:cubicBezTo>
                  <a:cubicBezTo>
                    <a:pt x="108441" y="21006"/>
                    <a:pt x="108941" y="21803"/>
                    <a:pt x="109005" y="22775"/>
                  </a:cubicBezTo>
                  <a:cubicBezTo>
                    <a:pt x="108492" y="21405"/>
                    <a:pt x="106960" y="21341"/>
                    <a:pt x="106099" y="20432"/>
                  </a:cubicBezTo>
                  <a:cubicBezTo>
                    <a:pt x="105701" y="20016"/>
                    <a:pt x="105234" y="19616"/>
                    <a:pt x="104991" y="19116"/>
                  </a:cubicBezTo>
                  <a:cubicBezTo>
                    <a:pt x="104536" y="18192"/>
                    <a:pt x="103932" y="17563"/>
                    <a:pt x="102905" y="17348"/>
                  </a:cubicBezTo>
                  <a:cubicBezTo>
                    <a:pt x="102424" y="17247"/>
                    <a:pt x="101970" y="17022"/>
                    <a:pt x="101488" y="16917"/>
                  </a:cubicBezTo>
                  <a:cubicBezTo>
                    <a:pt x="101011" y="16816"/>
                    <a:pt x="100521" y="16798"/>
                    <a:pt x="100049" y="16743"/>
                  </a:cubicBezTo>
                  <a:cubicBezTo>
                    <a:pt x="100255" y="16207"/>
                    <a:pt x="100578" y="15939"/>
                    <a:pt x="101046" y="15939"/>
                  </a:cubicBezTo>
                  <a:close/>
                  <a:moveTo>
                    <a:pt x="98706" y="19456"/>
                  </a:moveTo>
                  <a:cubicBezTo>
                    <a:pt x="99526" y="21111"/>
                    <a:pt x="101047" y="21194"/>
                    <a:pt x="102537" y="21271"/>
                  </a:cubicBezTo>
                  <a:cubicBezTo>
                    <a:pt x="104398" y="21372"/>
                    <a:pt x="105608" y="22468"/>
                    <a:pt x="105759" y="24384"/>
                  </a:cubicBezTo>
                  <a:cubicBezTo>
                    <a:pt x="105562" y="24132"/>
                    <a:pt x="105338" y="23888"/>
                    <a:pt x="105168" y="23619"/>
                  </a:cubicBezTo>
                  <a:cubicBezTo>
                    <a:pt x="104665" y="22834"/>
                    <a:pt x="103927" y="22510"/>
                    <a:pt x="103033" y="22496"/>
                  </a:cubicBezTo>
                  <a:cubicBezTo>
                    <a:pt x="102973" y="22494"/>
                    <a:pt x="102913" y="22494"/>
                    <a:pt x="102854" y="22494"/>
                  </a:cubicBezTo>
                  <a:cubicBezTo>
                    <a:pt x="102441" y="22494"/>
                    <a:pt x="102024" y="22519"/>
                    <a:pt x="101612" y="22555"/>
                  </a:cubicBezTo>
                  <a:cubicBezTo>
                    <a:pt x="101491" y="22565"/>
                    <a:pt x="101375" y="22571"/>
                    <a:pt x="101264" y="22571"/>
                  </a:cubicBezTo>
                  <a:cubicBezTo>
                    <a:pt x="100322" y="22571"/>
                    <a:pt x="99704" y="22183"/>
                    <a:pt x="99229" y="21281"/>
                  </a:cubicBezTo>
                  <a:cubicBezTo>
                    <a:pt x="98990" y="20832"/>
                    <a:pt x="98765" y="20369"/>
                    <a:pt x="98569" y="19902"/>
                  </a:cubicBezTo>
                  <a:cubicBezTo>
                    <a:pt x="98523" y="19786"/>
                    <a:pt x="98618" y="19612"/>
                    <a:pt x="98706" y="19456"/>
                  </a:cubicBezTo>
                  <a:close/>
                  <a:moveTo>
                    <a:pt x="78278" y="17078"/>
                  </a:moveTo>
                  <a:cubicBezTo>
                    <a:pt x="78475" y="17848"/>
                    <a:pt x="78915" y="18526"/>
                    <a:pt x="78415" y="19351"/>
                  </a:cubicBezTo>
                  <a:cubicBezTo>
                    <a:pt x="77847" y="20287"/>
                    <a:pt x="77049" y="20801"/>
                    <a:pt x="76028" y="21048"/>
                  </a:cubicBezTo>
                  <a:cubicBezTo>
                    <a:pt x="75816" y="21098"/>
                    <a:pt x="75597" y="21126"/>
                    <a:pt x="75381" y="21163"/>
                  </a:cubicBezTo>
                  <a:cubicBezTo>
                    <a:pt x="74556" y="21300"/>
                    <a:pt x="74024" y="21744"/>
                    <a:pt x="73855" y="22592"/>
                  </a:cubicBezTo>
                  <a:cubicBezTo>
                    <a:pt x="73717" y="23285"/>
                    <a:pt x="73410" y="23894"/>
                    <a:pt x="72796" y="24417"/>
                  </a:cubicBezTo>
                  <a:cubicBezTo>
                    <a:pt x="72461" y="23629"/>
                    <a:pt x="72109" y="22909"/>
                    <a:pt x="71866" y="22148"/>
                  </a:cubicBezTo>
                  <a:cubicBezTo>
                    <a:pt x="71788" y="21905"/>
                    <a:pt x="71935" y="21488"/>
                    <a:pt x="72122" y="21277"/>
                  </a:cubicBezTo>
                  <a:cubicBezTo>
                    <a:pt x="72728" y="20584"/>
                    <a:pt x="73515" y="20163"/>
                    <a:pt x="74419" y="19961"/>
                  </a:cubicBezTo>
                  <a:cubicBezTo>
                    <a:pt x="75647" y="19685"/>
                    <a:pt x="76738" y="19163"/>
                    <a:pt x="77535" y="18146"/>
                  </a:cubicBezTo>
                  <a:cubicBezTo>
                    <a:pt x="77783" y="17825"/>
                    <a:pt x="78003" y="17476"/>
                    <a:pt x="78278" y="17078"/>
                  </a:cubicBezTo>
                  <a:close/>
                  <a:moveTo>
                    <a:pt x="100337" y="17290"/>
                  </a:moveTo>
                  <a:cubicBezTo>
                    <a:pt x="100539" y="17290"/>
                    <a:pt x="100752" y="17346"/>
                    <a:pt x="100945" y="17399"/>
                  </a:cubicBezTo>
                  <a:cubicBezTo>
                    <a:pt x="101738" y="17609"/>
                    <a:pt x="102550" y="17815"/>
                    <a:pt x="103288" y="18159"/>
                  </a:cubicBezTo>
                  <a:cubicBezTo>
                    <a:pt x="103678" y="18343"/>
                    <a:pt x="104054" y="18760"/>
                    <a:pt x="104223" y="19163"/>
                  </a:cubicBezTo>
                  <a:cubicBezTo>
                    <a:pt x="104806" y="20529"/>
                    <a:pt x="105901" y="21312"/>
                    <a:pt x="107157" y="21909"/>
                  </a:cubicBezTo>
                  <a:cubicBezTo>
                    <a:pt x="107863" y="22243"/>
                    <a:pt x="108254" y="22797"/>
                    <a:pt x="108528" y="23472"/>
                  </a:cubicBezTo>
                  <a:cubicBezTo>
                    <a:pt x="108574" y="23581"/>
                    <a:pt x="108565" y="23802"/>
                    <a:pt x="108487" y="23870"/>
                  </a:cubicBezTo>
                  <a:lnTo>
                    <a:pt x="108487" y="23871"/>
                  </a:lnTo>
                  <a:cubicBezTo>
                    <a:pt x="108035" y="24289"/>
                    <a:pt x="107570" y="24710"/>
                    <a:pt x="106826" y="24710"/>
                  </a:cubicBezTo>
                  <a:cubicBezTo>
                    <a:pt x="106802" y="24710"/>
                    <a:pt x="106778" y="24710"/>
                    <a:pt x="106753" y="24709"/>
                  </a:cubicBezTo>
                  <a:cubicBezTo>
                    <a:pt x="106684" y="24389"/>
                    <a:pt x="106625" y="24103"/>
                    <a:pt x="106561" y="23819"/>
                  </a:cubicBezTo>
                  <a:cubicBezTo>
                    <a:pt x="106103" y="21798"/>
                    <a:pt x="104631" y="20598"/>
                    <a:pt x="102537" y="20506"/>
                  </a:cubicBezTo>
                  <a:cubicBezTo>
                    <a:pt x="101973" y="20483"/>
                    <a:pt x="101395" y="20437"/>
                    <a:pt x="100859" y="20281"/>
                  </a:cubicBezTo>
                  <a:cubicBezTo>
                    <a:pt x="100438" y="20157"/>
                    <a:pt x="100015" y="19910"/>
                    <a:pt x="99695" y="19612"/>
                  </a:cubicBezTo>
                  <a:cubicBezTo>
                    <a:pt x="99140" y="19094"/>
                    <a:pt x="99154" y="18577"/>
                    <a:pt x="99708" y="17637"/>
                  </a:cubicBezTo>
                  <a:cubicBezTo>
                    <a:pt x="99866" y="17371"/>
                    <a:pt x="100093" y="17290"/>
                    <a:pt x="100337" y="17290"/>
                  </a:cubicBezTo>
                  <a:close/>
                  <a:moveTo>
                    <a:pt x="80500" y="21309"/>
                  </a:moveTo>
                  <a:cubicBezTo>
                    <a:pt x="80945" y="21496"/>
                    <a:pt x="81334" y="22523"/>
                    <a:pt x="81019" y="23050"/>
                  </a:cubicBezTo>
                  <a:cubicBezTo>
                    <a:pt x="80931" y="23192"/>
                    <a:pt x="80693" y="23265"/>
                    <a:pt x="80510" y="23317"/>
                  </a:cubicBezTo>
                  <a:cubicBezTo>
                    <a:pt x="79616" y="23569"/>
                    <a:pt x="79464" y="23803"/>
                    <a:pt x="79740" y="24697"/>
                  </a:cubicBezTo>
                  <a:cubicBezTo>
                    <a:pt x="79904" y="25255"/>
                    <a:pt x="80116" y="25806"/>
                    <a:pt x="80321" y="26355"/>
                  </a:cubicBezTo>
                  <a:cubicBezTo>
                    <a:pt x="80491" y="26814"/>
                    <a:pt x="80376" y="27148"/>
                    <a:pt x="79904" y="27318"/>
                  </a:cubicBezTo>
                  <a:cubicBezTo>
                    <a:pt x="79546" y="27444"/>
                    <a:pt x="79177" y="27650"/>
                    <a:pt x="78822" y="27650"/>
                  </a:cubicBezTo>
                  <a:cubicBezTo>
                    <a:pt x="78804" y="27650"/>
                    <a:pt x="78786" y="27649"/>
                    <a:pt x="78768" y="27648"/>
                  </a:cubicBezTo>
                  <a:cubicBezTo>
                    <a:pt x="78657" y="27641"/>
                    <a:pt x="78548" y="27637"/>
                    <a:pt x="78441" y="27637"/>
                  </a:cubicBezTo>
                  <a:cubicBezTo>
                    <a:pt x="77592" y="27637"/>
                    <a:pt x="76830" y="27865"/>
                    <a:pt x="76114" y="28349"/>
                  </a:cubicBezTo>
                  <a:cubicBezTo>
                    <a:pt x="76004" y="28423"/>
                    <a:pt x="75866" y="28464"/>
                    <a:pt x="75737" y="28524"/>
                  </a:cubicBezTo>
                  <a:cubicBezTo>
                    <a:pt x="75721" y="28491"/>
                    <a:pt x="75701" y="28460"/>
                    <a:pt x="75678" y="28431"/>
                  </a:cubicBezTo>
                  <a:cubicBezTo>
                    <a:pt x="75775" y="28321"/>
                    <a:pt x="75861" y="28202"/>
                    <a:pt x="75962" y="28101"/>
                  </a:cubicBezTo>
                  <a:cubicBezTo>
                    <a:pt x="76792" y="27259"/>
                    <a:pt x="76989" y="26231"/>
                    <a:pt x="76833" y="25104"/>
                  </a:cubicBezTo>
                  <a:cubicBezTo>
                    <a:pt x="76700" y="24137"/>
                    <a:pt x="76898" y="23734"/>
                    <a:pt x="77746" y="23267"/>
                  </a:cubicBezTo>
                  <a:cubicBezTo>
                    <a:pt x="78323" y="22950"/>
                    <a:pt x="78924" y="22670"/>
                    <a:pt x="79469" y="22299"/>
                  </a:cubicBezTo>
                  <a:cubicBezTo>
                    <a:pt x="79841" y="22047"/>
                    <a:pt x="80133" y="21671"/>
                    <a:pt x="80500" y="21309"/>
                  </a:cubicBezTo>
                  <a:close/>
                  <a:moveTo>
                    <a:pt x="79112" y="19332"/>
                  </a:moveTo>
                  <a:cubicBezTo>
                    <a:pt x="79314" y="19685"/>
                    <a:pt x="79484" y="19938"/>
                    <a:pt x="79607" y="20208"/>
                  </a:cubicBezTo>
                  <a:cubicBezTo>
                    <a:pt x="79818" y="20667"/>
                    <a:pt x="79666" y="21248"/>
                    <a:pt x="79236" y="21511"/>
                  </a:cubicBezTo>
                  <a:lnTo>
                    <a:pt x="79235" y="21511"/>
                  </a:lnTo>
                  <a:cubicBezTo>
                    <a:pt x="78612" y="21890"/>
                    <a:pt x="77970" y="22243"/>
                    <a:pt x="77324" y="22582"/>
                  </a:cubicBezTo>
                  <a:cubicBezTo>
                    <a:pt x="76344" y="23090"/>
                    <a:pt x="75918" y="23874"/>
                    <a:pt x="76083" y="24970"/>
                  </a:cubicBezTo>
                  <a:cubicBezTo>
                    <a:pt x="76335" y="26634"/>
                    <a:pt x="75702" y="27812"/>
                    <a:pt x="74175" y="28521"/>
                  </a:cubicBezTo>
                  <a:cubicBezTo>
                    <a:pt x="74038" y="28586"/>
                    <a:pt x="73937" y="28733"/>
                    <a:pt x="73800" y="28852"/>
                  </a:cubicBezTo>
                  <a:cubicBezTo>
                    <a:pt x="72925" y="28472"/>
                    <a:pt x="72810" y="28091"/>
                    <a:pt x="73062" y="27244"/>
                  </a:cubicBezTo>
                  <a:cubicBezTo>
                    <a:pt x="73222" y="26720"/>
                    <a:pt x="73232" y="26135"/>
                    <a:pt x="73205" y="25584"/>
                  </a:cubicBezTo>
                  <a:cubicBezTo>
                    <a:pt x="73191" y="25281"/>
                    <a:pt x="73250" y="25103"/>
                    <a:pt x="73410" y="24856"/>
                  </a:cubicBezTo>
                  <a:cubicBezTo>
                    <a:pt x="73827" y="24228"/>
                    <a:pt x="74285" y="23581"/>
                    <a:pt x="74510" y="22871"/>
                  </a:cubicBezTo>
                  <a:cubicBezTo>
                    <a:pt x="74725" y="22188"/>
                    <a:pt x="75120" y="21968"/>
                    <a:pt x="75738" y="21821"/>
                  </a:cubicBezTo>
                  <a:cubicBezTo>
                    <a:pt x="76391" y="21665"/>
                    <a:pt x="77026" y="21445"/>
                    <a:pt x="77636" y="21166"/>
                  </a:cubicBezTo>
                  <a:cubicBezTo>
                    <a:pt x="78360" y="20827"/>
                    <a:pt x="78801" y="20189"/>
                    <a:pt x="79112" y="19332"/>
                  </a:cubicBezTo>
                  <a:close/>
                  <a:moveTo>
                    <a:pt x="90222" y="926"/>
                  </a:moveTo>
                  <a:cubicBezTo>
                    <a:pt x="90626" y="962"/>
                    <a:pt x="91207" y="1003"/>
                    <a:pt x="91780" y="1096"/>
                  </a:cubicBezTo>
                  <a:cubicBezTo>
                    <a:pt x="91913" y="1113"/>
                    <a:pt x="92088" y="1302"/>
                    <a:pt x="92115" y="1439"/>
                  </a:cubicBezTo>
                  <a:cubicBezTo>
                    <a:pt x="92513" y="3428"/>
                    <a:pt x="93659" y="4977"/>
                    <a:pt x="95039" y="6380"/>
                  </a:cubicBezTo>
                  <a:cubicBezTo>
                    <a:pt x="96464" y="7829"/>
                    <a:pt x="98211" y="8841"/>
                    <a:pt x="99925" y="9923"/>
                  </a:cubicBezTo>
                  <a:lnTo>
                    <a:pt x="99925" y="10579"/>
                  </a:lnTo>
                  <a:cubicBezTo>
                    <a:pt x="99416" y="10771"/>
                    <a:pt x="98954" y="10945"/>
                    <a:pt x="98430" y="11142"/>
                  </a:cubicBezTo>
                  <a:cubicBezTo>
                    <a:pt x="97459" y="10583"/>
                    <a:pt x="96386" y="9969"/>
                    <a:pt x="95319" y="9341"/>
                  </a:cubicBezTo>
                  <a:cubicBezTo>
                    <a:pt x="93981" y="8557"/>
                    <a:pt x="92921" y="7508"/>
                    <a:pt x="92151" y="6142"/>
                  </a:cubicBezTo>
                  <a:cubicBezTo>
                    <a:pt x="91817" y="5541"/>
                    <a:pt x="91308" y="5028"/>
                    <a:pt x="90840" y="4514"/>
                  </a:cubicBezTo>
                  <a:cubicBezTo>
                    <a:pt x="90827" y="4500"/>
                    <a:pt x="90799" y="4493"/>
                    <a:pt x="90761" y="4493"/>
                  </a:cubicBezTo>
                  <a:cubicBezTo>
                    <a:pt x="90634" y="4493"/>
                    <a:pt x="90404" y="4568"/>
                    <a:pt x="90309" y="4657"/>
                  </a:cubicBezTo>
                  <a:cubicBezTo>
                    <a:pt x="89351" y="5538"/>
                    <a:pt x="88499" y="6540"/>
                    <a:pt x="87458" y="7306"/>
                  </a:cubicBezTo>
                  <a:cubicBezTo>
                    <a:pt x="85184" y="8978"/>
                    <a:pt x="82788" y="10463"/>
                    <a:pt x="79996" y="11161"/>
                  </a:cubicBezTo>
                  <a:cubicBezTo>
                    <a:pt x="79730" y="11226"/>
                    <a:pt x="79433" y="11256"/>
                    <a:pt x="79216" y="11403"/>
                  </a:cubicBezTo>
                  <a:cubicBezTo>
                    <a:pt x="79001" y="11541"/>
                    <a:pt x="78868" y="11807"/>
                    <a:pt x="78703" y="12018"/>
                  </a:cubicBezTo>
                  <a:cubicBezTo>
                    <a:pt x="78720" y="12017"/>
                    <a:pt x="78737" y="12017"/>
                    <a:pt x="78754" y="12017"/>
                  </a:cubicBezTo>
                  <a:cubicBezTo>
                    <a:pt x="78978" y="12017"/>
                    <a:pt x="79205" y="12031"/>
                    <a:pt x="79431" y="12031"/>
                  </a:cubicBezTo>
                  <a:cubicBezTo>
                    <a:pt x="79618" y="12031"/>
                    <a:pt x="79805" y="12022"/>
                    <a:pt x="79986" y="11986"/>
                  </a:cubicBezTo>
                  <a:cubicBezTo>
                    <a:pt x="81770" y="11637"/>
                    <a:pt x="83347" y="10794"/>
                    <a:pt x="84923" y="9923"/>
                  </a:cubicBezTo>
                  <a:cubicBezTo>
                    <a:pt x="87165" y="8690"/>
                    <a:pt x="89208" y="7251"/>
                    <a:pt x="90817" y="5115"/>
                  </a:cubicBezTo>
                  <a:cubicBezTo>
                    <a:pt x="91386" y="6880"/>
                    <a:pt x="92376" y="8301"/>
                    <a:pt x="93825" y="9323"/>
                  </a:cubicBezTo>
                  <a:cubicBezTo>
                    <a:pt x="95209" y="10303"/>
                    <a:pt x="96634" y="11252"/>
                    <a:pt x="98426" y="11670"/>
                  </a:cubicBezTo>
                  <a:cubicBezTo>
                    <a:pt x="98473" y="11870"/>
                    <a:pt x="98513" y="11970"/>
                    <a:pt x="98605" y="11970"/>
                  </a:cubicBezTo>
                  <a:cubicBezTo>
                    <a:pt x="98683" y="11970"/>
                    <a:pt x="98800" y="11898"/>
                    <a:pt x="98994" y="11752"/>
                  </a:cubicBezTo>
                  <a:cubicBezTo>
                    <a:pt x="99257" y="11556"/>
                    <a:pt x="99511" y="11461"/>
                    <a:pt x="99736" y="11461"/>
                  </a:cubicBezTo>
                  <a:cubicBezTo>
                    <a:pt x="100127" y="11461"/>
                    <a:pt x="100431" y="11749"/>
                    <a:pt x="100544" y="12302"/>
                  </a:cubicBezTo>
                  <a:cubicBezTo>
                    <a:pt x="100782" y="13429"/>
                    <a:pt x="100773" y="14525"/>
                    <a:pt x="99871" y="15428"/>
                  </a:cubicBezTo>
                  <a:cubicBezTo>
                    <a:pt x="99585" y="15714"/>
                    <a:pt x="99334" y="16031"/>
                    <a:pt x="99119" y="16372"/>
                  </a:cubicBezTo>
                  <a:cubicBezTo>
                    <a:pt x="98981" y="16587"/>
                    <a:pt x="98899" y="16853"/>
                    <a:pt x="98848" y="17105"/>
                  </a:cubicBezTo>
                  <a:cubicBezTo>
                    <a:pt x="98638" y="18118"/>
                    <a:pt x="98087" y="18907"/>
                    <a:pt x="97308" y="19567"/>
                  </a:cubicBezTo>
                  <a:cubicBezTo>
                    <a:pt x="95943" y="20735"/>
                    <a:pt x="94361" y="21387"/>
                    <a:pt x="92573" y="21537"/>
                  </a:cubicBezTo>
                  <a:cubicBezTo>
                    <a:pt x="92555" y="21537"/>
                    <a:pt x="92542" y="21551"/>
                    <a:pt x="92523" y="21556"/>
                  </a:cubicBezTo>
                  <a:cubicBezTo>
                    <a:pt x="91749" y="21661"/>
                    <a:pt x="91762" y="21661"/>
                    <a:pt x="91904" y="22509"/>
                  </a:cubicBezTo>
                  <a:cubicBezTo>
                    <a:pt x="92083" y="23577"/>
                    <a:pt x="92239" y="24645"/>
                    <a:pt x="92403" y="25712"/>
                  </a:cubicBezTo>
                  <a:cubicBezTo>
                    <a:pt x="92473" y="26162"/>
                    <a:pt x="92560" y="26589"/>
                    <a:pt x="93188" y="26602"/>
                  </a:cubicBezTo>
                  <a:cubicBezTo>
                    <a:pt x="92358" y="27464"/>
                    <a:pt x="91579" y="28293"/>
                    <a:pt x="90768" y="29096"/>
                  </a:cubicBezTo>
                  <a:cubicBezTo>
                    <a:pt x="90594" y="29269"/>
                    <a:pt x="90318" y="29425"/>
                    <a:pt x="90080" y="29439"/>
                  </a:cubicBezTo>
                  <a:cubicBezTo>
                    <a:pt x="89530" y="29476"/>
                    <a:pt x="88985" y="29532"/>
                    <a:pt x="88444" y="29595"/>
                  </a:cubicBezTo>
                  <a:cubicBezTo>
                    <a:pt x="86239" y="29879"/>
                    <a:pt x="84085" y="30397"/>
                    <a:pt x="81940" y="30971"/>
                  </a:cubicBezTo>
                  <a:cubicBezTo>
                    <a:pt x="80280" y="31415"/>
                    <a:pt x="80331" y="31716"/>
                    <a:pt x="80139" y="33115"/>
                  </a:cubicBezTo>
                  <a:cubicBezTo>
                    <a:pt x="79679" y="33165"/>
                    <a:pt x="79208" y="33230"/>
                    <a:pt x="78740" y="33272"/>
                  </a:cubicBezTo>
                  <a:cubicBezTo>
                    <a:pt x="78730" y="33273"/>
                    <a:pt x="78719" y="33273"/>
                    <a:pt x="78707" y="33273"/>
                  </a:cubicBezTo>
                  <a:cubicBezTo>
                    <a:pt x="78600" y="33273"/>
                    <a:pt x="78467" y="33236"/>
                    <a:pt x="78400" y="33171"/>
                  </a:cubicBezTo>
                  <a:cubicBezTo>
                    <a:pt x="77952" y="32698"/>
                    <a:pt x="77516" y="32208"/>
                    <a:pt x="77026" y="31671"/>
                  </a:cubicBezTo>
                  <a:cubicBezTo>
                    <a:pt x="77571" y="31410"/>
                    <a:pt x="78208" y="31072"/>
                    <a:pt x="78873" y="30792"/>
                  </a:cubicBezTo>
                  <a:cubicBezTo>
                    <a:pt x="80986" y="29911"/>
                    <a:pt x="83108" y="29054"/>
                    <a:pt x="85217" y="28175"/>
                  </a:cubicBezTo>
                  <a:cubicBezTo>
                    <a:pt x="85334" y="28127"/>
                    <a:pt x="85434" y="28102"/>
                    <a:pt x="85527" y="28102"/>
                  </a:cubicBezTo>
                  <a:cubicBezTo>
                    <a:pt x="85682" y="28102"/>
                    <a:pt x="85818" y="28171"/>
                    <a:pt x="85982" y="28316"/>
                  </a:cubicBezTo>
                  <a:cubicBezTo>
                    <a:pt x="86405" y="28695"/>
                    <a:pt x="86873" y="29019"/>
                    <a:pt x="87376" y="29284"/>
                  </a:cubicBezTo>
                  <a:cubicBezTo>
                    <a:pt x="87569" y="29385"/>
                    <a:pt x="87803" y="29412"/>
                    <a:pt x="88047" y="29412"/>
                  </a:cubicBezTo>
                  <a:cubicBezTo>
                    <a:pt x="88169" y="29412"/>
                    <a:pt x="88293" y="29405"/>
                    <a:pt x="88415" y="29398"/>
                  </a:cubicBezTo>
                  <a:cubicBezTo>
                    <a:pt x="87939" y="28491"/>
                    <a:pt x="86945" y="28276"/>
                    <a:pt x="86408" y="27739"/>
                  </a:cubicBezTo>
                  <a:cubicBezTo>
                    <a:pt x="86528" y="25888"/>
                    <a:pt x="86637" y="24128"/>
                    <a:pt x="86752" y="22304"/>
                  </a:cubicBezTo>
                  <a:cubicBezTo>
                    <a:pt x="86202" y="22211"/>
                    <a:pt x="85716" y="22175"/>
                    <a:pt x="85253" y="22047"/>
                  </a:cubicBezTo>
                  <a:cubicBezTo>
                    <a:pt x="84080" y="21712"/>
                    <a:pt x="82838" y="21492"/>
                    <a:pt x="81774" y="20937"/>
                  </a:cubicBezTo>
                  <a:cubicBezTo>
                    <a:pt x="80193" y="20121"/>
                    <a:pt x="79556" y="18568"/>
                    <a:pt x="79258" y="16862"/>
                  </a:cubicBezTo>
                  <a:cubicBezTo>
                    <a:pt x="79226" y="16675"/>
                    <a:pt x="78970" y="16469"/>
                    <a:pt x="78768" y="16372"/>
                  </a:cubicBezTo>
                  <a:cubicBezTo>
                    <a:pt x="76902" y="15482"/>
                    <a:pt x="76448" y="14231"/>
                    <a:pt x="76907" y="12449"/>
                  </a:cubicBezTo>
                  <a:cubicBezTo>
                    <a:pt x="76961" y="12224"/>
                    <a:pt x="77209" y="11921"/>
                    <a:pt x="77407" y="11894"/>
                  </a:cubicBezTo>
                  <a:cubicBezTo>
                    <a:pt x="77416" y="11892"/>
                    <a:pt x="77425" y="11892"/>
                    <a:pt x="77434" y="11892"/>
                  </a:cubicBezTo>
                  <a:cubicBezTo>
                    <a:pt x="77621" y="11892"/>
                    <a:pt x="77843" y="12148"/>
                    <a:pt x="78053" y="12279"/>
                  </a:cubicBezTo>
                  <a:cubicBezTo>
                    <a:pt x="78222" y="12384"/>
                    <a:pt x="78392" y="12485"/>
                    <a:pt x="78562" y="12586"/>
                  </a:cubicBezTo>
                  <a:cubicBezTo>
                    <a:pt x="78608" y="12398"/>
                    <a:pt x="78653" y="12205"/>
                    <a:pt x="78703" y="12018"/>
                  </a:cubicBezTo>
                  <a:cubicBezTo>
                    <a:pt x="78470" y="11352"/>
                    <a:pt x="78101" y="11086"/>
                    <a:pt x="77339" y="11086"/>
                  </a:cubicBezTo>
                  <a:cubicBezTo>
                    <a:pt x="77203" y="11086"/>
                    <a:pt x="77055" y="11094"/>
                    <a:pt x="76893" y="11111"/>
                  </a:cubicBezTo>
                  <a:cubicBezTo>
                    <a:pt x="76843" y="10707"/>
                    <a:pt x="76911" y="10528"/>
                    <a:pt x="77415" y="10478"/>
                  </a:cubicBezTo>
                  <a:cubicBezTo>
                    <a:pt x="78181" y="10395"/>
                    <a:pt x="79001" y="10276"/>
                    <a:pt x="79675" y="9933"/>
                  </a:cubicBezTo>
                  <a:cubicBezTo>
                    <a:pt x="81298" y="9098"/>
                    <a:pt x="82879" y="8163"/>
                    <a:pt x="84429" y="7192"/>
                  </a:cubicBezTo>
                  <a:cubicBezTo>
                    <a:pt x="85831" y="6311"/>
                    <a:pt x="86999" y="5147"/>
                    <a:pt x="88036" y="3854"/>
                  </a:cubicBezTo>
                  <a:cubicBezTo>
                    <a:pt x="88356" y="3456"/>
                    <a:pt x="88755" y="3117"/>
                    <a:pt x="89057" y="2709"/>
                  </a:cubicBezTo>
                  <a:cubicBezTo>
                    <a:pt x="89452" y="2177"/>
                    <a:pt x="89786" y="1599"/>
                    <a:pt x="90222" y="926"/>
                  </a:cubicBezTo>
                  <a:close/>
                  <a:moveTo>
                    <a:pt x="93411" y="26965"/>
                  </a:moveTo>
                  <a:cubicBezTo>
                    <a:pt x="95593" y="27492"/>
                    <a:pt x="97812" y="27886"/>
                    <a:pt x="99929" y="28583"/>
                  </a:cubicBezTo>
                  <a:cubicBezTo>
                    <a:pt x="101323" y="29041"/>
                    <a:pt x="102583" y="29917"/>
                    <a:pt x="103216" y="31397"/>
                  </a:cubicBezTo>
                  <a:cubicBezTo>
                    <a:pt x="103317" y="31631"/>
                    <a:pt x="103464" y="31841"/>
                    <a:pt x="103601" y="32094"/>
                  </a:cubicBezTo>
                  <a:cubicBezTo>
                    <a:pt x="103366" y="32167"/>
                    <a:pt x="103179" y="32226"/>
                    <a:pt x="102831" y="32341"/>
                  </a:cubicBezTo>
                  <a:cubicBezTo>
                    <a:pt x="103252" y="32681"/>
                    <a:pt x="103555" y="32965"/>
                    <a:pt x="103894" y="33180"/>
                  </a:cubicBezTo>
                  <a:cubicBezTo>
                    <a:pt x="104952" y="33859"/>
                    <a:pt x="105599" y="34875"/>
                    <a:pt x="106208" y="35925"/>
                  </a:cubicBezTo>
                  <a:cubicBezTo>
                    <a:pt x="106314" y="36099"/>
                    <a:pt x="106337" y="36329"/>
                    <a:pt x="106415" y="36604"/>
                  </a:cubicBezTo>
                  <a:cubicBezTo>
                    <a:pt x="106163" y="36526"/>
                    <a:pt x="105998" y="36480"/>
                    <a:pt x="105805" y="36421"/>
                  </a:cubicBezTo>
                  <a:cubicBezTo>
                    <a:pt x="105742" y="36631"/>
                    <a:pt x="105682" y="36819"/>
                    <a:pt x="105614" y="37035"/>
                  </a:cubicBezTo>
                  <a:cubicBezTo>
                    <a:pt x="105860" y="37176"/>
                    <a:pt x="106090" y="37310"/>
                    <a:pt x="106378" y="37470"/>
                  </a:cubicBezTo>
                  <a:cubicBezTo>
                    <a:pt x="106232" y="37649"/>
                    <a:pt x="106140" y="37864"/>
                    <a:pt x="105980" y="37938"/>
                  </a:cubicBezTo>
                  <a:cubicBezTo>
                    <a:pt x="105255" y="38276"/>
                    <a:pt x="104514" y="38553"/>
                    <a:pt x="103744" y="38553"/>
                  </a:cubicBezTo>
                  <a:cubicBezTo>
                    <a:pt x="103369" y="38553"/>
                    <a:pt x="102987" y="38488"/>
                    <a:pt x="102597" y="38331"/>
                  </a:cubicBezTo>
                  <a:cubicBezTo>
                    <a:pt x="101401" y="37855"/>
                    <a:pt x="100942" y="37075"/>
                    <a:pt x="101020" y="35687"/>
                  </a:cubicBezTo>
                  <a:cubicBezTo>
                    <a:pt x="101076" y="34578"/>
                    <a:pt x="101639" y="33680"/>
                    <a:pt x="102276" y="32818"/>
                  </a:cubicBezTo>
                  <a:cubicBezTo>
                    <a:pt x="102367" y="32694"/>
                    <a:pt x="102386" y="32519"/>
                    <a:pt x="102440" y="32373"/>
                  </a:cubicBezTo>
                  <a:cubicBezTo>
                    <a:pt x="102404" y="32364"/>
                    <a:pt x="102367" y="32355"/>
                    <a:pt x="102326" y="32341"/>
                  </a:cubicBezTo>
                  <a:cubicBezTo>
                    <a:pt x="102212" y="32303"/>
                    <a:pt x="102090" y="32255"/>
                    <a:pt x="101992" y="32255"/>
                  </a:cubicBezTo>
                  <a:cubicBezTo>
                    <a:pt x="101960" y="32255"/>
                    <a:pt x="101930" y="32260"/>
                    <a:pt x="101904" y="32273"/>
                  </a:cubicBezTo>
                  <a:cubicBezTo>
                    <a:pt x="101666" y="32382"/>
                    <a:pt x="101447" y="32580"/>
                    <a:pt x="101291" y="32790"/>
                  </a:cubicBezTo>
                  <a:cubicBezTo>
                    <a:pt x="101011" y="33171"/>
                    <a:pt x="100782" y="33593"/>
                    <a:pt x="100516" y="34023"/>
                  </a:cubicBezTo>
                  <a:cubicBezTo>
                    <a:pt x="100076" y="33899"/>
                    <a:pt x="99608" y="33840"/>
                    <a:pt x="99214" y="33638"/>
                  </a:cubicBezTo>
                  <a:cubicBezTo>
                    <a:pt x="99017" y="33537"/>
                    <a:pt x="98843" y="33189"/>
                    <a:pt x="98834" y="32946"/>
                  </a:cubicBezTo>
                  <a:cubicBezTo>
                    <a:pt x="98807" y="32163"/>
                    <a:pt x="98870" y="31374"/>
                    <a:pt x="98870" y="30586"/>
                  </a:cubicBezTo>
                  <a:cubicBezTo>
                    <a:pt x="98870" y="29710"/>
                    <a:pt x="98595" y="29330"/>
                    <a:pt x="97738" y="29284"/>
                  </a:cubicBezTo>
                  <a:cubicBezTo>
                    <a:pt x="97246" y="29256"/>
                    <a:pt x="96752" y="29248"/>
                    <a:pt x="96258" y="29248"/>
                  </a:cubicBezTo>
                  <a:cubicBezTo>
                    <a:pt x="95526" y="29248"/>
                    <a:pt x="94793" y="29266"/>
                    <a:pt x="94062" y="29266"/>
                  </a:cubicBezTo>
                  <a:lnTo>
                    <a:pt x="91880" y="29266"/>
                  </a:lnTo>
                  <a:cubicBezTo>
                    <a:pt x="92435" y="28532"/>
                    <a:pt x="93375" y="28046"/>
                    <a:pt x="93411" y="26965"/>
                  </a:cubicBezTo>
                  <a:close/>
                  <a:moveTo>
                    <a:pt x="75927" y="32552"/>
                  </a:moveTo>
                  <a:cubicBezTo>
                    <a:pt x="77161" y="32552"/>
                    <a:pt x="77774" y="33429"/>
                    <a:pt x="77870" y="34738"/>
                  </a:cubicBezTo>
                  <a:cubicBezTo>
                    <a:pt x="77884" y="34903"/>
                    <a:pt x="77874" y="35068"/>
                    <a:pt x="77874" y="35233"/>
                  </a:cubicBezTo>
                  <a:cubicBezTo>
                    <a:pt x="77855" y="36998"/>
                    <a:pt x="77278" y="37864"/>
                    <a:pt x="75747" y="38419"/>
                  </a:cubicBezTo>
                  <a:cubicBezTo>
                    <a:pt x="75484" y="38515"/>
                    <a:pt x="75251" y="38563"/>
                    <a:pt x="75045" y="38563"/>
                  </a:cubicBezTo>
                  <a:cubicBezTo>
                    <a:pt x="74493" y="38563"/>
                    <a:pt x="74134" y="38217"/>
                    <a:pt x="73910" y="37507"/>
                  </a:cubicBezTo>
                  <a:cubicBezTo>
                    <a:pt x="73429" y="35962"/>
                    <a:pt x="73653" y="34496"/>
                    <a:pt x="74441" y="33125"/>
                  </a:cubicBezTo>
                  <a:cubicBezTo>
                    <a:pt x="74592" y="32864"/>
                    <a:pt x="75010" y="32671"/>
                    <a:pt x="75335" y="32611"/>
                  </a:cubicBezTo>
                  <a:cubicBezTo>
                    <a:pt x="75546" y="32571"/>
                    <a:pt x="75744" y="32552"/>
                    <a:pt x="75927" y="32552"/>
                  </a:cubicBezTo>
                  <a:close/>
                  <a:moveTo>
                    <a:pt x="28964" y="47925"/>
                  </a:moveTo>
                  <a:cubicBezTo>
                    <a:pt x="28977" y="47957"/>
                    <a:pt x="28995" y="47993"/>
                    <a:pt x="29010" y="48030"/>
                  </a:cubicBezTo>
                  <a:lnTo>
                    <a:pt x="29009" y="48030"/>
                  </a:lnTo>
                  <a:cubicBezTo>
                    <a:pt x="28958" y="48067"/>
                    <a:pt x="28913" y="48113"/>
                    <a:pt x="28854" y="48140"/>
                  </a:cubicBezTo>
                  <a:cubicBezTo>
                    <a:pt x="28354" y="48364"/>
                    <a:pt x="28235" y="48694"/>
                    <a:pt x="28318" y="49268"/>
                  </a:cubicBezTo>
                  <a:cubicBezTo>
                    <a:pt x="28427" y="50055"/>
                    <a:pt x="28345" y="50867"/>
                    <a:pt x="28345" y="51779"/>
                  </a:cubicBezTo>
                  <a:cubicBezTo>
                    <a:pt x="28003" y="51779"/>
                    <a:pt x="27590" y="51856"/>
                    <a:pt x="27206" y="51856"/>
                  </a:cubicBezTo>
                  <a:cubicBezTo>
                    <a:pt x="26962" y="51856"/>
                    <a:pt x="26730" y="51825"/>
                    <a:pt x="26534" y="51725"/>
                  </a:cubicBezTo>
                  <a:cubicBezTo>
                    <a:pt x="26034" y="51468"/>
                    <a:pt x="25287" y="51715"/>
                    <a:pt x="24984" y="50940"/>
                  </a:cubicBezTo>
                  <a:cubicBezTo>
                    <a:pt x="24751" y="50345"/>
                    <a:pt x="24265" y="49854"/>
                    <a:pt x="23848" y="49255"/>
                  </a:cubicBezTo>
                  <a:cubicBezTo>
                    <a:pt x="24797" y="49057"/>
                    <a:pt x="25663" y="48905"/>
                    <a:pt x="26507" y="48685"/>
                  </a:cubicBezTo>
                  <a:cubicBezTo>
                    <a:pt x="27336" y="48466"/>
                    <a:pt x="28148" y="48182"/>
                    <a:pt x="28964" y="47925"/>
                  </a:cubicBezTo>
                  <a:close/>
                  <a:moveTo>
                    <a:pt x="28573" y="52633"/>
                  </a:moveTo>
                  <a:cubicBezTo>
                    <a:pt x="28707" y="53371"/>
                    <a:pt x="28854" y="54168"/>
                    <a:pt x="29004" y="55016"/>
                  </a:cubicBezTo>
                  <a:lnTo>
                    <a:pt x="27372" y="55016"/>
                  </a:lnTo>
                  <a:cubicBezTo>
                    <a:pt x="27033" y="54227"/>
                    <a:pt x="26699" y="53453"/>
                    <a:pt x="26346" y="52633"/>
                  </a:cubicBezTo>
                  <a:close/>
                  <a:moveTo>
                    <a:pt x="22180" y="53050"/>
                  </a:moveTo>
                  <a:lnTo>
                    <a:pt x="22180" y="53050"/>
                  </a:lnTo>
                  <a:cubicBezTo>
                    <a:pt x="23537" y="53319"/>
                    <a:pt x="24856" y="53572"/>
                    <a:pt x="26167" y="53856"/>
                  </a:cubicBezTo>
                  <a:cubicBezTo>
                    <a:pt x="26295" y="53883"/>
                    <a:pt x="26423" y="54066"/>
                    <a:pt x="26484" y="54209"/>
                  </a:cubicBezTo>
                  <a:cubicBezTo>
                    <a:pt x="26585" y="54457"/>
                    <a:pt x="26639" y="54722"/>
                    <a:pt x="26768" y="55176"/>
                  </a:cubicBezTo>
                  <a:cubicBezTo>
                    <a:pt x="25392" y="54928"/>
                    <a:pt x="24123" y="54781"/>
                    <a:pt x="22899" y="54451"/>
                  </a:cubicBezTo>
                  <a:cubicBezTo>
                    <a:pt x="22005" y="54209"/>
                    <a:pt x="22024" y="54081"/>
                    <a:pt x="22180" y="53050"/>
                  </a:cubicBezTo>
                  <a:close/>
                  <a:moveTo>
                    <a:pt x="54929" y="52303"/>
                  </a:moveTo>
                  <a:cubicBezTo>
                    <a:pt x="55153" y="53146"/>
                    <a:pt x="55749" y="53512"/>
                    <a:pt x="56647" y="53563"/>
                  </a:cubicBezTo>
                  <a:cubicBezTo>
                    <a:pt x="56964" y="53581"/>
                    <a:pt x="57293" y="53903"/>
                    <a:pt x="57560" y="54145"/>
                  </a:cubicBezTo>
                  <a:cubicBezTo>
                    <a:pt x="57863" y="54421"/>
                    <a:pt x="58105" y="54764"/>
                    <a:pt x="58435" y="55149"/>
                  </a:cubicBezTo>
                  <a:cubicBezTo>
                    <a:pt x="58059" y="55942"/>
                    <a:pt x="57362" y="56556"/>
                    <a:pt x="56510" y="57006"/>
                  </a:cubicBezTo>
                  <a:cubicBezTo>
                    <a:pt x="56171" y="57185"/>
                    <a:pt x="55814" y="57323"/>
                    <a:pt x="55456" y="57460"/>
                  </a:cubicBezTo>
                  <a:cubicBezTo>
                    <a:pt x="55408" y="57477"/>
                    <a:pt x="55349" y="57486"/>
                    <a:pt x="55290" y="57486"/>
                  </a:cubicBezTo>
                  <a:cubicBezTo>
                    <a:pt x="55224" y="57486"/>
                    <a:pt x="55158" y="57475"/>
                    <a:pt x="55107" y="57451"/>
                  </a:cubicBezTo>
                  <a:cubicBezTo>
                    <a:pt x="54851" y="57317"/>
                    <a:pt x="54571" y="57194"/>
                    <a:pt x="54365" y="56997"/>
                  </a:cubicBezTo>
                  <a:cubicBezTo>
                    <a:pt x="53681" y="56355"/>
                    <a:pt x="52903" y="55960"/>
                    <a:pt x="51968" y="55924"/>
                  </a:cubicBezTo>
                  <a:cubicBezTo>
                    <a:pt x="51674" y="55911"/>
                    <a:pt x="51578" y="55773"/>
                    <a:pt x="51611" y="55503"/>
                  </a:cubicBezTo>
                  <a:cubicBezTo>
                    <a:pt x="51702" y="54691"/>
                    <a:pt x="51912" y="54027"/>
                    <a:pt x="52806" y="53660"/>
                  </a:cubicBezTo>
                  <a:cubicBezTo>
                    <a:pt x="53549" y="53352"/>
                    <a:pt x="54186" y="52788"/>
                    <a:pt x="54929" y="52303"/>
                  </a:cubicBezTo>
                  <a:close/>
                  <a:moveTo>
                    <a:pt x="51562" y="56723"/>
                  </a:moveTo>
                  <a:cubicBezTo>
                    <a:pt x="51573" y="56723"/>
                    <a:pt x="51585" y="56724"/>
                    <a:pt x="51596" y="56725"/>
                  </a:cubicBezTo>
                  <a:cubicBezTo>
                    <a:pt x="52127" y="56780"/>
                    <a:pt x="52697" y="56858"/>
                    <a:pt x="53164" y="57097"/>
                  </a:cubicBezTo>
                  <a:cubicBezTo>
                    <a:pt x="53961" y="57509"/>
                    <a:pt x="54695" y="58050"/>
                    <a:pt x="55547" y="58595"/>
                  </a:cubicBezTo>
                  <a:cubicBezTo>
                    <a:pt x="55171" y="58847"/>
                    <a:pt x="54787" y="59104"/>
                    <a:pt x="54356" y="59397"/>
                  </a:cubicBezTo>
                  <a:lnTo>
                    <a:pt x="54356" y="59397"/>
                  </a:lnTo>
                  <a:cubicBezTo>
                    <a:pt x="54145" y="58572"/>
                    <a:pt x="53576" y="58243"/>
                    <a:pt x="52920" y="57995"/>
                  </a:cubicBezTo>
                  <a:cubicBezTo>
                    <a:pt x="52242" y="57747"/>
                    <a:pt x="51578" y="57482"/>
                    <a:pt x="50904" y="57225"/>
                  </a:cubicBezTo>
                  <a:cubicBezTo>
                    <a:pt x="50894" y="57156"/>
                    <a:pt x="50886" y="57092"/>
                    <a:pt x="50877" y="57028"/>
                  </a:cubicBezTo>
                  <a:cubicBezTo>
                    <a:pt x="51103" y="56923"/>
                    <a:pt x="51342" y="56723"/>
                    <a:pt x="51562" y="56723"/>
                  </a:cubicBezTo>
                  <a:close/>
                  <a:moveTo>
                    <a:pt x="97436" y="30082"/>
                  </a:moveTo>
                  <a:cubicBezTo>
                    <a:pt x="98026" y="30082"/>
                    <a:pt x="98058" y="30197"/>
                    <a:pt x="98078" y="30939"/>
                  </a:cubicBezTo>
                  <a:cubicBezTo>
                    <a:pt x="98097" y="31654"/>
                    <a:pt x="98083" y="32364"/>
                    <a:pt x="98083" y="33106"/>
                  </a:cubicBezTo>
                  <a:lnTo>
                    <a:pt x="98083" y="33106"/>
                  </a:lnTo>
                  <a:cubicBezTo>
                    <a:pt x="97738" y="33148"/>
                    <a:pt x="97487" y="33157"/>
                    <a:pt x="97249" y="33211"/>
                  </a:cubicBezTo>
                  <a:cubicBezTo>
                    <a:pt x="95389" y="33651"/>
                    <a:pt x="94463" y="35018"/>
                    <a:pt x="93949" y="36695"/>
                  </a:cubicBezTo>
                  <a:cubicBezTo>
                    <a:pt x="93042" y="39661"/>
                    <a:pt x="92634" y="42718"/>
                    <a:pt x="92753" y="45807"/>
                  </a:cubicBezTo>
                  <a:cubicBezTo>
                    <a:pt x="92895" y="49446"/>
                    <a:pt x="93216" y="53077"/>
                    <a:pt x="93459" y="56711"/>
                  </a:cubicBezTo>
                  <a:cubicBezTo>
                    <a:pt x="93522" y="57623"/>
                    <a:pt x="93600" y="58536"/>
                    <a:pt x="93665" y="59452"/>
                  </a:cubicBezTo>
                  <a:cubicBezTo>
                    <a:pt x="93678" y="59590"/>
                    <a:pt x="93642" y="59732"/>
                    <a:pt x="93633" y="59870"/>
                  </a:cubicBezTo>
                  <a:cubicBezTo>
                    <a:pt x="93577" y="59897"/>
                    <a:pt x="93527" y="59924"/>
                    <a:pt x="93472" y="59952"/>
                  </a:cubicBezTo>
                  <a:cubicBezTo>
                    <a:pt x="92441" y="58814"/>
                    <a:pt x="91377" y="57710"/>
                    <a:pt x="90392" y="56532"/>
                  </a:cubicBezTo>
                  <a:cubicBezTo>
                    <a:pt x="89553" y="55524"/>
                    <a:pt x="88833" y="54415"/>
                    <a:pt x="88004" y="53393"/>
                  </a:cubicBezTo>
                  <a:cubicBezTo>
                    <a:pt x="87808" y="53149"/>
                    <a:pt x="87634" y="53031"/>
                    <a:pt x="87472" y="53031"/>
                  </a:cubicBezTo>
                  <a:cubicBezTo>
                    <a:pt x="87276" y="53031"/>
                    <a:pt x="87097" y="53202"/>
                    <a:pt x="86917" y="53534"/>
                  </a:cubicBezTo>
                  <a:cubicBezTo>
                    <a:pt x="86675" y="53984"/>
                    <a:pt x="86477" y="54461"/>
                    <a:pt x="86253" y="54920"/>
                  </a:cubicBezTo>
                  <a:cubicBezTo>
                    <a:pt x="85464" y="56523"/>
                    <a:pt x="84672" y="58128"/>
                    <a:pt x="83751" y="59737"/>
                  </a:cubicBezTo>
                  <a:cubicBezTo>
                    <a:pt x="83439" y="58674"/>
                    <a:pt x="83122" y="57610"/>
                    <a:pt x="82819" y="56542"/>
                  </a:cubicBezTo>
                  <a:cubicBezTo>
                    <a:pt x="81069" y="50378"/>
                    <a:pt x="80772" y="44065"/>
                    <a:pt x="80922" y="37708"/>
                  </a:cubicBezTo>
                  <a:cubicBezTo>
                    <a:pt x="80958" y="36114"/>
                    <a:pt x="81032" y="34519"/>
                    <a:pt x="81046" y="32928"/>
                  </a:cubicBezTo>
                  <a:cubicBezTo>
                    <a:pt x="81050" y="32350"/>
                    <a:pt x="81275" y="32033"/>
                    <a:pt x="81812" y="31896"/>
                  </a:cubicBezTo>
                  <a:cubicBezTo>
                    <a:pt x="84649" y="31149"/>
                    <a:pt x="87485" y="30421"/>
                    <a:pt x="90432" y="30306"/>
                  </a:cubicBezTo>
                  <a:cubicBezTo>
                    <a:pt x="92683" y="30224"/>
                    <a:pt x="94934" y="30146"/>
                    <a:pt x="97189" y="30087"/>
                  </a:cubicBezTo>
                  <a:cubicBezTo>
                    <a:pt x="97281" y="30084"/>
                    <a:pt x="97363" y="30082"/>
                    <a:pt x="97436" y="30082"/>
                  </a:cubicBezTo>
                  <a:close/>
                  <a:moveTo>
                    <a:pt x="16841" y="51527"/>
                  </a:moveTo>
                  <a:cubicBezTo>
                    <a:pt x="16956" y="51527"/>
                    <a:pt x="17073" y="51544"/>
                    <a:pt x="17193" y="51578"/>
                  </a:cubicBezTo>
                  <a:cubicBezTo>
                    <a:pt x="18091" y="51825"/>
                    <a:pt x="18976" y="52105"/>
                    <a:pt x="19856" y="52412"/>
                  </a:cubicBezTo>
                  <a:cubicBezTo>
                    <a:pt x="20438" y="52618"/>
                    <a:pt x="20997" y="52888"/>
                    <a:pt x="21749" y="53210"/>
                  </a:cubicBezTo>
                  <a:cubicBezTo>
                    <a:pt x="20983" y="55726"/>
                    <a:pt x="20222" y="58257"/>
                    <a:pt x="19429" y="60864"/>
                  </a:cubicBezTo>
                  <a:cubicBezTo>
                    <a:pt x="18284" y="60387"/>
                    <a:pt x="17138" y="60053"/>
                    <a:pt x="16143" y="59466"/>
                  </a:cubicBezTo>
                  <a:cubicBezTo>
                    <a:pt x="14414" y="58449"/>
                    <a:pt x="13934" y="57752"/>
                    <a:pt x="14199" y="55703"/>
                  </a:cubicBezTo>
                  <a:cubicBezTo>
                    <a:pt x="14387" y="54264"/>
                    <a:pt x="14915" y="52949"/>
                    <a:pt x="15987" y="51903"/>
                  </a:cubicBezTo>
                  <a:cubicBezTo>
                    <a:pt x="16245" y="51649"/>
                    <a:pt x="16533" y="51527"/>
                    <a:pt x="16841" y="51527"/>
                  </a:cubicBezTo>
                  <a:close/>
                  <a:moveTo>
                    <a:pt x="48447" y="47870"/>
                  </a:moveTo>
                  <a:lnTo>
                    <a:pt x="48447" y="47870"/>
                  </a:lnTo>
                  <a:cubicBezTo>
                    <a:pt x="48970" y="48732"/>
                    <a:pt x="48254" y="49411"/>
                    <a:pt x="48612" y="50062"/>
                  </a:cubicBezTo>
                  <a:cubicBezTo>
                    <a:pt x="49584" y="49593"/>
                    <a:pt x="50482" y="49112"/>
                    <a:pt x="51418" y="48718"/>
                  </a:cubicBezTo>
                  <a:cubicBezTo>
                    <a:pt x="51855" y="48535"/>
                    <a:pt x="52295" y="48429"/>
                    <a:pt x="52731" y="48429"/>
                  </a:cubicBezTo>
                  <a:cubicBezTo>
                    <a:pt x="53244" y="48429"/>
                    <a:pt x="53752" y="48576"/>
                    <a:pt x="54245" y="48916"/>
                  </a:cubicBezTo>
                  <a:cubicBezTo>
                    <a:pt x="54800" y="49291"/>
                    <a:pt x="55162" y="49937"/>
                    <a:pt x="54914" y="50561"/>
                  </a:cubicBezTo>
                  <a:lnTo>
                    <a:pt x="54915" y="50561"/>
                  </a:lnTo>
                  <a:cubicBezTo>
                    <a:pt x="54691" y="51120"/>
                    <a:pt x="54369" y="51702"/>
                    <a:pt x="53938" y="52111"/>
                  </a:cubicBezTo>
                  <a:cubicBezTo>
                    <a:pt x="52756" y="53229"/>
                    <a:pt x="51266" y="53642"/>
                    <a:pt x="49666" y="53737"/>
                  </a:cubicBezTo>
                  <a:cubicBezTo>
                    <a:pt x="48791" y="53788"/>
                    <a:pt x="47920" y="53871"/>
                    <a:pt x="47045" y="53958"/>
                  </a:cubicBezTo>
                  <a:cubicBezTo>
                    <a:pt x="46908" y="53966"/>
                    <a:pt x="46751" y="54021"/>
                    <a:pt x="46645" y="54109"/>
                  </a:cubicBezTo>
                  <a:cubicBezTo>
                    <a:pt x="45065" y="55401"/>
                    <a:pt x="43222" y="56245"/>
                    <a:pt x="41375" y="57023"/>
                  </a:cubicBezTo>
                  <a:cubicBezTo>
                    <a:pt x="39102" y="57986"/>
                    <a:pt x="36782" y="58866"/>
                    <a:pt x="34417" y="59554"/>
                  </a:cubicBezTo>
                  <a:cubicBezTo>
                    <a:pt x="32084" y="60233"/>
                    <a:pt x="29691" y="60769"/>
                    <a:pt x="27290" y="61098"/>
                  </a:cubicBezTo>
                  <a:cubicBezTo>
                    <a:pt x="26576" y="61198"/>
                    <a:pt x="25853" y="61229"/>
                    <a:pt x="25125" y="61229"/>
                  </a:cubicBezTo>
                  <a:cubicBezTo>
                    <a:pt x="24058" y="61229"/>
                    <a:pt x="22982" y="61163"/>
                    <a:pt x="21913" y="61158"/>
                  </a:cubicBezTo>
                  <a:cubicBezTo>
                    <a:pt x="21322" y="61154"/>
                    <a:pt x="20725" y="61089"/>
                    <a:pt x="20134" y="61053"/>
                  </a:cubicBezTo>
                  <a:cubicBezTo>
                    <a:pt x="20813" y="58908"/>
                    <a:pt x="21464" y="56840"/>
                    <a:pt x="22124" y="54755"/>
                  </a:cubicBezTo>
                  <a:cubicBezTo>
                    <a:pt x="23426" y="55626"/>
                    <a:pt x="24993" y="55612"/>
                    <a:pt x="26542" y="55727"/>
                  </a:cubicBezTo>
                  <a:cubicBezTo>
                    <a:pt x="27330" y="55784"/>
                    <a:pt x="28113" y="55812"/>
                    <a:pt x="28891" y="55812"/>
                  </a:cubicBezTo>
                  <a:cubicBezTo>
                    <a:pt x="33662" y="55812"/>
                    <a:pt x="38260" y="54768"/>
                    <a:pt x="42741" y="53050"/>
                  </a:cubicBezTo>
                  <a:cubicBezTo>
                    <a:pt x="43662" y="52702"/>
                    <a:pt x="44565" y="52252"/>
                    <a:pt x="45376" y="51707"/>
                  </a:cubicBezTo>
                  <a:cubicBezTo>
                    <a:pt x="45917" y="51341"/>
                    <a:pt x="46306" y="50740"/>
                    <a:pt x="46733" y="50218"/>
                  </a:cubicBezTo>
                  <a:cubicBezTo>
                    <a:pt x="47164" y="49694"/>
                    <a:pt x="47558" y="49145"/>
                    <a:pt x="47962" y="48600"/>
                  </a:cubicBezTo>
                  <a:cubicBezTo>
                    <a:pt x="48136" y="48366"/>
                    <a:pt x="48287" y="48114"/>
                    <a:pt x="48447" y="47870"/>
                  </a:cubicBezTo>
                  <a:close/>
                  <a:moveTo>
                    <a:pt x="14822" y="59842"/>
                  </a:moveTo>
                  <a:cubicBezTo>
                    <a:pt x="15863" y="60260"/>
                    <a:pt x="16890" y="60709"/>
                    <a:pt x="17944" y="61089"/>
                  </a:cubicBezTo>
                  <a:cubicBezTo>
                    <a:pt x="18599" y="61333"/>
                    <a:pt x="19387" y="61126"/>
                    <a:pt x="19970" y="61718"/>
                  </a:cubicBezTo>
                  <a:cubicBezTo>
                    <a:pt x="20117" y="61868"/>
                    <a:pt x="20451" y="61877"/>
                    <a:pt x="20704" y="61882"/>
                  </a:cubicBezTo>
                  <a:cubicBezTo>
                    <a:pt x="22784" y="61923"/>
                    <a:pt x="24869" y="61950"/>
                    <a:pt x="26951" y="61983"/>
                  </a:cubicBezTo>
                  <a:lnTo>
                    <a:pt x="27515" y="61983"/>
                  </a:lnTo>
                  <a:lnTo>
                    <a:pt x="27515" y="63532"/>
                  </a:lnTo>
                  <a:cubicBezTo>
                    <a:pt x="27306" y="63598"/>
                    <a:pt x="26886" y="63628"/>
                    <a:pt x="26319" y="63628"/>
                  </a:cubicBezTo>
                  <a:cubicBezTo>
                    <a:pt x="23269" y="63628"/>
                    <a:pt x="15962" y="62769"/>
                    <a:pt x="14277" y="62111"/>
                  </a:cubicBezTo>
                  <a:cubicBezTo>
                    <a:pt x="14474" y="61305"/>
                    <a:pt x="14662" y="60525"/>
                    <a:pt x="14822" y="59842"/>
                  </a:cubicBezTo>
                  <a:close/>
                  <a:moveTo>
                    <a:pt x="14049" y="62688"/>
                  </a:moveTo>
                  <a:cubicBezTo>
                    <a:pt x="15213" y="63418"/>
                    <a:pt x="16501" y="63426"/>
                    <a:pt x="17762" y="63578"/>
                  </a:cubicBezTo>
                  <a:cubicBezTo>
                    <a:pt x="20049" y="63858"/>
                    <a:pt x="22327" y="64192"/>
                    <a:pt x="24618" y="64430"/>
                  </a:cubicBezTo>
                  <a:cubicBezTo>
                    <a:pt x="24982" y="64468"/>
                    <a:pt x="25349" y="64480"/>
                    <a:pt x="25720" y="64480"/>
                  </a:cubicBezTo>
                  <a:cubicBezTo>
                    <a:pt x="26325" y="64480"/>
                    <a:pt x="26940" y="64449"/>
                    <a:pt x="27571" y="64449"/>
                  </a:cubicBezTo>
                  <a:cubicBezTo>
                    <a:pt x="27634" y="65181"/>
                    <a:pt x="27694" y="65865"/>
                    <a:pt x="27763" y="66666"/>
                  </a:cubicBezTo>
                  <a:cubicBezTo>
                    <a:pt x="27145" y="66675"/>
                    <a:pt x="26529" y="66680"/>
                    <a:pt x="25914" y="66680"/>
                  </a:cubicBezTo>
                  <a:cubicBezTo>
                    <a:pt x="21588" y="66680"/>
                    <a:pt x="17316" y="66434"/>
                    <a:pt x="13021" y="65467"/>
                  </a:cubicBezTo>
                  <a:cubicBezTo>
                    <a:pt x="13356" y="64558"/>
                    <a:pt x="13696" y="63641"/>
                    <a:pt x="14049" y="62688"/>
                  </a:cubicBezTo>
                  <a:close/>
                  <a:moveTo>
                    <a:pt x="12785" y="66143"/>
                  </a:moveTo>
                  <a:cubicBezTo>
                    <a:pt x="17182" y="67364"/>
                    <a:pt x="21649" y="67549"/>
                    <a:pt x="26165" y="67549"/>
                  </a:cubicBezTo>
                  <a:cubicBezTo>
                    <a:pt x="26737" y="67549"/>
                    <a:pt x="27309" y="67546"/>
                    <a:pt x="27882" y="67542"/>
                  </a:cubicBezTo>
                  <a:cubicBezTo>
                    <a:pt x="27933" y="67960"/>
                    <a:pt x="27983" y="68408"/>
                    <a:pt x="28034" y="68858"/>
                  </a:cubicBezTo>
                  <a:cubicBezTo>
                    <a:pt x="28079" y="69289"/>
                    <a:pt x="28116" y="69724"/>
                    <a:pt x="28156" y="70160"/>
                  </a:cubicBezTo>
                  <a:lnTo>
                    <a:pt x="28157" y="70160"/>
                  </a:lnTo>
                  <a:cubicBezTo>
                    <a:pt x="26774" y="70365"/>
                    <a:pt x="25399" y="70446"/>
                    <a:pt x="24029" y="70446"/>
                  </a:cubicBezTo>
                  <a:cubicBezTo>
                    <a:pt x="19987" y="70446"/>
                    <a:pt x="15980" y="69739"/>
                    <a:pt x="11876" y="69416"/>
                  </a:cubicBezTo>
                  <a:cubicBezTo>
                    <a:pt x="12212" y="68220"/>
                    <a:pt x="12486" y="67220"/>
                    <a:pt x="12785" y="66143"/>
                  </a:cubicBezTo>
                  <a:close/>
                  <a:moveTo>
                    <a:pt x="50997" y="58263"/>
                  </a:moveTo>
                  <a:cubicBezTo>
                    <a:pt x="51037" y="58263"/>
                    <a:pt x="51074" y="58268"/>
                    <a:pt x="51105" y="58279"/>
                  </a:cubicBezTo>
                  <a:cubicBezTo>
                    <a:pt x="51734" y="58481"/>
                    <a:pt x="52352" y="58706"/>
                    <a:pt x="52958" y="58962"/>
                  </a:cubicBezTo>
                  <a:cubicBezTo>
                    <a:pt x="53484" y="59191"/>
                    <a:pt x="53595" y="59516"/>
                    <a:pt x="53334" y="60025"/>
                  </a:cubicBezTo>
                  <a:cubicBezTo>
                    <a:pt x="53128" y="60433"/>
                    <a:pt x="52867" y="60809"/>
                    <a:pt x="52642" y="61208"/>
                  </a:cubicBezTo>
                  <a:cubicBezTo>
                    <a:pt x="51478" y="63303"/>
                    <a:pt x="50391" y="65448"/>
                    <a:pt x="48932" y="67354"/>
                  </a:cubicBezTo>
                  <a:cubicBezTo>
                    <a:pt x="47690" y="68981"/>
                    <a:pt x="46393" y="70567"/>
                    <a:pt x="45059" y="72117"/>
                  </a:cubicBezTo>
                  <a:cubicBezTo>
                    <a:pt x="44565" y="72689"/>
                    <a:pt x="43919" y="73143"/>
                    <a:pt x="43290" y="73583"/>
                  </a:cubicBezTo>
                  <a:cubicBezTo>
                    <a:pt x="43119" y="73705"/>
                    <a:pt x="42865" y="73768"/>
                    <a:pt x="42628" y="73768"/>
                  </a:cubicBezTo>
                  <a:cubicBezTo>
                    <a:pt x="42536" y="73768"/>
                    <a:pt x="42446" y="73758"/>
                    <a:pt x="42365" y="73739"/>
                  </a:cubicBezTo>
                  <a:cubicBezTo>
                    <a:pt x="42213" y="73707"/>
                    <a:pt x="42145" y="73303"/>
                    <a:pt x="42080" y="73153"/>
                  </a:cubicBezTo>
                  <a:cubicBezTo>
                    <a:pt x="42287" y="71567"/>
                    <a:pt x="42676" y="70146"/>
                    <a:pt x="43391" y="68862"/>
                  </a:cubicBezTo>
                  <a:cubicBezTo>
                    <a:pt x="44651" y="66593"/>
                    <a:pt x="45922" y="64316"/>
                    <a:pt x="47365" y="62166"/>
                  </a:cubicBezTo>
                  <a:cubicBezTo>
                    <a:pt x="48287" y="60795"/>
                    <a:pt x="49525" y="59636"/>
                    <a:pt x="50633" y="58399"/>
                  </a:cubicBezTo>
                  <a:cubicBezTo>
                    <a:pt x="50707" y="58317"/>
                    <a:pt x="50867" y="58263"/>
                    <a:pt x="50997" y="58263"/>
                  </a:cubicBezTo>
                  <a:close/>
                  <a:moveTo>
                    <a:pt x="11643" y="70215"/>
                  </a:moveTo>
                  <a:cubicBezTo>
                    <a:pt x="15797" y="70739"/>
                    <a:pt x="19910" y="71405"/>
                    <a:pt x="24065" y="71405"/>
                  </a:cubicBezTo>
                  <a:cubicBezTo>
                    <a:pt x="25434" y="71405"/>
                    <a:pt x="26808" y="71333"/>
                    <a:pt x="28189" y="71159"/>
                  </a:cubicBezTo>
                  <a:lnTo>
                    <a:pt x="28189" y="74220"/>
                  </a:lnTo>
                  <a:lnTo>
                    <a:pt x="28188" y="74220"/>
                  </a:lnTo>
                  <a:cubicBezTo>
                    <a:pt x="27166" y="74285"/>
                    <a:pt x="26204" y="74399"/>
                    <a:pt x="25237" y="74399"/>
                  </a:cubicBezTo>
                  <a:cubicBezTo>
                    <a:pt x="23499" y="74399"/>
                    <a:pt x="21758" y="74376"/>
                    <a:pt x="20025" y="74285"/>
                  </a:cubicBezTo>
                  <a:cubicBezTo>
                    <a:pt x="17641" y="74161"/>
                    <a:pt x="15281" y="73854"/>
                    <a:pt x="12985" y="73180"/>
                  </a:cubicBezTo>
                  <a:cubicBezTo>
                    <a:pt x="12412" y="73010"/>
                    <a:pt x="11862" y="72745"/>
                    <a:pt x="11330" y="72470"/>
                  </a:cubicBezTo>
                  <a:cubicBezTo>
                    <a:pt x="11197" y="72401"/>
                    <a:pt x="11088" y="72098"/>
                    <a:pt x="11124" y="71938"/>
                  </a:cubicBezTo>
                  <a:cubicBezTo>
                    <a:pt x="11275" y="71319"/>
                    <a:pt x="11487" y="70714"/>
                    <a:pt x="11643" y="70215"/>
                  </a:cubicBezTo>
                  <a:close/>
                  <a:moveTo>
                    <a:pt x="14315" y="87837"/>
                  </a:moveTo>
                  <a:cubicBezTo>
                    <a:pt x="14542" y="87837"/>
                    <a:pt x="14769" y="87896"/>
                    <a:pt x="14974" y="88017"/>
                  </a:cubicBezTo>
                  <a:cubicBezTo>
                    <a:pt x="15230" y="88168"/>
                    <a:pt x="15331" y="88343"/>
                    <a:pt x="15185" y="88650"/>
                  </a:cubicBezTo>
                  <a:cubicBezTo>
                    <a:pt x="14493" y="90043"/>
                    <a:pt x="13824" y="91441"/>
                    <a:pt x="13127" y="92880"/>
                  </a:cubicBezTo>
                  <a:cubicBezTo>
                    <a:pt x="12273" y="92742"/>
                    <a:pt x="12087" y="92550"/>
                    <a:pt x="12081" y="91711"/>
                  </a:cubicBezTo>
                  <a:cubicBezTo>
                    <a:pt x="12068" y="90460"/>
                    <a:pt x="12462" y="89337"/>
                    <a:pt x="13251" y="88360"/>
                  </a:cubicBezTo>
                  <a:cubicBezTo>
                    <a:pt x="13529" y="88015"/>
                    <a:pt x="13922" y="87837"/>
                    <a:pt x="14315" y="87837"/>
                  </a:cubicBezTo>
                  <a:close/>
                  <a:moveTo>
                    <a:pt x="27121" y="89616"/>
                  </a:moveTo>
                  <a:lnTo>
                    <a:pt x="27121" y="89616"/>
                  </a:lnTo>
                  <a:cubicBezTo>
                    <a:pt x="26859" y="91583"/>
                    <a:pt x="26611" y="93499"/>
                    <a:pt x="26350" y="95479"/>
                  </a:cubicBezTo>
                  <a:cubicBezTo>
                    <a:pt x="25315" y="95039"/>
                    <a:pt x="24705" y="94096"/>
                    <a:pt x="24751" y="93146"/>
                  </a:cubicBezTo>
                  <a:cubicBezTo>
                    <a:pt x="24847" y="91354"/>
                    <a:pt x="25658" y="90085"/>
                    <a:pt x="27121" y="89616"/>
                  </a:cubicBezTo>
                  <a:close/>
                  <a:moveTo>
                    <a:pt x="90097" y="101659"/>
                  </a:moveTo>
                  <a:cubicBezTo>
                    <a:pt x="92760" y="101659"/>
                    <a:pt x="95673" y="102026"/>
                    <a:pt x="98001" y="102763"/>
                  </a:cubicBezTo>
                  <a:lnTo>
                    <a:pt x="83682" y="102763"/>
                  </a:lnTo>
                  <a:cubicBezTo>
                    <a:pt x="85006" y="102028"/>
                    <a:pt x="87425" y="101659"/>
                    <a:pt x="90097" y="101659"/>
                  </a:cubicBezTo>
                  <a:close/>
                  <a:moveTo>
                    <a:pt x="50267" y="101663"/>
                  </a:moveTo>
                  <a:cubicBezTo>
                    <a:pt x="52944" y="101663"/>
                    <a:pt x="55354" y="102034"/>
                    <a:pt x="56666" y="102771"/>
                  </a:cubicBezTo>
                  <a:lnTo>
                    <a:pt x="42301" y="102771"/>
                  </a:lnTo>
                  <a:cubicBezTo>
                    <a:pt x="44672" y="102031"/>
                    <a:pt x="47602" y="101663"/>
                    <a:pt x="50267" y="101663"/>
                  </a:cubicBezTo>
                  <a:close/>
                  <a:moveTo>
                    <a:pt x="11587" y="73602"/>
                  </a:moveTo>
                  <a:cubicBezTo>
                    <a:pt x="15335" y="74858"/>
                    <a:pt x="19221" y="75310"/>
                    <a:pt x="23180" y="75310"/>
                  </a:cubicBezTo>
                  <a:cubicBezTo>
                    <a:pt x="24808" y="75310"/>
                    <a:pt x="26449" y="75234"/>
                    <a:pt x="28097" y="75105"/>
                  </a:cubicBezTo>
                  <a:lnTo>
                    <a:pt x="28097" y="75105"/>
                  </a:lnTo>
                  <a:cubicBezTo>
                    <a:pt x="28097" y="75705"/>
                    <a:pt x="28106" y="76315"/>
                    <a:pt x="28083" y="76925"/>
                  </a:cubicBezTo>
                  <a:cubicBezTo>
                    <a:pt x="28079" y="77026"/>
                    <a:pt x="27923" y="77173"/>
                    <a:pt x="27812" y="77200"/>
                  </a:cubicBezTo>
                  <a:cubicBezTo>
                    <a:pt x="27199" y="77345"/>
                    <a:pt x="26601" y="77516"/>
                    <a:pt x="25972" y="77516"/>
                  </a:cubicBezTo>
                  <a:cubicBezTo>
                    <a:pt x="25666" y="77516"/>
                    <a:pt x="25351" y="77475"/>
                    <a:pt x="25025" y="77370"/>
                  </a:cubicBezTo>
                  <a:cubicBezTo>
                    <a:pt x="24834" y="77309"/>
                    <a:pt x="24628" y="77287"/>
                    <a:pt x="24416" y="77287"/>
                  </a:cubicBezTo>
                  <a:cubicBezTo>
                    <a:pt x="23978" y="77287"/>
                    <a:pt x="23509" y="77380"/>
                    <a:pt x="23068" y="77411"/>
                  </a:cubicBezTo>
                  <a:cubicBezTo>
                    <a:pt x="22358" y="77456"/>
                    <a:pt x="21638" y="77480"/>
                    <a:pt x="20942" y="77617"/>
                  </a:cubicBezTo>
                  <a:cubicBezTo>
                    <a:pt x="20630" y="77681"/>
                    <a:pt x="20271" y="77942"/>
                    <a:pt x="20107" y="78217"/>
                  </a:cubicBezTo>
                  <a:cubicBezTo>
                    <a:pt x="19732" y="78840"/>
                    <a:pt x="19465" y="79528"/>
                    <a:pt x="19149" y="80188"/>
                  </a:cubicBezTo>
                  <a:cubicBezTo>
                    <a:pt x="18668" y="81192"/>
                    <a:pt x="18182" y="82196"/>
                    <a:pt x="17705" y="83204"/>
                  </a:cubicBezTo>
                  <a:cubicBezTo>
                    <a:pt x="17109" y="84460"/>
                    <a:pt x="16522" y="85720"/>
                    <a:pt x="15931" y="86981"/>
                  </a:cubicBezTo>
                  <a:cubicBezTo>
                    <a:pt x="15853" y="87146"/>
                    <a:pt x="15785" y="87312"/>
                    <a:pt x="15721" y="87449"/>
                  </a:cubicBezTo>
                  <a:cubicBezTo>
                    <a:pt x="15331" y="87311"/>
                    <a:pt x="14983" y="87137"/>
                    <a:pt x="14616" y="87073"/>
                  </a:cubicBezTo>
                  <a:cubicBezTo>
                    <a:pt x="14474" y="87049"/>
                    <a:pt x="14337" y="87037"/>
                    <a:pt x="14204" y="87037"/>
                  </a:cubicBezTo>
                  <a:cubicBezTo>
                    <a:pt x="13502" y="87037"/>
                    <a:pt x="12923" y="87366"/>
                    <a:pt x="12458" y="87971"/>
                  </a:cubicBezTo>
                  <a:cubicBezTo>
                    <a:pt x="11633" y="89039"/>
                    <a:pt x="11215" y="90249"/>
                    <a:pt x="11160" y="91583"/>
                  </a:cubicBezTo>
                  <a:cubicBezTo>
                    <a:pt x="11110" y="92862"/>
                    <a:pt x="11512" y="93398"/>
                    <a:pt x="12801" y="93792"/>
                  </a:cubicBezTo>
                  <a:cubicBezTo>
                    <a:pt x="11202" y="97102"/>
                    <a:pt x="9607" y="100397"/>
                    <a:pt x="7975" y="103771"/>
                  </a:cubicBezTo>
                  <a:cubicBezTo>
                    <a:pt x="5684" y="102904"/>
                    <a:pt x="3282" y="102717"/>
                    <a:pt x="1370" y="101323"/>
                  </a:cubicBezTo>
                  <a:cubicBezTo>
                    <a:pt x="4803" y="92005"/>
                    <a:pt x="8209" y="82764"/>
                    <a:pt x="11587" y="73602"/>
                  </a:cubicBezTo>
                  <a:close/>
                  <a:moveTo>
                    <a:pt x="100034" y="103383"/>
                  </a:moveTo>
                  <a:cubicBezTo>
                    <a:pt x="101807" y="103383"/>
                    <a:pt x="103173" y="104273"/>
                    <a:pt x="104600" y="105191"/>
                  </a:cubicBezTo>
                  <a:lnTo>
                    <a:pt x="77489" y="105191"/>
                  </a:lnTo>
                  <a:cubicBezTo>
                    <a:pt x="79105" y="104099"/>
                    <a:pt x="80858" y="103453"/>
                    <a:pt x="82849" y="103453"/>
                  </a:cubicBezTo>
                  <a:cubicBezTo>
                    <a:pt x="82903" y="103453"/>
                    <a:pt x="82957" y="103454"/>
                    <a:pt x="83011" y="103455"/>
                  </a:cubicBezTo>
                  <a:cubicBezTo>
                    <a:pt x="86276" y="103514"/>
                    <a:pt x="89534" y="103518"/>
                    <a:pt x="92797" y="103518"/>
                  </a:cubicBezTo>
                  <a:cubicBezTo>
                    <a:pt x="93840" y="103518"/>
                    <a:pt x="94887" y="103537"/>
                    <a:pt x="95933" y="103537"/>
                  </a:cubicBezTo>
                  <a:cubicBezTo>
                    <a:pt x="97144" y="103537"/>
                    <a:pt x="98353" y="103512"/>
                    <a:pt x="99554" y="103404"/>
                  </a:cubicBezTo>
                  <a:cubicBezTo>
                    <a:pt x="99717" y="103390"/>
                    <a:pt x="99877" y="103383"/>
                    <a:pt x="100034" y="103383"/>
                  </a:cubicBezTo>
                  <a:close/>
                  <a:moveTo>
                    <a:pt x="40238" y="103389"/>
                  </a:moveTo>
                  <a:cubicBezTo>
                    <a:pt x="40370" y="103389"/>
                    <a:pt x="40504" y="103394"/>
                    <a:pt x="40641" y="103404"/>
                  </a:cubicBezTo>
                  <a:cubicBezTo>
                    <a:pt x="41941" y="103501"/>
                    <a:pt x="43248" y="103519"/>
                    <a:pt x="44555" y="103519"/>
                  </a:cubicBezTo>
                  <a:cubicBezTo>
                    <a:pt x="45375" y="103519"/>
                    <a:pt x="46195" y="103512"/>
                    <a:pt x="47014" y="103512"/>
                  </a:cubicBezTo>
                  <a:cubicBezTo>
                    <a:pt x="47234" y="103512"/>
                    <a:pt x="47453" y="103513"/>
                    <a:pt x="47673" y="103514"/>
                  </a:cubicBezTo>
                  <a:cubicBezTo>
                    <a:pt x="51504" y="103541"/>
                    <a:pt x="55332" y="103546"/>
                    <a:pt x="59159" y="103573"/>
                  </a:cubicBezTo>
                  <a:cubicBezTo>
                    <a:pt x="59443" y="103578"/>
                    <a:pt x="59741" y="103670"/>
                    <a:pt x="60002" y="103784"/>
                  </a:cubicBezTo>
                  <a:cubicBezTo>
                    <a:pt x="60979" y="104215"/>
                    <a:pt x="61946" y="104673"/>
                    <a:pt x="62913" y="105119"/>
                  </a:cubicBezTo>
                  <a:cubicBezTo>
                    <a:pt x="62891" y="105142"/>
                    <a:pt x="62872" y="105166"/>
                    <a:pt x="62853" y="105191"/>
                  </a:cubicBezTo>
                  <a:lnTo>
                    <a:pt x="35733" y="105192"/>
                  </a:lnTo>
                  <a:cubicBezTo>
                    <a:pt x="37136" y="104292"/>
                    <a:pt x="38479" y="103389"/>
                    <a:pt x="40238" y="103389"/>
                  </a:cubicBezTo>
                  <a:close/>
                  <a:moveTo>
                    <a:pt x="28070" y="78112"/>
                  </a:moveTo>
                  <a:lnTo>
                    <a:pt x="28070" y="78112"/>
                  </a:lnTo>
                  <a:cubicBezTo>
                    <a:pt x="27786" y="81641"/>
                    <a:pt x="27500" y="85198"/>
                    <a:pt x="27216" y="88732"/>
                  </a:cubicBezTo>
                  <a:cubicBezTo>
                    <a:pt x="25072" y="89269"/>
                    <a:pt x="23967" y="90676"/>
                    <a:pt x="23844" y="92958"/>
                  </a:cubicBezTo>
                  <a:cubicBezTo>
                    <a:pt x="23756" y="94567"/>
                    <a:pt x="24586" y="95809"/>
                    <a:pt x="26103" y="96373"/>
                  </a:cubicBezTo>
                  <a:cubicBezTo>
                    <a:pt x="25577" y="99604"/>
                    <a:pt x="25049" y="102835"/>
                    <a:pt x="24500" y="106181"/>
                  </a:cubicBezTo>
                  <a:cubicBezTo>
                    <a:pt x="23059" y="106259"/>
                    <a:pt x="21520" y="106342"/>
                    <a:pt x="19975" y="106429"/>
                  </a:cubicBezTo>
                  <a:cubicBezTo>
                    <a:pt x="19959" y="106430"/>
                    <a:pt x="19943" y="106431"/>
                    <a:pt x="19927" y="106431"/>
                  </a:cubicBezTo>
                  <a:cubicBezTo>
                    <a:pt x="19609" y="106431"/>
                    <a:pt x="19516" y="106258"/>
                    <a:pt x="19508" y="105925"/>
                  </a:cubicBezTo>
                  <a:cubicBezTo>
                    <a:pt x="19388" y="100264"/>
                    <a:pt x="19448" y="94599"/>
                    <a:pt x="19796" y="88943"/>
                  </a:cubicBezTo>
                  <a:cubicBezTo>
                    <a:pt x="19965" y="86147"/>
                    <a:pt x="20089" y="83347"/>
                    <a:pt x="20245" y="80546"/>
                  </a:cubicBezTo>
                  <a:cubicBezTo>
                    <a:pt x="20264" y="80221"/>
                    <a:pt x="20300" y="79881"/>
                    <a:pt x="20410" y="79578"/>
                  </a:cubicBezTo>
                  <a:cubicBezTo>
                    <a:pt x="20654" y="78901"/>
                    <a:pt x="20927" y="78277"/>
                    <a:pt x="21723" y="78277"/>
                  </a:cubicBezTo>
                  <a:cubicBezTo>
                    <a:pt x="21837" y="78277"/>
                    <a:pt x="21963" y="78290"/>
                    <a:pt x="22101" y="78318"/>
                  </a:cubicBezTo>
                  <a:cubicBezTo>
                    <a:pt x="22188" y="78336"/>
                    <a:pt x="22278" y="78344"/>
                    <a:pt x="22368" y="78344"/>
                  </a:cubicBezTo>
                  <a:cubicBezTo>
                    <a:pt x="22757" y="78344"/>
                    <a:pt x="23171" y="78207"/>
                    <a:pt x="23573" y="78200"/>
                  </a:cubicBezTo>
                  <a:cubicBezTo>
                    <a:pt x="23613" y="78198"/>
                    <a:pt x="23653" y="78198"/>
                    <a:pt x="23693" y="78198"/>
                  </a:cubicBezTo>
                  <a:cubicBezTo>
                    <a:pt x="24138" y="78198"/>
                    <a:pt x="24588" y="78260"/>
                    <a:pt x="25037" y="78260"/>
                  </a:cubicBezTo>
                  <a:cubicBezTo>
                    <a:pt x="25074" y="78260"/>
                    <a:pt x="25112" y="78260"/>
                    <a:pt x="25149" y="78259"/>
                  </a:cubicBezTo>
                  <a:cubicBezTo>
                    <a:pt x="26094" y="78231"/>
                    <a:pt x="27038" y="78167"/>
                    <a:pt x="28070" y="78112"/>
                  </a:cubicBezTo>
                  <a:close/>
                  <a:moveTo>
                    <a:pt x="105279" y="105384"/>
                  </a:moveTo>
                  <a:cubicBezTo>
                    <a:pt x="105719" y="105668"/>
                    <a:pt x="106278" y="106036"/>
                    <a:pt x="106838" y="106398"/>
                  </a:cubicBezTo>
                  <a:cubicBezTo>
                    <a:pt x="106819" y="106457"/>
                    <a:pt x="106805" y="106512"/>
                    <a:pt x="106787" y="106572"/>
                  </a:cubicBezTo>
                  <a:cubicBezTo>
                    <a:pt x="95828" y="107172"/>
                    <a:pt x="84850" y="107309"/>
                    <a:pt x="73886" y="107707"/>
                  </a:cubicBezTo>
                  <a:cubicBezTo>
                    <a:pt x="73858" y="107648"/>
                    <a:pt x="73835" y="107584"/>
                    <a:pt x="73808" y="107524"/>
                  </a:cubicBezTo>
                  <a:cubicBezTo>
                    <a:pt x="74738" y="106924"/>
                    <a:pt x="75669" y="106328"/>
                    <a:pt x="76444" y="105828"/>
                  </a:cubicBezTo>
                  <a:cubicBezTo>
                    <a:pt x="76943" y="105938"/>
                    <a:pt x="77277" y="106075"/>
                    <a:pt x="77613" y="106075"/>
                  </a:cubicBezTo>
                  <a:cubicBezTo>
                    <a:pt x="80693" y="106035"/>
                    <a:pt x="83768" y="105952"/>
                    <a:pt x="86844" y="105925"/>
                  </a:cubicBezTo>
                  <a:cubicBezTo>
                    <a:pt x="91496" y="105883"/>
                    <a:pt x="96148" y="105893"/>
                    <a:pt x="100801" y="105856"/>
                  </a:cubicBezTo>
                  <a:cubicBezTo>
                    <a:pt x="102025" y="105847"/>
                    <a:pt x="103253" y="105756"/>
                    <a:pt x="104476" y="105678"/>
                  </a:cubicBezTo>
                  <a:cubicBezTo>
                    <a:pt x="104701" y="105664"/>
                    <a:pt x="104921" y="105517"/>
                    <a:pt x="105279" y="105384"/>
                  </a:cubicBezTo>
                  <a:close/>
                  <a:moveTo>
                    <a:pt x="34976" y="105430"/>
                  </a:moveTo>
                  <a:cubicBezTo>
                    <a:pt x="35546" y="105558"/>
                    <a:pt x="35948" y="105728"/>
                    <a:pt x="36352" y="105733"/>
                  </a:cubicBezTo>
                  <a:cubicBezTo>
                    <a:pt x="40363" y="105802"/>
                    <a:pt x="44373" y="105838"/>
                    <a:pt x="48384" y="105889"/>
                  </a:cubicBezTo>
                  <a:cubicBezTo>
                    <a:pt x="53109" y="105948"/>
                    <a:pt x="57834" y="106017"/>
                    <a:pt x="62560" y="106067"/>
                  </a:cubicBezTo>
                  <a:cubicBezTo>
                    <a:pt x="62567" y="106067"/>
                    <a:pt x="62574" y="106068"/>
                    <a:pt x="62580" y="106068"/>
                  </a:cubicBezTo>
                  <a:cubicBezTo>
                    <a:pt x="62963" y="106068"/>
                    <a:pt x="63346" y="105947"/>
                    <a:pt x="63728" y="105883"/>
                  </a:cubicBezTo>
                  <a:cubicBezTo>
                    <a:pt x="63734" y="105833"/>
                    <a:pt x="63734" y="105782"/>
                    <a:pt x="63738" y="105727"/>
                  </a:cubicBezTo>
                  <a:cubicBezTo>
                    <a:pt x="64668" y="106328"/>
                    <a:pt x="65594" y="106924"/>
                    <a:pt x="66525" y="107524"/>
                  </a:cubicBezTo>
                  <a:cubicBezTo>
                    <a:pt x="66507" y="107589"/>
                    <a:pt x="66488" y="107658"/>
                    <a:pt x="66470" y="107721"/>
                  </a:cubicBezTo>
                  <a:cubicBezTo>
                    <a:pt x="55501" y="107365"/>
                    <a:pt x="44533" y="107011"/>
                    <a:pt x="33565" y="106657"/>
                  </a:cubicBezTo>
                  <a:cubicBezTo>
                    <a:pt x="33542" y="106572"/>
                    <a:pt x="33524" y="106484"/>
                    <a:pt x="33501" y="106398"/>
                  </a:cubicBezTo>
                  <a:cubicBezTo>
                    <a:pt x="34046" y="106044"/>
                    <a:pt x="34587" y="105687"/>
                    <a:pt x="34976" y="105430"/>
                  </a:cubicBezTo>
                  <a:close/>
                  <a:moveTo>
                    <a:pt x="29720" y="61588"/>
                  </a:moveTo>
                  <a:cubicBezTo>
                    <a:pt x="29816" y="63284"/>
                    <a:pt x="29967" y="64920"/>
                    <a:pt x="29999" y="66561"/>
                  </a:cubicBezTo>
                  <a:cubicBezTo>
                    <a:pt x="30087" y="71250"/>
                    <a:pt x="30169" y="75939"/>
                    <a:pt x="30173" y="80633"/>
                  </a:cubicBezTo>
                  <a:cubicBezTo>
                    <a:pt x="30182" y="89374"/>
                    <a:pt x="30127" y="98110"/>
                    <a:pt x="30100" y="106851"/>
                  </a:cubicBezTo>
                  <a:cubicBezTo>
                    <a:pt x="30100" y="107250"/>
                    <a:pt x="30026" y="107698"/>
                    <a:pt x="30586" y="107877"/>
                  </a:cubicBezTo>
                  <a:cubicBezTo>
                    <a:pt x="28873" y="107574"/>
                    <a:pt x="27163" y="107272"/>
                    <a:pt x="25306" y="106942"/>
                  </a:cubicBezTo>
                  <a:cubicBezTo>
                    <a:pt x="25732" y="104279"/>
                    <a:pt x="26163" y="101685"/>
                    <a:pt x="26557" y="99086"/>
                  </a:cubicBezTo>
                  <a:cubicBezTo>
                    <a:pt x="27071" y="95704"/>
                    <a:pt x="27644" y="92330"/>
                    <a:pt x="28019" y="88929"/>
                  </a:cubicBezTo>
                  <a:cubicBezTo>
                    <a:pt x="28423" y="85312"/>
                    <a:pt x="28629" y="81669"/>
                    <a:pt x="28904" y="78038"/>
                  </a:cubicBezTo>
                  <a:cubicBezTo>
                    <a:pt x="28972" y="77163"/>
                    <a:pt x="28991" y="76288"/>
                    <a:pt x="29005" y="75417"/>
                  </a:cubicBezTo>
                  <a:cubicBezTo>
                    <a:pt x="29028" y="73881"/>
                    <a:pt x="29106" y="72341"/>
                    <a:pt x="29028" y="70815"/>
                  </a:cubicBezTo>
                  <a:cubicBezTo>
                    <a:pt x="28945" y="69224"/>
                    <a:pt x="28697" y="67648"/>
                    <a:pt x="28533" y="66062"/>
                  </a:cubicBezTo>
                  <a:cubicBezTo>
                    <a:pt x="28391" y="64687"/>
                    <a:pt x="28258" y="63303"/>
                    <a:pt x="28116" y="61877"/>
                  </a:cubicBezTo>
                  <a:cubicBezTo>
                    <a:pt x="28648" y="61780"/>
                    <a:pt x="29124" y="61694"/>
                    <a:pt x="29720" y="61588"/>
                  </a:cubicBezTo>
                  <a:close/>
                  <a:moveTo>
                    <a:pt x="51214" y="33674"/>
                  </a:moveTo>
                  <a:cubicBezTo>
                    <a:pt x="54184" y="33674"/>
                    <a:pt x="57154" y="33794"/>
                    <a:pt x="60118" y="34046"/>
                  </a:cubicBezTo>
                  <a:cubicBezTo>
                    <a:pt x="62674" y="34265"/>
                    <a:pt x="65127" y="34917"/>
                    <a:pt x="67538" y="35760"/>
                  </a:cubicBezTo>
                  <a:cubicBezTo>
                    <a:pt x="68156" y="35981"/>
                    <a:pt x="68780" y="36196"/>
                    <a:pt x="69262" y="36366"/>
                  </a:cubicBezTo>
                  <a:cubicBezTo>
                    <a:pt x="69155" y="40193"/>
                    <a:pt x="68991" y="43924"/>
                    <a:pt x="68968" y="47654"/>
                  </a:cubicBezTo>
                  <a:cubicBezTo>
                    <a:pt x="68946" y="51175"/>
                    <a:pt x="69096" y="54695"/>
                    <a:pt x="69124" y="58210"/>
                  </a:cubicBezTo>
                  <a:cubicBezTo>
                    <a:pt x="69165" y="63105"/>
                    <a:pt x="69119" y="68001"/>
                    <a:pt x="69197" y="72896"/>
                  </a:cubicBezTo>
                  <a:cubicBezTo>
                    <a:pt x="69275" y="77842"/>
                    <a:pt x="69504" y="82783"/>
                    <a:pt x="69586" y="87729"/>
                  </a:cubicBezTo>
                  <a:cubicBezTo>
                    <a:pt x="69655" y="92000"/>
                    <a:pt x="69605" y="96272"/>
                    <a:pt x="69628" y="100544"/>
                  </a:cubicBezTo>
                  <a:cubicBezTo>
                    <a:pt x="69641" y="103203"/>
                    <a:pt x="69683" y="105856"/>
                    <a:pt x="69715" y="108514"/>
                  </a:cubicBezTo>
                  <a:lnTo>
                    <a:pt x="69715" y="109087"/>
                  </a:lnTo>
                  <a:cubicBezTo>
                    <a:pt x="67483" y="106901"/>
                    <a:pt x="64971" y="105357"/>
                    <a:pt x="62426" y="103862"/>
                  </a:cubicBezTo>
                  <a:cubicBezTo>
                    <a:pt x="61817" y="103504"/>
                    <a:pt x="61207" y="103115"/>
                    <a:pt x="60552" y="102858"/>
                  </a:cubicBezTo>
                  <a:cubicBezTo>
                    <a:pt x="59809" y="102570"/>
                    <a:pt x="59002" y="102436"/>
                    <a:pt x="58242" y="102189"/>
                  </a:cubicBezTo>
                  <a:cubicBezTo>
                    <a:pt x="55758" y="101373"/>
                    <a:pt x="53232" y="100799"/>
                    <a:pt x="50610" y="100681"/>
                  </a:cubicBezTo>
                  <a:cubicBezTo>
                    <a:pt x="50335" y="100669"/>
                    <a:pt x="50061" y="100663"/>
                    <a:pt x="49788" y="100663"/>
                  </a:cubicBezTo>
                  <a:cubicBezTo>
                    <a:pt x="47486" y="100663"/>
                    <a:pt x="45238" y="101079"/>
                    <a:pt x="43001" y="101611"/>
                  </a:cubicBezTo>
                  <a:cubicBezTo>
                    <a:pt x="41484" y="101969"/>
                    <a:pt x="39939" y="102230"/>
                    <a:pt x="38468" y="102724"/>
                  </a:cubicBezTo>
                  <a:cubicBezTo>
                    <a:pt x="36286" y="103458"/>
                    <a:pt x="34315" y="104623"/>
                    <a:pt x="32518" y="106071"/>
                  </a:cubicBezTo>
                  <a:cubicBezTo>
                    <a:pt x="32079" y="106424"/>
                    <a:pt x="31616" y="106750"/>
                    <a:pt x="31015" y="107198"/>
                  </a:cubicBezTo>
                  <a:lnTo>
                    <a:pt x="31015" y="106534"/>
                  </a:lnTo>
                  <a:cubicBezTo>
                    <a:pt x="30997" y="101823"/>
                    <a:pt x="30974" y="97111"/>
                    <a:pt x="30974" y="92399"/>
                  </a:cubicBezTo>
                  <a:cubicBezTo>
                    <a:pt x="30974" y="92178"/>
                    <a:pt x="31172" y="91968"/>
                    <a:pt x="31249" y="91739"/>
                  </a:cubicBezTo>
                  <a:cubicBezTo>
                    <a:pt x="31286" y="91642"/>
                    <a:pt x="31245" y="91518"/>
                    <a:pt x="31140" y="91417"/>
                  </a:cubicBezTo>
                  <a:lnTo>
                    <a:pt x="31140" y="89346"/>
                  </a:lnTo>
                  <a:cubicBezTo>
                    <a:pt x="31117" y="82860"/>
                    <a:pt x="31112" y="76370"/>
                    <a:pt x="31057" y="69880"/>
                  </a:cubicBezTo>
                  <a:cubicBezTo>
                    <a:pt x="31043" y="67849"/>
                    <a:pt x="30924" y="65814"/>
                    <a:pt x="30778" y="63788"/>
                  </a:cubicBezTo>
                  <a:cubicBezTo>
                    <a:pt x="30723" y="63014"/>
                    <a:pt x="30470" y="62253"/>
                    <a:pt x="30292" y="61414"/>
                  </a:cubicBezTo>
                  <a:cubicBezTo>
                    <a:pt x="31401" y="61139"/>
                    <a:pt x="32547" y="60905"/>
                    <a:pt x="33665" y="60570"/>
                  </a:cubicBezTo>
                  <a:cubicBezTo>
                    <a:pt x="34403" y="60346"/>
                    <a:pt x="35141" y="60126"/>
                    <a:pt x="35879" y="59897"/>
                  </a:cubicBezTo>
                  <a:cubicBezTo>
                    <a:pt x="36961" y="59558"/>
                    <a:pt x="38033" y="59200"/>
                    <a:pt x="39087" y="58797"/>
                  </a:cubicBezTo>
                  <a:cubicBezTo>
                    <a:pt x="40760" y="58155"/>
                    <a:pt x="42386" y="57390"/>
                    <a:pt x="43995" y="56597"/>
                  </a:cubicBezTo>
                  <a:cubicBezTo>
                    <a:pt x="45104" y="56056"/>
                    <a:pt x="46242" y="55511"/>
                    <a:pt x="47035" y="54489"/>
                  </a:cubicBezTo>
                  <a:cubicBezTo>
                    <a:pt x="47080" y="54428"/>
                    <a:pt x="47185" y="54383"/>
                    <a:pt x="47263" y="54383"/>
                  </a:cubicBezTo>
                  <a:cubicBezTo>
                    <a:pt x="47928" y="54378"/>
                    <a:pt x="48593" y="54377"/>
                    <a:pt x="49256" y="54377"/>
                  </a:cubicBezTo>
                  <a:cubicBezTo>
                    <a:pt x="49844" y="54377"/>
                    <a:pt x="50431" y="54378"/>
                    <a:pt x="51013" y="54378"/>
                  </a:cubicBezTo>
                  <a:cubicBezTo>
                    <a:pt x="50958" y="54846"/>
                    <a:pt x="50903" y="55377"/>
                    <a:pt x="50825" y="55909"/>
                  </a:cubicBezTo>
                  <a:cubicBezTo>
                    <a:pt x="50811" y="56000"/>
                    <a:pt x="50715" y="56088"/>
                    <a:pt x="50637" y="56156"/>
                  </a:cubicBezTo>
                  <a:cubicBezTo>
                    <a:pt x="49982" y="56715"/>
                    <a:pt x="49894" y="57050"/>
                    <a:pt x="50188" y="57838"/>
                  </a:cubicBezTo>
                  <a:cubicBezTo>
                    <a:pt x="49460" y="58581"/>
                    <a:pt x="48716" y="59291"/>
                    <a:pt x="48034" y="60052"/>
                  </a:cubicBezTo>
                  <a:cubicBezTo>
                    <a:pt x="46204" y="62077"/>
                    <a:pt x="44835" y="64416"/>
                    <a:pt x="43487" y="66772"/>
                  </a:cubicBezTo>
                  <a:cubicBezTo>
                    <a:pt x="42515" y="68467"/>
                    <a:pt x="41653" y="70200"/>
                    <a:pt x="41305" y="72138"/>
                  </a:cubicBezTo>
                  <a:cubicBezTo>
                    <a:pt x="41223" y="72601"/>
                    <a:pt x="41213" y="73087"/>
                    <a:pt x="41246" y="73560"/>
                  </a:cubicBezTo>
                  <a:cubicBezTo>
                    <a:pt x="41293" y="74278"/>
                    <a:pt x="41705" y="74728"/>
                    <a:pt x="42382" y="74728"/>
                  </a:cubicBezTo>
                  <a:cubicBezTo>
                    <a:pt x="42435" y="74728"/>
                    <a:pt x="42490" y="74725"/>
                    <a:pt x="42547" y="74719"/>
                  </a:cubicBezTo>
                  <a:cubicBezTo>
                    <a:pt x="43032" y="74673"/>
                    <a:pt x="43583" y="74536"/>
                    <a:pt x="43964" y="74248"/>
                  </a:cubicBezTo>
                  <a:cubicBezTo>
                    <a:pt x="45651" y="72973"/>
                    <a:pt x="47113" y="71465"/>
                    <a:pt x="48313" y="69713"/>
                  </a:cubicBezTo>
                  <a:cubicBezTo>
                    <a:pt x="49400" y="68129"/>
                    <a:pt x="50563" y="66593"/>
                    <a:pt x="51585" y="64970"/>
                  </a:cubicBezTo>
                  <a:cubicBezTo>
                    <a:pt x="52521" y="63485"/>
                    <a:pt x="53309" y="61908"/>
                    <a:pt x="54152" y="60369"/>
                  </a:cubicBezTo>
                  <a:cubicBezTo>
                    <a:pt x="54262" y="60162"/>
                    <a:pt x="54308" y="59923"/>
                    <a:pt x="54386" y="59700"/>
                  </a:cubicBezTo>
                  <a:cubicBezTo>
                    <a:pt x="54494" y="59729"/>
                    <a:pt x="54603" y="59743"/>
                    <a:pt x="54712" y="59743"/>
                  </a:cubicBezTo>
                  <a:cubicBezTo>
                    <a:pt x="55554" y="59743"/>
                    <a:pt x="56358" y="58910"/>
                    <a:pt x="56191" y="58200"/>
                  </a:cubicBezTo>
                  <a:cubicBezTo>
                    <a:pt x="56975" y="57655"/>
                    <a:pt x="57823" y="57238"/>
                    <a:pt x="58437" y="56597"/>
                  </a:cubicBezTo>
                  <a:cubicBezTo>
                    <a:pt x="60055" y="54918"/>
                    <a:pt x="60527" y="52893"/>
                    <a:pt x="60028" y="50601"/>
                  </a:cubicBezTo>
                  <a:cubicBezTo>
                    <a:pt x="59868" y="49882"/>
                    <a:pt x="59895" y="49111"/>
                    <a:pt x="59918" y="48369"/>
                  </a:cubicBezTo>
                  <a:cubicBezTo>
                    <a:pt x="59941" y="47649"/>
                    <a:pt x="59799" y="47352"/>
                    <a:pt x="59254" y="47352"/>
                  </a:cubicBezTo>
                  <a:cubicBezTo>
                    <a:pt x="59157" y="47352"/>
                    <a:pt x="59047" y="47361"/>
                    <a:pt x="58923" y="47379"/>
                  </a:cubicBezTo>
                  <a:cubicBezTo>
                    <a:pt x="58240" y="47475"/>
                    <a:pt x="57548" y="47590"/>
                    <a:pt x="56889" y="47791"/>
                  </a:cubicBezTo>
                  <a:cubicBezTo>
                    <a:pt x="56191" y="48006"/>
                    <a:pt x="55843" y="48671"/>
                    <a:pt x="55957" y="49450"/>
                  </a:cubicBezTo>
                  <a:cubicBezTo>
                    <a:pt x="56714" y="48313"/>
                    <a:pt x="57888" y="48309"/>
                    <a:pt x="58955" y="48162"/>
                  </a:cubicBezTo>
                  <a:cubicBezTo>
                    <a:pt x="59070" y="49698"/>
                    <a:pt x="59203" y="51206"/>
                    <a:pt x="59281" y="52714"/>
                  </a:cubicBezTo>
                  <a:cubicBezTo>
                    <a:pt x="59304" y="53103"/>
                    <a:pt x="59194" y="53516"/>
                    <a:pt x="59079" y="53892"/>
                  </a:cubicBezTo>
                  <a:cubicBezTo>
                    <a:pt x="59009" y="54117"/>
                    <a:pt x="58900" y="54228"/>
                    <a:pt x="58770" y="54228"/>
                  </a:cubicBezTo>
                  <a:cubicBezTo>
                    <a:pt x="58659" y="54228"/>
                    <a:pt x="58534" y="54148"/>
                    <a:pt x="58405" y="53993"/>
                  </a:cubicBezTo>
                  <a:cubicBezTo>
                    <a:pt x="58347" y="53921"/>
                    <a:pt x="58297" y="53845"/>
                    <a:pt x="58254" y="53764"/>
                  </a:cubicBezTo>
                  <a:cubicBezTo>
                    <a:pt x="57902" y="53067"/>
                    <a:pt x="57297" y="52796"/>
                    <a:pt x="56554" y="52741"/>
                  </a:cubicBezTo>
                  <a:cubicBezTo>
                    <a:pt x="55811" y="52686"/>
                    <a:pt x="55803" y="52411"/>
                    <a:pt x="55550" y="51751"/>
                  </a:cubicBezTo>
                  <a:cubicBezTo>
                    <a:pt x="55303" y="51096"/>
                    <a:pt x="55692" y="50624"/>
                    <a:pt x="55647" y="50051"/>
                  </a:cubicBezTo>
                  <a:cubicBezTo>
                    <a:pt x="55627" y="49803"/>
                    <a:pt x="55563" y="49561"/>
                    <a:pt x="55455" y="49336"/>
                  </a:cubicBezTo>
                  <a:cubicBezTo>
                    <a:pt x="55004" y="48378"/>
                    <a:pt x="53852" y="47767"/>
                    <a:pt x="52778" y="47767"/>
                  </a:cubicBezTo>
                  <a:cubicBezTo>
                    <a:pt x="52552" y="47767"/>
                    <a:pt x="52329" y="47794"/>
                    <a:pt x="52117" y="47851"/>
                  </a:cubicBezTo>
                  <a:cubicBezTo>
                    <a:pt x="51206" y="48094"/>
                    <a:pt x="50331" y="48460"/>
                    <a:pt x="49386" y="48791"/>
                  </a:cubicBezTo>
                  <a:cubicBezTo>
                    <a:pt x="49386" y="48557"/>
                    <a:pt x="49404" y="48277"/>
                    <a:pt x="49382" y="47998"/>
                  </a:cubicBezTo>
                  <a:cubicBezTo>
                    <a:pt x="49338" y="47536"/>
                    <a:pt x="49071" y="47258"/>
                    <a:pt x="48710" y="47258"/>
                  </a:cubicBezTo>
                  <a:cubicBezTo>
                    <a:pt x="48580" y="47258"/>
                    <a:pt x="48439" y="47294"/>
                    <a:pt x="48291" y="47370"/>
                  </a:cubicBezTo>
                  <a:cubicBezTo>
                    <a:pt x="47975" y="47535"/>
                    <a:pt x="47667" y="47778"/>
                    <a:pt x="47447" y="48057"/>
                  </a:cubicBezTo>
                  <a:cubicBezTo>
                    <a:pt x="46700" y="49002"/>
                    <a:pt x="45994" y="49983"/>
                    <a:pt x="45266" y="50950"/>
                  </a:cubicBezTo>
                  <a:cubicBezTo>
                    <a:pt x="45183" y="51060"/>
                    <a:pt x="45073" y="51171"/>
                    <a:pt x="44950" y="51230"/>
                  </a:cubicBezTo>
                  <a:cubicBezTo>
                    <a:pt x="42314" y="52532"/>
                    <a:pt x="39578" y="53554"/>
                    <a:pt x="36616" y="54140"/>
                  </a:cubicBezTo>
                  <a:cubicBezTo>
                    <a:pt x="36667" y="51193"/>
                    <a:pt x="36199" y="48264"/>
                    <a:pt x="36721" y="45203"/>
                  </a:cubicBezTo>
                  <a:cubicBezTo>
                    <a:pt x="41017" y="45028"/>
                    <a:pt x="45312" y="44762"/>
                    <a:pt x="49601" y="44707"/>
                  </a:cubicBezTo>
                  <a:cubicBezTo>
                    <a:pt x="50174" y="44701"/>
                    <a:pt x="50748" y="44698"/>
                    <a:pt x="51321" y="44698"/>
                  </a:cubicBezTo>
                  <a:cubicBezTo>
                    <a:pt x="55029" y="44698"/>
                    <a:pt x="58744" y="44821"/>
                    <a:pt x="62500" y="44877"/>
                  </a:cubicBezTo>
                  <a:cubicBezTo>
                    <a:pt x="62448" y="45684"/>
                    <a:pt x="62376" y="46499"/>
                    <a:pt x="62353" y="47315"/>
                  </a:cubicBezTo>
                  <a:cubicBezTo>
                    <a:pt x="62270" y="50048"/>
                    <a:pt x="62206" y="52774"/>
                    <a:pt x="62132" y="55506"/>
                  </a:cubicBezTo>
                  <a:cubicBezTo>
                    <a:pt x="62073" y="57890"/>
                    <a:pt x="61926" y="60273"/>
                    <a:pt x="61959" y="62652"/>
                  </a:cubicBezTo>
                  <a:cubicBezTo>
                    <a:pt x="62018" y="66498"/>
                    <a:pt x="62206" y="70343"/>
                    <a:pt x="62307" y="74188"/>
                  </a:cubicBezTo>
                  <a:cubicBezTo>
                    <a:pt x="62334" y="75289"/>
                    <a:pt x="62256" y="76384"/>
                    <a:pt x="62229" y="77484"/>
                  </a:cubicBezTo>
                  <a:cubicBezTo>
                    <a:pt x="62225" y="77630"/>
                    <a:pt x="62174" y="77796"/>
                    <a:pt x="62225" y="77920"/>
                  </a:cubicBezTo>
                  <a:cubicBezTo>
                    <a:pt x="62311" y="78126"/>
                    <a:pt x="62458" y="78310"/>
                    <a:pt x="62578" y="78502"/>
                  </a:cubicBezTo>
                  <a:cubicBezTo>
                    <a:pt x="62706" y="78328"/>
                    <a:pt x="62930" y="78158"/>
                    <a:pt x="62940" y="77975"/>
                  </a:cubicBezTo>
                  <a:cubicBezTo>
                    <a:pt x="63022" y="76407"/>
                    <a:pt x="63173" y="74826"/>
                    <a:pt x="63100" y="73263"/>
                  </a:cubicBezTo>
                  <a:cubicBezTo>
                    <a:pt x="62853" y="67951"/>
                    <a:pt x="62743" y="62638"/>
                    <a:pt x="62977" y="57322"/>
                  </a:cubicBezTo>
                  <a:cubicBezTo>
                    <a:pt x="63110" y="54301"/>
                    <a:pt x="63078" y="51276"/>
                    <a:pt x="63137" y="48251"/>
                  </a:cubicBezTo>
                  <a:cubicBezTo>
                    <a:pt x="63150" y="47540"/>
                    <a:pt x="63251" y="46825"/>
                    <a:pt x="63260" y="46114"/>
                  </a:cubicBezTo>
                  <a:cubicBezTo>
                    <a:pt x="63265" y="45500"/>
                    <a:pt x="63205" y="44886"/>
                    <a:pt x="63132" y="44282"/>
                  </a:cubicBezTo>
                  <a:cubicBezTo>
                    <a:pt x="63118" y="44185"/>
                    <a:pt x="62866" y="44048"/>
                    <a:pt x="62719" y="44042"/>
                  </a:cubicBezTo>
                  <a:cubicBezTo>
                    <a:pt x="59553" y="43942"/>
                    <a:pt x="56385" y="43790"/>
                    <a:pt x="53219" y="43781"/>
                  </a:cubicBezTo>
                  <a:cubicBezTo>
                    <a:pt x="53175" y="43781"/>
                    <a:pt x="53132" y="43781"/>
                    <a:pt x="53089" y="43781"/>
                  </a:cubicBezTo>
                  <a:cubicBezTo>
                    <a:pt x="50185" y="43781"/>
                    <a:pt x="47277" y="43925"/>
                    <a:pt x="44372" y="44011"/>
                  </a:cubicBezTo>
                  <a:cubicBezTo>
                    <a:pt x="42686" y="44057"/>
                    <a:pt x="40999" y="44075"/>
                    <a:pt x="39316" y="44185"/>
                  </a:cubicBezTo>
                  <a:cubicBezTo>
                    <a:pt x="38322" y="44249"/>
                    <a:pt x="37337" y="44455"/>
                    <a:pt x="36346" y="44611"/>
                  </a:cubicBezTo>
                  <a:cubicBezTo>
                    <a:pt x="36273" y="44620"/>
                    <a:pt x="36168" y="44703"/>
                    <a:pt x="36144" y="44772"/>
                  </a:cubicBezTo>
                  <a:cubicBezTo>
                    <a:pt x="35961" y="45386"/>
                    <a:pt x="35645" y="46009"/>
                    <a:pt x="35650" y="46628"/>
                  </a:cubicBezTo>
                  <a:cubicBezTo>
                    <a:pt x="35660" y="49025"/>
                    <a:pt x="35778" y="51422"/>
                    <a:pt x="35852" y="53824"/>
                  </a:cubicBezTo>
                  <a:cubicBezTo>
                    <a:pt x="35856" y="53984"/>
                    <a:pt x="35852" y="54145"/>
                    <a:pt x="35852" y="54447"/>
                  </a:cubicBezTo>
                  <a:cubicBezTo>
                    <a:pt x="33899" y="54676"/>
                    <a:pt x="31965" y="54905"/>
                    <a:pt x="29875" y="55149"/>
                  </a:cubicBezTo>
                  <a:cubicBezTo>
                    <a:pt x="29774" y="54057"/>
                    <a:pt x="29695" y="53077"/>
                    <a:pt x="29586" y="52096"/>
                  </a:cubicBezTo>
                  <a:cubicBezTo>
                    <a:pt x="29558" y="51876"/>
                    <a:pt x="29389" y="51674"/>
                    <a:pt x="29352" y="51455"/>
                  </a:cubicBezTo>
                  <a:cubicBezTo>
                    <a:pt x="29261" y="50895"/>
                    <a:pt x="29206" y="50332"/>
                    <a:pt x="29147" y="49768"/>
                  </a:cubicBezTo>
                  <a:cubicBezTo>
                    <a:pt x="29118" y="49461"/>
                    <a:pt x="29156" y="49135"/>
                    <a:pt x="29086" y="48838"/>
                  </a:cubicBezTo>
                  <a:cubicBezTo>
                    <a:pt x="29018" y="48521"/>
                    <a:pt x="29059" y="48319"/>
                    <a:pt x="29362" y="48169"/>
                  </a:cubicBezTo>
                  <a:cubicBezTo>
                    <a:pt x="29591" y="48049"/>
                    <a:pt x="29875" y="47907"/>
                    <a:pt x="29549" y="47632"/>
                  </a:cubicBezTo>
                  <a:cubicBezTo>
                    <a:pt x="30370" y="47191"/>
                    <a:pt x="31177" y="46834"/>
                    <a:pt x="31901" y="46353"/>
                  </a:cubicBezTo>
                  <a:cubicBezTo>
                    <a:pt x="33332" y="45390"/>
                    <a:pt x="34353" y="44038"/>
                    <a:pt x="35115" y="42526"/>
                  </a:cubicBezTo>
                  <a:cubicBezTo>
                    <a:pt x="35384" y="41989"/>
                    <a:pt x="35389" y="41274"/>
                    <a:pt x="35371" y="40647"/>
                  </a:cubicBezTo>
                  <a:cubicBezTo>
                    <a:pt x="35334" y="39611"/>
                    <a:pt x="35192" y="38575"/>
                    <a:pt x="35073" y="37539"/>
                  </a:cubicBezTo>
                  <a:cubicBezTo>
                    <a:pt x="35041" y="37260"/>
                    <a:pt x="35137" y="37140"/>
                    <a:pt x="35376" y="36989"/>
                  </a:cubicBezTo>
                  <a:cubicBezTo>
                    <a:pt x="39280" y="34514"/>
                    <a:pt x="43648" y="33840"/>
                    <a:pt x="48145" y="33716"/>
                  </a:cubicBezTo>
                  <a:cubicBezTo>
                    <a:pt x="49168" y="33688"/>
                    <a:pt x="50191" y="33674"/>
                    <a:pt x="51214" y="33674"/>
                  </a:cubicBezTo>
                  <a:close/>
                  <a:moveTo>
                    <a:pt x="80165" y="34055"/>
                  </a:moveTo>
                  <a:cubicBezTo>
                    <a:pt x="80165" y="34528"/>
                    <a:pt x="80170" y="34995"/>
                    <a:pt x="80165" y="35466"/>
                  </a:cubicBezTo>
                  <a:cubicBezTo>
                    <a:pt x="80138" y="38194"/>
                    <a:pt x="80024" y="40926"/>
                    <a:pt x="80097" y="43653"/>
                  </a:cubicBezTo>
                  <a:cubicBezTo>
                    <a:pt x="80249" y="49305"/>
                    <a:pt x="81133" y="54842"/>
                    <a:pt x="83031" y="60191"/>
                  </a:cubicBezTo>
                  <a:cubicBezTo>
                    <a:pt x="83104" y="60401"/>
                    <a:pt x="83151" y="60631"/>
                    <a:pt x="83274" y="60805"/>
                  </a:cubicBezTo>
                  <a:cubicBezTo>
                    <a:pt x="83429" y="61024"/>
                    <a:pt x="83650" y="61199"/>
                    <a:pt x="83837" y="61392"/>
                  </a:cubicBezTo>
                  <a:cubicBezTo>
                    <a:pt x="84030" y="61194"/>
                    <a:pt x="84291" y="61024"/>
                    <a:pt x="84401" y="60791"/>
                  </a:cubicBezTo>
                  <a:cubicBezTo>
                    <a:pt x="85415" y="58696"/>
                    <a:pt x="86399" y="56592"/>
                    <a:pt x="87394" y="54493"/>
                  </a:cubicBezTo>
                  <a:cubicBezTo>
                    <a:pt x="87439" y="54396"/>
                    <a:pt x="87508" y="54314"/>
                    <a:pt x="87614" y="54145"/>
                  </a:cubicBezTo>
                  <a:cubicBezTo>
                    <a:pt x="87898" y="54520"/>
                    <a:pt x="88186" y="54827"/>
                    <a:pt x="88394" y="55181"/>
                  </a:cubicBezTo>
                  <a:cubicBezTo>
                    <a:pt x="89567" y="57206"/>
                    <a:pt x="91240" y="58807"/>
                    <a:pt x="92843" y="60465"/>
                  </a:cubicBezTo>
                  <a:cubicBezTo>
                    <a:pt x="92953" y="60585"/>
                    <a:pt x="93091" y="60681"/>
                    <a:pt x="93224" y="60782"/>
                  </a:cubicBezTo>
                  <a:cubicBezTo>
                    <a:pt x="93474" y="60969"/>
                    <a:pt x="93705" y="61062"/>
                    <a:pt x="93897" y="61062"/>
                  </a:cubicBezTo>
                  <a:cubicBezTo>
                    <a:pt x="94234" y="61062"/>
                    <a:pt x="94455" y="60779"/>
                    <a:pt x="94467" y="60223"/>
                  </a:cubicBezTo>
                  <a:cubicBezTo>
                    <a:pt x="94494" y="59040"/>
                    <a:pt x="94411" y="57848"/>
                    <a:pt x="94324" y="56666"/>
                  </a:cubicBezTo>
                  <a:cubicBezTo>
                    <a:pt x="94136" y="54053"/>
                    <a:pt x="93857" y="51445"/>
                    <a:pt x="93728" y="48832"/>
                  </a:cubicBezTo>
                  <a:cubicBezTo>
                    <a:pt x="93632" y="46802"/>
                    <a:pt x="93659" y="44767"/>
                    <a:pt x="93728" y="42736"/>
                  </a:cubicBezTo>
                  <a:cubicBezTo>
                    <a:pt x="93796" y="40601"/>
                    <a:pt x="94265" y="38510"/>
                    <a:pt x="94957" y="36503"/>
                  </a:cubicBezTo>
                  <a:cubicBezTo>
                    <a:pt x="95227" y="35724"/>
                    <a:pt x="95914" y="35060"/>
                    <a:pt x="96506" y="34431"/>
                  </a:cubicBezTo>
                  <a:cubicBezTo>
                    <a:pt x="96702" y="34223"/>
                    <a:pt x="96960" y="34083"/>
                    <a:pt x="97260" y="34083"/>
                  </a:cubicBezTo>
                  <a:cubicBezTo>
                    <a:pt x="97437" y="34083"/>
                    <a:pt x="97629" y="34131"/>
                    <a:pt x="97831" y="34244"/>
                  </a:cubicBezTo>
                  <a:cubicBezTo>
                    <a:pt x="98247" y="34473"/>
                    <a:pt x="98784" y="34477"/>
                    <a:pt x="99265" y="34596"/>
                  </a:cubicBezTo>
                  <a:cubicBezTo>
                    <a:pt x="99563" y="34669"/>
                    <a:pt x="99856" y="34770"/>
                    <a:pt x="100200" y="34871"/>
                  </a:cubicBezTo>
                  <a:cubicBezTo>
                    <a:pt x="99916" y="36970"/>
                    <a:pt x="100401" y="38657"/>
                    <a:pt x="102656" y="39331"/>
                  </a:cubicBezTo>
                  <a:cubicBezTo>
                    <a:pt x="102976" y="39426"/>
                    <a:pt x="103326" y="39470"/>
                    <a:pt x="103687" y="39470"/>
                  </a:cubicBezTo>
                  <a:cubicBezTo>
                    <a:pt x="105019" y="39470"/>
                    <a:pt x="106510" y="38864"/>
                    <a:pt x="107213" y="37938"/>
                  </a:cubicBezTo>
                  <a:cubicBezTo>
                    <a:pt x="107547" y="38144"/>
                    <a:pt x="107873" y="38382"/>
                    <a:pt x="108226" y="38552"/>
                  </a:cubicBezTo>
                  <a:cubicBezTo>
                    <a:pt x="108588" y="38722"/>
                    <a:pt x="108977" y="38827"/>
                    <a:pt x="109450" y="38992"/>
                  </a:cubicBezTo>
                  <a:lnTo>
                    <a:pt x="109450" y="39610"/>
                  </a:lnTo>
                  <a:cubicBezTo>
                    <a:pt x="109450" y="46889"/>
                    <a:pt x="109486" y="54168"/>
                    <a:pt x="109440" y="61447"/>
                  </a:cubicBezTo>
                  <a:cubicBezTo>
                    <a:pt x="109404" y="67730"/>
                    <a:pt x="109253" y="74014"/>
                    <a:pt x="109187" y="80299"/>
                  </a:cubicBezTo>
                  <a:cubicBezTo>
                    <a:pt x="109151" y="83741"/>
                    <a:pt x="109197" y="87188"/>
                    <a:pt x="109206" y="90634"/>
                  </a:cubicBezTo>
                  <a:cubicBezTo>
                    <a:pt x="109206" y="90891"/>
                    <a:pt x="109247" y="91143"/>
                    <a:pt x="109269" y="91408"/>
                  </a:cubicBezTo>
                  <a:lnTo>
                    <a:pt x="109013" y="91408"/>
                  </a:lnTo>
                  <a:cubicBezTo>
                    <a:pt x="109004" y="91463"/>
                    <a:pt x="108972" y="91541"/>
                    <a:pt x="108995" y="91564"/>
                  </a:cubicBezTo>
                  <a:cubicBezTo>
                    <a:pt x="109503" y="92041"/>
                    <a:pt x="109357" y="92660"/>
                    <a:pt x="109353" y="93247"/>
                  </a:cubicBezTo>
                  <a:cubicBezTo>
                    <a:pt x="109340" y="97574"/>
                    <a:pt x="109330" y="101901"/>
                    <a:pt x="109320" y="106228"/>
                  </a:cubicBezTo>
                  <a:lnTo>
                    <a:pt x="109320" y="107125"/>
                  </a:lnTo>
                  <a:cubicBezTo>
                    <a:pt x="108930" y="106878"/>
                    <a:pt x="108587" y="106712"/>
                    <a:pt x="108307" y="106474"/>
                  </a:cubicBezTo>
                  <a:cubicBezTo>
                    <a:pt x="105383" y="103971"/>
                    <a:pt x="102009" y="102486"/>
                    <a:pt x="98223" y="101794"/>
                  </a:cubicBezTo>
                  <a:cubicBezTo>
                    <a:pt x="95881" y="101369"/>
                    <a:pt x="93580" y="100745"/>
                    <a:pt x="91183" y="100677"/>
                  </a:cubicBezTo>
                  <a:cubicBezTo>
                    <a:pt x="90981" y="100671"/>
                    <a:pt x="90781" y="100668"/>
                    <a:pt x="90580" y="100668"/>
                  </a:cubicBezTo>
                  <a:cubicBezTo>
                    <a:pt x="87958" y="100668"/>
                    <a:pt x="85414" y="101166"/>
                    <a:pt x="82909" y="101928"/>
                  </a:cubicBezTo>
                  <a:cubicBezTo>
                    <a:pt x="81842" y="102253"/>
                    <a:pt x="80723" y="102450"/>
                    <a:pt x="79710" y="102894"/>
                  </a:cubicBezTo>
                  <a:cubicBezTo>
                    <a:pt x="78552" y="103408"/>
                    <a:pt x="77475" y="104114"/>
                    <a:pt x="76379" y="104774"/>
                  </a:cubicBezTo>
                  <a:cubicBezTo>
                    <a:pt x="74362" y="105997"/>
                    <a:pt x="72410" y="107322"/>
                    <a:pt x="70622" y="109087"/>
                  </a:cubicBezTo>
                  <a:lnTo>
                    <a:pt x="70622" y="108382"/>
                  </a:lnTo>
                  <a:cubicBezTo>
                    <a:pt x="70645" y="102391"/>
                    <a:pt x="70691" y="96396"/>
                    <a:pt x="70677" y="90400"/>
                  </a:cubicBezTo>
                  <a:cubicBezTo>
                    <a:pt x="70673" y="87856"/>
                    <a:pt x="70554" y="85312"/>
                    <a:pt x="70472" y="82763"/>
                  </a:cubicBezTo>
                  <a:cubicBezTo>
                    <a:pt x="70379" y="79816"/>
                    <a:pt x="70201" y="76875"/>
                    <a:pt x="70192" y="73926"/>
                  </a:cubicBezTo>
                  <a:cubicBezTo>
                    <a:pt x="70187" y="71177"/>
                    <a:pt x="70375" y="68431"/>
                    <a:pt x="70444" y="65680"/>
                  </a:cubicBezTo>
                  <a:cubicBezTo>
                    <a:pt x="70526" y="62165"/>
                    <a:pt x="70581" y="58645"/>
                    <a:pt x="70627" y="55125"/>
                  </a:cubicBezTo>
                  <a:cubicBezTo>
                    <a:pt x="70671" y="52140"/>
                    <a:pt x="70701" y="49153"/>
                    <a:pt x="70714" y="46164"/>
                  </a:cubicBezTo>
                  <a:cubicBezTo>
                    <a:pt x="70728" y="43231"/>
                    <a:pt x="70714" y="40302"/>
                    <a:pt x="70710" y="37368"/>
                  </a:cubicBezTo>
                  <a:cubicBezTo>
                    <a:pt x="70710" y="36630"/>
                    <a:pt x="70829" y="36443"/>
                    <a:pt x="71511" y="36199"/>
                  </a:cubicBezTo>
                  <a:cubicBezTo>
                    <a:pt x="71906" y="36058"/>
                    <a:pt x="72304" y="35938"/>
                    <a:pt x="72689" y="35810"/>
                  </a:cubicBezTo>
                  <a:cubicBezTo>
                    <a:pt x="72841" y="36567"/>
                    <a:pt x="72923" y="37276"/>
                    <a:pt x="73135" y="37955"/>
                  </a:cubicBezTo>
                  <a:cubicBezTo>
                    <a:pt x="73442" y="38963"/>
                    <a:pt x="74110" y="39479"/>
                    <a:pt x="75020" y="39479"/>
                  </a:cubicBezTo>
                  <a:cubicBezTo>
                    <a:pt x="75264" y="39479"/>
                    <a:pt x="75526" y="39441"/>
                    <a:pt x="75802" y="39367"/>
                  </a:cubicBezTo>
                  <a:cubicBezTo>
                    <a:pt x="77695" y="38853"/>
                    <a:pt x="78722" y="37525"/>
                    <a:pt x="78745" y="35563"/>
                  </a:cubicBezTo>
                  <a:lnTo>
                    <a:pt x="78745" y="35508"/>
                  </a:lnTo>
                  <a:cubicBezTo>
                    <a:pt x="78758" y="34192"/>
                    <a:pt x="78758" y="34192"/>
                    <a:pt x="80165" y="34055"/>
                  </a:cubicBezTo>
                  <a:close/>
                  <a:moveTo>
                    <a:pt x="1669" y="102611"/>
                  </a:moveTo>
                  <a:cubicBezTo>
                    <a:pt x="2823" y="103024"/>
                    <a:pt x="4056" y="103459"/>
                    <a:pt x="5280" y="103908"/>
                  </a:cubicBezTo>
                  <a:cubicBezTo>
                    <a:pt x="5390" y="103945"/>
                    <a:pt x="5518" y="104036"/>
                    <a:pt x="5560" y="104137"/>
                  </a:cubicBezTo>
                  <a:cubicBezTo>
                    <a:pt x="6000" y="105205"/>
                    <a:pt x="6856" y="105939"/>
                    <a:pt x="7636" y="106727"/>
                  </a:cubicBezTo>
                  <a:cubicBezTo>
                    <a:pt x="8557" y="107662"/>
                    <a:pt x="9496" y="108579"/>
                    <a:pt x="10432" y="109505"/>
                  </a:cubicBezTo>
                  <a:cubicBezTo>
                    <a:pt x="10400" y="109564"/>
                    <a:pt x="10368" y="109619"/>
                    <a:pt x="10335" y="109678"/>
                  </a:cubicBezTo>
                  <a:cubicBezTo>
                    <a:pt x="9487" y="109367"/>
                    <a:pt x="8635" y="109065"/>
                    <a:pt x="7797" y="108739"/>
                  </a:cubicBezTo>
                  <a:cubicBezTo>
                    <a:pt x="6756" y="108336"/>
                    <a:pt x="5702" y="107959"/>
                    <a:pt x="4694" y="107483"/>
                  </a:cubicBezTo>
                  <a:cubicBezTo>
                    <a:pt x="3544" y="106938"/>
                    <a:pt x="2439" y="106301"/>
                    <a:pt x="1312" y="105700"/>
                  </a:cubicBezTo>
                  <a:cubicBezTo>
                    <a:pt x="977" y="105526"/>
                    <a:pt x="940" y="105279"/>
                    <a:pt x="1045" y="104921"/>
                  </a:cubicBezTo>
                  <a:cubicBezTo>
                    <a:pt x="1289" y="104124"/>
                    <a:pt x="1481" y="103312"/>
                    <a:pt x="1669" y="102611"/>
                  </a:cubicBezTo>
                  <a:close/>
                  <a:moveTo>
                    <a:pt x="107387" y="107114"/>
                  </a:moveTo>
                  <a:cubicBezTo>
                    <a:pt x="107413" y="107114"/>
                    <a:pt x="107439" y="107114"/>
                    <a:pt x="107465" y="107116"/>
                  </a:cubicBezTo>
                  <a:cubicBezTo>
                    <a:pt x="107749" y="107135"/>
                    <a:pt x="108024" y="107263"/>
                    <a:pt x="107974" y="107661"/>
                  </a:cubicBezTo>
                  <a:lnTo>
                    <a:pt x="107974" y="107662"/>
                  </a:lnTo>
                  <a:cubicBezTo>
                    <a:pt x="107955" y="107791"/>
                    <a:pt x="108016" y="107928"/>
                    <a:pt x="108043" y="108088"/>
                  </a:cubicBezTo>
                  <a:cubicBezTo>
                    <a:pt x="95836" y="108830"/>
                    <a:pt x="83535" y="108793"/>
                    <a:pt x="71265" y="109815"/>
                  </a:cubicBezTo>
                  <a:cubicBezTo>
                    <a:pt x="71801" y="109298"/>
                    <a:pt x="72126" y="108623"/>
                    <a:pt x="73052" y="108601"/>
                  </a:cubicBezTo>
                  <a:cubicBezTo>
                    <a:pt x="77539" y="108500"/>
                    <a:pt x="82026" y="108316"/>
                    <a:pt x="86514" y="108179"/>
                  </a:cubicBezTo>
                  <a:cubicBezTo>
                    <a:pt x="90437" y="108055"/>
                    <a:pt x="94356" y="108000"/>
                    <a:pt x="98275" y="107826"/>
                  </a:cubicBezTo>
                  <a:cubicBezTo>
                    <a:pt x="101020" y="107707"/>
                    <a:pt x="103757" y="107436"/>
                    <a:pt x="106493" y="107226"/>
                  </a:cubicBezTo>
                  <a:cubicBezTo>
                    <a:pt x="106793" y="107204"/>
                    <a:pt x="107091" y="107114"/>
                    <a:pt x="107387" y="107114"/>
                  </a:cubicBezTo>
                  <a:close/>
                  <a:moveTo>
                    <a:pt x="32839" y="107127"/>
                  </a:moveTo>
                  <a:cubicBezTo>
                    <a:pt x="32864" y="107127"/>
                    <a:pt x="32889" y="107128"/>
                    <a:pt x="32914" y="107130"/>
                  </a:cubicBezTo>
                  <a:cubicBezTo>
                    <a:pt x="34867" y="107291"/>
                    <a:pt x="36810" y="107538"/>
                    <a:pt x="38763" y="107630"/>
                  </a:cubicBezTo>
                  <a:cubicBezTo>
                    <a:pt x="42315" y="107795"/>
                    <a:pt x="45872" y="107868"/>
                    <a:pt x="49424" y="107984"/>
                  </a:cubicBezTo>
                  <a:cubicBezTo>
                    <a:pt x="55029" y="108163"/>
                    <a:pt x="60635" y="108345"/>
                    <a:pt x="66241" y="108529"/>
                  </a:cubicBezTo>
                  <a:cubicBezTo>
                    <a:pt x="66731" y="108542"/>
                    <a:pt x="67226" y="108560"/>
                    <a:pt x="67716" y="108624"/>
                  </a:cubicBezTo>
                  <a:cubicBezTo>
                    <a:pt x="67895" y="108647"/>
                    <a:pt x="68065" y="108794"/>
                    <a:pt x="68216" y="108918"/>
                  </a:cubicBezTo>
                  <a:cubicBezTo>
                    <a:pt x="68524" y="109170"/>
                    <a:pt x="68812" y="109440"/>
                    <a:pt x="69110" y="109707"/>
                  </a:cubicBezTo>
                  <a:cubicBezTo>
                    <a:pt x="69087" y="109775"/>
                    <a:pt x="69069" y="109839"/>
                    <a:pt x="69046" y="109907"/>
                  </a:cubicBezTo>
                  <a:cubicBezTo>
                    <a:pt x="56799" y="108794"/>
                    <a:pt x="44501" y="108830"/>
                    <a:pt x="32296" y="108089"/>
                  </a:cubicBezTo>
                  <a:cubicBezTo>
                    <a:pt x="32323" y="107933"/>
                    <a:pt x="32378" y="107795"/>
                    <a:pt x="32364" y="107667"/>
                  </a:cubicBezTo>
                  <a:cubicBezTo>
                    <a:pt x="32334" y="107285"/>
                    <a:pt x="32540" y="107127"/>
                    <a:pt x="32839" y="107127"/>
                  </a:cubicBezTo>
                  <a:close/>
                  <a:moveTo>
                    <a:pt x="23246" y="107045"/>
                  </a:moveTo>
                  <a:cubicBezTo>
                    <a:pt x="23635" y="107045"/>
                    <a:pt x="23973" y="107148"/>
                    <a:pt x="24384" y="107351"/>
                  </a:cubicBezTo>
                  <a:cubicBezTo>
                    <a:pt x="25296" y="107799"/>
                    <a:pt x="26360" y="107965"/>
                    <a:pt x="27378" y="108175"/>
                  </a:cubicBezTo>
                  <a:cubicBezTo>
                    <a:pt x="28683" y="108445"/>
                    <a:pt x="30003" y="108638"/>
                    <a:pt x="31320" y="108872"/>
                  </a:cubicBezTo>
                  <a:cubicBezTo>
                    <a:pt x="31493" y="108905"/>
                    <a:pt x="31663" y="108968"/>
                    <a:pt x="31833" y="109015"/>
                  </a:cubicBezTo>
                  <a:cubicBezTo>
                    <a:pt x="31833" y="109069"/>
                    <a:pt x="31827" y="109120"/>
                    <a:pt x="31827" y="109175"/>
                  </a:cubicBezTo>
                  <a:cubicBezTo>
                    <a:pt x="30508" y="109303"/>
                    <a:pt x="29187" y="109450"/>
                    <a:pt x="27862" y="109550"/>
                  </a:cubicBezTo>
                  <a:cubicBezTo>
                    <a:pt x="25910" y="109697"/>
                    <a:pt x="23958" y="109816"/>
                    <a:pt x="22004" y="109945"/>
                  </a:cubicBezTo>
                  <a:cubicBezTo>
                    <a:pt x="21923" y="109950"/>
                    <a:pt x="21841" y="109953"/>
                    <a:pt x="21759" y="109953"/>
                  </a:cubicBezTo>
                  <a:cubicBezTo>
                    <a:pt x="21639" y="109953"/>
                    <a:pt x="21519" y="109947"/>
                    <a:pt x="21400" y="109936"/>
                  </a:cubicBezTo>
                  <a:cubicBezTo>
                    <a:pt x="20198" y="109839"/>
                    <a:pt x="20039" y="109669"/>
                    <a:pt x="19993" y="108491"/>
                  </a:cubicBezTo>
                  <a:cubicBezTo>
                    <a:pt x="19974" y="108106"/>
                    <a:pt x="19928" y="107726"/>
                    <a:pt x="19901" y="107368"/>
                  </a:cubicBezTo>
                  <a:cubicBezTo>
                    <a:pt x="20910" y="107273"/>
                    <a:pt x="21905" y="107208"/>
                    <a:pt x="22889" y="107071"/>
                  </a:cubicBezTo>
                  <a:cubicBezTo>
                    <a:pt x="23015" y="107053"/>
                    <a:pt x="23132" y="107045"/>
                    <a:pt x="23246" y="107045"/>
                  </a:cubicBezTo>
                  <a:close/>
                  <a:moveTo>
                    <a:pt x="89434" y="1"/>
                  </a:moveTo>
                  <a:cubicBezTo>
                    <a:pt x="88119" y="1"/>
                    <a:pt x="86804" y="172"/>
                    <a:pt x="85497" y="457"/>
                  </a:cubicBezTo>
                  <a:cubicBezTo>
                    <a:pt x="83435" y="911"/>
                    <a:pt x="81588" y="1896"/>
                    <a:pt x="80025" y="3262"/>
                  </a:cubicBezTo>
                  <a:cubicBezTo>
                    <a:pt x="77879" y="5132"/>
                    <a:pt x="76756" y="7649"/>
                    <a:pt x="76220" y="10407"/>
                  </a:cubicBezTo>
                  <a:cubicBezTo>
                    <a:pt x="76028" y="11379"/>
                    <a:pt x="75968" y="12388"/>
                    <a:pt x="75936" y="13388"/>
                  </a:cubicBezTo>
                  <a:cubicBezTo>
                    <a:pt x="75900" y="14482"/>
                    <a:pt x="76169" y="15487"/>
                    <a:pt x="77091" y="16229"/>
                  </a:cubicBezTo>
                  <a:cubicBezTo>
                    <a:pt x="77636" y="16669"/>
                    <a:pt x="77604" y="16848"/>
                    <a:pt x="77137" y="17366"/>
                  </a:cubicBezTo>
                  <a:cubicBezTo>
                    <a:pt x="76339" y="18250"/>
                    <a:pt x="75385" y="18846"/>
                    <a:pt x="74213" y="19093"/>
                  </a:cubicBezTo>
                  <a:cubicBezTo>
                    <a:pt x="73241" y="19299"/>
                    <a:pt x="72398" y="19762"/>
                    <a:pt x="71668" y="20446"/>
                  </a:cubicBezTo>
                  <a:cubicBezTo>
                    <a:pt x="70885" y="21184"/>
                    <a:pt x="70734" y="21802"/>
                    <a:pt x="71150" y="22815"/>
                  </a:cubicBezTo>
                  <a:cubicBezTo>
                    <a:pt x="71388" y="23393"/>
                    <a:pt x="71665" y="23951"/>
                    <a:pt x="71897" y="24529"/>
                  </a:cubicBezTo>
                  <a:cubicBezTo>
                    <a:pt x="72265" y="25419"/>
                    <a:pt x="72576" y="26262"/>
                    <a:pt x="72122" y="27293"/>
                  </a:cubicBezTo>
                  <a:cubicBezTo>
                    <a:pt x="71645" y="28374"/>
                    <a:pt x="72489" y="29548"/>
                    <a:pt x="73708" y="29759"/>
                  </a:cubicBezTo>
                  <a:cubicBezTo>
                    <a:pt x="73910" y="29793"/>
                    <a:pt x="74107" y="29809"/>
                    <a:pt x="74300" y="29809"/>
                  </a:cubicBezTo>
                  <a:cubicBezTo>
                    <a:pt x="75209" y="29809"/>
                    <a:pt x="76031" y="29455"/>
                    <a:pt x="76847" y="29016"/>
                  </a:cubicBezTo>
                  <a:cubicBezTo>
                    <a:pt x="77297" y="28774"/>
                    <a:pt x="77838" y="28589"/>
                    <a:pt x="78332" y="28589"/>
                  </a:cubicBezTo>
                  <a:cubicBezTo>
                    <a:pt x="78919" y="28589"/>
                    <a:pt x="79460" y="28497"/>
                    <a:pt x="79978" y="28292"/>
                  </a:cubicBezTo>
                  <a:cubicBezTo>
                    <a:pt x="80152" y="28227"/>
                    <a:pt x="80318" y="28145"/>
                    <a:pt x="80487" y="28054"/>
                  </a:cubicBezTo>
                  <a:cubicBezTo>
                    <a:pt x="81179" y="27669"/>
                    <a:pt x="81440" y="27119"/>
                    <a:pt x="81243" y="26354"/>
                  </a:cubicBezTo>
                  <a:cubicBezTo>
                    <a:pt x="81156" y="26018"/>
                    <a:pt x="80991" y="25703"/>
                    <a:pt x="80872" y="25377"/>
                  </a:cubicBezTo>
                  <a:cubicBezTo>
                    <a:pt x="80734" y="24992"/>
                    <a:pt x="80606" y="24602"/>
                    <a:pt x="80514" y="24337"/>
                  </a:cubicBezTo>
                  <a:cubicBezTo>
                    <a:pt x="81004" y="24030"/>
                    <a:pt x="81518" y="23864"/>
                    <a:pt x="81747" y="23517"/>
                  </a:cubicBezTo>
                  <a:cubicBezTo>
                    <a:pt x="81976" y="23163"/>
                    <a:pt x="81921" y="22627"/>
                    <a:pt x="81982" y="22229"/>
                  </a:cubicBezTo>
                  <a:cubicBezTo>
                    <a:pt x="83237" y="22535"/>
                    <a:pt x="84544" y="22852"/>
                    <a:pt x="85937" y="23191"/>
                  </a:cubicBezTo>
                  <a:cubicBezTo>
                    <a:pt x="85817" y="24506"/>
                    <a:pt x="85689" y="25900"/>
                    <a:pt x="85565" y="27266"/>
                  </a:cubicBezTo>
                  <a:cubicBezTo>
                    <a:pt x="85217" y="27362"/>
                    <a:pt x="84919" y="27408"/>
                    <a:pt x="84653" y="27518"/>
                  </a:cubicBezTo>
                  <a:cubicBezTo>
                    <a:pt x="83226" y="28098"/>
                    <a:pt x="81803" y="28682"/>
                    <a:pt x="80381" y="29268"/>
                  </a:cubicBezTo>
                  <a:cubicBezTo>
                    <a:pt x="79298" y="29714"/>
                    <a:pt x="78218" y="30162"/>
                    <a:pt x="77141" y="30616"/>
                  </a:cubicBezTo>
                  <a:cubicBezTo>
                    <a:pt x="76811" y="30753"/>
                    <a:pt x="76454" y="30965"/>
                    <a:pt x="76252" y="31244"/>
                  </a:cubicBezTo>
                  <a:cubicBezTo>
                    <a:pt x="75972" y="31634"/>
                    <a:pt x="75619" y="31685"/>
                    <a:pt x="75215" y="31730"/>
                  </a:cubicBezTo>
                  <a:cubicBezTo>
                    <a:pt x="74514" y="31807"/>
                    <a:pt x="73974" y="32120"/>
                    <a:pt x="73675" y="32802"/>
                  </a:cubicBezTo>
                  <a:cubicBezTo>
                    <a:pt x="73387" y="33467"/>
                    <a:pt x="73212" y="34279"/>
                    <a:pt x="72718" y="34727"/>
                  </a:cubicBezTo>
                  <a:cubicBezTo>
                    <a:pt x="72213" y="35181"/>
                    <a:pt x="71370" y="35241"/>
                    <a:pt x="70692" y="35520"/>
                  </a:cubicBezTo>
                  <a:cubicBezTo>
                    <a:pt x="70516" y="35593"/>
                    <a:pt x="70354" y="35624"/>
                    <a:pt x="70192" y="35624"/>
                  </a:cubicBezTo>
                  <a:cubicBezTo>
                    <a:pt x="70016" y="35624"/>
                    <a:pt x="69840" y="35587"/>
                    <a:pt x="69647" y="35526"/>
                  </a:cubicBezTo>
                  <a:cubicBezTo>
                    <a:pt x="67501" y="34842"/>
                    <a:pt x="65379" y="34031"/>
                    <a:pt x="63180" y="33587"/>
                  </a:cubicBezTo>
                  <a:cubicBezTo>
                    <a:pt x="61058" y="33155"/>
                    <a:pt x="58862" y="33023"/>
                    <a:pt x="56685" y="32917"/>
                  </a:cubicBezTo>
                  <a:cubicBezTo>
                    <a:pt x="54644" y="32819"/>
                    <a:pt x="52602" y="32730"/>
                    <a:pt x="50561" y="32730"/>
                  </a:cubicBezTo>
                  <a:cubicBezTo>
                    <a:pt x="48045" y="32730"/>
                    <a:pt x="45531" y="32865"/>
                    <a:pt x="43026" y="33279"/>
                  </a:cubicBezTo>
                  <a:cubicBezTo>
                    <a:pt x="41289" y="33568"/>
                    <a:pt x="39583" y="33981"/>
                    <a:pt x="37988" y="34746"/>
                  </a:cubicBezTo>
                  <a:cubicBezTo>
                    <a:pt x="36985" y="35227"/>
                    <a:pt x="36000" y="35745"/>
                    <a:pt x="35083" y="36208"/>
                  </a:cubicBezTo>
                  <a:cubicBezTo>
                    <a:pt x="34431" y="34733"/>
                    <a:pt x="33827" y="33243"/>
                    <a:pt x="33125" y="31799"/>
                  </a:cubicBezTo>
                  <a:cubicBezTo>
                    <a:pt x="32851" y="31226"/>
                    <a:pt x="32392" y="30736"/>
                    <a:pt x="31974" y="30241"/>
                  </a:cubicBezTo>
                  <a:cubicBezTo>
                    <a:pt x="31879" y="30130"/>
                    <a:pt x="31644" y="30135"/>
                    <a:pt x="31467" y="30094"/>
                  </a:cubicBezTo>
                  <a:lnTo>
                    <a:pt x="31467" y="30094"/>
                  </a:lnTo>
                  <a:cubicBezTo>
                    <a:pt x="31549" y="30296"/>
                    <a:pt x="31604" y="30511"/>
                    <a:pt x="31728" y="30685"/>
                  </a:cubicBezTo>
                  <a:cubicBezTo>
                    <a:pt x="31970" y="31024"/>
                    <a:pt x="32346" y="31300"/>
                    <a:pt x="32502" y="31670"/>
                  </a:cubicBezTo>
                  <a:cubicBezTo>
                    <a:pt x="33075" y="33037"/>
                    <a:pt x="33716" y="34394"/>
                    <a:pt x="34069" y="35823"/>
                  </a:cubicBezTo>
                  <a:cubicBezTo>
                    <a:pt x="34670" y="38239"/>
                    <a:pt x="35096" y="40663"/>
                    <a:pt x="33621" y="43033"/>
                  </a:cubicBezTo>
                  <a:cubicBezTo>
                    <a:pt x="33093" y="43881"/>
                    <a:pt x="32653" y="44752"/>
                    <a:pt x="31814" y="45311"/>
                  </a:cubicBezTo>
                  <a:cubicBezTo>
                    <a:pt x="29840" y="46640"/>
                    <a:pt x="27736" y="47695"/>
                    <a:pt x="25357" y="48107"/>
                  </a:cubicBezTo>
                  <a:cubicBezTo>
                    <a:pt x="24638" y="48231"/>
                    <a:pt x="23923" y="48391"/>
                    <a:pt x="23208" y="48551"/>
                  </a:cubicBezTo>
                  <a:cubicBezTo>
                    <a:pt x="22955" y="48606"/>
                    <a:pt x="22644" y="48685"/>
                    <a:pt x="22836" y="49047"/>
                  </a:cubicBezTo>
                  <a:cubicBezTo>
                    <a:pt x="23281" y="49876"/>
                    <a:pt x="24794" y="52375"/>
                    <a:pt x="24661" y="52425"/>
                  </a:cubicBezTo>
                  <a:cubicBezTo>
                    <a:pt x="24716" y="52567"/>
                    <a:pt x="24756" y="52668"/>
                    <a:pt x="24771" y="52704"/>
                  </a:cubicBezTo>
                  <a:cubicBezTo>
                    <a:pt x="23779" y="52603"/>
                    <a:pt x="22798" y="52508"/>
                    <a:pt x="21822" y="52402"/>
                  </a:cubicBezTo>
                  <a:cubicBezTo>
                    <a:pt x="21660" y="52382"/>
                    <a:pt x="21502" y="52331"/>
                    <a:pt x="21359" y="52251"/>
                  </a:cubicBezTo>
                  <a:cubicBezTo>
                    <a:pt x="20754" y="51940"/>
                    <a:pt x="20167" y="51591"/>
                    <a:pt x="19558" y="51289"/>
                  </a:cubicBezTo>
                  <a:cubicBezTo>
                    <a:pt x="18816" y="50926"/>
                    <a:pt x="17995" y="51014"/>
                    <a:pt x="17211" y="50899"/>
                  </a:cubicBezTo>
                  <a:cubicBezTo>
                    <a:pt x="17183" y="50894"/>
                    <a:pt x="17153" y="50891"/>
                    <a:pt x="17125" y="50890"/>
                  </a:cubicBezTo>
                  <a:cubicBezTo>
                    <a:pt x="17026" y="50878"/>
                    <a:pt x="16931" y="50873"/>
                    <a:pt x="16839" y="50873"/>
                  </a:cubicBezTo>
                  <a:cubicBezTo>
                    <a:pt x="16241" y="50873"/>
                    <a:pt x="15776" y="51111"/>
                    <a:pt x="15387" y="51504"/>
                  </a:cubicBezTo>
                  <a:cubicBezTo>
                    <a:pt x="14397" y="52512"/>
                    <a:pt x="13714" y="53723"/>
                    <a:pt x="13444" y="55129"/>
                  </a:cubicBezTo>
                  <a:cubicBezTo>
                    <a:pt x="13173" y="56513"/>
                    <a:pt x="13141" y="57861"/>
                    <a:pt x="14154" y="59026"/>
                  </a:cubicBezTo>
                  <a:cubicBezTo>
                    <a:pt x="14232" y="59117"/>
                    <a:pt x="14227" y="59338"/>
                    <a:pt x="14186" y="59475"/>
                  </a:cubicBezTo>
                  <a:cubicBezTo>
                    <a:pt x="13966" y="60286"/>
                    <a:pt x="13806" y="61130"/>
                    <a:pt x="13476" y="61895"/>
                  </a:cubicBezTo>
                  <a:cubicBezTo>
                    <a:pt x="12197" y="64870"/>
                    <a:pt x="11389" y="67991"/>
                    <a:pt x="10432" y="71067"/>
                  </a:cubicBezTo>
                  <a:cubicBezTo>
                    <a:pt x="10239" y="71690"/>
                    <a:pt x="10299" y="72245"/>
                    <a:pt x="10712" y="72699"/>
                  </a:cubicBezTo>
                  <a:cubicBezTo>
                    <a:pt x="10981" y="73001"/>
                    <a:pt x="10913" y="73217"/>
                    <a:pt x="10798" y="73519"/>
                  </a:cubicBezTo>
                  <a:cubicBezTo>
                    <a:pt x="9611" y="76595"/>
                    <a:pt x="8415" y="79666"/>
                    <a:pt x="7260" y="82755"/>
                  </a:cubicBezTo>
                  <a:cubicBezTo>
                    <a:pt x="5931" y="86320"/>
                    <a:pt x="4647" y="89909"/>
                    <a:pt x="3332" y="93485"/>
                  </a:cubicBezTo>
                  <a:cubicBezTo>
                    <a:pt x="2585" y="95529"/>
                    <a:pt x="1801" y="97565"/>
                    <a:pt x="1063" y="99614"/>
                  </a:cubicBezTo>
                  <a:cubicBezTo>
                    <a:pt x="728" y="100539"/>
                    <a:pt x="376" y="101506"/>
                    <a:pt x="1315" y="102216"/>
                  </a:cubicBezTo>
                  <a:cubicBezTo>
                    <a:pt x="1178" y="102427"/>
                    <a:pt x="1035" y="102570"/>
                    <a:pt x="976" y="102740"/>
                  </a:cubicBezTo>
                  <a:cubicBezTo>
                    <a:pt x="738" y="103371"/>
                    <a:pt x="518" y="104013"/>
                    <a:pt x="307" y="104660"/>
                  </a:cubicBezTo>
                  <a:cubicBezTo>
                    <a:pt x="0" y="105590"/>
                    <a:pt x="105" y="105828"/>
                    <a:pt x="884" y="106424"/>
                  </a:cubicBezTo>
                  <a:cubicBezTo>
                    <a:pt x="2219" y="107437"/>
                    <a:pt x="3736" y="108066"/>
                    <a:pt x="5293" y="108615"/>
                  </a:cubicBezTo>
                  <a:cubicBezTo>
                    <a:pt x="7016" y="109225"/>
                    <a:pt x="8722" y="109881"/>
                    <a:pt x="10449" y="110485"/>
                  </a:cubicBezTo>
                  <a:cubicBezTo>
                    <a:pt x="10672" y="110563"/>
                    <a:pt x="10933" y="110675"/>
                    <a:pt x="11171" y="110675"/>
                  </a:cubicBezTo>
                  <a:cubicBezTo>
                    <a:pt x="11356" y="110675"/>
                    <a:pt x="11527" y="110607"/>
                    <a:pt x="11655" y="110403"/>
                  </a:cubicBezTo>
                  <a:cubicBezTo>
                    <a:pt x="11989" y="109876"/>
                    <a:pt x="11536" y="109454"/>
                    <a:pt x="11211" y="109111"/>
                  </a:cubicBezTo>
                  <a:cubicBezTo>
                    <a:pt x="10239" y="108092"/>
                    <a:pt x="9221" y="107116"/>
                    <a:pt x="8232" y="106108"/>
                  </a:cubicBezTo>
                  <a:cubicBezTo>
                    <a:pt x="7700" y="105572"/>
                    <a:pt x="7195" y="105008"/>
                    <a:pt x="6600" y="104375"/>
                  </a:cubicBezTo>
                  <a:lnTo>
                    <a:pt x="6600" y="104375"/>
                  </a:lnTo>
                  <a:cubicBezTo>
                    <a:pt x="7173" y="104449"/>
                    <a:pt x="7586" y="104545"/>
                    <a:pt x="7998" y="104545"/>
                  </a:cubicBezTo>
                  <a:cubicBezTo>
                    <a:pt x="8516" y="104541"/>
                    <a:pt x="8635" y="104302"/>
                    <a:pt x="8480" y="103880"/>
                  </a:cubicBezTo>
                  <a:cubicBezTo>
                    <a:pt x="8772" y="103532"/>
                    <a:pt x="9094" y="103243"/>
                    <a:pt x="9296" y="102890"/>
                  </a:cubicBezTo>
                  <a:cubicBezTo>
                    <a:pt x="9882" y="101873"/>
                    <a:pt x="10459" y="100851"/>
                    <a:pt x="10959" y="99791"/>
                  </a:cubicBezTo>
                  <a:cubicBezTo>
                    <a:pt x="12188" y="97193"/>
                    <a:pt x="13370" y="94576"/>
                    <a:pt x="14567" y="91963"/>
                  </a:cubicBezTo>
                  <a:cubicBezTo>
                    <a:pt x="15520" y="89883"/>
                    <a:pt x="16450" y="87792"/>
                    <a:pt x="17431" y="85725"/>
                  </a:cubicBezTo>
                  <a:cubicBezTo>
                    <a:pt x="17994" y="84547"/>
                    <a:pt x="18632" y="83402"/>
                    <a:pt x="19237" y="82241"/>
                  </a:cubicBezTo>
                  <a:cubicBezTo>
                    <a:pt x="19279" y="82260"/>
                    <a:pt x="19325" y="82274"/>
                    <a:pt x="19365" y="82287"/>
                  </a:cubicBezTo>
                  <a:cubicBezTo>
                    <a:pt x="19278" y="83722"/>
                    <a:pt x="19164" y="85161"/>
                    <a:pt x="19100" y="86596"/>
                  </a:cubicBezTo>
                  <a:cubicBezTo>
                    <a:pt x="18911" y="90570"/>
                    <a:pt x="18696" y="94540"/>
                    <a:pt x="18581" y="98514"/>
                  </a:cubicBezTo>
                  <a:cubicBezTo>
                    <a:pt x="18503" y="101149"/>
                    <a:pt x="18577" y="103789"/>
                    <a:pt x="18568" y="106429"/>
                  </a:cubicBezTo>
                  <a:cubicBezTo>
                    <a:pt x="18568" y="107126"/>
                    <a:pt x="18642" y="107250"/>
                    <a:pt x="19237" y="107328"/>
                  </a:cubicBezTo>
                  <a:cubicBezTo>
                    <a:pt x="19237" y="107978"/>
                    <a:pt x="19228" y="108615"/>
                    <a:pt x="19241" y="109253"/>
                  </a:cubicBezTo>
                  <a:cubicBezTo>
                    <a:pt x="19251" y="109867"/>
                    <a:pt x="19535" y="110334"/>
                    <a:pt x="20140" y="110485"/>
                  </a:cubicBezTo>
                  <a:cubicBezTo>
                    <a:pt x="20714" y="110631"/>
                    <a:pt x="21317" y="110780"/>
                    <a:pt x="21902" y="110780"/>
                  </a:cubicBezTo>
                  <a:cubicBezTo>
                    <a:pt x="21943" y="110780"/>
                    <a:pt x="21984" y="110780"/>
                    <a:pt x="22024" y="110778"/>
                  </a:cubicBezTo>
                  <a:cubicBezTo>
                    <a:pt x="23688" y="110733"/>
                    <a:pt x="25352" y="110614"/>
                    <a:pt x="27016" y="110471"/>
                  </a:cubicBezTo>
                  <a:cubicBezTo>
                    <a:pt x="28694" y="110330"/>
                    <a:pt x="30366" y="110137"/>
                    <a:pt x="32039" y="109949"/>
                  </a:cubicBezTo>
                  <a:cubicBezTo>
                    <a:pt x="32643" y="109880"/>
                    <a:pt x="33190" y="109697"/>
                    <a:pt x="33268" y="109005"/>
                  </a:cubicBezTo>
                  <a:cubicBezTo>
                    <a:pt x="35417" y="109106"/>
                    <a:pt x="37521" y="109215"/>
                    <a:pt x="39625" y="109307"/>
                  </a:cubicBezTo>
                  <a:cubicBezTo>
                    <a:pt x="45538" y="109560"/>
                    <a:pt x="51451" y="109789"/>
                    <a:pt x="57362" y="110064"/>
                  </a:cubicBezTo>
                  <a:cubicBezTo>
                    <a:pt x="60017" y="110183"/>
                    <a:pt x="62661" y="110444"/>
                    <a:pt x="65314" y="110550"/>
                  </a:cubicBezTo>
                  <a:cubicBezTo>
                    <a:pt x="67272" y="110626"/>
                    <a:pt x="69234" y="110706"/>
                    <a:pt x="71194" y="110706"/>
                  </a:cubicBezTo>
                  <a:cubicBezTo>
                    <a:pt x="71961" y="110706"/>
                    <a:pt x="72727" y="110694"/>
                    <a:pt x="73492" y="110664"/>
                  </a:cubicBezTo>
                  <a:cubicBezTo>
                    <a:pt x="77992" y="110485"/>
                    <a:pt x="82485" y="110096"/>
                    <a:pt x="86985" y="109867"/>
                  </a:cubicBezTo>
                  <a:cubicBezTo>
                    <a:pt x="91615" y="109633"/>
                    <a:pt x="96249" y="109486"/>
                    <a:pt x="100879" y="109293"/>
                  </a:cubicBezTo>
                  <a:cubicBezTo>
                    <a:pt x="102946" y="109211"/>
                    <a:pt x="109711" y="108748"/>
                    <a:pt x="110320" y="108624"/>
                  </a:cubicBezTo>
                  <a:lnTo>
                    <a:pt x="110320" y="107744"/>
                  </a:lnTo>
                  <a:cubicBezTo>
                    <a:pt x="110312" y="107746"/>
                    <a:pt x="110305" y="107747"/>
                    <a:pt x="110299" y="107747"/>
                  </a:cubicBezTo>
                  <a:cubicBezTo>
                    <a:pt x="110136" y="107747"/>
                    <a:pt x="110238" y="107330"/>
                    <a:pt x="110238" y="106956"/>
                  </a:cubicBezTo>
                  <a:cubicBezTo>
                    <a:pt x="110237" y="104828"/>
                    <a:pt x="110233" y="102702"/>
                    <a:pt x="110229" y="100580"/>
                  </a:cubicBezTo>
                  <a:cubicBezTo>
                    <a:pt x="110210" y="94237"/>
                    <a:pt x="110183" y="87893"/>
                    <a:pt x="110178" y="81549"/>
                  </a:cubicBezTo>
                  <a:cubicBezTo>
                    <a:pt x="110174" y="77663"/>
                    <a:pt x="110210" y="73780"/>
                    <a:pt x="110233" y="69893"/>
                  </a:cubicBezTo>
                  <a:cubicBezTo>
                    <a:pt x="110238" y="69495"/>
                    <a:pt x="110288" y="69092"/>
                    <a:pt x="110320" y="68693"/>
                  </a:cubicBezTo>
                  <a:lnTo>
                    <a:pt x="110320" y="61542"/>
                  </a:lnTo>
                  <a:cubicBezTo>
                    <a:pt x="110279" y="61340"/>
                    <a:pt x="110210" y="61139"/>
                    <a:pt x="110210" y="60937"/>
                  </a:cubicBezTo>
                  <a:cubicBezTo>
                    <a:pt x="110200" y="53732"/>
                    <a:pt x="110201" y="46526"/>
                    <a:pt x="110216" y="39321"/>
                  </a:cubicBezTo>
                  <a:cubicBezTo>
                    <a:pt x="110220" y="38761"/>
                    <a:pt x="110087" y="38496"/>
                    <a:pt x="109509" y="38313"/>
                  </a:cubicBezTo>
                  <a:cubicBezTo>
                    <a:pt x="108396" y="37960"/>
                    <a:pt x="107208" y="37593"/>
                    <a:pt x="107236" y="36048"/>
                  </a:cubicBezTo>
                  <a:cubicBezTo>
                    <a:pt x="107232" y="35936"/>
                    <a:pt x="107196" y="35827"/>
                    <a:pt x="107130" y="35736"/>
                  </a:cubicBezTo>
                  <a:cubicBezTo>
                    <a:pt x="106503" y="34842"/>
                    <a:pt x="105921" y="33912"/>
                    <a:pt x="105215" y="33083"/>
                  </a:cubicBezTo>
                  <a:cubicBezTo>
                    <a:pt x="104789" y="32579"/>
                    <a:pt x="104078" y="32299"/>
                    <a:pt x="104156" y="31470"/>
                  </a:cubicBezTo>
                  <a:cubicBezTo>
                    <a:pt x="104160" y="31424"/>
                    <a:pt x="104110" y="31373"/>
                    <a:pt x="104092" y="31323"/>
                  </a:cubicBezTo>
                  <a:cubicBezTo>
                    <a:pt x="103400" y="29411"/>
                    <a:pt x="101855" y="28321"/>
                    <a:pt x="100091" y="27743"/>
                  </a:cubicBezTo>
                  <a:cubicBezTo>
                    <a:pt x="97927" y="27042"/>
                    <a:pt x="95649" y="26684"/>
                    <a:pt x="93436" y="26184"/>
                  </a:cubicBezTo>
                  <a:cubicBezTo>
                    <a:pt x="93203" y="24912"/>
                    <a:pt x="92958" y="23586"/>
                    <a:pt x="92702" y="22206"/>
                  </a:cubicBezTo>
                  <a:lnTo>
                    <a:pt x="92702" y="22206"/>
                  </a:lnTo>
                  <a:cubicBezTo>
                    <a:pt x="92766" y="22208"/>
                    <a:pt x="92830" y="22209"/>
                    <a:pt x="92893" y="22209"/>
                  </a:cubicBezTo>
                  <a:cubicBezTo>
                    <a:pt x="94807" y="22209"/>
                    <a:pt x="96418" y="21415"/>
                    <a:pt x="97900" y="20222"/>
                  </a:cubicBezTo>
                  <a:cubicBezTo>
                    <a:pt x="98110" y="20740"/>
                    <a:pt x="98263" y="21171"/>
                    <a:pt x="98455" y="21583"/>
                  </a:cubicBezTo>
                  <a:cubicBezTo>
                    <a:pt x="99018" y="22797"/>
                    <a:pt x="99929" y="23431"/>
                    <a:pt x="101172" y="23431"/>
                  </a:cubicBezTo>
                  <a:cubicBezTo>
                    <a:pt x="101323" y="23431"/>
                    <a:pt x="101479" y="23421"/>
                    <a:pt x="101640" y="23403"/>
                  </a:cubicBezTo>
                  <a:cubicBezTo>
                    <a:pt x="101946" y="23366"/>
                    <a:pt x="102242" y="23342"/>
                    <a:pt x="102527" y="23342"/>
                  </a:cubicBezTo>
                  <a:cubicBezTo>
                    <a:pt x="103506" y="23342"/>
                    <a:pt x="104346" y="23630"/>
                    <a:pt x="104936" y="24713"/>
                  </a:cubicBezTo>
                  <a:cubicBezTo>
                    <a:pt x="105263" y="25316"/>
                    <a:pt x="105908" y="25640"/>
                    <a:pt x="106634" y="25640"/>
                  </a:cubicBezTo>
                  <a:cubicBezTo>
                    <a:pt x="106659" y="25640"/>
                    <a:pt x="106684" y="25640"/>
                    <a:pt x="106709" y="25639"/>
                  </a:cubicBezTo>
                  <a:cubicBezTo>
                    <a:pt x="108011" y="25597"/>
                    <a:pt x="108960" y="24915"/>
                    <a:pt x="109656" y="23879"/>
                  </a:cubicBezTo>
                  <a:cubicBezTo>
                    <a:pt x="110079" y="23247"/>
                    <a:pt x="110110" y="22540"/>
                    <a:pt x="109785" y="21830"/>
                  </a:cubicBezTo>
                  <a:cubicBezTo>
                    <a:pt x="109377" y="20941"/>
                    <a:pt x="108832" y="20161"/>
                    <a:pt x="107878" y="19804"/>
                  </a:cubicBezTo>
                  <a:cubicBezTo>
                    <a:pt x="107071" y="19501"/>
                    <a:pt x="106760" y="18943"/>
                    <a:pt x="106659" y="18108"/>
                  </a:cubicBezTo>
                  <a:cubicBezTo>
                    <a:pt x="106462" y="16453"/>
                    <a:pt x="105472" y="15504"/>
                    <a:pt x="103808" y="15353"/>
                  </a:cubicBezTo>
                  <a:cubicBezTo>
                    <a:pt x="103462" y="15321"/>
                    <a:pt x="103114" y="15311"/>
                    <a:pt x="102764" y="15311"/>
                  </a:cubicBezTo>
                  <a:cubicBezTo>
                    <a:pt x="102214" y="15311"/>
                    <a:pt x="101661" y="15335"/>
                    <a:pt x="101109" y="15335"/>
                  </a:cubicBezTo>
                  <a:cubicBezTo>
                    <a:pt x="101109" y="15312"/>
                    <a:pt x="101099" y="15275"/>
                    <a:pt x="101113" y="15243"/>
                  </a:cubicBezTo>
                  <a:cubicBezTo>
                    <a:pt x="101727" y="13809"/>
                    <a:pt x="101718" y="12411"/>
                    <a:pt x="100842" y="11068"/>
                  </a:cubicBezTo>
                  <a:cubicBezTo>
                    <a:pt x="100783" y="10976"/>
                    <a:pt x="100779" y="10830"/>
                    <a:pt x="100796" y="10715"/>
                  </a:cubicBezTo>
                  <a:cubicBezTo>
                    <a:pt x="101149" y="8070"/>
                    <a:pt x="100114" y="5820"/>
                    <a:pt x="98547" y="3858"/>
                  </a:cubicBezTo>
                  <a:cubicBezTo>
                    <a:pt x="97043" y="1974"/>
                    <a:pt x="94921" y="907"/>
                    <a:pt x="92583" y="356"/>
                  </a:cubicBezTo>
                  <a:cubicBezTo>
                    <a:pt x="91535" y="110"/>
                    <a:pt x="90485" y="1"/>
                    <a:pt x="89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" name="Google Shape;641;p26"/>
            <p:cNvSpPr/>
            <p:nvPr/>
          </p:nvSpPr>
          <p:spPr>
            <a:xfrm>
              <a:off x="3840950" y="636525"/>
              <a:ext cx="223925" cy="170950"/>
            </a:xfrm>
            <a:custGeom>
              <a:avLst/>
              <a:gdLst/>
              <a:ahLst/>
              <a:cxnLst/>
              <a:rect l="l" t="t" r="r" b="b"/>
              <a:pathLst>
                <a:path w="8957" h="6838" extrusionOk="0">
                  <a:moveTo>
                    <a:pt x="997" y="1"/>
                  </a:moveTo>
                  <a:cubicBezTo>
                    <a:pt x="528" y="1"/>
                    <a:pt x="205" y="269"/>
                    <a:pt x="0" y="805"/>
                  </a:cubicBezTo>
                  <a:cubicBezTo>
                    <a:pt x="472" y="861"/>
                    <a:pt x="962" y="878"/>
                    <a:pt x="1439" y="979"/>
                  </a:cubicBezTo>
                  <a:cubicBezTo>
                    <a:pt x="1921" y="1084"/>
                    <a:pt x="2375" y="1309"/>
                    <a:pt x="2855" y="1410"/>
                  </a:cubicBezTo>
                  <a:cubicBezTo>
                    <a:pt x="3882" y="1625"/>
                    <a:pt x="4487" y="2253"/>
                    <a:pt x="4942" y="3179"/>
                  </a:cubicBezTo>
                  <a:cubicBezTo>
                    <a:pt x="5184" y="3679"/>
                    <a:pt x="5652" y="4078"/>
                    <a:pt x="6050" y="4495"/>
                  </a:cubicBezTo>
                  <a:cubicBezTo>
                    <a:pt x="6912" y="5403"/>
                    <a:pt x="8444" y="5466"/>
                    <a:pt x="8957" y="6837"/>
                  </a:cubicBezTo>
                  <a:cubicBezTo>
                    <a:pt x="8892" y="5865"/>
                    <a:pt x="8393" y="5068"/>
                    <a:pt x="7476" y="4687"/>
                  </a:cubicBezTo>
                  <a:cubicBezTo>
                    <a:pt x="6362" y="4225"/>
                    <a:pt x="5849" y="3450"/>
                    <a:pt x="5733" y="2267"/>
                  </a:cubicBezTo>
                  <a:cubicBezTo>
                    <a:pt x="5619" y="1089"/>
                    <a:pt x="4978" y="479"/>
                    <a:pt x="3791" y="291"/>
                  </a:cubicBezTo>
                  <a:cubicBezTo>
                    <a:pt x="3249" y="209"/>
                    <a:pt x="2700" y="214"/>
                    <a:pt x="2149" y="172"/>
                  </a:cubicBezTo>
                  <a:cubicBezTo>
                    <a:pt x="1953" y="154"/>
                    <a:pt x="1742" y="163"/>
                    <a:pt x="1558" y="104"/>
                  </a:cubicBezTo>
                  <a:cubicBezTo>
                    <a:pt x="1351" y="35"/>
                    <a:pt x="1165" y="1"/>
                    <a:pt x="99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" name="Google Shape;642;p26"/>
            <p:cNvSpPr/>
            <p:nvPr/>
          </p:nvSpPr>
          <p:spPr>
            <a:xfrm>
              <a:off x="3818275" y="670325"/>
              <a:ext cx="235800" cy="185550"/>
            </a:xfrm>
            <a:custGeom>
              <a:avLst/>
              <a:gdLst/>
              <a:ahLst/>
              <a:cxnLst/>
              <a:rect l="l" t="t" r="r" b="b"/>
              <a:pathLst>
                <a:path w="9432" h="7422" extrusionOk="0">
                  <a:moveTo>
                    <a:pt x="1196" y="1"/>
                  </a:moveTo>
                  <a:cubicBezTo>
                    <a:pt x="953" y="1"/>
                    <a:pt x="726" y="81"/>
                    <a:pt x="568" y="347"/>
                  </a:cubicBezTo>
                  <a:cubicBezTo>
                    <a:pt x="13" y="1287"/>
                    <a:pt x="0" y="1804"/>
                    <a:pt x="554" y="2323"/>
                  </a:cubicBezTo>
                  <a:cubicBezTo>
                    <a:pt x="876" y="2620"/>
                    <a:pt x="1297" y="2868"/>
                    <a:pt x="1719" y="2992"/>
                  </a:cubicBezTo>
                  <a:cubicBezTo>
                    <a:pt x="2255" y="3148"/>
                    <a:pt x="2832" y="3194"/>
                    <a:pt x="3396" y="3216"/>
                  </a:cubicBezTo>
                  <a:cubicBezTo>
                    <a:pt x="5491" y="3308"/>
                    <a:pt x="6963" y="4509"/>
                    <a:pt x="7420" y="6530"/>
                  </a:cubicBezTo>
                  <a:cubicBezTo>
                    <a:pt x="7484" y="6815"/>
                    <a:pt x="7544" y="7099"/>
                    <a:pt x="7612" y="7420"/>
                  </a:cubicBezTo>
                  <a:cubicBezTo>
                    <a:pt x="7636" y="7421"/>
                    <a:pt x="7659" y="7421"/>
                    <a:pt x="7682" y="7421"/>
                  </a:cubicBezTo>
                  <a:cubicBezTo>
                    <a:pt x="8425" y="7421"/>
                    <a:pt x="8892" y="6999"/>
                    <a:pt x="9345" y="6581"/>
                  </a:cubicBezTo>
                  <a:cubicBezTo>
                    <a:pt x="9423" y="6512"/>
                    <a:pt x="9432" y="6291"/>
                    <a:pt x="9387" y="6182"/>
                  </a:cubicBezTo>
                  <a:cubicBezTo>
                    <a:pt x="9112" y="5508"/>
                    <a:pt x="8722" y="4953"/>
                    <a:pt x="8017" y="4619"/>
                  </a:cubicBezTo>
                  <a:cubicBezTo>
                    <a:pt x="6761" y="4023"/>
                    <a:pt x="5665" y="3239"/>
                    <a:pt x="5083" y="1873"/>
                  </a:cubicBezTo>
                  <a:cubicBezTo>
                    <a:pt x="4913" y="1470"/>
                    <a:pt x="4538" y="1053"/>
                    <a:pt x="4148" y="870"/>
                  </a:cubicBezTo>
                  <a:cubicBezTo>
                    <a:pt x="3410" y="525"/>
                    <a:pt x="2599" y="319"/>
                    <a:pt x="1806" y="109"/>
                  </a:cubicBezTo>
                  <a:cubicBezTo>
                    <a:pt x="1612" y="57"/>
                    <a:pt x="1398" y="1"/>
                    <a:pt x="11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" name="Google Shape;643;p26"/>
            <p:cNvSpPr/>
            <p:nvPr/>
          </p:nvSpPr>
          <p:spPr>
            <a:xfrm>
              <a:off x="3121325" y="2915925"/>
              <a:ext cx="919450" cy="67550"/>
            </a:xfrm>
            <a:custGeom>
              <a:avLst/>
              <a:gdLst/>
              <a:ahLst/>
              <a:cxnLst/>
              <a:rect l="l" t="t" r="r" b="b"/>
              <a:pathLst>
                <a:path w="36778" h="2702" extrusionOk="0">
                  <a:moveTo>
                    <a:pt x="36127" y="0"/>
                  </a:moveTo>
                  <a:cubicBezTo>
                    <a:pt x="35830" y="0"/>
                    <a:pt x="35530" y="91"/>
                    <a:pt x="35229" y="112"/>
                  </a:cubicBezTo>
                  <a:cubicBezTo>
                    <a:pt x="32493" y="323"/>
                    <a:pt x="29756" y="593"/>
                    <a:pt x="27011" y="713"/>
                  </a:cubicBezTo>
                  <a:cubicBezTo>
                    <a:pt x="23092" y="887"/>
                    <a:pt x="19173" y="942"/>
                    <a:pt x="15250" y="1066"/>
                  </a:cubicBezTo>
                  <a:cubicBezTo>
                    <a:pt x="10762" y="1203"/>
                    <a:pt x="6275" y="1386"/>
                    <a:pt x="1787" y="1487"/>
                  </a:cubicBezTo>
                  <a:cubicBezTo>
                    <a:pt x="862" y="1510"/>
                    <a:pt x="537" y="2184"/>
                    <a:pt x="1" y="2701"/>
                  </a:cubicBezTo>
                  <a:cubicBezTo>
                    <a:pt x="12271" y="1680"/>
                    <a:pt x="24572" y="1716"/>
                    <a:pt x="36778" y="974"/>
                  </a:cubicBezTo>
                  <a:cubicBezTo>
                    <a:pt x="36750" y="814"/>
                    <a:pt x="36691" y="677"/>
                    <a:pt x="36710" y="548"/>
                  </a:cubicBezTo>
                  <a:cubicBezTo>
                    <a:pt x="36760" y="149"/>
                    <a:pt x="36485" y="21"/>
                    <a:pt x="36201" y="2"/>
                  </a:cubicBezTo>
                  <a:cubicBezTo>
                    <a:pt x="36176" y="1"/>
                    <a:pt x="36152" y="0"/>
                    <a:pt x="361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8" name="Google Shape;644;p26"/>
            <p:cNvSpPr/>
            <p:nvPr/>
          </p:nvSpPr>
          <p:spPr>
            <a:xfrm>
              <a:off x="3998725" y="1421775"/>
              <a:ext cx="30050" cy="153325"/>
            </a:xfrm>
            <a:custGeom>
              <a:avLst/>
              <a:gdLst/>
              <a:ahLst/>
              <a:cxnLst/>
              <a:rect l="l" t="t" r="r" b="b"/>
              <a:pathLst>
                <a:path w="1202" h="6133" extrusionOk="0">
                  <a:moveTo>
                    <a:pt x="229" y="0"/>
                  </a:moveTo>
                  <a:cubicBezTo>
                    <a:pt x="152" y="146"/>
                    <a:pt x="0" y="293"/>
                    <a:pt x="9" y="436"/>
                  </a:cubicBezTo>
                  <a:cubicBezTo>
                    <a:pt x="74" y="2058"/>
                    <a:pt x="143" y="3680"/>
                    <a:pt x="266" y="5302"/>
                  </a:cubicBezTo>
                  <a:cubicBezTo>
                    <a:pt x="289" y="5592"/>
                    <a:pt x="574" y="5857"/>
                    <a:pt x="739" y="6133"/>
                  </a:cubicBezTo>
                  <a:cubicBezTo>
                    <a:pt x="894" y="5853"/>
                    <a:pt x="1046" y="5569"/>
                    <a:pt x="1201" y="5289"/>
                  </a:cubicBezTo>
                  <a:cubicBezTo>
                    <a:pt x="1160" y="5270"/>
                    <a:pt x="1119" y="5247"/>
                    <a:pt x="1082" y="5230"/>
                  </a:cubicBezTo>
                  <a:cubicBezTo>
                    <a:pt x="989" y="4099"/>
                    <a:pt x="899" y="2970"/>
                    <a:pt x="811" y="1843"/>
                  </a:cubicBezTo>
                  <a:cubicBezTo>
                    <a:pt x="769" y="1352"/>
                    <a:pt x="761" y="852"/>
                    <a:pt x="668" y="371"/>
                  </a:cubicBezTo>
                  <a:cubicBezTo>
                    <a:pt x="641" y="225"/>
                    <a:pt x="384" y="123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9" name="Google Shape;645;p26"/>
            <p:cNvSpPr/>
            <p:nvPr/>
          </p:nvSpPr>
          <p:spPr>
            <a:xfrm>
              <a:off x="4009150" y="2472975"/>
              <a:ext cx="22025" cy="151850"/>
            </a:xfrm>
            <a:custGeom>
              <a:avLst/>
              <a:gdLst/>
              <a:ahLst/>
              <a:cxnLst/>
              <a:rect l="l" t="t" r="r" b="b"/>
              <a:pathLst>
                <a:path w="881" h="6074" extrusionOk="0">
                  <a:moveTo>
                    <a:pt x="317" y="1"/>
                  </a:moveTo>
                  <a:cubicBezTo>
                    <a:pt x="211" y="148"/>
                    <a:pt x="19" y="294"/>
                    <a:pt x="19" y="441"/>
                  </a:cubicBezTo>
                  <a:cubicBezTo>
                    <a:pt x="0" y="2012"/>
                    <a:pt x="0" y="3585"/>
                    <a:pt x="28" y="5157"/>
                  </a:cubicBezTo>
                  <a:cubicBezTo>
                    <a:pt x="32" y="5418"/>
                    <a:pt x="189" y="5685"/>
                    <a:pt x="317" y="6074"/>
                  </a:cubicBezTo>
                  <a:cubicBezTo>
                    <a:pt x="454" y="5845"/>
                    <a:pt x="537" y="5762"/>
                    <a:pt x="555" y="5670"/>
                  </a:cubicBezTo>
                  <a:cubicBezTo>
                    <a:pt x="881" y="3910"/>
                    <a:pt x="871" y="2141"/>
                    <a:pt x="656" y="372"/>
                  </a:cubicBezTo>
                  <a:cubicBezTo>
                    <a:pt x="642" y="239"/>
                    <a:pt x="436" y="125"/>
                    <a:pt x="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" name="Google Shape;646;p26"/>
            <p:cNvSpPr/>
            <p:nvPr/>
          </p:nvSpPr>
          <p:spPr>
            <a:xfrm>
              <a:off x="4007900" y="2676350"/>
              <a:ext cx="21550" cy="113600"/>
            </a:xfrm>
            <a:custGeom>
              <a:avLst/>
              <a:gdLst/>
              <a:ahLst/>
              <a:cxnLst/>
              <a:rect l="l" t="t" r="r" b="b"/>
              <a:pathLst>
                <a:path w="862" h="4544" extrusionOk="0">
                  <a:moveTo>
                    <a:pt x="500" y="1"/>
                  </a:moveTo>
                  <a:cubicBezTo>
                    <a:pt x="385" y="226"/>
                    <a:pt x="197" y="445"/>
                    <a:pt x="179" y="679"/>
                  </a:cubicBezTo>
                  <a:cubicBezTo>
                    <a:pt x="92" y="1660"/>
                    <a:pt x="41" y="2641"/>
                    <a:pt x="10" y="3627"/>
                  </a:cubicBezTo>
                  <a:cubicBezTo>
                    <a:pt x="1" y="3916"/>
                    <a:pt x="83" y="4209"/>
                    <a:pt x="124" y="4498"/>
                  </a:cubicBezTo>
                  <a:cubicBezTo>
                    <a:pt x="197" y="4517"/>
                    <a:pt x="266" y="4530"/>
                    <a:pt x="339" y="4544"/>
                  </a:cubicBezTo>
                  <a:cubicBezTo>
                    <a:pt x="467" y="4310"/>
                    <a:pt x="683" y="4081"/>
                    <a:pt x="706" y="3838"/>
                  </a:cubicBezTo>
                  <a:cubicBezTo>
                    <a:pt x="793" y="2788"/>
                    <a:pt x="852" y="1734"/>
                    <a:pt x="862" y="684"/>
                  </a:cubicBezTo>
                  <a:cubicBezTo>
                    <a:pt x="862" y="455"/>
                    <a:pt x="624" y="230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1" name="Google Shape;647;p26"/>
            <p:cNvSpPr/>
            <p:nvPr/>
          </p:nvSpPr>
          <p:spPr>
            <a:xfrm>
              <a:off x="4006300" y="1605325"/>
              <a:ext cx="19600" cy="96375"/>
            </a:xfrm>
            <a:custGeom>
              <a:avLst/>
              <a:gdLst/>
              <a:ahLst/>
              <a:cxnLst/>
              <a:rect l="l" t="t" r="r" b="b"/>
              <a:pathLst>
                <a:path w="784" h="3855" extrusionOk="0">
                  <a:moveTo>
                    <a:pt x="413" y="0"/>
                  </a:moveTo>
                  <a:cubicBezTo>
                    <a:pt x="297" y="147"/>
                    <a:pt x="105" y="284"/>
                    <a:pt x="82" y="440"/>
                  </a:cubicBezTo>
                  <a:cubicBezTo>
                    <a:pt x="18" y="926"/>
                    <a:pt x="23" y="1421"/>
                    <a:pt x="0" y="1912"/>
                  </a:cubicBezTo>
                  <a:lnTo>
                    <a:pt x="55" y="1912"/>
                  </a:lnTo>
                  <a:cubicBezTo>
                    <a:pt x="55" y="2369"/>
                    <a:pt x="18" y="2828"/>
                    <a:pt x="73" y="3278"/>
                  </a:cubicBezTo>
                  <a:cubicBezTo>
                    <a:pt x="100" y="3484"/>
                    <a:pt x="312" y="3663"/>
                    <a:pt x="444" y="3855"/>
                  </a:cubicBezTo>
                  <a:cubicBezTo>
                    <a:pt x="558" y="3667"/>
                    <a:pt x="770" y="3475"/>
                    <a:pt x="770" y="3286"/>
                  </a:cubicBezTo>
                  <a:cubicBezTo>
                    <a:pt x="783" y="2338"/>
                    <a:pt x="751" y="1393"/>
                    <a:pt x="701" y="445"/>
                  </a:cubicBezTo>
                  <a:cubicBezTo>
                    <a:pt x="692" y="293"/>
                    <a:pt x="513" y="147"/>
                    <a:pt x="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2" name="Google Shape;648;p26"/>
            <p:cNvSpPr/>
            <p:nvPr/>
          </p:nvSpPr>
          <p:spPr>
            <a:xfrm>
              <a:off x="3963750" y="1551100"/>
              <a:ext cx="38325" cy="91025"/>
            </a:xfrm>
            <a:custGeom>
              <a:avLst/>
              <a:gdLst/>
              <a:ahLst/>
              <a:cxnLst/>
              <a:rect l="l" t="t" r="r" b="b"/>
              <a:pathLst>
                <a:path w="1533" h="3641" extrusionOk="0">
                  <a:moveTo>
                    <a:pt x="1" y="1"/>
                  </a:moveTo>
                  <a:lnTo>
                    <a:pt x="1" y="1"/>
                  </a:lnTo>
                  <a:cubicBezTo>
                    <a:pt x="377" y="1175"/>
                    <a:pt x="66" y="2430"/>
                    <a:pt x="680" y="3640"/>
                  </a:cubicBezTo>
                  <a:cubicBezTo>
                    <a:pt x="1532" y="2518"/>
                    <a:pt x="1092" y="240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3" name="Google Shape;649;p26"/>
            <p:cNvSpPr/>
            <p:nvPr/>
          </p:nvSpPr>
          <p:spPr>
            <a:xfrm>
              <a:off x="3959875" y="2605200"/>
              <a:ext cx="21100" cy="92275"/>
            </a:xfrm>
            <a:custGeom>
              <a:avLst/>
              <a:gdLst/>
              <a:ahLst/>
              <a:cxnLst/>
              <a:rect l="l" t="t" r="r" b="b"/>
              <a:pathLst>
                <a:path w="844" h="3691" extrusionOk="0">
                  <a:moveTo>
                    <a:pt x="220" y="1"/>
                  </a:moveTo>
                  <a:cubicBezTo>
                    <a:pt x="152" y="170"/>
                    <a:pt x="19" y="335"/>
                    <a:pt x="15" y="510"/>
                  </a:cubicBezTo>
                  <a:cubicBezTo>
                    <a:pt x="0" y="1110"/>
                    <a:pt x="0" y="1715"/>
                    <a:pt x="46" y="2315"/>
                  </a:cubicBezTo>
                  <a:cubicBezTo>
                    <a:pt x="88" y="2773"/>
                    <a:pt x="208" y="3228"/>
                    <a:pt x="290" y="3686"/>
                  </a:cubicBezTo>
                  <a:cubicBezTo>
                    <a:pt x="372" y="3686"/>
                    <a:pt x="450" y="3686"/>
                    <a:pt x="532" y="3690"/>
                  </a:cubicBezTo>
                  <a:cubicBezTo>
                    <a:pt x="633" y="3315"/>
                    <a:pt x="808" y="2939"/>
                    <a:pt x="816" y="2559"/>
                  </a:cubicBezTo>
                  <a:cubicBezTo>
                    <a:pt x="844" y="1839"/>
                    <a:pt x="803" y="1111"/>
                    <a:pt x="725" y="390"/>
                  </a:cubicBezTo>
                  <a:cubicBezTo>
                    <a:pt x="707" y="244"/>
                    <a:pt x="395" y="129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4" name="Google Shape;650;p26"/>
            <p:cNvSpPr/>
            <p:nvPr/>
          </p:nvSpPr>
          <p:spPr>
            <a:xfrm>
              <a:off x="3802775" y="724475"/>
              <a:ext cx="180950" cy="123225"/>
            </a:xfrm>
            <a:custGeom>
              <a:avLst/>
              <a:gdLst/>
              <a:ahLst/>
              <a:cxnLst/>
              <a:rect l="l" t="t" r="r" b="b"/>
              <a:pathLst>
                <a:path w="7238" h="4929" extrusionOk="0">
                  <a:moveTo>
                    <a:pt x="184" y="0"/>
                  </a:moveTo>
                  <a:cubicBezTo>
                    <a:pt x="97" y="157"/>
                    <a:pt x="1" y="330"/>
                    <a:pt x="47" y="446"/>
                  </a:cubicBezTo>
                  <a:cubicBezTo>
                    <a:pt x="243" y="913"/>
                    <a:pt x="468" y="1376"/>
                    <a:pt x="706" y="1825"/>
                  </a:cubicBezTo>
                  <a:cubicBezTo>
                    <a:pt x="1181" y="2727"/>
                    <a:pt x="1800" y="3115"/>
                    <a:pt x="2741" y="3115"/>
                  </a:cubicBezTo>
                  <a:cubicBezTo>
                    <a:pt x="2852" y="3115"/>
                    <a:pt x="2968" y="3109"/>
                    <a:pt x="3089" y="3099"/>
                  </a:cubicBezTo>
                  <a:cubicBezTo>
                    <a:pt x="3502" y="3063"/>
                    <a:pt x="3919" y="3038"/>
                    <a:pt x="4332" y="3038"/>
                  </a:cubicBezTo>
                  <a:cubicBezTo>
                    <a:pt x="4391" y="3038"/>
                    <a:pt x="4451" y="3038"/>
                    <a:pt x="4511" y="3040"/>
                  </a:cubicBezTo>
                  <a:cubicBezTo>
                    <a:pt x="5405" y="3054"/>
                    <a:pt x="6143" y="3378"/>
                    <a:pt x="6646" y="4163"/>
                  </a:cubicBezTo>
                  <a:cubicBezTo>
                    <a:pt x="6816" y="4434"/>
                    <a:pt x="7041" y="4676"/>
                    <a:pt x="7237" y="4928"/>
                  </a:cubicBezTo>
                  <a:cubicBezTo>
                    <a:pt x="7087" y="3012"/>
                    <a:pt x="5876" y="1916"/>
                    <a:pt x="4015" y="1815"/>
                  </a:cubicBezTo>
                  <a:cubicBezTo>
                    <a:pt x="2525" y="1738"/>
                    <a:pt x="1004" y="1655"/>
                    <a:pt x="184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5" name="Google Shape;651;p26"/>
            <p:cNvSpPr/>
            <p:nvPr/>
          </p:nvSpPr>
          <p:spPr>
            <a:xfrm>
              <a:off x="3191650" y="1845175"/>
              <a:ext cx="774550" cy="277950"/>
            </a:xfrm>
            <a:custGeom>
              <a:avLst/>
              <a:gdLst/>
              <a:ahLst/>
              <a:cxnLst/>
              <a:rect l="l" t="t" r="r" b="b"/>
              <a:pathLst>
                <a:path w="30982" h="11118" extrusionOk="0">
                  <a:moveTo>
                    <a:pt x="26817" y="749"/>
                  </a:moveTo>
                  <a:cubicBezTo>
                    <a:pt x="27839" y="749"/>
                    <a:pt x="28860" y="753"/>
                    <a:pt x="29881" y="760"/>
                  </a:cubicBezTo>
                  <a:lnTo>
                    <a:pt x="29881" y="9671"/>
                  </a:lnTo>
                  <a:cubicBezTo>
                    <a:pt x="29162" y="9635"/>
                    <a:pt x="28525" y="9616"/>
                    <a:pt x="27892" y="9566"/>
                  </a:cubicBezTo>
                  <a:cubicBezTo>
                    <a:pt x="26299" y="9441"/>
                    <a:pt x="24709" y="9388"/>
                    <a:pt x="23119" y="9388"/>
                  </a:cubicBezTo>
                  <a:cubicBezTo>
                    <a:pt x="20371" y="9388"/>
                    <a:pt x="17627" y="9546"/>
                    <a:pt x="14880" y="9767"/>
                  </a:cubicBezTo>
                  <a:cubicBezTo>
                    <a:pt x="13019" y="9913"/>
                    <a:pt x="11149" y="9932"/>
                    <a:pt x="9279" y="10014"/>
                  </a:cubicBezTo>
                  <a:cubicBezTo>
                    <a:pt x="6991" y="10118"/>
                    <a:pt x="4704" y="10221"/>
                    <a:pt x="2417" y="10321"/>
                  </a:cubicBezTo>
                  <a:cubicBezTo>
                    <a:pt x="2339" y="10325"/>
                    <a:pt x="2261" y="10326"/>
                    <a:pt x="2182" y="10326"/>
                  </a:cubicBezTo>
                  <a:cubicBezTo>
                    <a:pt x="2023" y="10326"/>
                    <a:pt x="1858" y="10321"/>
                    <a:pt x="1675" y="10321"/>
                  </a:cubicBezTo>
                  <a:cubicBezTo>
                    <a:pt x="1391" y="7287"/>
                    <a:pt x="1106" y="4285"/>
                    <a:pt x="827" y="1265"/>
                  </a:cubicBezTo>
                  <a:cubicBezTo>
                    <a:pt x="9516" y="1011"/>
                    <a:pt x="18176" y="749"/>
                    <a:pt x="26817" y="749"/>
                  </a:cubicBezTo>
                  <a:close/>
                  <a:moveTo>
                    <a:pt x="29824" y="1"/>
                  </a:moveTo>
                  <a:cubicBezTo>
                    <a:pt x="29745" y="1"/>
                    <a:pt x="29665" y="3"/>
                    <a:pt x="29589" y="3"/>
                  </a:cubicBezTo>
                  <a:cubicBezTo>
                    <a:pt x="21837" y="111"/>
                    <a:pt x="14086" y="228"/>
                    <a:pt x="6336" y="357"/>
                  </a:cubicBezTo>
                  <a:cubicBezTo>
                    <a:pt x="4723" y="385"/>
                    <a:pt x="3114" y="481"/>
                    <a:pt x="1505" y="563"/>
                  </a:cubicBezTo>
                  <a:cubicBezTo>
                    <a:pt x="1271" y="575"/>
                    <a:pt x="1013" y="703"/>
                    <a:pt x="796" y="703"/>
                  </a:cubicBezTo>
                  <a:cubicBezTo>
                    <a:pt x="749" y="703"/>
                    <a:pt x="704" y="697"/>
                    <a:pt x="661" y="682"/>
                  </a:cubicBezTo>
                  <a:cubicBezTo>
                    <a:pt x="547" y="643"/>
                    <a:pt x="459" y="625"/>
                    <a:pt x="391" y="625"/>
                  </a:cubicBezTo>
                  <a:cubicBezTo>
                    <a:pt x="150" y="625"/>
                    <a:pt x="158" y="848"/>
                    <a:pt x="143" y="1127"/>
                  </a:cubicBezTo>
                  <a:cubicBezTo>
                    <a:pt x="1" y="4271"/>
                    <a:pt x="611" y="7370"/>
                    <a:pt x="735" y="10496"/>
                  </a:cubicBezTo>
                  <a:cubicBezTo>
                    <a:pt x="743" y="10679"/>
                    <a:pt x="955" y="10967"/>
                    <a:pt x="1120" y="11005"/>
                  </a:cubicBezTo>
                  <a:cubicBezTo>
                    <a:pt x="1472" y="11085"/>
                    <a:pt x="1845" y="11117"/>
                    <a:pt x="2212" y="11117"/>
                  </a:cubicBezTo>
                  <a:cubicBezTo>
                    <a:pt x="2279" y="11117"/>
                    <a:pt x="2345" y="11116"/>
                    <a:pt x="2412" y="11114"/>
                  </a:cubicBezTo>
                  <a:cubicBezTo>
                    <a:pt x="4260" y="11054"/>
                    <a:pt x="6111" y="10967"/>
                    <a:pt x="7958" y="10898"/>
                  </a:cubicBezTo>
                  <a:cubicBezTo>
                    <a:pt x="9732" y="10835"/>
                    <a:pt x="11511" y="10797"/>
                    <a:pt x="13289" y="10715"/>
                  </a:cubicBezTo>
                  <a:cubicBezTo>
                    <a:pt x="16286" y="10574"/>
                    <a:pt x="19284" y="10317"/>
                    <a:pt x="22286" y="10266"/>
                  </a:cubicBezTo>
                  <a:cubicBezTo>
                    <a:pt x="22545" y="10262"/>
                    <a:pt x="22804" y="10260"/>
                    <a:pt x="23063" y="10260"/>
                  </a:cubicBezTo>
                  <a:cubicBezTo>
                    <a:pt x="25386" y="10260"/>
                    <a:pt x="27711" y="10414"/>
                    <a:pt x="30033" y="10473"/>
                  </a:cubicBezTo>
                  <a:cubicBezTo>
                    <a:pt x="30039" y="10473"/>
                    <a:pt x="30046" y="10473"/>
                    <a:pt x="30052" y="10473"/>
                  </a:cubicBezTo>
                  <a:cubicBezTo>
                    <a:pt x="30362" y="10473"/>
                    <a:pt x="30672" y="10371"/>
                    <a:pt x="30982" y="10321"/>
                  </a:cubicBezTo>
                  <a:cubicBezTo>
                    <a:pt x="30954" y="10258"/>
                    <a:pt x="30927" y="10198"/>
                    <a:pt x="30899" y="10138"/>
                  </a:cubicBezTo>
                  <a:cubicBezTo>
                    <a:pt x="30812" y="9923"/>
                    <a:pt x="30647" y="9703"/>
                    <a:pt x="30647" y="9487"/>
                  </a:cubicBezTo>
                  <a:cubicBezTo>
                    <a:pt x="30638" y="7892"/>
                    <a:pt x="30683" y="6297"/>
                    <a:pt x="30666" y="4702"/>
                  </a:cubicBezTo>
                  <a:cubicBezTo>
                    <a:pt x="30647" y="3250"/>
                    <a:pt x="30582" y="1797"/>
                    <a:pt x="30510" y="344"/>
                  </a:cubicBezTo>
                  <a:cubicBezTo>
                    <a:pt x="30504" y="233"/>
                    <a:pt x="30317" y="81"/>
                    <a:pt x="30184" y="41"/>
                  </a:cubicBezTo>
                  <a:cubicBezTo>
                    <a:pt x="30072" y="7"/>
                    <a:pt x="29949" y="1"/>
                    <a:pt x="298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6" name="Google Shape;652;p26"/>
            <p:cNvSpPr/>
            <p:nvPr/>
          </p:nvSpPr>
          <p:spPr>
            <a:xfrm>
              <a:off x="3212300" y="1863875"/>
              <a:ext cx="726400" cy="239450"/>
            </a:xfrm>
            <a:custGeom>
              <a:avLst/>
              <a:gdLst/>
              <a:ahLst/>
              <a:cxnLst/>
              <a:rect l="l" t="t" r="r" b="b"/>
              <a:pathLst>
                <a:path w="29056" h="9578" extrusionOk="0">
                  <a:moveTo>
                    <a:pt x="25991" y="1"/>
                  </a:moveTo>
                  <a:cubicBezTo>
                    <a:pt x="17350" y="1"/>
                    <a:pt x="8690" y="263"/>
                    <a:pt x="1" y="517"/>
                  </a:cubicBezTo>
                  <a:cubicBezTo>
                    <a:pt x="280" y="3537"/>
                    <a:pt x="565" y="6539"/>
                    <a:pt x="849" y="9573"/>
                  </a:cubicBezTo>
                  <a:cubicBezTo>
                    <a:pt x="1032" y="9573"/>
                    <a:pt x="1197" y="9578"/>
                    <a:pt x="1356" y="9578"/>
                  </a:cubicBezTo>
                  <a:cubicBezTo>
                    <a:pt x="1435" y="9578"/>
                    <a:pt x="1513" y="9577"/>
                    <a:pt x="1591" y="9573"/>
                  </a:cubicBezTo>
                  <a:cubicBezTo>
                    <a:pt x="3878" y="9469"/>
                    <a:pt x="6166" y="9367"/>
                    <a:pt x="8453" y="9267"/>
                  </a:cubicBezTo>
                  <a:cubicBezTo>
                    <a:pt x="10323" y="9184"/>
                    <a:pt x="12193" y="9166"/>
                    <a:pt x="14054" y="9019"/>
                  </a:cubicBezTo>
                  <a:cubicBezTo>
                    <a:pt x="16801" y="8798"/>
                    <a:pt x="19545" y="8640"/>
                    <a:pt x="22293" y="8640"/>
                  </a:cubicBezTo>
                  <a:cubicBezTo>
                    <a:pt x="23883" y="8640"/>
                    <a:pt x="25473" y="8693"/>
                    <a:pt x="27066" y="8818"/>
                  </a:cubicBezTo>
                  <a:cubicBezTo>
                    <a:pt x="27699" y="8868"/>
                    <a:pt x="28336" y="8887"/>
                    <a:pt x="29055" y="8923"/>
                  </a:cubicBezTo>
                  <a:lnTo>
                    <a:pt x="29055" y="12"/>
                  </a:lnTo>
                  <a:cubicBezTo>
                    <a:pt x="28034" y="5"/>
                    <a:pt x="27013" y="1"/>
                    <a:pt x="25991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7" name="Google Shape;653;p26"/>
            <p:cNvSpPr/>
            <p:nvPr/>
          </p:nvSpPr>
          <p:spPr>
            <a:xfrm>
              <a:off x="3636750" y="912200"/>
              <a:ext cx="293000" cy="176475"/>
            </a:xfrm>
            <a:custGeom>
              <a:avLst/>
              <a:gdLst/>
              <a:ahLst/>
              <a:cxnLst/>
              <a:rect l="l" t="t" r="r" b="b"/>
              <a:pathLst>
                <a:path w="11720" h="7059" extrusionOk="0">
                  <a:moveTo>
                    <a:pt x="1530" y="0"/>
                  </a:moveTo>
                  <a:cubicBezTo>
                    <a:pt x="1494" y="1081"/>
                    <a:pt x="554" y="1567"/>
                    <a:pt x="0" y="2301"/>
                  </a:cubicBezTo>
                  <a:lnTo>
                    <a:pt x="2182" y="2301"/>
                  </a:lnTo>
                  <a:cubicBezTo>
                    <a:pt x="2913" y="2301"/>
                    <a:pt x="3646" y="2283"/>
                    <a:pt x="4378" y="2283"/>
                  </a:cubicBezTo>
                  <a:cubicBezTo>
                    <a:pt x="4872" y="2283"/>
                    <a:pt x="5365" y="2291"/>
                    <a:pt x="5857" y="2319"/>
                  </a:cubicBezTo>
                  <a:cubicBezTo>
                    <a:pt x="6715" y="2365"/>
                    <a:pt x="6990" y="2745"/>
                    <a:pt x="6990" y="3621"/>
                  </a:cubicBezTo>
                  <a:cubicBezTo>
                    <a:pt x="6990" y="4409"/>
                    <a:pt x="6926" y="5198"/>
                    <a:pt x="6953" y="5981"/>
                  </a:cubicBezTo>
                  <a:cubicBezTo>
                    <a:pt x="6962" y="6224"/>
                    <a:pt x="7136" y="6572"/>
                    <a:pt x="7334" y="6673"/>
                  </a:cubicBezTo>
                  <a:cubicBezTo>
                    <a:pt x="7727" y="6875"/>
                    <a:pt x="8195" y="6935"/>
                    <a:pt x="8636" y="7058"/>
                  </a:cubicBezTo>
                  <a:cubicBezTo>
                    <a:pt x="8901" y="6627"/>
                    <a:pt x="9130" y="6206"/>
                    <a:pt x="9410" y="5825"/>
                  </a:cubicBezTo>
                  <a:cubicBezTo>
                    <a:pt x="9566" y="5615"/>
                    <a:pt x="9786" y="5417"/>
                    <a:pt x="10024" y="5308"/>
                  </a:cubicBezTo>
                  <a:cubicBezTo>
                    <a:pt x="10050" y="5295"/>
                    <a:pt x="10080" y="5290"/>
                    <a:pt x="10113" y="5290"/>
                  </a:cubicBezTo>
                  <a:cubicBezTo>
                    <a:pt x="10211" y="5290"/>
                    <a:pt x="10332" y="5338"/>
                    <a:pt x="10445" y="5376"/>
                  </a:cubicBezTo>
                  <a:lnTo>
                    <a:pt x="10950" y="5376"/>
                  </a:lnTo>
                  <a:cubicBezTo>
                    <a:pt x="11299" y="5261"/>
                    <a:pt x="11486" y="5202"/>
                    <a:pt x="11720" y="5129"/>
                  </a:cubicBezTo>
                  <a:cubicBezTo>
                    <a:pt x="11583" y="4876"/>
                    <a:pt x="11436" y="4665"/>
                    <a:pt x="11335" y="4432"/>
                  </a:cubicBezTo>
                  <a:cubicBezTo>
                    <a:pt x="10702" y="2952"/>
                    <a:pt x="9442" y="2076"/>
                    <a:pt x="8049" y="1618"/>
                  </a:cubicBezTo>
                  <a:cubicBezTo>
                    <a:pt x="5931" y="921"/>
                    <a:pt x="3713" y="527"/>
                    <a:pt x="153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8" name="Google Shape;654;p26"/>
            <p:cNvSpPr/>
            <p:nvPr/>
          </p:nvSpPr>
          <p:spPr>
            <a:xfrm>
              <a:off x="3201200" y="2261600"/>
              <a:ext cx="685600" cy="76325"/>
            </a:xfrm>
            <a:custGeom>
              <a:avLst/>
              <a:gdLst/>
              <a:ahLst/>
              <a:cxnLst/>
              <a:rect l="l" t="t" r="r" b="b"/>
              <a:pathLst>
                <a:path w="27424" h="3053" extrusionOk="0">
                  <a:moveTo>
                    <a:pt x="26873" y="1"/>
                  </a:moveTo>
                  <a:cubicBezTo>
                    <a:pt x="26708" y="1"/>
                    <a:pt x="26524" y="53"/>
                    <a:pt x="26366" y="90"/>
                  </a:cubicBezTo>
                  <a:cubicBezTo>
                    <a:pt x="26067" y="160"/>
                    <a:pt x="25779" y="292"/>
                    <a:pt x="25495" y="416"/>
                  </a:cubicBezTo>
                  <a:cubicBezTo>
                    <a:pt x="25022" y="613"/>
                    <a:pt x="24555" y="823"/>
                    <a:pt x="24082" y="1030"/>
                  </a:cubicBezTo>
                  <a:cubicBezTo>
                    <a:pt x="23828" y="1144"/>
                    <a:pt x="23570" y="1202"/>
                    <a:pt x="23320" y="1202"/>
                  </a:cubicBezTo>
                  <a:cubicBezTo>
                    <a:pt x="22976" y="1202"/>
                    <a:pt x="22646" y="1092"/>
                    <a:pt x="22359" y="869"/>
                  </a:cubicBezTo>
                  <a:cubicBezTo>
                    <a:pt x="21802" y="430"/>
                    <a:pt x="21244" y="212"/>
                    <a:pt x="20662" y="212"/>
                  </a:cubicBezTo>
                  <a:cubicBezTo>
                    <a:pt x="20238" y="212"/>
                    <a:pt x="19801" y="328"/>
                    <a:pt x="19343" y="558"/>
                  </a:cubicBezTo>
                  <a:cubicBezTo>
                    <a:pt x="18857" y="801"/>
                    <a:pt x="18374" y="913"/>
                    <a:pt x="17884" y="913"/>
                  </a:cubicBezTo>
                  <a:cubicBezTo>
                    <a:pt x="17376" y="913"/>
                    <a:pt x="16861" y="793"/>
                    <a:pt x="16327" y="576"/>
                  </a:cubicBezTo>
                  <a:cubicBezTo>
                    <a:pt x="15951" y="421"/>
                    <a:pt x="15511" y="359"/>
                    <a:pt x="15073" y="359"/>
                  </a:cubicBezTo>
                  <a:cubicBezTo>
                    <a:pt x="14828" y="359"/>
                    <a:pt x="14583" y="379"/>
                    <a:pt x="14351" y="412"/>
                  </a:cubicBezTo>
                  <a:cubicBezTo>
                    <a:pt x="13508" y="531"/>
                    <a:pt x="12683" y="815"/>
                    <a:pt x="11871" y="1100"/>
                  </a:cubicBezTo>
                  <a:cubicBezTo>
                    <a:pt x="11112" y="1367"/>
                    <a:pt x="10342" y="1549"/>
                    <a:pt x="9569" y="1549"/>
                  </a:cubicBezTo>
                  <a:cubicBezTo>
                    <a:pt x="9151" y="1549"/>
                    <a:pt x="8733" y="1496"/>
                    <a:pt x="8314" y="1374"/>
                  </a:cubicBezTo>
                  <a:cubicBezTo>
                    <a:pt x="7750" y="1210"/>
                    <a:pt x="7201" y="1124"/>
                    <a:pt x="6665" y="1124"/>
                  </a:cubicBezTo>
                  <a:cubicBezTo>
                    <a:pt x="5796" y="1124"/>
                    <a:pt x="4960" y="1350"/>
                    <a:pt x="4143" y="1838"/>
                  </a:cubicBezTo>
                  <a:cubicBezTo>
                    <a:pt x="3987" y="1929"/>
                    <a:pt x="3804" y="1979"/>
                    <a:pt x="3630" y="2025"/>
                  </a:cubicBezTo>
                  <a:cubicBezTo>
                    <a:pt x="3261" y="2130"/>
                    <a:pt x="2904" y="2188"/>
                    <a:pt x="2562" y="2188"/>
                  </a:cubicBezTo>
                  <a:cubicBezTo>
                    <a:pt x="1822" y="2188"/>
                    <a:pt x="1151" y="1916"/>
                    <a:pt x="577" y="1251"/>
                  </a:cubicBezTo>
                  <a:cubicBezTo>
                    <a:pt x="477" y="1127"/>
                    <a:pt x="344" y="1035"/>
                    <a:pt x="224" y="930"/>
                  </a:cubicBezTo>
                  <a:cubicBezTo>
                    <a:pt x="146" y="953"/>
                    <a:pt x="73" y="976"/>
                    <a:pt x="1" y="999"/>
                  </a:cubicBezTo>
                  <a:cubicBezTo>
                    <a:pt x="69" y="1273"/>
                    <a:pt x="87" y="1580"/>
                    <a:pt x="230" y="1809"/>
                  </a:cubicBezTo>
                  <a:cubicBezTo>
                    <a:pt x="586" y="2387"/>
                    <a:pt x="1118" y="2763"/>
                    <a:pt x="1793" y="2937"/>
                  </a:cubicBezTo>
                  <a:cubicBezTo>
                    <a:pt x="2106" y="3016"/>
                    <a:pt x="2413" y="3053"/>
                    <a:pt x="2714" y="3053"/>
                  </a:cubicBezTo>
                  <a:cubicBezTo>
                    <a:pt x="3490" y="3053"/>
                    <a:pt x="4227" y="2812"/>
                    <a:pt x="4923" y="2442"/>
                  </a:cubicBezTo>
                  <a:cubicBezTo>
                    <a:pt x="5490" y="2137"/>
                    <a:pt x="6048" y="1986"/>
                    <a:pt x="6631" y="1986"/>
                  </a:cubicBezTo>
                  <a:cubicBezTo>
                    <a:pt x="6966" y="1986"/>
                    <a:pt x="7310" y="2036"/>
                    <a:pt x="7668" y="2135"/>
                  </a:cubicBezTo>
                  <a:cubicBezTo>
                    <a:pt x="8311" y="2315"/>
                    <a:pt x="8952" y="2405"/>
                    <a:pt x="9588" y="2405"/>
                  </a:cubicBezTo>
                  <a:cubicBezTo>
                    <a:pt x="10519" y="2405"/>
                    <a:pt x="11442" y="2213"/>
                    <a:pt x="12349" y="1832"/>
                  </a:cubicBezTo>
                  <a:cubicBezTo>
                    <a:pt x="12770" y="1653"/>
                    <a:pt x="13201" y="1493"/>
                    <a:pt x="13632" y="1338"/>
                  </a:cubicBezTo>
                  <a:cubicBezTo>
                    <a:pt x="14130" y="1163"/>
                    <a:pt x="14649" y="1000"/>
                    <a:pt x="15162" y="1000"/>
                  </a:cubicBezTo>
                  <a:cubicBezTo>
                    <a:pt x="15459" y="1000"/>
                    <a:pt x="15755" y="1055"/>
                    <a:pt x="16043" y="1195"/>
                  </a:cubicBezTo>
                  <a:cubicBezTo>
                    <a:pt x="16636" y="1484"/>
                    <a:pt x="17216" y="1617"/>
                    <a:pt x="17789" y="1617"/>
                  </a:cubicBezTo>
                  <a:cubicBezTo>
                    <a:pt x="18461" y="1617"/>
                    <a:pt x="19122" y="1435"/>
                    <a:pt x="19783" y="1108"/>
                  </a:cubicBezTo>
                  <a:cubicBezTo>
                    <a:pt x="20080" y="961"/>
                    <a:pt x="20356" y="888"/>
                    <a:pt x="20620" y="888"/>
                  </a:cubicBezTo>
                  <a:cubicBezTo>
                    <a:pt x="21024" y="888"/>
                    <a:pt x="21400" y="1059"/>
                    <a:pt x="21786" y="1397"/>
                  </a:cubicBezTo>
                  <a:cubicBezTo>
                    <a:pt x="22262" y="1811"/>
                    <a:pt x="22799" y="2025"/>
                    <a:pt x="23371" y="2025"/>
                  </a:cubicBezTo>
                  <a:cubicBezTo>
                    <a:pt x="23690" y="2025"/>
                    <a:pt x="24020" y="1958"/>
                    <a:pt x="24356" y="1823"/>
                  </a:cubicBezTo>
                  <a:cubicBezTo>
                    <a:pt x="25121" y="1516"/>
                    <a:pt x="25883" y="1205"/>
                    <a:pt x="26644" y="888"/>
                  </a:cubicBezTo>
                  <a:cubicBezTo>
                    <a:pt x="26928" y="774"/>
                    <a:pt x="27423" y="778"/>
                    <a:pt x="27309" y="334"/>
                  </a:cubicBezTo>
                  <a:cubicBezTo>
                    <a:pt x="27239" y="75"/>
                    <a:pt x="27069" y="1"/>
                    <a:pt x="26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9" name="Google Shape;655;p26"/>
            <p:cNvSpPr/>
            <p:nvPr/>
          </p:nvSpPr>
          <p:spPr>
            <a:xfrm>
              <a:off x="3645675" y="2538400"/>
              <a:ext cx="229650" cy="46350"/>
            </a:xfrm>
            <a:custGeom>
              <a:avLst/>
              <a:gdLst/>
              <a:ahLst/>
              <a:cxnLst/>
              <a:rect l="l" t="t" r="r" b="b"/>
              <a:pathLst>
                <a:path w="9186" h="1854" extrusionOk="0">
                  <a:moveTo>
                    <a:pt x="464" y="1"/>
                  </a:moveTo>
                  <a:cubicBezTo>
                    <a:pt x="1" y="601"/>
                    <a:pt x="258" y="1505"/>
                    <a:pt x="1013" y="1627"/>
                  </a:cubicBezTo>
                  <a:cubicBezTo>
                    <a:pt x="1218" y="1661"/>
                    <a:pt x="1433" y="1678"/>
                    <a:pt x="1650" y="1678"/>
                  </a:cubicBezTo>
                  <a:cubicBezTo>
                    <a:pt x="2055" y="1678"/>
                    <a:pt x="2467" y="1619"/>
                    <a:pt x="2837" y="1499"/>
                  </a:cubicBezTo>
                  <a:cubicBezTo>
                    <a:pt x="3240" y="1367"/>
                    <a:pt x="3627" y="1312"/>
                    <a:pt x="4012" y="1312"/>
                  </a:cubicBezTo>
                  <a:cubicBezTo>
                    <a:pt x="4455" y="1312"/>
                    <a:pt x="4896" y="1385"/>
                    <a:pt x="5359" y="1495"/>
                  </a:cubicBezTo>
                  <a:cubicBezTo>
                    <a:pt x="6308" y="1724"/>
                    <a:pt x="7302" y="1789"/>
                    <a:pt x="8283" y="1852"/>
                  </a:cubicBezTo>
                  <a:cubicBezTo>
                    <a:pt x="8295" y="1853"/>
                    <a:pt x="8306" y="1853"/>
                    <a:pt x="8318" y="1853"/>
                  </a:cubicBezTo>
                  <a:cubicBezTo>
                    <a:pt x="8600" y="1853"/>
                    <a:pt x="8895" y="1642"/>
                    <a:pt x="9186" y="1532"/>
                  </a:cubicBezTo>
                  <a:cubicBezTo>
                    <a:pt x="9168" y="1449"/>
                    <a:pt x="9149" y="1362"/>
                    <a:pt x="9135" y="1280"/>
                  </a:cubicBezTo>
                  <a:cubicBezTo>
                    <a:pt x="8893" y="1211"/>
                    <a:pt x="8659" y="1120"/>
                    <a:pt x="8416" y="1082"/>
                  </a:cubicBezTo>
                  <a:cubicBezTo>
                    <a:pt x="7600" y="954"/>
                    <a:pt x="6756" y="940"/>
                    <a:pt x="5977" y="711"/>
                  </a:cubicBezTo>
                  <a:cubicBezTo>
                    <a:pt x="5324" y="522"/>
                    <a:pt x="4690" y="403"/>
                    <a:pt x="4054" y="403"/>
                  </a:cubicBezTo>
                  <a:cubicBezTo>
                    <a:pt x="3487" y="403"/>
                    <a:pt x="2917" y="497"/>
                    <a:pt x="2329" y="720"/>
                  </a:cubicBezTo>
                  <a:cubicBezTo>
                    <a:pt x="1996" y="849"/>
                    <a:pt x="1755" y="917"/>
                    <a:pt x="1560" y="917"/>
                  </a:cubicBezTo>
                  <a:cubicBezTo>
                    <a:pt x="1178" y="917"/>
                    <a:pt x="973" y="655"/>
                    <a:pt x="597" y="69"/>
                  </a:cubicBezTo>
                  <a:cubicBezTo>
                    <a:pt x="569" y="33"/>
                    <a:pt x="504" y="20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0" name="Google Shape;656;p26"/>
            <p:cNvSpPr/>
            <p:nvPr/>
          </p:nvSpPr>
          <p:spPr>
            <a:xfrm>
              <a:off x="3206725" y="2398400"/>
              <a:ext cx="628300" cy="61500"/>
            </a:xfrm>
            <a:custGeom>
              <a:avLst/>
              <a:gdLst/>
              <a:ahLst/>
              <a:cxnLst/>
              <a:rect l="l" t="t" r="r" b="b"/>
              <a:pathLst>
                <a:path w="25132" h="2460" extrusionOk="0">
                  <a:moveTo>
                    <a:pt x="6688" y="1"/>
                  </a:moveTo>
                  <a:cubicBezTo>
                    <a:pt x="6287" y="1"/>
                    <a:pt x="5875" y="131"/>
                    <a:pt x="5482" y="334"/>
                  </a:cubicBezTo>
                  <a:cubicBezTo>
                    <a:pt x="5142" y="508"/>
                    <a:pt x="4813" y="711"/>
                    <a:pt x="4473" y="889"/>
                  </a:cubicBezTo>
                  <a:cubicBezTo>
                    <a:pt x="3749" y="1274"/>
                    <a:pt x="3197" y="1472"/>
                    <a:pt x="2683" y="1472"/>
                  </a:cubicBezTo>
                  <a:cubicBezTo>
                    <a:pt x="2046" y="1472"/>
                    <a:pt x="1468" y="1166"/>
                    <a:pt x="696" y="531"/>
                  </a:cubicBezTo>
                  <a:cubicBezTo>
                    <a:pt x="650" y="500"/>
                    <a:pt x="619" y="440"/>
                    <a:pt x="568" y="431"/>
                  </a:cubicBezTo>
                  <a:cubicBezTo>
                    <a:pt x="421" y="399"/>
                    <a:pt x="270" y="380"/>
                    <a:pt x="118" y="357"/>
                  </a:cubicBezTo>
                  <a:cubicBezTo>
                    <a:pt x="101" y="527"/>
                    <a:pt x="0" y="747"/>
                    <a:pt x="73" y="853"/>
                  </a:cubicBezTo>
                  <a:cubicBezTo>
                    <a:pt x="637" y="1677"/>
                    <a:pt x="1377" y="2460"/>
                    <a:pt x="2391" y="2460"/>
                  </a:cubicBezTo>
                  <a:cubicBezTo>
                    <a:pt x="2588" y="2460"/>
                    <a:pt x="2796" y="2430"/>
                    <a:pt x="3015" y="2365"/>
                  </a:cubicBezTo>
                  <a:cubicBezTo>
                    <a:pt x="3955" y="2086"/>
                    <a:pt x="4868" y="1696"/>
                    <a:pt x="5747" y="1270"/>
                  </a:cubicBezTo>
                  <a:cubicBezTo>
                    <a:pt x="6067" y="1117"/>
                    <a:pt x="6369" y="1022"/>
                    <a:pt x="6663" y="1022"/>
                  </a:cubicBezTo>
                  <a:cubicBezTo>
                    <a:pt x="6943" y="1022"/>
                    <a:pt x="7217" y="1107"/>
                    <a:pt x="7493" y="1310"/>
                  </a:cubicBezTo>
                  <a:cubicBezTo>
                    <a:pt x="8398" y="1976"/>
                    <a:pt x="9368" y="2261"/>
                    <a:pt x="10398" y="2261"/>
                  </a:cubicBezTo>
                  <a:cubicBezTo>
                    <a:pt x="10829" y="2261"/>
                    <a:pt x="11272" y="2211"/>
                    <a:pt x="11724" y="2117"/>
                  </a:cubicBezTo>
                  <a:cubicBezTo>
                    <a:pt x="12256" y="2007"/>
                    <a:pt x="12788" y="1942"/>
                    <a:pt x="13324" y="1942"/>
                  </a:cubicBezTo>
                  <a:cubicBezTo>
                    <a:pt x="13766" y="1942"/>
                    <a:pt x="14211" y="1986"/>
                    <a:pt x="14662" y="2086"/>
                  </a:cubicBezTo>
                  <a:cubicBezTo>
                    <a:pt x="15624" y="2293"/>
                    <a:pt x="16621" y="2433"/>
                    <a:pt x="17602" y="2433"/>
                  </a:cubicBezTo>
                  <a:cubicBezTo>
                    <a:pt x="17617" y="2433"/>
                    <a:pt x="17632" y="2433"/>
                    <a:pt x="17647" y="2433"/>
                  </a:cubicBezTo>
                  <a:cubicBezTo>
                    <a:pt x="19071" y="2433"/>
                    <a:pt x="20502" y="2305"/>
                    <a:pt x="21918" y="2168"/>
                  </a:cubicBezTo>
                  <a:cubicBezTo>
                    <a:pt x="23055" y="2058"/>
                    <a:pt x="24122" y="1682"/>
                    <a:pt x="25131" y="1150"/>
                  </a:cubicBezTo>
                  <a:cubicBezTo>
                    <a:pt x="25131" y="1072"/>
                    <a:pt x="25127" y="994"/>
                    <a:pt x="25127" y="921"/>
                  </a:cubicBezTo>
                  <a:cubicBezTo>
                    <a:pt x="24858" y="921"/>
                    <a:pt x="24589" y="904"/>
                    <a:pt x="24322" y="904"/>
                  </a:cubicBezTo>
                  <a:cubicBezTo>
                    <a:pt x="24174" y="904"/>
                    <a:pt x="24027" y="909"/>
                    <a:pt x="23880" y="925"/>
                  </a:cubicBezTo>
                  <a:cubicBezTo>
                    <a:pt x="22647" y="1063"/>
                    <a:pt x="21419" y="1288"/>
                    <a:pt x="20186" y="1379"/>
                  </a:cubicBezTo>
                  <a:cubicBezTo>
                    <a:pt x="19352" y="1438"/>
                    <a:pt x="18518" y="1493"/>
                    <a:pt x="17685" y="1493"/>
                  </a:cubicBezTo>
                  <a:cubicBezTo>
                    <a:pt x="16568" y="1493"/>
                    <a:pt x="15454" y="1395"/>
                    <a:pt x="14346" y="1077"/>
                  </a:cubicBezTo>
                  <a:cubicBezTo>
                    <a:pt x="14041" y="990"/>
                    <a:pt x="13710" y="953"/>
                    <a:pt x="13376" y="953"/>
                  </a:cubicBezTo>
                  <a:cubicBezTo>
                    <a:pt x="13042" y="953"/>
                    <a:pt x="12705" y="990"/>
                    <a:pt x="12389" y="1049"/>
                  </a:cubicBezTo>
                  <a:cubicBezTo>
                    <a:pt x="11761" y="1172"/>
                    <a:pt x="11146" y="1257"/>
                    <a:pt x="10546" y="1257"/>
                  </a:cubicBezTo>
                  <a:cubicBezTo>
                    <a:pt x="9550" y="1257"/>
                    <a:pt x="8592" y="1022"/>
                    <a:pt x="7677" y="330"/>
                  </a:cubicBezTo>
                  <a:cubicBezTo>
                    <a:pt x="7371" y="98"/>
                    <a:pt x="7034" y="1"/>
                    <a:pt x="6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1" name="Google Shape;657;p26"/>
            <p:cNvSpPr/>
            <p:nvPr/>
          </p:nvSpPr>
          <p:spPr>
            <a:xfrm>
              <a:off x="3358950" y="990125"/>
              <a:ext cx="433175" cy="746750"/>
            </a:xfrm>
            <a:custGeom>
              <a:avLst/>
              <a:gdLst/>
              <a:ahLst/>
              <a:cxnLst/>
              <a:rect l="l" t="t" r="r" b="b"/>
              <a:pathLst>
                <a:path w="17327" h="29870" extrusionOk="0">
                  <a:moveTo>
                    <a:pt x="2330" y="6059"/>
                  </a:moveTo>
                  <a:cubicBezTo>
                    <a:pt x="2454" y="6156"/>
                    <a:pt x="2624" y="6225"/>
                    <a:pt x="2683" y="6347"/>
                  </a:cubicBezTo>
                  <a:cubicBezTo>
                    <a:pt x="2780" y="6536"/>
                    <a:pt x="2835" y="6765"/>
                    <a:pt x="2848" y="6976"/>
                  </a:cubicBezTo>
                  <a:cubicBezTo>
                    <a:pt x="2921" y="8236"/>
                    <a:pt x="2999" y="9496"/>
                    <a:pt x="3018" y="10758"/>
                  </a:cubicBezTo>
                  <a:cubicBezTo>
                    <a:pt x="3022" y="11097"/>
                    <a:pt x="2802" y="11440"/>
                    <a:pt x="2688" y="11779"/>
                  </a:cubicBezTo>
                  <a:lnTo>
                    <a:pt x="2483" y="11753"/>
                  </a:lnTo>
                  <a:cubicBezTo>
                    <a:pt x="2418" y="11518"/>
                    <a:pt x="2308" y="11289"/>
                    <a:pt x="2294" y="11051"/>
                  </a:cubicBezTo>
                  <a:cubicBezTo>
                    <a:pt x="2227" y="9515"/>
                    <a:pt x="2170" y="7980"/>
                    <a:pt x="2125" y="6444"/>
                  </a:cubicBezTo>
                  <a:cubicBezTo>
                    <a:pt x="2125" y="6316"/>
                    <a:pt x="2262" y="6187"/>
                    <a:pt x="2330" y="6059"/>
                  </a:cubicBezTo>
                  <a:close/>
                  <a:moveTo>
                    <a:pt x="4901" y="9698"/>
                  </a:moveTo>
                  <a:cubicBezTo>
                    <a:pt x="5052" y="9804"/>
                    <a:pt x="5282" y="9882"/>
                    <a:pt x="5346" y="10028"/>
                  </a:cubicBezTo>
                  <a:cubicBezTo>
                    <a:pt x="5484" y="10340"/>
                    <a:pt x="5625" y="10693"/>
                    <a:pt x="5607" y="11023"/>
                  </a:cubicBezTo>
                  <a:cubicBezTo>
                    <a:pt x="5561" y="12017"/>
                    <a:pt x="5452" y="13012"/>
                    <a:pt x="5332" y="14002"/>
                  </a:cubicBezTo>
                  <a:cubicBezTo>
                    <a:pt x="5318" y="14126"/>
                    <a:pt x="5102" y="14227"/>
                    <a:pt x="4979" y="14337"/>
                  </a:cubicBezTo>
                  <a:cubicBezTo>
                    <a:pt x="4920" y="14200"/>
                    <a:pt x="4805" y="14062"/>
                    <a:pt x="4800" y="13920"/>
                  </a:cubicBezTo>
                  <a:cubicBezTo>
                    <a:pt x="4777" y="13388"/>
                    <a:pt x="4791" y="12861"/>
                    <a:pt x="4791" y="12329"/>
                  </a:cubicBezTo>
                  <a:lnTo>
                    <a:pt x="4819" y="12329"/>
                  </a:lnTo>
                  <a:cubicBezTo>
                    <a:pt x="4773" y="11615"/>
                    <a:pt x="4714" y="10904"/>
                    <a:pt x="4691" y="10190"/>
                  </a:cubicBezTo>
                  <a:cubicBezTo>
                    <a:pt x="4686" y="10028"/>
                    <a:pt x="4828" y="9863"/>
                    <a:pt x="4901" y="9698"/>
                  </a:cubicBezTo>
                  <a:close/>
                  <a:moveTo>
                    <a:pt x="2890" y="13741"/>
                  </a:moveTo>
                  <a:cubicBezTo>
                    <a:pt x="3045" y="13901"/>
                    <a:pt x="3279" y="14035"/>
                    <a:pt x="3334" y="14223"/>
                  </a:cubicBezTo>
                  <a:cubicBezTo>
                    <a:pt x="3435" y="14570"/>
                    <a:pt x="3445" y="14946"/>
                    <a:pt x="3468" y="15308"/>
                  </a:cubicBezTo>
                  <a:cubicBezTo>
                    <a:pt x="3513" y="15968"/>
                    <a:pt x="3536" y="16625"/>
                    <a:pt x="3563" y="17284"/>
                  </a:cubicBezTo>
                  <a:cubicBezTo>
                    <a:pt x="3577" y="17284"/>
                    <a:pt x="3590" y="17285"/>
                    <a:pt x="3605" y="17289"/>
                  </a:cubicBezTo>
                  <a:cubicBezTo>
                    <a:pt x="3559" y="17632"/>
                    <a:pt x="3536" y="17980"/>
                    <a:pt x="3453" y="18316"/>
                  </a:cubicBezTo>
                  <a:cubicBezTo>
                    <a:pt x="3422" y="18449"/>
                    <a:pt x="3261" y="18550"/>
                    <a:pt x="3155" y="18664"/>
                  </a:cubicBezTo>
                  <a:cubicBezTo>
                    <a:pt x="3045" y="18554"/>
                    <a:pt x="2871" y="18457"/>
                    <a:pt x="2843" y="18329"/>
                  </a:cubicBezTo>
                  <a:cubicBezTo>
                    <a:pt x="2743" y="17848"/>
                    <a:pt x="2652" y="17357"/>
                    <a:pt x="2629" y="16867"/>
                  </a:cubicBezTo>
                  <a:cubicBezTo>
                    <a:pt x="2582" y="16010"/>
                    <a:pt x="2574" y="15148"/>
                    <a:pt x="2591" y="14286"/>
                  </a:cubicBezTo>
                  <a:cubicBezTo>
                    <a:pt x="2597" y="14103"/>
                    <a:pt x="2784" y="13924"/>
                    <a:pt x="2890" y="13741"/>
                  </a:cubicBezTo>
                  <a:close/>
                  <a:moveTo>
                    <a:pt x="16666" y="0"/>
                  </a:moveTo>
                  <a:cubicBezTo>
                    <a:pt x="16593" y="0"/>
                    <a:pt x="16511" y="2"/>
                    <a:pt x="16419" y="5"/>
                  </a:cubicBezTo>
                  <a:cubicBezTo>
                    <a:pt x="14164" y="64"/>
                    <a:pt x="11913" y="143"/>
                    <a:pt x="9662" y="225"/>
                  </a:cubicBezTo>
                  <a:cubicBezTo>
                    <a:pt x="6715" y="339"/>
                    <a:pt x="3878" y="1067"/>
                    <a:pt x="1041" y="1815"/>
                  </a:cubicBezTo>
                  <a:cubicBezTo>
                    <a:pt x="505" y="1953"/>
                    <a:pt x="280" y="2268"/>
                    <a:pt x="276" y="2846"/>
                  </a:cubicBezTo>
                  <a:cubicBezTo>
                    <a:pt x="262" y="4437"/>
                    <a:pt x="189" y="6032"/>
                    <a:pt x="152" y="7626"/>
                  </a:cubicBezTo>
                  <a:cubicBezTo>
                    <a:pt x="1" y="13985"/>
                    <a:pt x="299" y="20296"/>
                    <a:pt x="2049" y="26461"/>
                  </a:cubicBezTo>
                  <a:cubicBezTo>
                    <a:pt x="2352" y="27528"/>
                    <a:pt x="2668" y="28592"/>
                    <a:pt x="2981" y="29655"/>
                  </a:cubicBezTo>
                  <a:cubicBezTo>
                    <a:pt x="3902" y="28046"/>
                    <a:pt x="4695" y="26442"/>
                    <a:pt x="5482" y="24838"/>
                  </a:cubicBezTo>
                  <a:cubicBezTo>
                    <a:pt x="5707" y="24379"/>
                    <a:pt x="5905" y="23902"/>
                    <a:pt x="6147" y="23453"/>
                  </a:cubicBezTo>
                  <a:cubicBezTo>
                    <a:pt x="6327" y="23120"/>
                    <a:pt x="6506" y="22949"/>
                    <a:pt x="6702" y="22949"/>
                  </a:cubicBezTo>
                  <a:cubicBezTo>
                    <a:pt x="6864" y="22949"/>
                    <a:pt x="7038" y="23067"/>
                    <a:pt x="7234" y="23311"/>
                  </a:cubicBezTo>
                  <a:cubicBezTo>
                    <a:pt x="8063" y="24333"/>
                    <a:pt x="8783" y="25442"/>
                    <a:pt x="9622" y="26451"/>
                  </a:cubicBezTo>
                  <a:cubicBezTo>
                    <a:pt x="10607" y="27629"/>
                    <a:pt x="11671" y="28733"/>
                    <a:pt x="12702" y="29870"/>
                  </a:cubicBezTo>
                  <a:cubicBezTo>
                    <a:pt x="12757" y="29842"/>
                    <a:pt x="12807" y="29815"/>
                    <a:pt x="12862" y="29788"/>
                  </a:cubicBezTo>
                  <a:cubicBezTo>
                    <a:pt x="12872" y="29650"/>
                    <a:pt x="12908" y="29508"/>
                    <a:pt x="12895" y="29371"/>
                  </a:cubicBezTo>
                  <a:cubicBezTo>
                    <a:pt x="12831" y="28454"/>
                    <a:pt x="12753" y="27541"/>
                    <a:pt x="12688" y="26630"/>
                  </a:cubicBezTo>
                  <a:cubicBezTo>
                    <a:pt x="12446" y="22995"/>
                    <a:pt x="12125" y="19364"/>
                    <a:pt x="11983" y="15725"/>
                  </a:cubicBezTo>
                  <a:cubicBezTo>
                    <a:pt x="11864" y="12637"/>
                    <a:pt x="12272" y="9579"/>
                    <a:pt x="13179" y="6613"/>
                  </a:cubicBezTo>
                  <a:cubicBezTo>
                    <a:pt x="13692" y="4936"/>
                    <a:pt x="14619" y="3570"/>
                    <a:pt x="16479" y="3129"/>
                  </a:cubicBezTo>
                  <a:cubicBezTo>
                    <a:pt x="16718" y="3075"/>
                    <a:pt x="16969" y="3066"/>
                    <a:pt x="17314" y="3024"/>
                  </a:cubicBezTo>
                  <a:cubicBezTo>
                    <a:pt x="17314" y="2283"/>
                    <a:pt x="17327" y="1572"/>
                    <a:pt x="17309" y="857"/>
                  </a:cubicBezTo>
                  <a:cubicBezTo>
                    <a:pt x="17289" y="115"/>
                    <a:pt x="17257" y="0"/>
                    <a:pt x="16666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2" name="Google Shape;658;p26"/>
            <p:cNvSpPr/>
            <p:nvPr/>
          </p:nvSpPr>
          <p:spPr>
            <a:xfrm>
              <a:off x="3671450" y="625025"/>
              <a:ext cx="65450" cy="73600"/>
            </a:xfrm>
            <a:custGeom>
              <a:avLst/>
              <a:gdLst/>
              <a:ahLst/>
              <a:cxnLst/>
              <a:rect l="l" t="t" r="r" b="b"/>
              <a:pathLst>
                <a:path w="2618" h="2944" extrusionOk="0">
                  <a:moveTo>
                    <a:pt x="1108" y="0"/>
                  </a:moveTo>
                  <a:cubicBezTo>
                    <a:pt x="1105" y="0"/>
                    <a:pt x="1103" y="0"/>
                    <a:pt x="1101" y="0"/>
                  </a:cubicBezTo>
                  <a:cubicBezTo>
                    <a:pt x="491" y="4"/>
                    <a:pt x="1" y="568"/>
                    <a:pt x="5" y="1266"/>
                  </a:cubicBezTo>
                  <a:cubicBezTo>
                    <a:pt x="5" y="2251"/>
                    <a:pt x="523" y="2929"/>
                    <a:pt x="1280" y="2943"/>
                  </a:cubicBezTo>
                  <a:cubicBezTo>
                    <a:pt x="1289" y="2943"/>
                    <a:pt x="1298" y="2943"/>
                    <a:pt x="1307" y="2943"/>
                  </a:cubicBezTo>
                  <a:cubicBezTo>
                    <a:pt x="2036" y="2943"/>
                    <a:pt x="2595" y="2412"/>
                    <a:pt x="2605" y="1706"/>
                  </a:cubicBezTo>
                  <a:cubicBezTo>
                    <a:pt x="2618" y="800"/>
                    <a:pt x="1911" y="0"/>
                    <a:pt x="11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3" name="Google Shape;659;p26"/>
            <p:cNvSpPr/>
            <p:nvPr/>
          </p:nvSpPr>
          <p:spPr>
            <a:xfrm>
              <a:off x="3627025" y="493600"/>
              <a:ext cx="64050" cy="78675"/>
            </a:xfrm>
            <a:custGeom>
              <a:avLst/>
              <a:gdLst/>
              <a:ahLst/>
              <a:cxnLst/>
              <a:rect l="l" t="t" r="r" b="b"/>
              <a:pathLst>
                <a:path w="2562" h="3147" extrusionOk="0">
                  <a:moveTo>
                    <a:pt x="1360" y="0"/>
                  </a:moveTo>
                  <a:cubicBezTo>
                    <a:pt x="1214" y="0"/>
                    <a:pt x="1064" y="63"/>
                    <a:pt x="934" y="205"/>
                  </a:cubicBezTo>
                  <a:cubicBezTo>
                    <a:pt x="329" y="874"/>
                    <a:pt x="0" y="1768"/>
                    <a:pt x="669" y="2689"/>
                  </a:cubicBezTo>
                  <a:cubicBezTo>
                    <a:pt x="890" y="2996"/>
                    <a:pt x="1176" y="3146"/>
                    <a:pt x="1455" y="3146"/>
                  </a:cubicBezTo>
                  <a:cubicBezTo>
                    <a:pt x="1778" y="3146"/>
                    <a:pt x="2091" y="2946"/>
                    <a:pt x="2282" y="2552"/>
                  </a:cubicBezTo>
                  <a:cubicBezTo>
                    <a:pt x="2392" y="2329"/>
                    <a:pt x="2415" y="2066"/>
                    <a:pt x="2479" y="1824"/>
                  </a:cubicBezTo>
                  <a:lnTo>
                    <a:pt x="2561" y="1755"/>
                  </a:lnTo>
                  <a:cubicBezTo>
                    <a:pt x="2342" y="1275"/>
                    <a:pt x="2173" y="756"/>
                    <a:pt x="1883" y="310"/>
                  </a:cubicBezTo>
                  <a:cubicBezTo>
                    <a:pt x="1759" y="119"/>
                    <a:pt x="1563" y="0"/>
                    <a:pt x="1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4" name="Google Shape;660;p26"/>
            <p:cNvSpPr/>
            <p:nvPr/>
          </p:nvSpPr>
          <p:spPr>
            <a:xfrm>
              <a:off x="3496925" y="679475"/>
              <a:ext cx="100850" cy="57625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5" name="Google Shape;661;p26"/>
            <p:cNvSpPr/>
            <p:nvPr/>
          </p:nvSpPr>
          <p:spPr>
            <a:xfrm>
              <a:off x="3520425" y="584200"/>
              <a:ext cx="48400" cy="59025"/>
            </a:xfrm>
            <a:custGeom>
              <a:avLst/>
              <a:gdLst/>
              <a:ahLst/>
              <a:cxnLst/>
              <a:rect l="l" t="t" r="r" b="b"/>
              <a:pathLst>
                <a:path w="1936" h="2361" extrusionOk="0">
                  <a:moveTo>
                    <a:pt x="779" y="1"/>
                  </a:moveTo>
                  <a:cubicBezTo>
                    <a:pt x="628" y="1"/>
                    <a:pt x="398" y="83"/>
                    <a:pt x="367" y="177"/>
                  </a:cubicBezTo>
                  <a:cubicBezTo>
                    <a:pt x="207" y="676"/>
                    <a:pt x="56" y="1189"/>
                    <a:pt x="15" y="1707"/>
                  </a:cubicBezTo>
                  <a:cubicBezTo>
                    <a:pt x="1" y="1890"/>
                    <a:pt x="280" y="2211"/>
                    <a:pt x="487" y="2275"/>
                  </a:cubicBezTo>
                  <a:cubicBezTo>
                    <a:pt x="678" y="2337"/>
                    <a:pt x="887" y="2360"/>
                    <a:pt x="1098" y="2360"/>
                  </a:cubicBezTo>
                  <a:cubicBezTo>
                    <a:pt x="1255" y="2360"/>
                    <a:pt x="1413" y="2347"/>
                    <a:pt x="1564" y="2330"/>
                  </a:cubicBezTo>
                  <a:cubicBezTo>
                    <a:pt x="1701" y="2312"/>
                    <a:pt x="1812" y="2073"/>
                    <a:pt x="1935" y="1936"/>
                  </a:cubicBezTo>
                  <a:cubicBezTo>
                    <a:pt x="1788" y="1826"/>
                    <a:pt x="1651" y="1660"/>
                    <a:pt x="1486" y="1616"/>
                  </a:cubicBezTo>
                  <a:cubicBezTo>
                    <a:pt x="1399" y="1593"/>
                    <a:pt x="1308" y="1587"/>
                    <a:pt x="1210" y="1587"/>
                  </a:cubicBezTo>
                  <a:cubicBezTo>
                    <a:pt x="1066" y="1587"/>
                    <a:pt x="907" y="1601"/>
                    <a:pt x="729" y="1601"/>
                  </a:cubicBezTo>
                  <a:cubicBezTo>
                    <a:pt x="831" y="1143"/>
                    <a:pt x="935" y="772"/>
                    <a:pt x="981" y="400"/>
                  </a:cubicBezTo>
                  <a:cubicBezTo>
                    <a:pt x="1000" y="268"/>
                    <a:pt x="886" y="6"/>
                    <a:pt x="812" y="2"/>
                  </a:cubicBezTo>
                  <a:cubicBezTo>
                    <a:pt x="802" y="1"/>
                    <a:pt x="790" y="1"/>
                    <a:pt x="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6" name="Google Shape;662;p26"/>
            <p:cNvSpPr/>
            <p:nvPr/>
          </p:nvSpPr>
          <p:spPr>
            <a:xfrm>
              <a:off x="3265350" y="940600"/>
              <a:ext cx="285450" cy="129325"/>
            </a:xfrm>
            <a:custGeom>
              <a:avLst/>
              <a:gdLst/>
              <a:ahLst/>
              <a:cxnLst/>
              <a:rect l="l" t="t" r="r" b="b"/>
              <a:pathLst>
                <a:path w="11418" h="5173" extrusionOk="0">
                  <a:moveTo>
                    <a:pt x="8502" y="1"/>
                  </a:moveTo>
                  <a:cubicBezTo>
                    <a:pt x="8408" y="1"/>
                    <a:pt x="8308" y="26"/>
                    <a:pt x="8191" y="74"/>
                  </a:cubicBezTo>
                  <a:cubicBezTo>
                    <a:pt x="6083" y="953"/>
                    <a:pt x="3961" y="1811"/>
                    <a:pt x="1847" y="2691"/>
                  </a:cubicBezTo>
                  <a:cubicBezTo>
                    <a:pt x="1183" y="2971"/>
                    <a:pt x="546" y="3309"/>
                    <a:pt x="0" y="3570"/>
                  </a:cubicBezTo>
                  <a:cubicBezTo>
                    <a:pt x="490" y="4107"/>
                    <a:pt x="926" y="4597"/>
                    <a:pt x="1375" y="5070"/>
                  </a:cubicBezTo>
                  <a:cubicBezTo>
                    <a:pt x="1442" y="5136"/>
                    <a:pt x="1575" y="5172"/>
                    <a:pt x="1681" y="5172"/>
                  </a:cubicBezTo>
                  <a:cubicBezTo>
                    <a:pt x="1692" y="5172"/>
                    <a:pt x="1704" y="5172"/>
                    <a:pt x="1714" y="5171"/>
                  </a:cubicBezTo>
                  <a:cubicBezTo>
                    <a:pt x="2183" y="5129"/>
                    <a:pt x="2654" y="5065"/>
                    <a:pt x="3113" y="5015"/>
                  </a:cubicBezTo>
                  <a:cubicBezTo>
                    <a:pt x="3306" y="3617"/>
                    <a:pt x="3255" y="3314"/>
                    <a:pt x="4914" y="2870"/>
                  </a:cubicBezTo>
                  <a:cubicBezTo>
                    <a:pt x="7059" y="2297"/>
                    <a:pt x="9213" y="1778"/>
                    <a:pt x="11418" y="1494"/>
                  </a:cubicBezTo>
                  <a:lnTo>
                    <a:pt x="11390" y="1298"/>
                  </a:lnTo>
                  <a:cubicBezTo>
                    <a:pt x="11269" y="1305"/>
                    <a:pt x="11147" y="1311"/>
                    <a:pt x="11027" y="1311"/>
                  </a:cubicBezTo>
                  <a:cubicBezTo>
                    <a:pt x="10780" y="1311"/>
                    <a:pt x="10544" y="1285"/>
                    <a:pt x="10350" y="1183"/>
                  </a:cubicBezTo>
                  <a:cubicBezTo>
                    <a:pt x="9847" y="918"/>
                    <a:pt x="9380" y="594"/>
                    <a:pt x="8957" y="215"/>
                  </a:cubicBezTo>
                  <a:cubicBezTo>
                    <a:pt x="8794" y="69"/>
                    <a:pt x="8657" y="1"/>
                    <a:pt x="850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7" name="Google Shape;663;p26"/>
            <p:cNvSpPr/>
            <p:nvPr/>
          </p:nvSpPr>
          <p:spPr>
            <a:xfrm>
              <a:off x="3476100" y="1232575"/>
              <a:ext cx="23475" cy="115975"/>
            </a:xfrm>
            <a:custGeom>
              <a:avLst/>
              <a:gdLst/>
              <a:ahLst/>
              <a:cxnLst/>
              <a:rect l="l" t="t" r="r" b="b"/>
              <a:pathLst>
                <a:path w="939" h="4639" extrusionOk="0">
                  <a:moveTo>
                    <a:pt x="216" y="0"/>
                  </a:moveTo>
                  <a:cubicBezTo>
                    <a:pt x="143" y="165"/>
                    <a:pt x="0" y="330"/>
                    <a:pt x="6" y="491"/>
                  </a:cubicBezTo>
                  <a:cubicBezTo>
                    <a:pt x="28" y="1206"/>
                    <a:pt x="88" y="1916"/>
                    <a:pt x="133" y="2631"/>
                  </a:cubicBezTo>
                  <a:lnTo>
                    <a:pt x="105" y="2631"/>
                  </a:lnTo>
                  <a:cubicBezTo>
                    <a:pt x="105" y="3162"/>
                    <a:pt x="92" y="3690"/>
                    <a:pt x="115" y="4222"/>
                  </a:cubicBezTo>
                  <a:cubicBezTo>
                    <a:pt x="119" y="4363"/>
                    <a:pt x="234" y="4502"/>
                    <a:pt x="293" y="4639"/>
                  </a:cubicBezTo>
                  <a:cubicBezTo>
                    <a:pt x="417" y="4529"/>
                    <a:pt x="633" y="4427"/>
                    <a:pt x="646" y="4304"/>
                  </a:cubicBezTo>
                  <a:cubicBezTo>
                    <a:pt x="766" y="3314"/>
                    <a:pt x="875" y="2319"/>
                    <a:pt x="921" y="1325"/>
                  </a:cubicBezTo>
                  <a:cubicBezTo>
                    <a:pt x="939" y="995"/>
                    <a:pt x="798" y="642"/>
                    <a:pt x="660" y="330"/>
                  </a:cubicBezTo>
                  <a:cubicBezTo>
                    <a:pt x="596" y="183"/>
                    <a:pt x="368" y="106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8" name="Google Shape;664;p26"/>
            <p:cNvSpPr/>
            <p:nvPr/>
          </p:nvSpPr>
          <p:spPr>
            <a:xfrm>
              <a:off x="3441025" y="514975"/>
              <a:ext cx="50450" cy="68150"/>
            </a:xfrm>
            <a:custGeom>
              <a:avLst/>
              <a:gdLst/>
              <a:ahLst/>
              <a:cxnLst/>
              <a:rect l="l" t="t" r="r" b="b"/>
              <a:pathLst>
                <a:path w="2018" h="2726" extrusionOk="0">
                  <a:moveTo>
                    <a:pt x="993" y="0"/>
                  </a:moveTo>
                  <a:cubicBezTo>
                    <a:pt x="719" y="0"/>
                    <a:pt x="449" y="162"/>
                    <a:pt x="303" y="479"/>
                  </a:cubicBezTo>
                  <a:cubicBezTo>
                    <a:pt x="28" y="1070"/>
                    <a:pt x="0" y="1712"/>
                    <a:pt x="326" y="2275"/>
                  </a:cubicBezTo>
                  <a:cubicBezTo>
                    <a:pt x="459" y="2509"/>
                    <a:pt x="839" y="2725"/>
                    <a:pt x="1109" y="2725"/>
                  </a:cubicBezTo>
                  <a:cubicBezTo>
                    <a:pt x="1347" y="2725"/>
                    <a:pt x="1641" y="2459"/>
                    <a:pt x="1806" y="2235"/>
                  </a:cubicBezTo>
                  <a:cubicBezTo>
                    <a:pt x="1948" y="2051"/>
                    <a:pt x="1939" y="1753"/>
                    <a:pt x="2017" y="1414"/>
                  </a:cubicBezTo>
                  <a:cubicBezTo>
                    <a:pt x="1916" y="1116"/>
                    <a:pt x="1847" y="727"/>
                    <a:pt x="1659" y="411"/>
                  </a:cubicBezTo>
                  <a:cubicBezTo>
                    <a:pt x="1495" y="135"/>
                    <a:pt x="124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9" name="Google Shape;665;p26"/>
            <p:cNvSpPr/>
            <p:nvPr/>
          </p:nvSpPr>
          <p:spPr>
            <a:xfrm>
              <a:off x="3380175" y="621125"/>
              <a:ext cx="74825" cy="77150"/>
            </a:xfrm>
            <a:custGeom>
              <a:avLst/>
              <a:gdLst/>
              <a:ahLst/>
              <a:cxnLst/>
              <a:rect l="l" t="t" r="r" b="b"/>
              <a:pathLst>
                <a:path w="2993" h="3086" extrusionOk="0">
                  <a:moveTo>
                    <a:pt x="1189" y="0"/>
                  </a:moveTo>
                  <a:cubicBezTo>
                    <a:pt x="476" y="0"/>
                    <a:pt x="1" y="666"/>
                    <a:pt x="14" y="1655"/>
                  </a:cubicBezTo>
                  <a:cubicBezTo>
                    <a:pt x="28" y="2499"/>
                    <a:pt x="569" y="3080"/>
                    <a:pt x="1347" y="3086"/>
                  </a:cubicBezTo>
                  <a:cubicBezTo>
                    <a:pt x="2324" y="3086"/>
                    <a:pt x="2993" y="2544"/>
                    <a:pt x="2984" y="1765"/>
                  </a:cubicBezTo>
                  <a:cubicBezTo>
                    <a:pt x="2979" y="885"/>
                    <a:pt x="2104" y="19"/>
                    <a:pt x="1210" y="0"/>
                  </a:cubicBezTo>
                  <a:cubicBezTo>
                    <a:pt x="1203" y="0"/>
                    <a:pt x="1196" y="0"/>
                    <a:pt x="11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0" name="Google Shape;666;p26"/>
            <p:cNvSpPr/>
            <p:nvPr/>
          </p:nvSpPr>
          <p:spPr>
            <a:xfrm>
              <a:off x="3423275" y="1333650"/>
              <a:ext cx="25775" cy="123075"/>
            </a:xfrm>
            <a:custGeom>
              <a:avLst/>
              <a:gdLst/>
              <a:ahLst/>
              <a:cxnLst/>
              <a:rect l="l" t="t" r="r" b="b"/>
              <a:pathLst>
                <a:path w="1031" h="4923" extrusionOk="0">
                  <a:moveTo>
                    <a:pt x="317" y="0"/>
                  </a:moveTo>
                  <a:cubicBezTo>
                    <a:pt x="210" y="183"/>
                    <a:pt x="23" y="362"/>
                    <a:pt x="18" y="545"/>
                  </a:cubicBezTo>
                  <a:cubicBezTo>
                    <a:pt x="1" y="1406"/>
                    <a:pt x="9" y="2268"/>
                    <a:pt x="56" y="3126"/>
                  </a:cubicBezTo>
                  <a:cubicBezTo>
                    <a:pt x="79" y="3616"/>
                    <a:pt x="170" y="4107"/>
                    <a:pt x="270" y="4588"/>
                  </a:cubicBezTo>
                  <a:cubicBezTo>
                    <a:pt x="298" y="4716"/>
                    <a:pt x="472" y="4813"/>
                    <a:pt x="582" y="4923"/>
                  </a:cubicBezTo>
                  <a:cubicBezTo>
                    <a:pt x="688" y="4807"/>
                    <a:pt x="849" y="4707"/>
                    <a:pt x="880" y="4574"/>
                  </a:cubicBezTo>
                  <a:cubicBezTo>
                    <a:pt x="963" y="4239"/>
                    <a:pt x="986" y="3892"/>
                    <a:pt x="1031" y="3547"/>
                  </a:cubicBezTo>
                  <a:cubicBezTo>
                    <a:pt x="1020" y="3544"/>
                    <a:pt x="1009" y="3543"/>
                    <a:pt x="997" y="3543"/>
                  </a:cubicBezTo>
                  <a:cubicBezTo>
                    <a:pt x="995" y="3543"/>
                    <a:pt x="993" y="3543"/>
                    <a:pt x="990" y="3543"/>
                  </a:cubicBezTo>
                  <a:cubicBezTo>
                    <a:pt x="963" y="2883"/>
                    <a:pt x="940" y="2228"/>
                    <a:pt x="893" y="1567"/>
                  </a:cubicBezTo>
                  <a:cubicBezTo>
                    <a:pt x="870" y="1205"/>
                    <a:pt x="862" y="829"/>
                    <a:pt x="761" y="480"/>
                  </a:cubicBezTo>
                  <a:cubicBezTo>
                    <a:pt x="706" y="293"/>
                    <a:pt x="472" y="160"/>
                    <a:pt x="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1" name="Google Shape;667;p26"/>
            <p:cNvSpPr/>
            <p:nvPr/>
          </p:nvSpPr>
          <p:spPr>
            <a:xfrm>
              <a:off x="3412025" y="1141575"/>
              <a:ext cx="22500" cy="143025"/>
            </a:xfrm>
            <a:custGeom>
              <a:avLst/>
              <a:gdLst/>
              <a:ahLst/>
              <a:cxnLst/>
              <a:rect l="l" t="t" r="r" b="b"/>
              <a:pathLst>
                <a:path w="900" h="5721" extrusionOk="0">
                  <a:moveTo>
                    <a:pt x="206" y="1"/>
                  </a:moveTo>
                  <a:cubicBezTo>
                    <a:pt x="138" y="129"/>
                    <a:pt x="1" y="258"/>
                    <a:pt x="1" y="386"/>
                  </a:cubicBezTo>
                  <a:cubicBezTo>
                    <a:pt x="45" y="1922"/>
                    <a:pt x="102" y="3457"/>
                    <a:pt x="170" y="4993"/>
                  </a:cubicBezTo>
                  <a:cubicBezTo>
                    <a:pt x="184" y="5231"/>
                    <a:pt x="294" y="5461"/>
                    <a:pt x="359" y="5693"/>
                  </a:cubicBezTo>
                  <a:lnTo>
                    <a:pt x="565" y="5721"/>
                  </a:lnTo>
                  <a:cubicBezTo>
                    <a:pt x="679" y="5382"/>
                    <a:pt x="899" y="5038"/>
                    <a:pt x="895" y="4699"/>
                  </a:cubicBezTo>
                  <a:cubicBezTo>
                    <a:pt x="876" y="3438"/>
                    <a:pt x="798" y="2178"/>
                    <a:pt x="724" y="917"/>
                  </a:cubicBezTo>
                  <a:cubicBezTo>
                    <a:pt x="711" y="706"/>
                    <a:pt x="656" y="477"/>
                    <a:pt x="559" y="289"/>
                  </a:cubicBezTo>
                  <a:cubicBezTo>
                    <a:pt x="500" y="166"/>
                    <a:pt x="330" y="96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2" name="Google Shape;668;p26"/>
            <p:cNvSpPr/>
            <p:nvPr/>
          </p:nvSpPr>
          <p:spPr>
            <a:xfrm>
              <a:off x="2147100" y="2916250"/>
              <a:ext cx="920400" cy="69525"/>
            </a:xfrm>
            <a:custGeom>
              <a:avLst/>
              <a:gdLst/>
              <a:ahLst/>
              <a:cxnLst/>
              <a:rect l="l" t="t" r="r" b="b"/>
              <a:pathLst>
                <a:path w="36816" h="2781" extrusionOk="0">
                  <a:moveTo>
                    <a:pt x="544" y="0"/>
                  </a:moveTo>
                  <a:cubicBezTo>
                    <a:pt x="244" y="0"/>
                    <a:pt x="39" y="158"/>
                    <a:pt x="69" y="540"/>
                  </a:cubicBezTo>
                  <a:cubicBezTo>
                    <a:pt x="83" y="668"/>
                    <a:pt x="28" y="805"/>
                    <a:pt x="1" y="961"/>
                  </a:cubicBezTo>
                  <a:cubicBezTo>
                    <a:pt x="12206" y="1703"/>
                    <a:pt x="24504" y="1667"/>
                    <a:pt x="36751" y="2780"/>
                  </a:cubicBezTo>
                  <a:cubicBezTo>
                    <a:pt x="36774" y="2712"/>
                    <a:pt x="36792" y="2648"/>
                    <a:pt x="36815" y="2580"/>
                  </a:cubicBezTo>
                  <a:cubicBezTo>
                    <a:pt x="36517" y="2313"/>
                    <a:pt x="36229" y="2043"/>
                    <a:pt x="35921" y="1790"/>
                  </a:cubicBezTo>
                  <a:cubicBezTo>
                    <a:pt x="35770" y="1667"/>
                    <a:pt x="35600" y="1520"/>
                    <a:pt x="35421" y="1497"/>
                  </a:cubicBezTo>
                  <a:cubicBezTo>
                    <a:pt x="34931" y="1433"/>
                    <a:pt x="34436" y="1415"/>
                    <a:pt x="33946" y="1401"/>
                  </a:cubicBezTo>
                  <a:cubicBezTo>
                    <a:pt x="28340" y="1216"/>
                    <a:pt x="22734" y="1034"/>
                    <a:pt x="17129" y="855"/>
                  </a:cubicBezTo>
                  <a:cubicBezTo>
                    <a:pt x="13576" y="741"/>
                    <a:pt x="10020" y="668"/>
                    <a:pt x="6468" y="503"/>
                  </a:cubicBezTo>
                  <a:cubicBezTo>
                    <a:pt x="4515" y="411"/>
                    <a:pt x="2572" y="163"/>
                    <a:pt x="619" y="3"/>
                  </a:cubicBezTo>
                  <a:cubicBezTo>
                    <a:pt x="594" y="1"/>
                    <a:pt x="569" y="0"/>
                    <a:pt x="5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3" name="Google Shape;669;p26"/>
            <p:cNvSpPr/>
            <p:nvPr/>
          </p:nvSpPr>
          <p:spPr>
            <a:xfrm>
              <a:off x="3024825" y="2349925"/>
              <a:ext cx="22150" cy="149550"/>
            </a:xfrm>
            <a:custGeom>
              <a:avLst/>
              <a:gdLst/>
              <a:ahLst/>
              <a:cxnLst/>
              <a:rect l="l" t="t" r="r" b="b"/>
              <a:pathLst>
                <a:path w="886" h="5982" extrusionOk="0">
                  <a:moveTo>
                    <a:pt x="172" y="0"/>
                  </a:moveTo>
                  <a:cubicBezTo>
                    <a:pt x="167" y="0"/>
                    <a:pt x="161" y="0"/>
                    <a:pt x="157" y="0"/>
                  </a:cubicBezTo>
                  <a:cubicBezTo>
                    <a:pt x="97" y="5"/>
                    <a:pt x="1" y="201"/>
                    <a:pt x="6" y="307"/>
                  </a:cubicBezTo>
                  <a:cubicBezTo>
                    <a:pt x="34" y="1953"/>
                    <a:pt x="70" y="3594"/>
                    <a:pt x="129" y="5239"/>
                  </a:cubicBezTo>
                  <a:cubicBezTo>
                    <a:pt x="138" y="5487"/>
                    <a:pt x="290" y="5729"/>
                    <a:pt x="373" y="5973"/>
                  </a:cubicBezTo>
                  <a:cubicBezTo>
                    <a:pt x="464" y="5977"/>
                    <a:pt x="556" y="5977"/>
                    <a:pt x="647" y="5981"/>
                  </a:cubicBezTo>
                  <a:cubicBezTo>
                    <a:pt x="730" y="5665"/>
                    <a:pt x="886" y="5348"/>
                    <a:pt x="882" y="5033"/>
                  </a:cubicBezTo>
                  <a:cubicBezTo>
                    <a:pt x="872" y="3680"/>
                    <a:pt x="831" y="2328"/>
                    <a:pt x="771" y="975"/>
                  </a:cubicBezTo>
                  <a:cubicBezTo>
                    <a:pt x="757" y="696"/>
                    <a:pt x="638" y="412"/>
                    <a:pt x="519" y="151"/>
                  </a:cubicBezTo>
                  <a:cubicBezTo>
                    <a:pt x="480" y="63"/>
                    <a:pt x="29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4" name="Google Shape;670;p26"/>
            <p:cNvSpPr/>
            <p:nvPr/>
          </p:nvSpPr>
          <p:spPr>
            <a:xfrm>
              <a:off x="3024625" y="2563725"/>
              <a:ext cx="20175" cy="136950"/>
            </a:xfrm>
            <a:custGeom>
              <a:avLst/>
              <a:gdLst/>
              <a:ahLst/>
              <a:cxnLst/>
              <a:rect l="l" t="t" r="r" b="b"/>
              <a:pathLst>
                <a:path w="807" h="5478" extrusionOk="0">
                  <a:moveTo>
                    <a:pt x="385" y="0"/>
                  </a:moveTo>
                  <a:cubicBezTo>
                    <a:pt x="384" y="0"/>
                    <a:pt x="382" y="0"/>
                    <a:pt x="381" y="0"/>
                  </a:cubicBezTo>
                  <a:cubicBezTo>
                    <a:pt x="275" y="0"/>
                    <a:pt x="138" y="138"/>
                    <a:pt x="79" y="253"/>
                  </a:cubicBezTo>
                  <a:cubicBezTo>
                    <a:pt x="14" y="372"/>
                    <a:pt x="14" y="537"/>
                    <a:pt x="14" y="679"/>
                  </a:cubicBezTo>
                  <a:cubicBezTo>
                    <a:pt x="14" y="1885"/>
                    <a:pt x="0" y="3086"/>
                    <a:pt x="42" y="4291"/>
                  </a:cubicBezTo>
                  <a:cubicBezTo>
                    <a:pt x="55" y="4690"/>
                    <a:pt x="216" y="5084"/>
                    <a:pt x="307" y="5478"/>
                  </a:cubicBezTo>
                  <a:cubicBezTo>
                    <a:pt x="395" y="5478"/>
                    <a:pt x="486" y="5478"/>
                    <a:pt x="578" y="5473"/>
                  </a:cubicBezTo>
                  <a:cubicBezTo>
                    <a:pt x="650" y="5171"/>
                    <a:pt x="779" y="4868"/>
                    <a:pt x="783" y="4562"/>
                  </a:cubicBezTo>
                  <a:cubicBezTo>
                    <a:pt x="806" y="3324"/>
                    <a:pt x="789" y="2082"/>
                    <a:pt x="774" y="839"/>
                  </a:cubicBezTo>
                  <a:cubicBezTo>
                    <a:pt x="774" y="643"/>
                    <a:pt x="743" y="431"/>
                    <a:pt x="675" y="248"/>
                  </a:cubicBezTo>
                  <a:cubicBezTo>
                    <a:pt x="628" y="139"/>
                    <a:pt x="486" y="0"/>
                    <a:pt x="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5" name="Google Shape;671;p26"/>
            <p:cNvSpPr/>
            <p:nvPr/>
          </p:nvSpPr>
          <p:spPr>
            <a:xfrm>
              <a:off x="2977650" y="2498075"/>
              <a:ext cx="34475" cy="85375"/>
            </a:xfrm>
            <a:custGeom>
              <a:avLst/>
              <a:gdLst/>
              <a:ahLst/>
              <a:cxnLst/>
              <a:rect l="l" t="t" r="r" b="b"/>
              <a:pathLst>
                <a:path w="1379" h="3415" extrusionOk="0">
                  <a:moveTo>
                    <a:pt x="636" y="0"/>
                  </a:moveTo>
                  <a:lnTo>
                    <a:pt x="636" y="0"/>
                  </a:lnTo>
                  <a:cubicBezTo>
                    <a:pt x="623" y="1124"/>
                    <a:pt x="0" y="2209"/>
                    <a:pt x="449" y="3415"/>
                  </a:cubicBezTo>
                  <a:cubicBezTo>
                    <a:pt x="1242" y="2851"/>
                    <a:pt x="1379" y="468"/>
                    <a:pt x="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6" name="Google Shape;672;p26"/>
            <p:cNvSpPr/>
            <p:nvPr/>
          </p:nvSpPr>
          <p:spPr>
            <a:xfrm>
              <a:off x="2248175" y="2315625"/>
              <a:ext cx="715250" cy="59300"/>
            </a:xfrm>
            <a:custGeom>
              <a:avLst/>
              <a:gdLst/>
              <a:ahLst/>
              <a:cxnLst/>
              <a:rect l="l" t="t" r="r" b="b"/>
              <a:pathLst>
                <a:path w="28610" h="2372" extrusionOk="0">
                  <a:moveTo>
                    <a:pt x="27427" y="0"/>
                  </a:moveTo>
                  <a:cubicBezTo>
                    <a:pt x="27265" y="0"/>
                    <a:pt x="27096" y="27"/>
                    <a:pt x="26923" y="79"/>
                  </a:cubicBezTo>
                  <a:cubicBezTo>
                    <a:pt x="26208" y="300"/>
                    <a:pt x="25502" y="565"/>
                    <a:pt x="24792" y="790"/>
                  </a:cubicBezTo>
                  <a:cubicBezTo>
                    <a:pt x="24385" y="921"/>
                    <a:pt x="23975" y="1003"/>
                    <a:pt x="23572" y="1003"/>
                  </a:cubicBezTo>
                  <a:cubicBezTo>
                    <a:pt x="23112" y="1003"/>
                    <a:pt x="22661" y="895"/>
                    <a:pt x="22239" y="629"/>
                  </a:cubicBezTo>
                  <a:cubicBezTo>
                    <a:pt x="21725" y="304"/>
                    <a:pt x="21232" y="158"/>
                    <a:pt x="20748" y="158"/>
                  </a:cubicBezTo>
                  <a:cubicBezTo>
                    <a:pt x="20147" y="158"/>
                    <a:pt x="19558" y="382"/>
                    <a:pt x="18957" y="763"/>
                  </a:cubicBezTo>
                  <a:cubicBezTo>
                    <a:pt x="18359" y="1139"/>
                    <a:pt x="17731" y="1340"/>
                    <a:pt x="17089" y="1340"/>
                  </a:cubicBezTo>
                  <a:cubicBezTo>
                    <a:pt x="16615" y="1340"/>
                    <a:pt x="16134" y="1230"/>
                    <a:pt x="15652" y="1001"/>
                  </a:cubicBezTo>
                  <a:cubicBezTo>
                    <a:pt x="15185" y="774"/>
                    <a:pt x="14724" y="670"/>
                    <a:pt x="14262" y="670"/>
                  </a:cubicBezTo>
                  <a:cubicBezTo>
                    <a:pt x="13826" y="670"/>
                    <a:pt x="13389" y="763"/>
                    <a:pt x="12944" y="931"/>
                  </a:cubicBezTo>
                  <a:cubicBezTo>
                    <a:pt x="12163" y="1228"/>
                    <a:pt x="11383" y="1400"/>
                    <a:pt x="10610" y="1400"/>
                  </a:cubicBezTo>
                  <a:cubicBezTo>
                    <a:pt x="9805" y="1400"/>
                    <a:pt x="9006" y="1213"/>
                    <a:pt x="8218" y="786"/>
                  </a:cubicBezTo>
                  <a:cubicBezTo>
                    <a:pt x="7807" y="562"/>
                    <a:pt x="7402" y="451"/>
                    <a:pt x="7008" y="451"/>
                  </a:cubicBezTo>
                  <a:cubicBezTo>
                    <a:pt x="6515" y="451"/>
                    <a:pt x="6038" y="624"/>
                    <a:pt x="5587" y="963"/>
                  </a:cubicBezTo>
                  <a:cubicBezTo>
                    <a:pt x="5308" y="1172"/>
                    <a:pt x="5043" y="1258"/>
                    <a:pt x="4781" y="1258"/>
                  </a:cubicBezTo>
                  <a:cubicBezTo>
                    <a:pt x="4492" y="1258"/>
                    <a:pt x="4207" y="1154"/>
                    <a:pt x="3914" y="995"/>
                  </a:cubicBezTo>
                  <a:cubicBezTo>
                    <a:pt x="3672" y="867"/>
                    <a:pt x="3451" y="693"/>
                    <a:pt x="3209" y="574"/>
                  </a:cubicBezTo>
                  <a:cubicBezTo>
                    <a:pt x="2902" y="418"/>
                    <a:pt x="2580" y="299"/>
                    <a:pt x="2187" y="134"/>
                  </a:cubicBezTo>
                  <a:cubicBezTo>
                    <a:pt x="1825" y="317"/>
                    <a:pt x="1448" y="492"/>
                    <a:pt x="1101" y="702"/>
                  </a:cubicBezTo>
                  <a:cubicBezTo>
                    <a:pt x="916" y="816"/>
                    <a:pt x="779" y="1001"/>
                    <a:pt x="619" y="1151"/>
                  </a:cubicBezTo>
                  <a:cubicBezTo>
                    <a:pt x="422" y="1339"/>
                    <a:pt x="1" y="1468"/>
                    <a:pt x="253" y="1816"/>
                  </a:cubicBezTo>
                  <a:cubicBezTo>
                    <a:pt x="345" y="1945"/>
                    <a:pt x="445" y="1992"/>
                    <a:pt x="546" y="1992"/>
                  </a:cubicBezTo>
                  <a:cubicBezTo>
                    <a:pt x="737" y="1992"/>
                    <a:pt x="936" y="1827"/>
                    <a:pt x="1118" y="1729"/>
                  </a:cubicBezTo>
                  <a:cubicBezTo>
                    <a:pt x="1183" y="1697"/>
                    <a:pt x="1233" y="1638"/>
                    <a:pt x="1288" y="1592"/>
                  </a:cubicBezTo>
                  <a:cubicBezTo>
                    <a:pt x="1728" y="1220"/>
                    <a:pt x="1940" y="1042"/>
                    <a:pt x="2169" y="1042"/>
                  </a:cubicBezTo>
                  <a:cubicBezTo>
                    <a:pt x="2384" y="1042"/>
                    <a:pt x="2614" y="1198"/>
                    <a:pt x="3062" y="1500"/>
                  </a:cubicBezTo>
                  <a:cubicBezTo>
                    <a:pt x="3661" y="1902"/>
                    <a:pt x="4261" y="2210"/>
                    <a:pt x="4884" y="2210"/>
                  </a:cubicBezTo>
                  <a:cubicBezTo>
                    <a:pt x="5319" y="2210"/>
                    <a:pt x="5765" y="2059"/>
                    <a:pt x="6229" y="1684"/>
                  </a:cubicBezTo>
                  <a:cubicBezTo>
                    <a:pt x="6469" y="1491"/>
                    <a:pt x="6720" y="1411"/>
                    <a:pt x="6983" y="1411"/>
                  </a:cubicBezTo>
                  <a:cubicBezTo>
                    <a:pt x="7237" y="1411"/>
                    <a:pt x="7503" y="1486"/>
                    <a:pt x="7778" y="1606"/>
                  </a:cubicBezTo>
                  <a:cubicBezTo>
                    <a:pt x="8461" y="1894"/>
                    <a:pt x="9177" y="2165"/>
                    <a:pt x="9905" y="2302"/>
                  </a:cubicBezTo>
                  <a:cubicBezTo>
                    <a:pt x="10164" y="2350"/>
                    <a:pt x="10421" y="2372"/>
                    <a:pt x="10676" y="2372"/>
                  </a:cubicBezTo>
                  <a:cubicBezTo>
                    <a:pt x="11564" y="2372"/>
                    <a:pt x="12432" y="2117"/>
                    <a:pt x="13297" y="1857"/>
                  </a:cubicBezTo>
                  <a:cubicBezTo>
                    <a:pt x="13627" y="1759"/>
                    <a:pt x="14016" y="1673"/>
                    <a:pt x="14372" y="1673"/>
                  </a:cubicBezTo>
                  <a:cubicBezTo>
                    <a:pt x="14575" y="1673"/>
                    <a:pt x="14768" y="1701"/>
                    <a:pt x="14933" y="1771"/>
                  </a:cubicBezTo>
                  <a:cubicBezTo>
                    <a:pt x="15679" y="2091"/>
                    <a:pt x="16399" y="2256"/>
                    <a:pt x="17101" y="2256"/>
                  </a:cubicBezTo>
                  <a:cubicBezTo>
                    <a:pt x="18037" y="2256"/>
                    <a:pt x="18939" y="1962"/>
                    <a:pt x="19828" y="1349"/>
                  </a:cubicBezTo>
                  <a:cubicBezTo>
                    <a:pt x="20126" y="1145"/>
                    <a:pt x="20424" y="1037"/>
                    <a:pt x="20726" y="1037"/>
                  </a:cubicBezTo>
                  <a:cubicBezTo>
                    <a:pt x="21013" y="1037"/>
                    <a:pt x="21304" y="1134"/>
                    <a:pt x="21606" y="1339"/>
                  </a:cubicBezTo>
                  <a:cubicBezTo>
                    <a:pt x="22247" y="1772"/>
                    <a:pt x="22925" y="1956"/>
                    <a:pt x="23624" y="1956"/>
                  </a:cubicBezTo>
                  <a:cubicBezTo>
                    <a:pt x="24105" y="1956"/>
                    <a:pt x="24595" y="1869"/>
                    <a:pt x="25089" y="1716"/>
                  </a:cubicBezTo>
                  <a:cubicBezTo>
                    <a:pt x="25594" y="1556"/>
                    <a:pt x="26098" y="1377"/>
                    <a:pt x="26584" y="1175"/>
                  </a:cubicBezTo>
                  <a:cubicBezTo>
                    <a:pt x="26865" y="1055"/>
                    <a:pt x="27138" y="974"/>
                    <a:pt x="27415" y="974"/>
                  </a:cubicBezTo>
                  <a:cubicBezTo>
                    <a:pt x="27625" y="974"/>
                    <a:pt x="27838" y="1021"/>
                    <a:pt x="28059" y="1133"/>
                  </a:cubicBezTo>
                  <a:cubicBezTo>
                    <a:pt x="28095" y="1152"/>
                    <a:pt x="28138" y="1160"/>
                    <a:pt x="28184" y="1160"/>
                  </a:cubicBezTo>
                  <a:cubicBezTo>
                    <a:pt x="28314" y="1160"/>
                    <a:pt x="28475" y="1101"/>
                    <a:pt x="28610" y="1087"/>
                  </a:cubicBezTo>
                  <a:cubicBezTo>
                    <a:pt x="28568" y="887"/>
                    <a:pt x="28587" y="633"/>
                    <a:pt x="28473" y="496"/>
                  </a:cubicBezTo>
                  <a:cubicBezTo>
                    <a:pt x="28184" y="159"/>
                    <a:pt x="27824" y="0"/>
                    <a:pt x="27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7" name="Google Shape;673;p26"/>
            <p:cNvSpPr/>
            <p:nvPr/>
          </p:nvSpPr>
          <p:spPr>
            <a:xfrm>
              <a:off x="2483300" y="2487200"/>
              <a:ext cx="437850" cy="56200"/>
            </a:xfrm>
            <a:custGeom>
              <a:avLst/>
              <a:gdLst/>
              <a:ahLst/>
              <a:cxnLst/>
              <a:rect l="l" t="t" r="r" b="b"/>
              <a:pathLst>
                <a:path w="17514" h="2248" extrusionOk="0">
                  <a:moveTo>
                    <a:pt x="2342" y="0"/>
                  </a:moveTo>
                  <a:cubicBezTo>
                    <a:pt x="1986" y="0"/>
                    <a:pt x="1637" y="115"/>
                    <a:pt x="1297" y="353"/>
                  </a:cubicBezTo>
                  <a:cubicBezTo>
                    <a:pt x="1027" y="546"/>
                    <a:pt x="761" y="822"/>
                    <a:pt x="464" y="867"/>
                  </a:cubicBezTo>
                  <a:cubicBezTo>
                    <a:pt x="1" y="936"/>
                    <a:pt x="111" y="1270"/>
                    <a:pt x="180" y="1440"/>
                  </a:cubicBezTo>
                  <a:cubicBezTo>
                    <a:pt x="234" y="1577"/>
                    <a:pt x="542" y="1673"/>
                    <a:pt x="738" y="1673"/>
                  </a:cubicBezTo>
                  <a:cubicBezTo>
                    <a:pt x="894" y="1673"/>
                    <a:pt x="1072" y="1530"/>
                    <a:pt x="1206" y="1407"/>
                  </a:cubicBezTo>
                  <a:cubicBezTo>
                    <a:pt x="1580" y="1069"/>
                    <a:pt x="1955" y="898"/>
                    <a:pt x="2334" y="898"/>
                  </a:cubicBezTo>
                  <a:cubicBezTo>
                    <a:pt x="2688" y="898"/>
                    <a:pt x="3047" y="1048"/>
                    <a:pt x="3411" y="1352"/>
                  </a:cubicBezTo>
                  <a:cubicBezTo>
                    <a:pt x="3451" y="1384"/>
                    <a:pt x="3506" y="1407"/>
                    <a:pt x="3557" y="1435"/>
                  </a:cubicBezTo>
                  <a:cubicBezTo>
                    <a:pt x="3994" y="1690"/>
                    <a:pt x="4443" y="1825"/>
                    <a:pt x="4886" y="1825"/>
                  </a:cubicBezTo>
                  <a:cubicBezTo>
                    <a:pt x="5319" y="1825"/>
                    <a:pt x="5748" y="1695"/>
                    <a:pt x="6156" y="1420"/>
                  </a:cubicBezTo>
                  <a:cubicBezTo>
                    <a:pt x="6462" y="1215"/>
                    <a:pt x="6734" y="1116"/>
                    <a:pt x="6994" y="1116"/>
                  </a:cubicBezTo>
                  <a:cubicBezTo>
                    <a:pt x="7307" y="1116"/>
                    <a:pt x="7603" y="1259"/>
                    <a:pt x="7921" y="1527"/>
                  </a:cubicBezTo>
                  <a:cubicBezTo>
                    <a:pt x="8513" y="2026"/>
                    <a:pt x="9141" y="2247"/>
                    <a:pt x="9792" y="2247"/>
                  </a:cubicBezTo>
                  <a:cubicBezTo>
                    <a:pt x="10290" y="2247"/>
                    <a:pt x="10801" y="2118"/>
                    <a:pt x="11321" y="1883"/>
                  </a:cubicBezTo>
                  <a:cubicBezTo>
                    <a:pt x="11606" y="1755"/>
                    <a:pt x="11885" y="1618"/>
                    <a:pt x="12143" y="1443"/>
                  </a:cubicBezTo>
                  <a:cubicBezTo>
                    <a:pt x="12465" y="1229"/>
                    <a:pt x="12799" y="1143"/>
                    <a:pt x="13149" y="1143"/>
                  </a:cubicBezTo>
                  <a:cubicBezTo>
                    <a:pt x="13336" y="1143"/>
                    <a:pt x="13527" y="1167"/>
                    <a:pt x="13723" y="1210"/>
                  </a:cubicBezTo>
                  <a:cubicBezTo>
                    <a:pt x="14242" y="1329"/>
                    <a:pt x="14764" y="1412"/>
                    <a:pt x="15336" y="1517"/>
                  </a:cubicBezTo>
                  <a:cubicBezTo>
                    <a:pt x="15915" y="1407"/>
                    <a:pt x="16529" y="1302"/>
                    <a:pt x="17129" y="1159"/>
                  </a:cubicBezTo>
                  <a:cubicBezTo>
                    <a:pt x="17276" y="1123"/>
                    <a:pt x="17385" y="949"/>
                    <a:pt x="17514" y="839"/>
                  </a:cubicBezTo>
                  <a:cubicBezTo>
                    <a:pt x="17377" y="728"/>
                    <a:pt x="17257" y="550"/>
                    <a:pt x="17106" y="522"/>
                  </a:cubicBezTo>
                  <a:cubicBezTo>
                    <a:pt x="16767" y="459"/>
                    <a:pt x="16418" y="472"/>
                    <a:pt x="16070" y="454"/>
                  </a:cubicBezTo>
                  <a:cubicBezTo>
                    <a:pt x="15974" y="449"/>
                    <a:pt x="15877" y="448"/>
                    <a:pt x="15779" y="448"/>
                  </a:cubicBezTo>
                  <a:cubicBezTo>
                    <a:pt x="15608" y="448"/>
                    <a:pt x="15436" y="453"/>
                    <a:pt x="15265" y="453"/>
                  </a:cubicBezTo>
                  <a:cubicBezTo>
                    <a:pt x="14960" y="453"/>
                    <a:pt x="14659" y="438"/>
                    <a:pt x="14379" y="358"/>
                  </a:cubicBezTo>
                  <a:cubicBezTo>
                    <a:pt x="13988" y="243"/>
                    <a:pt x="13613" y="187"/>
                    <a:pt x="13250" y="187"/>
                  </a:cubicBezTo>
                  <a:cubicBezTo>
                    <a:pt x="12535" y="187"/>
                    <a:pt x="11861" y="403"/>
                    <a:pt x="11184" y="816"/>
                  </a:cubicBezTo>
                  <a:cubicBezTo>
                    <a:pt x="10737" y="1088"/>
                    <a:pt x="10279" y="1243"/>
                    <a:pt x="9823" y="1243"/>
                  </a:cubicBezTo>
                  <a:cubicBezTo>
                    <a:pt x="9335" y="1243"/>
                    <a:pt x="8850" y="1066"/>
                    <a:pt x="8384" y="666"/>
                  </a:cubicBezTo>
                  <a:cubicBezTo>
                    <a:pt x="7935" y="280"/>
                    <a:pt x="7473" y="83"/>
                    <a:pt x="7000" y="83"/>
                  </a:cubicBezTo>
                  <a:cubicBezTo>
                    <a:pt x="6583" y="83"/>
                    <a:pt x="6158" y="235"/>
                    <a:pt x="5725" y="546"/>
                  </a:cubicBezTo>
                  <a:cubicBezTo>
                    <a:pt x="5447" y="747"/>
                    <a:pt x="5155" y="838"/>
                    <a:pt x="4858" y="838"/>
                  </a:cubicBezTo>
                  <a:cubicBezTo>
                    <a:pt x="4577" y="838"/>
                    <a:pt x="4291" y="757"/>
                    <a:pt x="4006" y="610"/>
                  </a:cubicBezTo>
                  <a:cubicBezTo>
                    <a:pt x="3745" y="473"/>
                    <a:pt x="3484" y="349"/>
                    <a:pt x="3218" y="221"/>
                  </a:cubicBezTo>
                  <a:cubicBezTo>
                    <a:pt x="2921" y="75"/>
                    <a:pt x="2629" y="0"/>
                    <a:pt x="2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8" name="Google Shape;674;p26"/>
            <p:cNvSpPr/>
            <p:nvPr/>
          </p:nvSpPr>
          <p:spPr>
            <a:xfrm>
              <a:off x="2236725" y="1355500"/>
              <a:ext cx="667475" cy="845350"/>
            </a:xfrm>
            <a:custGeom>
              <a:avLst/>
              <a:gdLst/>
              <a:ahLst/>
              <a:cxnLst/>
              <a:rect l="l" t="t" r="r" b="b"/>
              <a:pathLst>
                <a:path w="26699" h="33814" extrusionOk="0">
                  <a:moveTo>
                    <a:pt x="22903" y="13523"/>
                  </a:moveTo>
                  <a:cubicBezTo>
                    <a:pt x="23247" y="13523"/>
                    <a:pt x="23591" y="13627"/>
                    <a:pt x="23756" y="13848"/>
                  </a:cubicBezTo>
                  <a:cubicBezTo>
                    <a:pt x="24026" y="14214"/>
                    <a:pt x="24160" y="14681"/>
                    <a:pt x="24255" y="14893"/>
                  </a:cubicBezTo>
                  <a:cubicBezTo>
                    <a:pt x="24210" y="15865"/>
                    <a:pt x="23907" y="16456"/>
                    <a:pt x="23357" y="16904"/>
                  </a:cubicBezTo>
                  <a:cubicBezTo>
                    <a:pt x="23112" y="17103"/>
                    <a:pt x="22855" y="17197"/>
                    <a:pt x="22614" y="17197"/>
                  </a:cubicBezTo>
                  <a:cubicBezTo>
                    <a:pt x="22182" y="17197"/>
                    <a:pt x="21804" y="16896"/>
                    <a:pt x="21648" y="16355"/>
                  </a:cubicBezTo>
                  <a:cubicBezTo>
                    <a:pt x="21405" y="15488"/>
                    <a:pt x="21629" y="14681"/>
                    <a:pt x="21996" y="13916"/>
                  </a:cubicBezTo>
                  <a:cubicBezTo>
                    <a:pt x="22118" y="13659"/>
                    <a:pt x="22510" y="13523"/>
                    <a:pt x="22903" y="13523"/>
                  </a:cubicBezTo>
                  <a:close/>
                  <a:moveTo>
                    <a:pt x="20419" y="18374"/>
                  </a:moveTo>
                  <a:cubicBezTo>
                    <a:pt x="20657" y="18374"/>
                    <a:pt x="20888" y="18477"/>
                    <a:pt x="21107" y="18675"/>
                  </a:cubicBezTo>
                  <a:cubicBezTo>
                    <a:pt x="21611" y="19119"/>
                    <a:pt x="22059" y="19609"/>
                    <a:pt x="21867" y="20375"/>
                  </a:cubicBezTo>
                  <a:cubicBezTo>
                    <a:pt x="21638" y="21293"/>
                    <a:pt x="20750" y="21993"/>
                    <a:pt x="19814" y="21993"/>
                  </a:cubicBezTo>
                  <a:cubicBezTo>
                    <a:pt x="19811" y="21993"/>
                    <a:pt x="19808" y="21993"/>
                    <a:pt x="19804" y="21993"/>
                  </a:cubicBezTo>
                  <a:cubicBezTo>
                    <a:pt x="18869" y="21993"/>
                    <a:pt x="18117" y="21375"/>
                    <a:pt x="18035" y="20535"/>
                  </a:cubicBezTo>
                  <a:cubicBezTo>
                    <a:pt x="17939" y="19540"/>
                    <a:pt x="18466" y="18890"/>
                    <a:pt x="19507" y="18711"/>
                  </a:cubicBezTo>
                  <a:cubicBezTo>
                    <a:pt x="19594" y="18698"/>
                    <a:pt x="19699" y="18688"/>
                    <a:pt x="19764" y="18637"/>
                  </a:cubicBezTo>
                  <a:cubicBezTo>
                    <a:pt x="19984" y="18459"/>
                    <a:pt x="20204" y="18374"/>
                    <a:pt x="20419" y="18374"/>
                  </a:cubicBezTo>
                  <a:close/>
                  <a:moveTo>
                    <a:pt x="23364" y="23036"/>
                  </a:moveTo>
                  <a:cubicBezTo>
                    <a:pt x="23614" y="23036"/>
                    <a:pt x="23882" y="23173"/>
                    <a:pt x="24210" y="23395"/>
                  </a:cubicBezTo>
                  <a:cubicBezTo>
                    <a:pt x="24787" y="23790"/>
                    <a:pt x="25163" y="24230"/>
                    <a:pt x="25168" y="24638"/>
                  </a:cubicBezTo>
                  <a:cubicBezTo>
                    <a:pt x="25172" y="25810"/>
                    <a:pt x="24640" y="26366"/>
                    <a:pt x="23789" y="26366"/>
                  </a:cubicBezTo>
                  <a:cubicBezTo>
                    <a:pt x="23786" y="26366"/>
                    <a:pt x="23782" y="26366"/>
                    <a:pt x="23779" y="26366"/>
                  </a:cubicBezTo>
                  <a:cubicBezTo>
                    <a:pt x="22734" y="26361"/>
                    <a:pt x="21964" y="25743"/>
                    <a:pt x="22074" y="24876"/>
                  </a:cubicBezTo>
                  <a:cubicBezTo>
                    <a:pt x="22134" y="24381"/>
                    <a:pt x="22349" y="23835"/>
                    <a:pt x="22660" y="23455"/>
                  </a:cubicBezTo>
                  <a:cubicBezTo>
                    <a:pt x="22902" y="23161"/>
                    <a:pt x="23125" y="23036"/>
                    <a:pt x="23364" y="23036"/>
                  </a:cubicBezTo>
                  <a:close/>
                  <a:moveTo>
                    <a:pt x="15463" y="0"/>
                  </a:moveTo>
                  <a:cubicBezTo>
                    <a:pt x="14882" y="0"/>
                    <a:pt x="14302" y="3"/>
                    <a:pt x="13721" y="10"/>
                  </a:cubicBezTo>
                  <a:cubicBezTo>
                    <a:pt x="9432" y="65"/>
                    <a:pt x="5137" y="331"/>
                    <a:pt x="841" y="505"/>
                  </a:cubicBezTo>
                  <a:cubicBezTo>
                    <a:pt x="319" y="3567"/>
                    <a:pt x="787" y="6496"/>
                    <a:pt x="736" y="9443"/>
                  </a:cubicBezTo>
                  <a:cubicBezTo>
                    <a:pt x="3698" y="8856"/>
                    <a:pt x="6434" y="7835"/>
                    <a:pt x="9070" y="6533"/>
                  </a:cubicBezTo>
                  <a:cubicBezTo>
                    <a:pt x="9194" y="6473"/>
                    <a:pt x="9303" y="6363"/>
                    <a:pt x="9386" y="6253"/>
                  </a:cubicBezTo>
                  <a:cubicBezTo>
                    <a:pt x="10114" y="5286"/>
                    <a:pt x="10820" y="4304"/>
                    <a:pt x="11567" y="3360"/>
                  </a:cubicBezTo>
                  <a:cubicBezTo>
                    <a:pt x="11788" y="3080"/>
                    <a:pt x="12095" y="2838"/>
                    <a:pt x="12411" y="2673"/>
                  </a:cubicBezTo>
                  <a:cubicBezTo>
                    <a:pt x="12559" y="2597"/>
                    <a:pt x="12700" y="2561"/>
                    <a:pt x="12830" y="2561"/>
                  </a:cubicBezTo>
                  <a:cubicBezTo>
                    <a:pt x="13191" y="2561"/>
                    <a:pt x="13458" y="2839"/>
                    <a:pt x="13502" y="3301"/>
                  </a:cubicBezTo>
                  <a:cubicBezTo>
                    <a:pt x="13525" y="3580"/>
                    <a:pt x="13506" y="3860"/>
                    <a:pt x="13506" y="4094"/>
                  </a:cubicBezTo>
                  <a:cubicBezTo>
                    <a:pt x="14451" y="3763"/>
                    <a:pt x="15326" y="3397"/>
                    <a:pt x="16237" y="3154"/>
                  </a:cubicBezTo>
                  <a:cubicBezTo>
                    <a:pt x="16449" y="3097"/>
                    <a:pt x="16672" y="3070"/>
                    <a:pt x="16898" y="3070"/>
                  </a:cubicBezTo>
                  <a:cubicBezTo>
                    <a:pt x="17972" y="3070"/>
                    <a:pt x="19124" y="3681"/>
                    <a:pt x="19575" y="4639"/>
                  </a:cubicBezTo>
                  <a:lnTo>
                    <a:pt x="20078" y="4754"/>
                  </a:lnTo>
                  <a:cubicBezTo>
                    <a:pt x="19964" y="3975"/>
                    <a:pt x="20312" y="3310"/>
                    <a:pt x="21010" y="3094"/>
                  </a:cubicBezTo>
                  <a:cubicBezTo>
                    <a:pt x="21670" y="2894"/>
                    <a:pt x="22362" y="2778"/>
                    <a:pt x="23044" y="2682"/>
                  </a:cubicBezTo>
                  <a:cubicBezTo>
                    <a:pt x="23167" y="2664"/>
                    <a:pt x="23276" y="2655"/>
                    <a:pt x="23373" y="2655"/>
                  </a:cubicBezTo>
                  <a:cubicBezTo>
                    <a:pt x="23920" y="2655"/>
                    <a:pt x="24062" y="2952"/>
                    <a:pt x="24039" y="3672"/>
                  </a:cubicBezTo>
                  <a:cubicBezTo>
                    <a:pt x="24016" y="4415"/>
                    <a:pt x="23989" y="5185"/>
                    <a:pt x="24149" y="5904"/>
                  </a:cubicBezTo>
                  <a:cubicBezTo>
                    <a:pt x="24649" y="8197"/>
                    <a:pt x="24176" y="10223"/>
                    <a:pt x="22558" y="11900"/>
                  </a:cubicBezTo>
                  <a:cubicBezTo>
                    <a:pt x="21944" y="12541"/>
                    <a:pt x="21096" y="12958"/>
                    <a:pt x="20312" y="13504"/>
                  </a:cubicBezTo>
                  <a:cubicBezTo>
                    <a:pt x="20479" y="14214"/>
                    <a:pt x="19675" y="15046"/>
                    <a:pt x="18833" y="15046"/>
                  </a:cubicBezTo>
                  <a:cubicBezTo>
                    <a:pt x="18724" y="15046"/>
                    <a:pt x="18615" y="15032"/>
                    <a:pt x="18507" y="15003"/>
                  </a:cubicBezTo>
                  <a:cubicBezTo>
                    <a:pt x="18429" y="15227"/>
                    <a:pt x="18383" y="15466"/>
                    <a:pt x="18273" y="15672"/>
                  </a:cubicBezTo>
                  <a:cubicBezTo>
                    <a:pt x="17431" y="17211"/>
                    <a:pt x="16642" y="18789"/>
                    <a:pt x="15707" y="20274"/>
                  </a:cubicBezTo>
                  <a:cubicBezTo>
                    <a:pt x="14684" y="21896"/>
                    <a:pt x="13521" y="23432"/>
                    <a:pt x="12434" y="25018"/>
                  </a:cubicBezTo>
                  <a:cubicBezTo>
                    <a:pt x="11234" y="26768"/>
                    <a:pt x="9771" y="28276"/>
                    <a:pt x="8085" y="29551"/>
                  </a:cubicBezTo>
                  <a:cubicBezTo>
                    <a:pt x="7704" y="29839"/>
                    <a:pt x="7154" y="29977"/>
                    <a:pt x="6668" y="30022"/>
                  </a:cubicBezTo>
                  <a:cubicBezTo>
                    <a:pt x="6611" y="30028"/>
                    <a:pt x="6556" y="30031"/>
                    <a:pt x="6503" y="30031"/>
                  </a:cubicBezTo>
                  <a:cubicBezTo>
                    <a:pt x="5826" y="30031"/>
                    <a:pt x="5414" y="29581"/>
                    <a:pt x="5367" y="28863"/>
                  </a:cubicBezTo>
                  <a:cubicBezTo>
                    <a:pt x="5334" y="28391"/>
                    <a:pt x="5344" y="27905"/>
                    <a:pt x="5426" y="27443"/>
                  </a:cubicBezTo>
                  <a:cubicBezTo>
                    <a:pt x="5774" y="25503"/>
                    <a:pt x="6636" y="23770"/>
                    <a:pt x="7608" y="22075"/>
                  </a:cubicBezTo>
                  <a:cubicBezTo>
                    <a:pt x="8956" y="19719"/>
                    <a:pt x="10326" y="17382"/>
                    <a:pt x="12155" y="15356"/>
                  </a:cubicBezTo>
                  <a:cubicBezTo>
                    <a:pt x="12837" y="14594"/>
                    <a:pt x="13580" y="13884"/>
                    <a:pt x="14309" y="13141"/>
                  </a:cubicBezTo>
                  <a:cubicBezTo>
                    <a:pt x="14015" y="12354"/>
                    <a:pt x="14103" y="12019"/>
                    <a:pt x="14758" y="11460"/>
                  </a:cubicBezTo>
                  <a:cubicBezTo>
                    <a:pt x="14837" y="11391"/>
                    <a:pt x="14932" y="11304"/>
                    <a:pt x="14946" y="11213"/>
                  </a:cubicBezTo>
                  <a:cubicBezTo>
                    <a:pt x="15024" y="10681"/>
                    <a:pt x="15079" y="10149"/>
                    <a:pt x="15134" y="9682"/>
                  </a:cubicBezTo>
                  <a:cubicBezTo>
                    <a:pt x="14515" y="9682"/>
                    <a:pt x="13892" y="9681"/>
                    <a:pt x="13266" y="9681"/>
                  </a:cubicBezTo>
                  <a:cubicBezTo>
                    <a:pt x="12641" y="9681"/>
                    <a:pt x="12012" y="9682"/>
                    <a:pt x="11384" y="9686"/>
                  </a:cubicBezTo>
                  <a:cubicBezTo>
                    <a:pt x="11306" y="9686"/>
                    <a:pt x="11201" y="9732"/>
                    <a:pt x="11156" y="9792"/>
                  </a:cubicBezTo>
                  <a:cubicBezTo>
                    <a:pt x="10363" y="10814"/>
                    <a:pt x="9225" y="11359"/>
                    <a:pt x="8117" y="11901"/>
                  </a:cubicBezTo>
                  <a:cubicBezTo>
                    <a:pt x="6509" y="12694"/>
                    <a:pt x="4881" y="13458"/>
                    <a:pt x="3208" y="14100"/>
                  </a:cubicBezTo>
                  <a:cubicBezTo>
                    <a:pt x="2154" y="14503"/>
                    <a:pt x="1082" y="14861"/>
                    <a:pt x="0" y="15200"/>
                  </a:cubicBezTo>
                  <a:lnTo>
                    <a:pt x="68" y="15416"/>
                  </a:lnTo>
                  <a:cubicBezTo>
                    <a:pt x="188" y="15613"/>
                    <a:pt x="408" y="15801"/>
                    <a:pt x="417" y="15998"/>
                  </a:cubicBezTo>
                  <a:cubicBezTo>
                    <a:pt x="476" y="17465"/>
                    <a:pt x="527" y="18927"/>
                    <a:pt x="513" y="20393"/>
                  </a:cubicBezTo>
                  <a:cubicBezTo>
                    <a:pt x="486" y="24165"/>
                    <a:pt x="421" y="27943"/>
                    <a:pt x="371" y="31715"/>
                  </a:cubicBezTo>
                  <a:cubicBezTo>
                    <a:pt x="362" y="32278"/>
                    <a:pt x="371" y="32847"/>
                    <a:pt x="371" y="33534"/>
                  </a:cubicBezTo>
                  <a:cubicBezTo>
                    <a:pt x="1782" y="33564"/>
                    <a:pt x="3181" y="33632"/>
                    <a:pt x="4579" y="33632"/>
                  </a:cubicBezTo>
                  <a:cubicBezTo>
                    <a:pt x="4661" y="33632"/>
                    <a:pt x="4744" y="33631"/>
                    <a:pt x="4826" y="33631"/>
                  </a:cubicBezTo>
                  <a:cubicBezTo>
                    <a:pt x="11660" y="33585"/>
                    <a:pt x="18494" y="33516"/>
                    <a:pt x="25328" y="33475"/>
                  </a:cubicBezTo>
                  <a:cubicBezTo>
                    <a:pt x="25599" y="33475"/>
                    <a:pt x="26112" y="33709"/>
                    <a:pt x="26112" y="33814"/>
                  </a:cubicBezTo>
                  <a:lnTo>
                    <a:pt x="26699" y="33804"/>
                  </a:lnTo>
                  <a:cubicBezTo>
                    <a:pt x="26580" y="33612"/>
                    <a:pt x="26432" y="33429"/>
                    <a:pt x="26345" y="33223"/>
                  </a:cubicBezTo>
                  <a:cubicBezTo>
                    <a:pt x="26294" y="33099"/>
                    <a:pt x="26345" y="32933"/>
                    <a:pt x="26349" y="32787"/>
                  </a:cubicBezTo>
                  <a:cubicBezTo>
                    <a:pt x="26376" y="31687"/>
                    <a:pt x="26454" y="30592"/>
                    <a:pt x="26427" y="29491"/>
                  </a:cubicBezTo>
                  <a:cubicBezTo>
                    <a:pt x="26326" y="25646"/>
                    <a:pt x="26138" y="21801"/>
                    <a:pt x="26079" y="17955"/>
                  </a:cubicBezTo>
                  <a:cubicBezTo>
                    <a:pt x="26047" y="15576"/>
                    <a:pt x="26193" y="13193"/>
                    <a:pt x="26252" y="10809"/>
                  </a:cubicBezTo>
                  <a:cubicBezTo>
                    <a:pt x="26326" y="8077"/>
                    <a:pt x="26391" y="5351"/>
                    <a:pt x="26473" y="2618"/>
                  </a:cubicBezTo>
                  <a:cubicBezTo>
                    <a:pt x="26496" y="1802"/>
                    <a:pt x="26569" y="986"/>
                    <a:pt x="26620" y="180"/>
                  </a:cubicBezTo>
                  <a:cubicBezTo>
                    <a:pt x="22871" y="124"/>
                    <a:pt x="19164" y="0"/>
                    <a:pt x="1546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9" name="Google Shape;675;p26"/>
            <p:cNvSpPr/>
            <p:nvPr/>
          </p:nvSpPr>
          <p:spPr>
            <a:xfrm>
              <a:off x="2221700" y="1740900"/>
              <a:ext cx="667850" cy="472800"/>
            </a:xfrm>
            <a:custGeom>
              <a:avLst/>
              <a:gdLst/>
              <a:ahLst/>
              <a:cxnLst/>
              <a:rect l="l" t="t" r="r" b="b"/>
              <a:pathLst>
                <a:path w="26714" h="18912" extrusionOk="0">
                  <a:moveTo>
                    <a:pt x="669" y="0"/>
                  </a:moveTo>
                  <a:cubicBezTo>
                    <a:pt x="535" y="188"/>
                    <a:pt x="389" y="371"/>
                    <a:pt x="270" y="568"/>
                  </a:cubicBezTo>
                  <a:cubicBezTo>
                    <a:pt x="228" y="636"/>
                    <a:pt x="256" y="747"/>
                    <a:pt x="251" y="838"/>
                  </a:cubicBezTo>
                  <a:cubicBezTo>
                    <a:pt x="174" y="6389"/>
                    <a:pt x="97" y="11940"/>
                    <a:pt x="19" y="17490"/>
                  </a:cubicBezTo>
                  <a:cubicBezTo>
                    <a:pt x="19" y="17742"/>
                    <a:pt x="0" y="18022"/>
                    <a:pt x="97" y="18247"/>
                  </a:cubicBezTo>
                  <a:cubicBezTo>
                    <a:pt x="179" y="18440"/>
                    <a:pt x="394" y="18678"/>
                    <a:pt x="583" y="18701"/>
                  </a:cubicBezTo>
                  <a:cubicBezTo>
                    <a:pt x="1376" y="18815"/>
                    <a:pt x="2182" y="18911"/>
                    <a:pt x="2989" y="18911"/>
                  </a:cubicBezTo>
                  <a:cubicBezTo>
                    <a:pt x="5587" y="18901"/>
                    <a:pt x="8187" y="18829"/>
                    <a:pt x="10789" y="18819"/>
                  </a:cubicBezTo>
                  <a:cubicBezTo>
                    <a:pt x="15827" y="18802"/>
                    <a:pt x="20869" y="18810"/>
                    <a:pt x="25906" y="18802"/>
                  </a:cubicBezTo>
                  <a:cubicBezTo>
                    <a:pt x="25986" y="18802"/>
                    <a:pt x="26074" y="18806"/>
                    <a:pt x="26161" y="18806"/>
                  </a:cubicBezTo>
                  <a:cubicBezTo>
                    <a:pt x="26429" y="18806"/>
                    <a:pt x="26692" y="18762"/>
                    <a:pt x="26713" y="18402"/>
                  </a:cubicBezTo>
                  <a:lnTo>
                    <a:pt x="26713" y="18398"/>
                  </a:lnTo>
                  <a:cubicBezTo>
                    <a:pt x="26713" y="18293"/>
                    <a:pt x="26200" y="18059"/>
                    <a:pt x="25928" y="18058"/>
                  </a:cubicBezTo>
                  <a:cubicBezTo>
                    <a:pt x="19095" y="18100"/>
                    <a:pt x="12260" y="18169"/>
                    <a:pt x="5426" y="18214"/>
                  </a:cubicBezTo>
                  <a:cubicBezTo>
                    <a:pt x="5334" y="18214"/>
                    <a:pt x="5242" y="18215"/>
                    <a:pt x="5150" y="18215"/>
                  </a:cubicBezTo>
                  <a:cubicBezTo>
                    <a:pt x="3762" y="18215"/>
                    <a:pt x="2373" y="18148"/>
                    <a:pt x="971" y="18118"/>
                  </a:cubicBezTo>
                  <a:cubicBezTo>
                    <a:pt x="971" y="17431"/>
                    <a:pt x="962" y="16862"/>
                    <a:pt x="971" y="16299"/>
                  </a:cubicBezTo>
                  <a:cubicBezTo>
                    <a:pt x="1021" y="12527"/>
                    <a:pt x="1086" y="8749"/>
                    <a:pt x="1113" y="4977"/>
                  </a:cubicBezTo>
                  <a:cubicBezTo>
                    <a:pt x="1127" y="3511"/>
                    <a:pt x="1077" y="2049"/>
                    <a:pt x="1017" y="581"/>
                  </a:cubicBezTo>
                  <a:cubicBezTo>
                    <a:pt x="1008" y="385"/>
                    <a:pt x="788" y="196"/>
                    <a:pt x="6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0" name="Google Shape;676;p26"/>
            <p:cNvSpPr/>
            <p:nvPr/>
          </p:nvSpPr>
          <p:spPr>
            <a:xfrm>
              <a:off x="2785800" y="1931375"/>
              <a:ext cx="80250" cy="83275"/>
            </a:xfrm>
            <a:custGeom>
              <a:avLst/>
              <a:gdLst/>
              <a:ahLst/>
              <a:cxnLst/>
              <a:rect l="l" t="t" r="r" b="b"/>
              <a:pathLst>
                <a:path w="3210" h="3331" extrusionOk="0">
                  <a:moveTo>
                    <a:pt x="1362" y="663"/>
                  </a:moveTo>
                  <a:cubicBezTo>
                    <a:pt x="1431" y="677"/>
                    <a:pt x="1505" y="690"/>
                    <a:pt x="1577" y="705"/>
                  </a:cubicBezTo>
                  <a:cubicBezTo>
                    <a:pt x="1783" y="952"/>
                    <a:pt x="2059" y="1176"/>
                    <a:pt x="2174" y="1460"/>
                  </a:cubicBezTo>
                  <a:cubicBezTo>
                    <a:pt x="2273" y="1694"/>
                    <a:pt x="2269" y="2194"/>
                    <a:pt x="2164" y="2245"/>
                  </a:cubicBezTo>
                  <a:cubicBezTo>
                    <a:pt x="2006" y="2315"/>
                    <a:pt x="1811" y="2351"/>
                    <a:pt x="1618" y="2351"/>
                  </a:cubicBezTo>
                  <a:cubicBezTo>
                    <a:pt x="1475" y="2351"/>
                    <a:pt x="1334" y="2331"/>
                    <a:pt x="1211" y="2291"/>
                  </a:cubicBezTo>
                  <a:cubicBezTo>
                    <a:pt x="1045" y="2235"/>
                    <a:pt x="872" y="1850"/>
                    <a:pt x="908" y="1648"/>
                  </a:cubicBezTo>
                  <a:cubicBezTo>
                    <a:pt x="973" y="1305"/>
                    <a:pt x="1202" y="993"/>
                    <a:pt x="1362" y="663"/>
                  </a:cubicBezTo>
                  <a:close/>
                  <a:moveTo>
                    <a:pt x="1401" y="1"/>
                  </a:moveTo>
                  <a:cubicBezTo>
                    <a:pt x="1162" y="1"/>
                    <a:pt x="939" y="126"/>
                    <a:pt x="697" y="420"/>
                  </a:cubicBezTo>
                  <a:cubicBezTo>
                    <a:pt x="386" y="800"/>
                    <a:pt x="171" y="1345"/>
                    <a:pt x="111" y="1840"/>
                  </a:cubicBezTo>
                  <a:cubicBezTo>
                    <a:pt x="1" y="2706"/>
                    <a:pt x="771" y="3325"/>
                    <a:pt x="1816" y="3331"/>
                  </a:cubicBezTo>
                  <a:cubicBezTo>
                    <a:pt x="1819" y="3331"/>
                    <a:pt x="1823" y="3331"/>
                    <a:pt x="1826" y="3331"/>
                  </a:cubicBezTo>
                  <a:cubicBezTo>
                    <a:pt x="2677" y="3331"/>
                    <a:pt x="3209" y="2776"/>
                    <a:pt x="3205" y="1603"/>
                  </a:cubicBezTo>
                  <a:cubicBezTo>
                    <a:pt x="3200" y="1195"/>
                    <a:pt x="2824" y="755"/>
                    <a:pt x="2247" y="359"/>
                  </a:cubicBezTo>
                  <a:cubicBezTo>
                    <a:pt x="1919" y="137"/>
                    <a:pt x="1651" y="1"/>
                    <a:pt x="1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1" name="Google Shape;677;p26"/>
            <p:cNvSpPr/>
            <p:nvPr/>
          </p:nvSpPr>
          <p:spPr>
            <a:xfrm>
              <a:off x="2771825" y="1693575"/>
              <a:ext cx="71300" cy="91875"/>
            </a:xfrm>
            <a:custGeom>
              <a:avLst/>
              <a:gdLst/>
              <a:ahLst/>
              <a:cxnLst/>
              <a:rect l="l" t="t" r="r" b="b"/>
              <a:pathLst>
                <a:path w="2852" h="3675" extrusionOk="0">
                  <a:moveTo>
                    <a:pt x="1137" y="334"/>
                  </a:moveTo>
                  <a:cubicBezTo>
                    <a:pt x="2090" y="939"/>
                    <a:pt x="2195" y="1970"/>
                    <a:pt x="1517" y="2617"/>
                  </a:cubicBezTo>
                  <a:cubicBezTo>
                    <a:pt x="1404" y="2724"/>
                    <a:pt x="1288" y="2786"/>
                    <a:pt x="1193" y="2786"/>
                  </a:cubicBezTo>
                  <a:cubicBezTo>
                    <a:pt x="1079" y="2786"/>
                    <a:pt x="998" y="2695"/>
                    <a:pt x="995" y="2483"/>
                  </a:cubicBezTo>
                  <a:cubicBezTo>
                    <a:pt x="990" y="1796"/>
                    <a:pt x="1082" y="1104"/>
                    <a:pt x="1137" y="334"/>
                  </a:cubicBezTo>
                  <a:close/>
                  <a:moveTo>
                    <a:pt x="1499" y="0"/>
                  </a:moveTo>
                  <a:cubicBezTo>
                    <a:pt x="1106" y="0"/>
                    <a:pt x="714" y="137"/>
                    <a:pt x="592" y="394"/>
                  </a:cubicBezTo>
                  <a:cubicBezTo>
                    <a:pt x="225" y="1159"/>
                    <a:pt x="1" y="1965"/>
                    <a:pt x="243" y="2832"/>
                  </a:cubicBezTo>
                  <a:cubicBezTo>
                    <a:pt x="398" y="3373"/>
                    <a:pt x="777" y="3674"/>
                    <a:pt x="1209" y="3674"/>
                  </a:cubicBezTo>
                  <a:cubicBezTo>
                    <a:pt x="1450" y="3674"/>
                    <a:pt x="1708" y="3580"/>
                    <a:pt x="1953" y="3381"/>
                  </a:cubicBezTo>
                  <a:cubicBezTo>
                    <a:pt x="2502" y="2933"/>
                    <a:pt x="2805" y="2342"/>
                    <a:pt x="2851" y="1370"/>
                  </a:cubicBezTo>
                  <a:cubicBezTo>
                    <a:pt x="2755" y="1159"/>
                    <a:pt x="2622" y="691"/>
                    <a:pt x="2352" y="325"/>
                  </a:cubicBezTo>
                  <a:cubicBezTo>
                    <a:pt x="2187" y="105"/>
                    <a:pt x="1843" y="0"/>
                    <a:pt x="1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2" name="Google Shape;678;p26"/>
            <p:cNvSpPr/>
            <p:nvPr/>
          </p:nvSpPr>
          <p:spPr>
            <a:xfrm>
              <a:off x="2278850" y="2649250"/>
              <a:ext cx="556950" cy="60275"/>
            </a:xfrm>
            <a:custGeom>
              <a:avLst/>
              <a:gdLst/>
              <a:ahLst/>
              <a:cxnLst/>
              <a:rect l="l" t="t" r="r" b="b"/>
              <a:pathLst>
                <a:path w="22278" h="2411" extrusionOk="0">
                  <a:moveTo>
                    <a:pt x="16611" y="0"/>
                  </a:moveTo>
                  <a:cubicBezTo>
                    <a:pt x="16099" y="0"/>
                    <a:pt x="15586" y="113"/>
                    <a:pt x="15053" y="335"/>
                  </a:cubicBezTo>
                  <a:cubicBezTo>
                    <a:pt x="14748" y="460"/>
                    <a:pt x="14374" y="543"/>
                    <a:pt x="14022" y="543"/>
                  </a:cubicBezTo>
                  <a:cubicBezTo>
                    <a:pt x="13825" y="543"/>
                    <a:pt x="13634" y="517"/>
                    <a:pt x="13468" y="458"/>
                  </a:cubicBezTo>
                  <a:cubicBezTo>
                    <a:pt x="13007" y="297"/>
                    <a:pt x="12563" y="215"/>
                    <a:pt x="12132" y="215"/>
                  </a:cubicBezTo>
                  <a:cubicBezTo>
                    <a:pt x="11504" y="215"/>
                    <a:pt x="10902" y="390"/>
                    <a:pt x="10309" y="752"/>
                  </a:cubicBezTo>
                  <a:cubicBezTo>
                    <a:pt x="9709" y="1118"/>
                    <a:pt x="9132" y="1331"/>
                    <a:pt x="8563" y="1331"/>
                  </a:cubicBezTo>
                  <a:cubicBezTo>
                    <a:pt x="7959" y="1331"/>
                    <a:pt x="7366" y="1090"/>
                    <a:pt x="6766" y="535"/>
                  </a:cubicBezTo>
                  <a:cubicBezTo>
                    <a:pt x="6399" y="194"/>
                    <a:pt x="5977" y="42"/>
                    <a:pt x="5534" y="42"/>
                  </a:cubicBezTo>
                  <a:cubicBezTo>
                    <a:pt x="5163" y="42"/>
                    <a:pt x="4779" y="148"/>
                    <a:pt x="4401" y="338"/>
                  </a:cubicBezTo>
                  <a:cubicBezTo>
                    <a:pt x="3956" y="563"/>
                    <a:pt x="3516" y="779"/>
                    <a:pt x="3076" y="1008"/>
                  </a:cubicBezTo>
                  <a:cubicBezTo>
                    <a:pt x="2648" y="1229"/>
                    <a:pt x="2229" y="1375"/>
                    <a:pt x="1818" y="1375"/>
                  </a:cubicBezTo>
                  <a:cubicBezTo>
                    <a:pt x="1402" y="1375"/>
                    <a:pt x="993" y="1225"/>
                    <a:pt x="592" y="851"/>
                  </a:cubicBezTo>
                  <a:cubicBezTo>
                    <a:pt x="545" y="806"/>
                    <a:pt x="469" y="794"/>
                    <a:pt x="380" y="794"/>
                  </a:cubicBezTo>
                  <a:cubicBezTo>
                    <a:pt x="275" y="794"/>
                    <a:pt x="153" y="812"/>
                    <a:pt x="46" y="812"/>
                  </a:cubicBezTo>
                  <a:cubicBezTo>
                    <a:pt x="34" y="812"/>
                    <a:pt x="22" y="811"/>
                    <a:pt x="10" y="811"/>
                  </a:cubicBezTo>
                  <a:lnTo>
                    <a:pt x="10" y="811"/>
                  </a:lnTo>
                  <a:cubicBezTo>
                    <a:pt x="33" y="994"/>
                    <a:pt x="1" y="1214"/>
                    <a:pt x="88" y="1360"/>
                  </a:cubicBezTo>
                  <a:cubicBezTo>
                    <a:pt x="450" y="1956"/>
                    <a:pt x="1153" y="2317"/>
                    <a:pt x="1888" y="2317"/>
                  </a:cubicBezTo>
                  <a:cubicBezTo>
                    <a:pt x="2091" y="2317"/>
                    <a:pt x="2297" y="2289"/>
                    <a:pt x="2498" y="2231"/>
                  </a:cubicBezTo>
                  <a:cubicBezTo>
                    <a:pt x="2971" y="2098"/>
                    <a:pt x="3471" y="1947"/>
                    <a:pt x="3869" y="1677"/>
                  </a:cubicBezTo>
                  <a:cubicBezTo>
                    <a:pt x="4404" y="1311"/>
                    <a:pt x="4909" y="1115"/>
                    <a:pt x="5405" y="1115"/>
                  </a:cubicBezTo>
                  <a:cubicBezTo>
                    <a:pt x="5947" y="1115"/>
                    <a:pt x="6477" y="1350"/>
                    <a:pt x="7018" y="1855"/>
                  </a:cubicBezTo>
                  <a:cubicBezTo>
                    <a:pt x="7437" y="2244"/>
                    <a:pt x="7919" y="2410"/>
                    <a:pt x="8423" y="2410"/>
                  </a:cubicBezTo>
                  <a:cubicBezTo>
                    <a:pt x="8791" y="2410"/>
                    <a:pt x="9171" y="2322"/>
                    <a:pt x="9549" y="2166"/>
                  </a:cubicBezTo>
                  <a:cubicBezTo>
                    <a:pt x="10177" y="1910"/>
                    <a:pt x="10768" y="1562"/>
                    <a:pt x="11400" y="1337"/>
                  </a:cubicBezTo>
                  <a:cubicBezTo>
                    <a:pt x="11646" y="1250"/>
                    <a:pt x="11944" y="1172"/>
                    <a:pt x="12211" y="1172"/>
                  </a:cubicBezTo>
                  <a:cubicBezTo>
                    <a:pt x="12338" y="1172"/>
                    <a:pt x="12457" y="1189"/>
                    <a:pt x="12561" y="1232"/>
                  </a:cubicBezTo>
                  <a:cubicBezTo>
                    <a:pt x="13040" y="1430"/>
                    <a:pt x="13504" y="1512"/>
                    <a:pt x="13961" y="1512"/>
                  </a:cubicBezTo>
                  <a:cubicBezTo>
                    <a:pt x="14636" y="1512"/>
                    <a:pt x="15298" y="1333"/>
                    <a:pt x="15975" y="1085"/>
                  </a:cubicBezTo>
                  <a:cubicBezTo>
                    <a:pt x="16170" y="1012"/>
                    <a:pt x="16405" y="974"/>
                    <a:pt x="16639" y="974"/>
                  </a:cubicBezTo>
                  <a:cubicBezTo>
                    <a:pt x="16890" y="974"/>
                    <a:pt x="17141" y="1018"/>
                    <a:pt x="17341" y="1108"/>
                  </a:cubicBezTo>
                  <a:cubicBezTo>
                    <a:pt x="18181" y="1492"/>
                    <a:pt x="19034" y="1600"/>
                    <a:pt x="19896" y="1600"/>
                  </a:cubicBezTo>
                  <a:cubicBezTo>
                    <a:pt x="20446" y="1600"/>
                    <a:pt x="20998" y="1556"/>
                    <a:pt x="21553" y="1512"/>
                  </a:cubicBezTo>
                  <a:cubicBezTo>
                    <a:pt x="21755" y="1497"/>
                    <a:pt x="21947" y="1369"/>
                    <a:pt x="22277" y="1241"/>
                  </a:cubicBezTo>
                  <a:cubicBezTo>
                    <a:pt x="22029" y="1081"/>
                    <a:pt x="21937" y="975"/>
                    <a:pt x="21828" y="952"/>
                  </a:cubicBezTo>
                  <a:cubicBezTo>
                    <a:pt x="21186" y="834"/>
                    <a:pt x="20540" y="727"/>
                    <a:pt x="19893" y="628"/>
                  </a:cubicBezTo>
                  <a:cubicBezTo>
                    <a:pt x="19339" y="545"/>
                    <a:pt x="18725" y="596"/>
                    <a:pt x="18229" y="371"/>
                  </a:cubicBezTo>
                  <a:cubicBezTo>
                    <a:pt x="17677" y="123"/>
                    <a:pt x="17144" y="0"/>
                    <a:pt x="16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3" name="Google Shape;679;p26"/>
            <p:cNvSpPr/>
            <p:nvPr/>
          </p:nvSpPr>
          <p:spPr>
            <a:xfrm>
              <a:off x="2722350" y="1442150"/>
              <a:ext cx="100025" cy="151650"/>
            </a:xfrm>
            <a:custGeom>
              <a:avLst/>
              <a:gdLst/>
              <a:ahLst/>
              <a:cxnLst/>
              <a:rect l="l" t="t" r="r" b="b"/>
              <a:pathLst>
                <a:path w="4001" h="6066" extrusionOk="0">
                  <a:moveTo>
                    <a:pt x="3653" y="0"/>
                  </a:moveTo>
                  <a:cubicBezTo>
                    <a:pt x="2586" y="147"/>
                    <a:pt x="1412" y="152"/>
                    <a:pt x="656" y="1289"/>
                  </a:cubicBezTo>
                  <a:lnTo>
                    <a:pt x="152" y="1174"/>
                  </a:lnTo>
                  <a:lnTo>
                    <a:pt x="152" y="1174"/>
                  </a:lnTo>
                  <a:cubicBezTo>
                    <a:pt x="260" y="1399"/>
                    <a:pt x="324" y="1641"/>
                    <a:pt x="344" y="1889"/>
                  </a:cubicBezTo>
                  <a:cubicBezTo>
                    <a:pt x="390" y="2461"/>
                    <a:pt x="1" y="2934"/>
                    <a:pt x="248" y="3589"/>
                  </a:cubicBezTo>
                  <a:cubicBezTo>
                    <a:pt x="500" y="4249"/>
                    <a:pt x="510" y="4525"/>
                    <a:pt x="1251" y="4579"/>
                  </a:cubicBezTo>
                  <a:cubicBezTo>
                    <a:pt x="1994" y="4634"/>
                    <a:pt x="2599" y="4905"/>
                    <a:pt x="2951" y="5602"/>
                  </a:cubicBezTo>
                  <a:cubicBezTo>
                    <a:pt x="2994" y="5683"/>
                    <a:pt x="3045" y="5760"/>
                    <a:pt x="3103" y="5831"/>
                  </a:cubicBezTo>
                  <a:cubicBezTo>
                    <a:pt x="3231" y="5986"/>
                    <a:pt x="3356" y="6066"/>
                    <a:pt x="3467" y="6066"/>
                  </a:cubicBezTo>
                  <a:cubicBezTo>
                    <a:pt x="3597" y="6066"/>
                    <a:pt x="3707" y="5955"/>
                    <a:pt x="3776" y="5730"/>
                  </a:cubicBezTo>
                  <a:cubicBezTo>
                    <a:pt x="3891" y="5354"/>
                    <a:pt x="4001" y="4941"/>
                    <a:pt x="3978" y="4552"/>
                  </a:cubicBezTo>
                  <a:cubicBezTo>
                    <a:pt x="3900" y="3044"/>
                    <a:pt x="3767" y="1536"/>
                    <a:pt x="365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4" name="Google Shape;680;p26"/>
            <p:cNvSpPr/>
            <p:nvPr/>
          </p:nvSpPr>
          <p:spPr>
            <a:xfrm>
              <a:off x="2685200" y="1814825"/>
              <a:ext cx="103050" cy="90500"/>
            </a:xfrm>
            <a:custGeom>
              <a:avLst/>
              <a:gdLst/>
              <a:ahLst/>
              <a:cxnLst/>
              <a:rect l="l" t="t" r="r" b="b"/>
              <a:pathLst>
                <a:path w="4122" h="3620" extrusionOk="0">
                  <a:moveTo>
                    <a:pt x="2120" y="701"/>
                  </a:moveTo>
                  <a:cubicBezTo>
                    <a:pt x="2151" y="701"/>
                    <a:pt x="2181" y="705"/>
                    <a:pt x="2209" y="714"/>
                  </a:cubicBezTo>
                  <a:cubicBezTo>
                    <a:pt x="2576" y="828"/>
                    <a:pt x="2951" y="1301"/>
                    <a:pt x="3079" y="1695"/>
                  </a:cubicBezTo>
                  <a:cubicBezTo>
                    <a:pt x="3226" y="2157"/>
                    <a:pt x="2456" y="2759"/>
                    <a:pt x="1852" y="2767"/>
                  </a:cubicBezTo>
                  <a:cubicBezTo>
                    <a:pt x="1844" y="2767"/>
                    <a:pt x="1836" y="2767"/>
                    <a:pt x="1828" y="2767"/>
                  </a:cubicBezTo>
                  <a:cubicBezTo>
                    <a:pt x="1227" y="2767"/>
                    <a:pt x="813" y="2440"/>
                    <a:pt x="857" y="1938"/>
                  </a:cubicBezTo>
                  <a:cubicBezTo>
                    <a:pt x="880" y="1699"/>
                    <a:pt x="971" y="1397"/>
                    <a:pt x="1141" y="1264"/>
                  </a:cubicBezTo>
                  <a:cubicBezTo>
                    <a:pt x="1430" y="1033"/>
                    <a:pt x="1838" y="701"/>
                    <a:pt x="2120" y="701"/>
                  </a:cubicBezTo>
                  <a:close/>
                  <a:moveTo>
                    <a:pt x="2480" y="1"/>
                  </a:moveTo>
                  <a:cubicBezTo>
                    <a:pt x="2265" y="1"/>
                    <a:pt x="2045" y="86"/>
                    <a:pt x="1825" y="264"/>
                  </a:cubicBezTo>
                  <a:cubicBezTo>
                    <a:pt x="1760" y="315"/>
                    <a:pt x="1655" y="324"/>
                    <a:pt x="1568" y="338"/>
                  </a:cubicBezTo>
                  <a:cubicBezTo>
                    <a:pt x="527" y="517"/>
                    <a:pt x="1" y="1167"/>
                    <a:pt x="97" y="2162"/>
                  </a:cubicBezTo>
                  <a:cubicBezTo>
                    <a:pt x="179" y="3002"/>
                    <a:pt x="930" y="3620"/>
                    <a:pt x="1865" y="3620"/>
                  </a:cubicBezTo>
                  <a:cubicBezTo>
                    <a:pt x="1869" y="3620"/>
                    <a:pt x="1872" y="3620"/>
                    <a:pt x="1875" y="3620"/>
                  </a:cubicBezTo>
                  <a:cubicBezTo>
                    <a:pt x="2811" y="3620"/>
                    <a:pt x="3699" y="2919"/>
                    <a:pt x="3928" y="2002"/>
                  </a:cubicBezTo>
                  <a:cubicBezTo>
                    <a:pt x="4121" y="1236"/>
                    <a:pt x="3672" y="746"/>
                    <a:pt x="3168" y="302"/>
                  </a:cubicBezTo>
                  <a:cubicBezTo>
                    <a:pt x="2949" y="104"/>
                    <a:pt x="2718" y="1"/>
                    <a:pt x="24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5" name="Google Shape;681;p26"/>
            <p:cNvSpPr/>
            <p:nvPr/>
          </p:nvSpPr>
          <p:spPr>
            <a:xfrm>
              <a:off x="2108725" y="1201400"/>
              <a:ext cx="82050" cy="78625"/>
            </a:xfrm>
            <a:custGeom>
              <a:avLst/>
              <a:gdLst/>
              <a:ahLst/>
              <a:cxnLst/>
              <a:rect l="l" t="t" r="r" b="b"/>
              <a:pathLst>
                <a:path w="3282" h="3145" extrusionOk="0">
                  <a:moveTo>
                    <a:pt x="1771" y="0"/>
                  </a:moveTo>
                  <a:cubicBezTo>
                    <a:pt x="1769" y="0"/>
                    <a:pt x="1767" y="0"/>
                    <a:pt x="1765" y="0"/>
                  </a:cubicBezTo>
                  <a:cubicBezTo>
                    <a:pt x="899" y="0"/>
                    <a:pt x="0" y="885"/>
                    <a:pt x="22" y="1716"/>
                  </a:cubicBezTo>
                  <a:cubicBezTo>
                    <a:pt x="41" y="2516"/>
                    <a:pt x="840" y="3145"/>
                    <a:pt x="1837" y="3145"/>
                  </a:cubicBezTo>
                  <a:cubicBezTo>
                    <a:pt x="1845" y="3145"/>
                    <a:pt x="1853" y="3145"/>
                    <a:pt x="1860" y="3145"/>
                  </a:cubicBezTo>
                  <a:cubicBezTo>
                    <a:pt x="2672" y="3136"/>
                    <a:pt x="3263" y="2558"/>
                    <a:pt x="3273" y="1774"/>
                  </a:cubicBezTo>
                  <a:cubicBezTo>
                    <a:pt x="3282" y="846"/>
                    <a:pt x="2570" y="0"/>
                    <a:pt x="177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6" name="Google Shape;682;p26"/>
            <p:cNvSpPr/>
            <p:nvPr/>
          </p:nvSpPr>
          <p:spPr>
            <a:xfrm>
              <a:off x="2175750" y="1694925"/>
              <a:ext cx="44025" cy="21625"/>
            </a:xfrm>
            <a:custGeom>
              <a:avLst/>
              <a:gdLst/>
              <a:ahLst/>
              <a:cxnLst/>
              <a:rect l="l" t="t" r="r" b="b"/>
              <a:pathLst>
                <a:path w="1761" h="865" extrusionOk="0">
                  <a:moveTo>
                    <a:pt x="1760" y="1"/>
                  </a:moveTo>
                  <a:lnTo>
                    <a:pt x="1760" y="1"/>
                  </a:lnTo>
                  <a:cubicBezTo>
                    <a:pt x="1182" y="97"/>
                    <a:pt x="729" y="156"/>
                    <a:pt x="284" y="262"/>
                  </a:cubicBezTo>
                  <a:cubicBezTo>
                    <a:pt x="174" y="289"/>
                    <a:pt x="73" y="450"/>
                    <a:pt x="23" y="573"/>
                  </a:cubicBezTo>
                  <a:cubicBezTo>
                    <a:pt x="1" y="624"/>
                    <a:pt x="101" y="771"/>
                    <a:pt x="179" y="811"/>
                  </a:cubicBezTo>
                  <a:cubicBezTo>
                    <a:pt x="245" y="847"/>
                    <a:pt x="330" y="864"/>
                    <a:pt x="425" y="864"/>
                  </a:cubicBezTo>
                  <a:cubicBezTo>
                    <a:pt x="867" y="864"/>
                    <a:pt x="1546" y="505"/>
                    <a:pt x="1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7" name="Google Shape;683;p26"/>
            <p:cNvSpPr/>
            <p:nvPr/>
          </p:nvSpPr>
          <p:spPr>
            <a:xfrm>
              <a:off x="2138625" y="1677825"/>
              <a:ext cx="35425" cy="20550"/>
            </a:xfrm>
            <a:custGeom>
              <a:avLst/>
              <a:gdLst/>
              <a:ahLst/>
              <a:cxnLst/>
              <a:rect l="l" t="t" r="r" b="b"/>
              <a:pathLst>
                <a:path w="1417" h="822" extrusionOk="0">
                  <a:moveTo>
                    <a:pt x="1113" y="0"/>
                  </a:moveTo>
                  <a:cubicBezTo>
                    <a:pt x="1108" y="0"/>
                    <a:pt x="1102" y="1"/>
                    <a:pt x="1097" y="1"/>
                  </a:cubicBezTo>
                  <a:cubicBezTo>
                    <a:pt x="798" y="61"/>
                    <a:pt x="496" y="144"/>
                    <a:pt x="211" y="262"/>
                  </a:cubicBezTo>
                  <a:cubicBezTo>
                    <a:pt x="111" y="304"/>
                    <a:pt x="1" y="492"/>
                    <a:pt x="14" y="593"/>
                  </a:cubicBezTo>
                  <a:cubicBezTo>
                    <a:pt x="24" y="680"/>
                    <a:pt x="216" y="740"/>
                    <a:pt x="335" y="822"/>
                  </a:cubicBezTo>
                  <a:cubicBezTo>
                    <a:pt x="661" y="708"/>
                    <a:pt x="963" y="630"/>
                    <a:pt x="1238" y="496"/>
                  </a:cubicBezTo>
                  <a:cubicBezTo>
                    <a:pt x="1329" y="451"/>
                    <a:pt x="1362" y="267"/>
                    <a:pt x="1417" y="144"/>
                  </a:cubicBezTo>
                  <a:cubicBezTo>
                    <a:pt x="1317" y="96"/>
                    <a:pt x="1206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8" name="Google Shape;684;p26"/>
            <p:cNvSpPr/>
            <p:nvPr/>
          </p:nvSpPr>
          <p:spPr>
            <a:xfrm>
              <a:off x="1569900" y="836375"/>
              <a:ext cx="596025" cy="670725"/>
            </a:xfrm>
            <a:custGeom>
              <a:avLst/>
              <a:gdLst/>
              <a:ahLst/>
              <a:cxnLst/>
              <a:rect l="l" t="t" r="r" b="b"/>
              <a:pathLst>
                <a:path w="23841" h="26829" extrusionOk="0">
                  <a:moveTo>
                    <a:pt x="19404" y="620"/>
                  </a:moveTo>
                  <a:cubicBezTo>
                    <a:pt x="19900" y="620"/>
                    <a:pt x="20410" y="751"/>
                    <a:pt x="20925" y="964"/>
                  </a:cubicBezTo>
                  <a:cubicBezTo>
                    <a:pt x="21392" y="1157"/>
                    <a:pt x="21873" y="1561"/>
                    <a:pt x="22107" y="1997"/>
                  </a:cubicBezTo>
                  <a:cubicBezTo>
                    <a:pt x="22314" y="2382"/>
                    <a:pt x="21562" y="3340"/>
                    <a:pt x="20984" y="3545"/>
                  </a:cubicBezTo>
                  <a:cubicBezTo>
                    <a:pt x="19999" y="3903"/>
                    <a:pt x="18992" y="4206"/>
                    <a:pt x="17958" y="4206"/>
                  </a:cubicBezTo>
                  <a:cubicBezTo>
                    <a:pt x="17626" y="4206"/>
                    <a:pt x="17292" y="4175"/>
                    <a:pt x="16955" y="4105"/>
                  </a:cubicBezTo>
                  <a:cubicBezTo>
                    <a:pt x="16571" y="4025"/>
                    <a:pt x="16205" y="3985"/>
                    <a:pt x="15856" y="3985"/>
                  </a:cubicBezTo>
                  <a:cubicBezTo>
                    <a:pt x="14455" y="3985"/>
                    <a:pt x="13335" y="4625"/>
                    <a:pt x="12413" y="5887"/>
                  </a:cubicBezTo>
                  <a:cubicBezTo>
                    <a:pt x="11591" y="7015"/>
                    <a:pt x="10446" y="7588"/>
                    <a:pt x="9041" y="7588"/>
                  </a:cubicBezTo>
                  <a:cubicBezTo>
                    <a:pt x="9013" y="7588"/>
                    <a:pt x="8985" y="7587"/>
                    <a:pt x="8957" y="7587"/>
                  </a:cubicBezTo>
                  <a:cubicBezTo>
                    <a:pt x="8774" y="7583"/>
                    <a:pt x="8591" y="7583"/>
                    <a:pt x="8407" y="7583"/>
                  </a:cubicBezTo>
                  <a:cubicBezTo>
                    <a:pt x="6542" y="7583"/>
                    <a:pt x="5258" y="8935"/>
                    <a:pt x="5547" y="10782"/>
                  </a:cubicBezTo>
                  <a:cubicBezTo>
                    <a:pt x="5708" y="11813"/>
                    <a:pt x="5451" y="12482"/>
                    <a:pt x="4662" y="13111"/>
                  </a:cubicBezTo>
                  <a:cubicBezTo>
                    <a:pt x="4351" y="13358"/>
                    <a:pt x="4140" y="13876"/>
                    <a:pt x="4103" y="14293"/>
                  </a:cubicBezTo>
                  <a:cubicBezTo>
                    <a:pt x="4021" y="15223"/>
                    <a:pt x="4309" y="16094"/>
                    <a:pt x="4887" y="16809"/>
                  </a:cubicBezTo>
                  <a:cubicBezTo>
                    <a:pt x="4406" y="16970"/>
                    <a:pt x="3966" y="17116"/>
                    <a:pt x="3522" y="17263"/>
                  </a:cubicBezTo>
                  <a:cubicBezTo>
                    <a:pt x="3464" y="17279"/>
                    <a:pt x="3401" y="17319"/>
                    <a:pt x="3349" y="17319"/>
                  </a:cubicBezTo>
                  <a:cubicBezTo>
                    <a:pt x="3339" y="17319"/>
                    <a:pt x="3329" y="17317"/>
                    <a:pt x="3320" y="17314"/>
                  </a:cubicBezTo>
                  <a:cubicBezTo>
                    <a:pt x="2426" y="16960"/>
                    <a:pt x="1473" y="16695"/>
                    <a:pt x="954" y="15755"/>
                  </a:cubicBezTo>
                  <a:cubicBezTo>
                    <a:pt x="583" y="15082"/>
                    <a:pt x="606" y="14600"/>
                    <a:pt x="1170" y="14082"/>
                  </a:cubicBezTo>
                  <a:cubicBezTo>
                    <a:pt x="1546" y="13739"/>
                    <a:pt x="1982" y="13454"/>
                    <a:pt x="2417" y="13194"/>
                  </a:cubicBezTo>
                  <a:cubicBezTo>
                    <a:pt x="3251" y="12698"/>
                    <a:pt x="3448" y="12244"/>
                    <a:pt x="3141" y="11323"/>
                  </a:cubicBezTo>
                  <a:cubicBezTo>
                    <a:pt x="3039" y="11030"/>
                    <a:pt x="2922" y="10743"/>
                    <a:pt x="2788" y="10462"/>
                  </a:cubicBezTo>
                  <a:cubicBezTo>
                    <a:pt x="2403" y="9656"/>
                    <a:pt x="2605" y="8977"/>
                    <a:pt x="3177" y="8348"/>
                  </a:cubicBezTo>
                  <a:cubicBezTo>
                    <a:pt x="3915" y="7538"/>
                    <a:pt x="4860" y="7138"/>
                    <a:pt x="5901" y="6905"/>
                  </a:cubicBezTo>
                  <a:cubicBezTo>
                    <a:pt x="6345" y="6804"/>
                    <a:pt x="6793" y="6713"/>
                    <a:pt x="7234" y="6593"/>
                  </a:cubicBezTo>
                  <a:cubicBezTo>
                    <a:pt x="8242" y="6314"/>
                    <a:pt x="8985" y="5741"/>
                    <a:pt x="9388" y="4732"/>
                  </a:cubicBezTo>
                  <a:cubicBezTo>
                    <a:pt x="9810" y="3688"/>
                    <a:pt x="10607" y="3110"/>
                    <a:pt x="11758" y="3068"/>
                  </a:cubicBezTo>
                  <a:cubicBezTo>
                    <a:pt x="12027" y="3056"/>
                    <a:pt x="12296" y="3042"/>
                    <a:pt x="12563" y="3042"/>
                  </a:cubicBezTo>
                  <a:cubicBezTo>
                    <a:pt x="12697" y="3042"/>
                    <a:pt x="12830" y="3046"/>
                    <a:pt x="12963" y="3055"/>
                  </a:cubicBezTo>
                  <a:cubicBezTo>
                    <a:pt x="13139" y="3067"/>
                    <a:pt x="13314" y="3073"/>
                    <a:pt x="13486" y="3073"/>
                  </a:cubicBezTo>
                  <a:cubicBezTo>
                    <a:pt x="15011" y="3073"/>
                    <a:pt x="16370" y="2593"/>
                    <a:pt x="17483" y="1469"/>
                  </a:cubicBezTo>
                  <a:cubicBezTo>
                    <a:pt x="18082" y="862"/>
                    <a:pt x="18730" y="620"/>
                    <a:pt x="19404" y="620"/>
                  </a:cubicBezTo>
                  <a:close/>
                  <a:moveTo>
                    <a:pt x="22776" y="2735"/>
                  </a:moveTo>
                  <a:cubicBezTo>
                    <a:pt x="23161" y="3418"/>
                    <a:pt x="23020" y="4283"/>
                    <a:pt x="22336" y="5063"/>
                  </a:cubicBezTo>
                  <a:cubicBezTo>
                    <a:pt x="21392" y="6149"/>
                    <a:pt x="20187" y="6824"/>
                    <a:pt x="18821" y="7204"/>
                  </a:cubicBezTo>
                  <a:cubicBezTo>
                    <a:pt x="16263" y="7914"/>
                    <a:pt x="13688" y="8547"/>
                    <a:pt x="11135" y="9285"/>
                  </a:cubicBezTo>
                  <a:cubicBezTo>
                    <a:pt x="10268" y="9537"/>
                    <a:pt x="9443" y="9964"/>
                    <a:pt x="8623" y="10362"/>
                  </a:cubicBezTo>
                  <a:cubicBezTo>
                    <a:pt x="7454" y="10926"/>
                    <a:pt x="6808" y="11957"/>
                    <a:pt x="6675" y="13181"/>
                  </a:cubicBezTo>
                  <a:cubicBezTo>
                    <a:pt x="6555" y="14272"/>
                    <a:pt x="6712" y="15390"/>
                    <a:pt x="6767" y="16500"/>
                  </a:cubicBezTo>
                  <a:cubicBezTo>
                    <a:pt x="6803" y="17255"/>
                    <a:pt x="6890" y="18012"/>
                    <a:pt x="6913" y="18773"/>
                  </a:cubicBezTo>
                  <a:cubicBezTo>
                    <a:pt x="6917" y="18906"/>
                    <a:pt x="6725" y="19043"/>
                    <a:pt x="6620" y="19176"/>
                  </a:cubicBezTo>
                  <a:cubicBezTo>
                    <a:pt x="6505" y="19075"/>
                    <a:pt x="6331" y="18993"/>
                    <a:pt x="6276" y="18864"/>
                  </a:cubicBezTo>
                  <a:cubicBezTo>
                    <a:pt x="5749" y="17627"/>
                    <a:pt x="5199" y="16399"/>
                    <a:pt x="4740" y="15134"/>
                  </a:cubicBezTo>
                  <a:cubicBezTo>
                    <a:pt x="4483" y="14428"/>
                    <a:pt x="4589" y="13759"/>
                    <a:pt x="5300" y="13245"/>
                  </a:cubicBezTo>
                  <a:cubicBezTo>
                    <a:pt x="6046" y="12705"/>
                    <a:pt x="6359" y="11967"/>
                    <a:pt x="6175" y="10986"/>
                  </a:cubicBezTo>
                  <a:cubicBezTo>
                    <a:pt x="6079" y="10463"/>
                    <a:pt x="6189" y="9849"/>
                    <a:pt x="6377" y="9335"/>
                  </a:cubicBezTo>
                  <a:cubicBezTo>
                    <a:pt x="6651" y="8597"/>
                    <a:pt x="7279" y="8208"/>
                    <a:pt x="8091" y="8180"/>
                  </a:cubicBezTo>
                  <a:cubicBezTo>
                    <a:pt x="8265" y="8174"/>
                    <a:pt x="8439" y="8173"/>
                    <a:pt x="8613" y="8173"/>
                  </a:cubicBezTo>
                  <a:cubicBezTo>
                    <a:pt x="8699" y="8173"/>
                    <a:pt x="8786" y="8173"/>
                    <a:pt x="8873" y="8173"/>
                  </a:cubicBezTo>
                  <a:cubicBezTo>
                    <a:pt x="8959" y="8173"/>
                    <a:pt x="9046" y="8173"/>
                    <a:pt x="9132" y="8172"/>
                  </a:cubicBezTo>
                  <a:cubicBezTo>
                    <a:pt x="10677" y="8153"/>
                    <a:pt x="11932" y="7539"/>
                    <a:pt x="12894" y="6329"/>
                  </a:cubicBezTo>
                  <a:cubicBezTo>
                    <a:pt x="13119" y="6045"/>
                    <a:pt x="13362" y="5765"/>
                    <a:pt x="13609" y="5499"/>
                  </a:cubicBezTo>
                  <a:cubicBezTo>
                    <a:pt x="14244" y="4822"/>
                    <a:pt x="14984" y="4613"/>
                    <a:pt x="15770" y="4613"/>
                  </a:cubicBezTo>
                  <a:cubicBezTo>
                    <a:pt x="16181" y="4613"/>
                    <a:pt x="16605" y="4670"/>
                    <a:pt x="17033" y="4747"/>
                  </a:cubicBezTo>
                  <a:cubicBezTo>
                    <a:pt x="17378" y="4808"/>
                    <a:pt x="17718" y="4836"/>
                    <a:pt x="18054" y="4836"/>
                  </a:cubicBezTo>
                  <a:cubicBezTo>
                    <a:pt x="19188" y="4836"/>
                    <a:pt x="20276" y="4520"/>
                    <a:pt x="21314" y="4078"/>
                  </a:cubicBezTo>
                  <a:cubicBezTo>
                    <a:pt x="21882" y="3839"/>
                    <a:pt x="22286" y="3202"/>
                    <a:pt x="22776" y="2735"/>
                  </a:cubicBezTo>
                  <a:close/>
                  <a:moveTo>
                    <a:pt x="19434" y="0"/>
                  </a:moveTo>
                  <a:cubicBezTo>
                    <a:pt x="18618" y="0"/>
                    <a:pt x="17847" y="271"/>
                    <a:pt x="17294" y="865"/>
                  </a:cubicBezTo>
                  <a:cubicBezTo>
                    <a:pt x="16228" y="2016"/>
                    <a:pt x="14878" y="2468"/>
                    <a:pt x="13382" y="2468"/>
                  </a:cubicBezTo>
                  <a:cubicBezTo>
                    <a:pt x="13186" y="2468"/>
                    <a:pt x="12989" y="2460"/>
                    <a:pt x="12789" y="2445"/>
                  </a:cubicBezTo>
                  <a:cubicBezTo>
                    <a:pt x="12732" y="2441"/>
                    <a:pt x="12674" y="2440"/>
                    <a:pt x="12617" y="2440"/>
                  </a:cubicBezTo>
                  <a:cubicBezTo>
                    <a:pt x="12519" y="2440"/>
                    <a:pt x="12420" y="2444"/>
                    <a:pt x="12322" y="2444"/>
                  </a:cubicBezTo>
                  <a:cubicBezTo>
                    <a:pt x="12276" y="2444"/>
                    <a:pt x="12230" y="2443"/>
                    <a:pt x="12184" y="2441"/>
                  </a:cubicBezTo>
                  <a:cubicBezTo>
                    <a:pt x="12110" y="2437"/>
                    <a:pt x="12036" y="2436"/>
                    <a:pt x="11963" y="2436"/>
                  </a:cubicBezTo>
                  <a:cubicBezTo>
                    <a:pt x="10444" y="2436"/>
                    <a:pt x="9371" y="3168"/>
                    <a:pt x="8737" y="4577"/>
                  </a:cubicBezTo>
                  <a:cubicBezTo>
                    <a:pt x="8448" y="5232"/>
                    <a:pt x="7944" y="5622"/>
                    <a:pt x="7294" y="5833"/>
                  </a:cubicBezTo>
                  <a:cubicBezTo>
                    <a:pt x="6894" y="5962"/>
                    <a:pt x="6482" y="6057"/>
                    <a:pt x="6069" y="6145"/>
                  </a:cubicBezTo>
                  <a:cubicBezTo>
                    <a:pt x="4814" y="6415"/>
                    <a:pt x="3644" y="6837"/>
                    <a:pt x="2727" y="7803"/>
                  </a:cubicBezTo>
                  <a:cubicBezTo>
                    <a:pt x="1890" y="8679"/>
                    <a:pt x="1683" y="9605"/>
                    <a:pt x="2146" y="10718"/>
                  </a:cubicBezTo>
                  <a:cubicBezTo>
                    <a:pt x="2256" y="10971"/>
                    <a:pt x="2375" y="11223"/>
                    <a:pt x="2466" y="11480"/>
                  </a:cubicBezTo>
                  <a:cubicBezTo>
                    <a:pt x="2687" y="12103"/>
                    <a:pt x="2613" y="12268"/>
                    <a:pt x="2050" y="12598"/>
                  </a:cubicBezTo>
                  <a:cubicBezTo>
                    <a:pt x="1688" y="12809"/>
                    <a:pt x="1316" y="13015"/>
                    <a:pt x="996" y="13281"/>
                  </a:cubicBezTo>
                  <a:cubicBezTo>
                    <a:pt x="66" y="14051"/>
                    <a:pt x="1" y="15811"/>
                    <a:pt x="817" y="16709"/>
                  </a:cubicBezTo>
                  <a:cubicBezTo>
                    <a:pt x="1390" y="17337"/>
                    <a:pt x="2091" y="17718"/>
                    <a:pt x="2770" y="17801"/>
                  </a:cubicBezTo>
                  <a:cubicBezTo>
                    <a:pt x="2742" y="18533"/>
                    <a:pt x="2586" y="19208"/>
                    <a:pt x="2720" y="19812"/>
                  </a:cubicBezTo>
                  <a:cubicBezTo>
                    <a:pt x="3067" y="21389"/>
                    <a:pt x="4300" y="22288"/>
                    <a:pt x="5978" y="22301"/>
                  </a:cubicBezTo>
                  <a:cubicBezTo>
                    <a:pt x="6332" y="22305"/>
                    <a:pt x="6515" y="22402"/>
                    <a:pt x="6597" y="22742"/>
                  </a:cubicBezTo>
                  <a:cubicBezTo>
                    <a:pt x="6895" y="23928"/>
                    <a:pt x="7235" y="25106"/>
                    <a:pt x="7482" y="26307"/>
                  </a:cubicBezTo>
                  <a:cubicBezTo>
                    <a:pt x="7555" y="26651"/>
                    <a:pt x="7670" y="26793"/>
                    <a:pt x="7931" y="26825"/>
                  </a:cubicBezTo>
                  <a:cubicBezTo>
                    <a:pt x="7967" y="26827"/>
                    <a:pt x="8003" y="26828"/>
                    <a:pt x="8039" y="26828"/>
                  </a:cubicBezTo>
                  <a:cubicBezTo>
                    <a:pt x="8075" y="26828"/>
                    <a:pt x="8111" y="26827"/>
                    <a:pt x="8147" y="26825"/>
                  </a:cubicBezTo>
                  <a:cubicBezTo>
                    <a:pt x="8206" y="25203"/>
                    <a:pt x="7944" y="23686"/>
                    <a:pt x="7160" y="22279"/>
                  </a:cubicBezTo>
                  <a:cubicBezTo>
                    <a:pt x="7073" y="22128"/>
                    <a:pt x="6930" y="21967"/>
                    <a:pt x="6775" y="21907"/>
                  </a:cubicBezTo>
                  <a:cubicBezTo>
                    <a:pt x="6193" y="21673"/>
                    <a:pt x="5607" y="21458"/>
                    <a:pt x="5007" y="21284"/>
                  </a:cubicBezTo>
                  <a:cubicBezTo>
                    <a:pt x="3993" y="20991"/>
                    <a:pt x="3512" y="20266"/>
                    <a:pt x="3356" y="19294"/>
                  </a:cubicBezTo>
                  <a:cubicBezTo>
                    <a:pt x="3219" y="18447"/>
                    <a:pt x="3760" y="17663"/>
                    <a:pt x="4498" y="17544"/>
                  </a:cubicBezTo>
                  <a:cubicBezTo>
                    <a:pt x="4558" y="17534"/>
                    <a:pt x="4613" y="17529"/>
                    <a:pt x="4665" y="17529"/>
                  </a:cubicBezTo>
                  <a:cubicBezTo>
                    <a:pt x="4881" y="17529"/>
                    <a:pt x="5026" y="17624"/>
                    <a:pt x="5125" y="17901"/>
                  </a:cubicBezTo>
                  <a:cubicBezTo>
                    <a:pt x="5300" y="18402"/>
                    <a:pt x="5529" y="18883"/>
                    <a:pt x="5771" y="19355"/>
                  </a:cubicBezTo>
                  <a:cubicBezTo>
                    <a:pt x="5958" y="19711"/>
                    <a:pt x="6267" y="19918"/>
                    <a:pt x="6668" y="19918"/>
                  </a:cubicBezTo>
                  <a:cubicBezTo>
                    <a:pt x="6700" y="19918"/>
                    <a:pt x="6733" y="19917"/>
                    <a:pt x="6766" y="19914"/>
                  </a:cubicBezTo>
                  <a:cubicBezTo>
                    <a:pt x="7239" y="19872"/>
                    <a:pt x="7458" y="19538"/>
                    <a:pt x="7605" y="19144"/>
                  </a:cubicBezTo>
                  <a:cubicBezTo>
                    <a:pt x="7664" y="18970"/>
                    <a:pt x="7742" y="18782"/>
                    <a:pt x="7725" y="18612"/>
                  </a:cubicBezTo>
                  <a:cubicBezTo>
                    <a:pt x="7632" y="17746"/>
                    <a:pt x="7632" y="16847"/>
                    <a:pt x="7380" y="16027"/>
                  </a:cubicBezTo>
                  <a:cubicBezTo>
                    <a:pt x="7079" y="15032"/>
                    <a:pt x="7069" y="14074"/>
                    <a:pt x="7298" y="13107"/>
                  </a:cubicBezTo>
                  <a:cubicBezTo>
                    <a:pt x="7481" y="12314"/>
                    <a:pt x="7794" y="11534"/>
                    <a:pt x="8564" y="11122"/>
                  </a:cubicBezTo>
                  <a:cubicBezTo>
                    <a:pt x="9398" y="10673"/>
                    <a:pt x="10241" y="10205"/>
                    <a:pt x="11139" y="9917"/>
                  </a:cubicBezTo>
                  <a:cubicBezTo>
                    <a:pt x="12546" y="9463"/>
                    <a:pt x="14008" y="9165"/>
                    <a:pt x="15438" y="8770"/>
                  </a:cubicBezTo>
                  <a:cubicBezTo>
                    <a:pt x="17395" y="8240"/>
                    <a:pt x="19412" y="7882"/>
                    <a:pt x="21181" y="6805"/>
                  </a:cubicBezTo>
                  <a:cubicBezTo>
                    <a:pt x="21539" y="6589"/>
                    <a:pt x="21888" y="6365"/>
                    <a:pt x="22241" y="6149"/>
                  </a:cubicBezTo>
                  <a:lnTo>
                    <a:pt x="22250" y="6140"/>
                  </a:lnTo>
                  <a:cubicBezTo>
                    <a:pt x="22433" y="5907"/>
                    <a:pt x="22626" y="5677"/>
                    <a:pt x="22813" y="5448"/>
                  </a:cubicBezTo>
                  <a:cubicBezTo>
                    <a:pt x="23478" y="4655"/>
                    <a:pt x="23840" y="3738"/>
                    <a:pt x="23464" y="2743"/>
                  </a:cubicBezTo>
                  <a:cubicBezTo>
                    <a:pt x="22826" y="1050"/>
                    <a:pt x="21042" y="0"/>
                    <a:pt x="19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9" name="Google Shape;685;p26"/>
            <p:cNvSpPr/>
            <p:nvPr/>
          </p:nvSpPr>
          <p:spPr>
            <a:xfrm>
              <a:off x="2085225" y="1712475"/>
              <a:ext cx="62600" cy="23725"/>
            </a:xfrm>
            <a:custGeom>
              <a:avLst/>
              <a:gdLst/>
              <a:ahLst/>
              <a:cxnLst/>
              <a:rect l="l" t="t" r="r" b="b"/>
              <a:pathLst>
                <a:path w="2504" h="949" extrusionOk="0">
                  <a:moveTo>
                    <a:pt x="2118" y="0"/>
                  </a:moveTo>
                  <a:cubicBezTo>
                    <a:pt x="2114" y="0"/>
                    <a:pt x="2109" y="0"/>
                    <a:pt x="2105" y="1"/>
                  </a:cubicBezTo>
                  <a:cubicBezTo>
                    <a:pt x="1504" y="41"/>
                    <a:pt x="904" y="110"/>
                    <a:pt x="307" y="203"/>
                  </a:cubicBezTo>
                  <a:cubicBezTo>
                    <a:pt x="193" y="220"/>
                    <a:pt x="29" y="358"/>
                    <a:pt x="15" y="459"/>
                  </a:cubicBezTo>
                  <a:cubicBezTo>
                    <a:pt x="0" y="564"/>
                    <a:pt x="114" y="733"/>
                    <a:pt x="221" y="798"/>
                  </a:cubicBezTo>
                  <a:cubicBezTo>
                    <a:pt x="348" y="885"/>
                    <a:pt x="528" y="889"/>
                    <a:pt x="757" y="948"/>
                  </a:cubicBezTo>
                  <a:cubicBezTo>
                    <a:pt x="1214" y="839"/>
                    <a:pt x="1733" y="738"/>
                    <a:pt x="2232" y="582"/>
                  </a:cubicBezTo>
                  <a:cubicBezTo>
                    <a:pt x="2352" y="545"/>
                    <a:pt x="2415" y="334"/>
                    <a:pt x="2503" y="206"/>
                  </a:cubicBezTo>
                  <a:cubicBezTo>
                    <a:pt x="2375" y="135"/>
                    <a:pt x="2242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0" name="Google Shape;686;p26"/>
            <p:cNvSpPr/>
            <p:nvPr/>
          </p:nvSpPr>
          <p:spPr>
            <a:xfrm>
              <a:off x="1837250" y="2914175"/>
              <a:ext cx="298300" cy="72725"/>
            </a:xfrm>
            <a:custGeom>
              <a:avLst/>
              <a:gdLst/>
              <a:ahLst/>
              <a:cxnLst/>
              <a:rect l="l" t="t" r="r" b="b"/>
              <a:pathLst>
                <a:path w="11932" h="2909" extrusionOk="0">
                  <a:moveTo>
                    <a:pt x="3345" y="1"/>
                  </a:moveTo>
                  <a:cubicBezTo>
                    <a:pt x="3232" y="1"/>
                    <a:pt x="3115" y="9"/>
                    <a:pt x="2990" y="27"/>
                  </a:cubicBezTo>
                  <a:cubicBezTo>
                    <a:pt x="2004" y="164"/>
                    <a:pt x="1009" y="229"/>
                    <a:pt x="1" y="324"/>
                  </a:cubicBezTo>
                  <a:cubicBezTo>
                    <a:pt x="28" y="682"/>
                    <a:pt x="74" y="1062"/>
                    <a:pt x="92" y="1447"/>
                  </a:cubicBezTo>
                  <a:cubicBezTo>
                    <a:pt x="138" y="2625"/>
                    <a:pt x="298" y="2795"/>
                    <a:pt x="1499" y="2892"/>
                  </a:cubicBezTo>
                  <a:cubicBezTo>
                    <a:pt x="1619" y="2903"/>
                    <a:pt x="1739" y="2909"/>
                    <a:pt x="1859" y="2909"/>
                  </a:cubicBezTo>
                  <a:cubicBezTo>
                    <a:pt x="1941" y="2909"/>
                    <a:pt x="2023" y="2906"/>
                    <a:pt x="2104" y="2901"/>
                  </a:cubicBezTo>
                  <a:cubicBezTo>
                    <a:pt x="4057" y="2772"/>
                    <a:pt x="6009" y="2653"/>
                    <a:pt x="7961" y="2506"/>
                  </a:cubicBezTo>
                  <a:cubicBezTo>
                    <a:pt x="9286" y="2406"/>
                    <a:pt x="10607" y="2259"/>
                    <a:pt x="11926" y="2131"/>
                  </a:cubicBezTo>
                  <a:cubicBezTo>
                    <a:pt x="11926" y="2076"/>
                    <a:pt x="11932" y="2025"/>
                    <a:pt x="11932" y="1971"/>
                  </a:cubicBezTo>
                  <a:cubicBezTo>
                    <a:pt x="11762" y="1924"/>
                    <a:pt x="11592" y="1860"/>
                    <a:pt x="11419" y="1828"/>
                  </a:cubicBezTo>
                  <a:cubicBezTo>
                    <a:pt x="10104" y="1594"/>
                    <a:pt x="8783" y="1401"/>
                    <a:pt x="7477" y="1131"/>
                  </a:cubicBezTo>
                  <a:cubicBezTo>
                    <a:pt x="6459" y="921"/>
                    <a:pt x="5396" y="755"/>
                    <a:pt x="4483" y="307"/>
                  </a:cubicBezTo>
                  <a:cubicBezTo>
                    <a:pt x="4072" y="104"/>
                    <a:pt x="3734" y="1"/>
                    <a:pt x="334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1" name="Google Shape;687;p26"/>
            <p:cNvSpPr/>
            <p:nvPr/>
          </p:nvSpPr>
          <p:spPr>
            <a:xfrm>
              <a:off x="2125675" y="989875"/>
              <a:ext cx="700" cy="60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9" y="0"/>
                  </a:moveTo>
                  <a:lnTo>
                    <a:pt x="10" y="9"/>
                  </a:lnTo>
                  <a:lnTo>
                    <a:pt x="0" y="19"/>
                  </a:lnTo>
                  <a:cubicBezTo>
                    <a:pt x="2" y="19"/>
                    <a:pt x="5" y="19"/>
                    <a:pt x="7" y="19"/>
                  </a:cubicBezTo>
                  <a:cubicBezTo>
                    <a:pt x="14" y="19"/>
                    <a:pt x="21" y="20"/>
                    <a:pt x="27" y="23"/>
                  </a:cubicBezTo>
                  <a:cubicBezTo>
                    <a:pt x="23" y="16"/>
                    <a:pt x="20" y="8"/>
                    <a:pt x="19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2" name="Google Shape;688;p26"/>
            <p:cNvSpPr/>
            <p:nvPr/>
          </p:nvSpPr>
          <p:spPr>
            <a:xfrm>
              <a:off x="1917675" y="1282700"/>
              <a:ext cx="175100" cy="109500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3" name="Google Shape;689;p26"/>
            <p:cNvSpPr/>
            <p:nvPr/>
          </p:nvSpPr>
          <p:spPr>
            <a:xfrm>
              <a:off x="1982425" y="1069100"/>
              <a:ext cx="84250" cy="42025"/>
            </a:xfrm>
            <a:custGeom>
              <a:avLst/>
              <a:gdLst/>
              <a:ahLst/>
              <a:cxnLst/>
              <a:rect l="l" t="t" r="r" b="b"/>
              <a:pathLst>
                <a:path w="3370" h="1681" extrusionOk="0">
                  <a:moveTo>
                    <a:pt x="2160" y="1"/>
                  </a:moveTo>
                  <a:cubicBezTo>
                    <a:pt x="2150" y="1"/>
                    <a:pt x="2141" y="1"/>
                    <a:pt x="2133" y="2"/>
                  </a:cubicBezTo>
                  <a:cubicBezTo>
                    <a:pt x="1426" y="38"/>
                    <a:pt x="858" y="396"/>
                    <a:pt x="381" y="860"/>
                  </a:cubicBezTo>
                  <a:cubicBezTo>
                    <a:pt x="0" y="1226"/>
                    <a:pt x="189" y="1680"/>
                    <a:pt x="721" y="1680"/>
                  </a:cubicBezTo>
                  <a:cubicBezTo>
                    <a:pt x="736" y="1680"/>
                    <a:pt x="751" y="1681"/>
                    <a:pt x="765" y="1681"/>
                  </a:cubicBezTo>
                  <a:cubicBezTo>
                    <a:pt x="1305" y="1681"/>
                    <a:pt x="1863" y="1603"/>
                    <a:pt x="2389" y="1474"/>
                  </a:cubicBezTo>
                  <a:cubicBezTo>
                    <a:pt x="2815" y="1373"/>
                    <a:pt x="3370" y="1236"/>
                    <a:pt x="3269" y="626"/>
                  </a:cubicBezTo>
                  <a:cubicBezTo>
                    <a:pt x="3177" y="64"/>
                    <a:pt x="2646" y="44"/>
                    <a:pt x="2187" y="2"/>
                  </a:cubicBezTo>
                  <a:cubicBezTo>
                    <a:pt x="2178" y="1"/>
                    <a:pt x="2169" y="1"/>
                    <a:pt x="2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4" name="Google Shape;690;p26"/>
            <p:cNvSpPr/>
            <p:nvPr/>
          </p:nvSpPr>
          <p:spPr>
            <a:xfrm>
              <a:off x="2016475" y="1117875"/>
              <a:ext cx="48575" cy="57900"/>
            </a:xfrm>
            <a:custGeom>
              <a:avLst/>
              <a:gdLst/>
              <a:ahLst/>
              <a:cxnLst/>
              <a:rect l="l" t="t" r="r" b="b"/>
              <a:pathLst>
                <a:path w="1943" h="2316" extrusionOk="0">
                  <a:moveTo>
                    <a:pt x="655" y="0"/>
                  </a:moveTo>
                  <a:cubicBezTo>
                    <a:pt x="274" y="0"/>
                    <a:pt x="0" y="292"/>
                    <a:pt x="69" y="743"/>
                  </a:cubicBezTo>
                  <a:cubicBezTo>
                    <a:pt x="123" y="1095"/>
                    <a:pt x="280" y="1439"/>
                    <a:pt x="435" y="1765"/>
                  </a:cubicBezTo>
                  <a:cubicBezTo>
                    <a:pt x="562" y="2026"/>
                    <a:pt x="746" y="2315"/>
                    <a:pt x="1018" y="2315"/>
                  </a:cubicBezTo>
                  <a:cubicBezTo>
                    <a:pt x="1082" y="2315"/>
                    <a:pt x="1150" y="2300"/>
                    <a:pt x="1223" y="2264"/>
                  </a:cubicBezTo>
                  <a:cubicBezTo>
                    <a:pt x="1517" y="2123"/>
                    <a:pt x="1710" y="1755"/>
                    <a:pt x="1943" y="1490"/>
                  </a:cubicBezTo>
                  <a:cubicBezTo>
                    <a:pt x="1838" y="861"/>
                    <a:pt x="1458" y="260"/>
                    <a:pt x="985" y="68"/>
                  </a:cubicBezTo>
                  <a:cubicBezTo>
                    <a:pt x="871" y="22"/>
                    <a:pt x="759" y="0"/>
                    <a:pt x="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5" name="Google Shape;691;p26"/>
            <p:cNvSpPr/>
            <p:nvPr/>
          </p:nvSpPr>
          <p:spPr>
            <a:xfrm>
              <a:off x="1616900" y="1993400"/>
              <a:ext cx="427550" cy="104675"/>
            </a:xfrm>
            <a:custGeom>
              <a:avLst/>
              <a:gdLst/>
              <a:ahLst/>
              <a:cxnLst/>
              <a:rect l="l" t="t" r="r" b="b"/>
              <a:pathLst>
                <a:path w="17102" h="4187" extrusionOk="0">
                  <a:moveTo>
                    <a:pt x="556" y="1"/>
                  </a:moveTo>
                  <a:cubicBezTo>
                    <a:pt x="400" y="501"/>
                    <a:pt x="188" y="1106"/>
                    <a:pt x="38" y="1725"/>
                  </a:cubicBezTo>
                  <a:cubicBezTo>
                    <a:pt x="1" y="1885"/>
                    <a:pt x="110" y="2188"/>
                    <a:pt x="243" y="2256"/>
                  </a:cubicBezTo>
                  <a:cubicBezTo>
                    <a:pt x="775" y="2531"/>
                    <a:pt x="1325" y="2797"/>
                    <a:pt x="1898" y="2966"/>
                  </a:cubicBezTo>
                  <a:cubicBezTo>
                    <a:pt x="4195" y="3641"/>
                    <a:pt x="6555" y="3948"/>
                    <a:pt x="8939" y="4071"/>
                  </a:cubicBezTo>
                  <a:cubicBezTo>
                    <a:pt x="10671" y="4163"/>
                    <a:pt x="12412" y="4186"/>
                    <a:pt x="14150" y="4186"/>
                  </a:cubicBezTo>
                  <a:cubicBezTo>
                    <a:pt x="15117" y="4186"/>
                    <a:pt x="16079" y="4072"/>
                    <a:pt x="17101" y="4007"/>
                  </a:cubicBezTo>
                  <a:lnTo>
                    <a:pt x="17101" y="946"/>
                  </a:lnTo>
                  <a:cubicBezTo>
                    <a:pt x="15720" y="1120"/>
                    <a:pt x="14347" y="1192"/>
                    <a:pt x="12978" y="1192"/>
                  </a:cubicBezTo>
                  <a:cubicBezTo>
                    <a:pt x="8823" y="1192"/>
                    <a:pt x="4710" y="525"/>
                    <a:pt x="55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6" name="Google Shape;692;p26"/>
            <p:cNvSpPr/>
            <p:nvPr/>
          </p:nvSpPr>
          <p:spPr>
            <a:xfrm>
              <a:off x="1374000" y="2078100"/>
              <a:ext cx="668375" cy="754250"/>
            </a:xfrm>
            <a:custGeom>
              <a:avLst/>
              <a:gdLst/>
              <a:ahLst/>
              <a:cxnLst/>
              <a:rect l="l" t="t" r="r" b="b"/>
              <a:pathLst>
                <a:path w="26735" h="30170" extrusionOk="0">
                  <a:moveTo>
                    <a:pt x="10217" y="1"/>
                  </a:moveTo>
                  <a:cubicBezTo>
                    <a:pt x="6843" y="9159"/>
                    <a:pt x="3437" y="18399"/>
                    <a:pt x="0" y="27722"/>
                  </a:cubicBezTo>
                  <a:cubicBezTo>
                    <a:pt x="1911" y="29116"/>
                    <a:pt x="4313" y="29303"/>
                    <a:pt x="6605" y="30170"/>
                  </a:cubicBezTo>
                  <a:cubicBezTo>
                    <a:pt x="8236" y="26796"/>
                    <a:pt x="9831" y="23501"/>
                    <a:pt x="11431" y="20191"/>
                  </a:cubicBezTo>
                  <a:cubicBezTo>
                    <a:pt x="10142" y="19797"/>
                    <a:pt x="9740" y="19261"/>
                    <a:pt x="9790" y="17982"/>
                  </a:cubicBezTo>
                  <a:cubicBezTo>
                    <a:pt x="9845" y="16648"/>
                    <a:pt x="10262" y="15437"/>
                    <a:pt x="11087" y="14370"/>
                  </a:cubicBezTo>
                  <a:cubicBezTo>
                    <a:pt x="11553" y="13765"/>
                    <a:pt x="12132" y="13436"/>
                    <a:pt x="12832" y="13436"/>
                  </a:cubicBezTo>
                  <a:cubicBezTo>
                    <a:pt x="12966" y="13436"/>
                    <a:pt x="13103" y="13448"/>
                    <a:pt x="13245" y="13472"/>
                  </a:cubicBezTo>
                  <a:cubicBezTo>
                    <a:pt x="13613" y="13535"/>
                    <a:pt x="13960" y="13710"/>
                    <a:pt x="14351" y="13847"/>
                  </a:cubicBezTo>
                  <a:cubicBezTo>
                    <a:pt x="14414" y="13710"/>
                    <a:pt x="14484" y="13544"/>
                    <a:pt x="14561" y="13380"/>
                  </a:cubicBezTo>
                  <a:cubicBezTo>
                    <a:pt x="15153" y="12119"/>
                    <a:pt x="15739" y="10859"/>
                    <a:pt x="16335" y="9603"/>
                  </a:cubicBezTo>
                  <a:cubicBezTo>
                    <a:pt x="16812" y="8594"/>
                    <a:pt x="17298" y="7591"/>
                    <a:pt x="17778" y="6587"/>
                  </a:cubicBezTo>
                  <a:cubicBezTo>
                    <a:pt x="18095" y="5927"/>
                    <a:pt x="18361" y="5239"/>
                    <a:pt x="18737" y="4616"/>
                  </a:cubicBezTo>
                  <a:cubicBezTo>
                    <a:pt x="18901" y="4341"/>
                    <a:pt x="19259" y="4080"/>
                    <a:pt x="19571" y="4015"/>
                  </a:cubicBezTo>
                  <a:cubicBezTo>
                    <a:pt x="20268" y="3878"/>
                    <a:pt x="20988" y="3856"/>
                    <a:pt x="21697" y="3810"/>
                  </a:cubicBezTo>
                  <a:cubicBezTo>
                    <a:pt x="22140" y="3779"/>
                    <a:pt x="22609" y="3685"/>
                    <a:pt x="23048" y="3685"/>
                  </a:cubicBezTo>
                  <a:cubicBezTo>
                    <a:pt x="23259" y="3685"/>
                    <a:pt x="23464" y="3707"/>
                    <a:pt x="23655" y="3768"/>
                  </a:cubicBezTo>
                  <a:cubicBezTo>
                    <a:pt x="23982" y="3874"/>
                    <a:pt x="24297" y="3915"/>
                    <a:pt x="24604" y="3915"/>
                  </a:cubicBezTo>
                  <a:cubicBezTo>
                    <a:pt x="25232" y="3915"/>
                    <a:pt x="25830" y="3744"/>
                    <a:pt x="26442" y="3599"/>
                  </a:cubicBezTo>
                  <a:cubicBezTo>
                    <a:pt x="26552" y="3572"/>
                    <a:pt x="26708" y="3425"/>
                    <a:pt x="26712" y="3324"/>
                  </a:cubicBezTo>
                  <a:cubicBezTo>
                    <a:pt x="26735" y="2714"/>
                    <a:pt x="26726" y="2104"/>
                    <a:pt x="26726" y="1504"/>
                  </a:cubicBezTo>
                  <a:lnTo>
                    <a:pt x="26726" y="1504"/>
                  </a:lnTo>
                  <a:cubicBezTo>
                    <a:pt x="25078" y="1633"/>
                    <a:pt x="23437" y="1709"/>
                    <a:pt x="21809" y="1709"/>
                  </a:cubicBezTo>
                  <a:cubicBezTo>
                    <a:pt x="17850" y="1709"/>
                    <a:pt x="13964" y="1257"/>
                    <a:pt x="10217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7" name="Google Shape;693;p26"/>
            <p:cNvSpPr/>
            <p:nvPr/>
          </p:nvSpPr>
          <p:spPr>
            <a:xfrm>
              <a:off x="1636600" y="1891675"/>
              <a:ext cx="407050" cy="107575"/>
            </a:xfrm>
            <a:custGeom>
              <a:avLst/>
              <a:gdLst/>
              <a:ahLst/>
              <a:cxnLst/>
              <a:rect l="l" t="t" r="r" b="b"/>
              <a:pathLst>
                <a:path w="16282" h="4303" extrusionOk="0">
                  <a:moveTo>
                    <a:pt x="908" y="0"/>
                  </a:moveTo>
                  <a:cubicBezTo>
                    <a:pt x="610" y="1077"/>
                    <a:pt x="335" y="2077"/>
                    <a:pt x="0" y="3273"/>
                  </a:cubicBezTo>
                  <a:cubicBezTo>
                    <a:pt x="4105" y="3595"/>
                    <a:pt x="8111" y="4302"/>
                    <a:pt x="12153" y="4302"/>
                  </a:cubicBezTo>
                  <a:cubicBezTo>
                    <a:pt x="13523" y="4302"/>
                    <a:pt x="14898" y="4221"/>
                    <a:pt x="16281" y="4016"/>
                  </a:cubicBezTo>
                  <a:cubicBezTo>
                    <a:pt x="16240" y="3580"/>
                    <a:pt x="16204" y="3145"/>
                    <a:pt x="16157" y="2714"/>
                  </a:cubicBezTo>
                  <a:cubicBezTo>
                    <a:pt x="16107" y="2264"/>
                    <a:pt x="16057" y="1816"/>
                    <a:pt x="16006" y="1399"/>
                  </a:cubicBezTo>
                  <a:cubicBezTo>
                    <a:pt x="15440" y="1403"/>
                    <a:pt x="14875" y="1406"/>
                    <a:pt x="14311" y="1406"/>
                  </a:cubicBezTo>
                  <a:cubicBezTo>
                    <a:pt x="9787" y="1406"/>
                    <a:pt x="5313" y="1223"/>
                    <a:pt x="90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8" name="Google Shape;694;p26"/>
            <p:cNvSpPr/>
            <p:nvPr/>
          </p:nvSpPr>
          <p:spPr>
            <a:xfrm>
              <a:off x="1981625" y="1215525"/>
              <a:ext cx="60875" cy="48925"/>
            </a:xfrm>
            <a:custGeom>
              <a:avLst/>
              <a:gdLst/>
              <a:ahLst/>
              <a:cxnLst/>
              <a:rect l="l" t="t" r="r" b="b"/>
              <a:pathLst>
                <a:path w="2435" h="1957" extrusionOk="0">
                  <a:moveTo>
                    <a:pt x="1140" y="1"/>
                  </a:moveTo>
                  <a:cubicBezTo>
                    <a:pt x="885" y="1"/>
                    <a:pt x="630" y="13"/>
                    <a:pt x="377" y="31"/>
                  </a:cubicBezTo>
                  <a:cubicBezTo>
                    <a:pt x="248" y="41"/>
                    <a:pt x="124" y="192"/>
                    <a:pt x="0" y="279"/>
                  </a:cubicBezTo>
                  <a:cubicBezTo>
                    <a:pt x="120" y="366"/>
                    <a:pt x="234" y="503"/>
                    <a:pt x="362" y="522"/>
                  </a:cubicBezTo>
                  <a:cubicBezTo>
                    <a:pt x="702" y="573"/>
                    <a:pt x="1046" y="567"/>
                    <a:pt x="1481" y="586"/>
                  </a:cubicBezTo>
                  <a:cubicBezTo>
                    <a:pt x="1243" y="920"/>
                    <a:pt x="1031" y="1154"/>
                    <a:pt x="903" y="1429"/>
                  </a:cubicBezTo>
                  <a:cubicBezTo>
                    <a:pt x="845" y="1566"/>
                    <a:pt x="945" y="1778"/>
                    <a:pt x="968" y="1957"/>
                  </a:cubicBezTo>
                  <a:cubicBezTo>
                    <a:pt x="1132" y="1919"/>
                    <a:pt x="1357" y="1942"/>
                    <a:pt x="1454" y="1842"/>
                  </a:cubicBezTo>
                  <a:cubicBezTo>
                    <a:pt x="1722" y="1547"/>
                    <a:pt x="1962" y="1225"/>
                    <a:pt x="2169" y="884"/>
                  </a:cubicBezTo>
                  <a:cubicBezTo>
                    <a:pt x="2434" y="439"/>
                    <a:pt x="2256" y="77"/>
                    <a:pt x="1742" y="26"/>
                  </a:cubicBezTo>
                  <a:cubicBezTo>
                    <a:pt x="1542" y="8"/>
                    <a:pt x="1341" y="1"/>
                    <a:pt x="1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9" name="Google Shape;695;p26"/>
            <p:cNvSpPr/>
            <p:nvPr/>
          </p:nvSpPr>
          <p:spPr>
            <a:xfrm>
              <a:off x="1665250" y="1805275"/>
              <a:ext cx="368550" cy="99825"/>
            </a:xfrm>
            <a:custGeom>
              <a:avLst/>
              <a:gdLst/>
              <a:ahLst/>
              <a:cxnLst/>
              <a:rect l="l" t="t" r="r" b="b"/>
              <a:pathLst>
                <a:path w="14742" h="3993" extrusionOk="0">
                  <a:moveTo>
                    <a:pt x="1027" y="0"/>
                  </a:moveTo>
                  <a:cubicBezTo>
                    <a:pt x="675" y="953"/>
                    <a:pt x="335" y="1870"/>
                    <a:pt x="0" y="2779"/>
                  </a:cubicBezTo>
                  <a:cubicBezTo>
                    <a:pt x="4295" y="3746"/>
                    <a:pt x="8567" y="3992"/>
                    <a:pt x="12893" y="3992"/>
                  </a:cubicBezTo>
                  <a:cubicBezTo>
                    <a:pt x="13508" y="3992"/>
                    <a:pt x="14124" y="3987"/>
                    <a:pt x="14742" y="3978"/>
                  </a:cubicBezTo>
                  <a:cubicBezTo>
                    <a:pt x="14673" y="3177"/>
                    <a:pt x="14613" y="2493"/>
                    <a:pt x="14549" y="1761"/>
                  </a:cubicBezTo>
                  <a:cubicBezTo>
                    <a:pt x="13918" y="1761"/>
                    <a:pt x="13303" y="1792"/>
                    <a:pt x="12698" y="1792"/>
                  </a:cubicBezTo>
                  <a:cubicBezTo>
                    <a:pt x="12328" y="1792"/>
                    <a:pt x="11961" y="1780"/>
                    <a:pt x="11597" y="1742"/>
                  </a:cubicBezTo>
                  <a:cubicBezTo>
                    <a:pt x="9306" y="1504"/>
                    <a:pt x="7028" y="1170"/>
                    <a:pt x="4740" y="890"/>
                  </a:cubicBezTo>
                  <a:cubicBezTo>
                    <a:pt x="3480" y="738"/>
                    <a:pt x="2192" y="729"/>
                    <a:pt x="1027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0" name="Google Shape;696;p26"/>
            <p:cNvSpPr/>
            <p:nvPr/>
          </p:nvSpPr>
          <p:spPr>
            <a:xfrm>
              <a:off x="1696650" y="1734125"/>
              <a:ext cx="330950" cy="94650"/>
            </a:xfrm>
            <a:custGeom>
              <a:avLst/>
              <a:gdLst/>
              <a:ahLst/>
              <a:cxnLst/>
              <a:rect l="l" t="t" r="r" b="b"/>
              <a:pathLst>
                <a:path w="13238" h="3786" extrusionOk="0">
                  <a:moveTo>
                    <a:pt x="546" y="0"/>
                  </a:moveTo>
                  <a:cubicBezTo>
                    <a:pt x="385" y="683"/>
                    <a:pt x="198" y="1462"/>
                    <a:pt x="0" y="2269"/>
                  </a:cubicBezTo>
                  <a:cubicBezTo>
                    <a:pt x="1686" y="2926"/>
                    <a:pt x="8994" y="3786"/>
                    <a:pt x="12043" y="3786"/>
                  </a:cubicBezTo>
                  <a:cubicBezTo>
                    <a:pt x="12609" y="3786"/>
                    <a:pt x="13029" y="3756"/>
                    <a:pt x="13238" y="3690"/>
                  </a:cubicBezTo>
                  <a:lnTo>
                    <a:pt x="13238" y="2141"/>
                  </a:lnTo>
                  <a:lnTo>
                    <a:pt x="12674" y="2140"/>
                  </a:lnTo>
                  <a:cubicBezTo>
                    <a:pt x="10593" y="2108"/>
                    <a:pt x="8507" y="2081"/>
                    <a:pt x="6427" y="2039"/>
                  </a:cubicBezTo>
                  <a:cubicBezTo>
                    <a:pt x="6174" y="2035"/>
                    <a:pt x="5840" y="2026"/>
                    <a:pt x="5693" y="1875"/>
                  </a:cubicBezTo>
                  <a:cubicBezTo>
                    <a:pt x="5111" y="1283"/>
                    <a:pt x="4323" y="1490"/>
                    <a:pt x="3667" y="1247"/>
                  </a:cubicBezTo>
                  <a:cubicBezTo>
                    <a:pt x="2613" y="867"/>
                    <a:pt x="1586" y="417"/>
                    <a:pt x="54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1" name="Google Shape;697;p26"/>
            <p:cNvSpPr/>
            <p:nvPr/>
          </p:nvSpPr>
          <p:spPr>
            <a:xfrm>
              <a:off x="1824425" y="2190850"/>
              <a:ext cx="217050" cy="708000"/>
            </a:xfrm>
            <a:custGeom>
              <a:avLst/>
              <a:gdLst/>
              <a:ahLst/>
              <a:cxnLst/>
              <a:rect l="l" t="t" r="r" b="b"/>
              <a:pathLst>
                <a:path w="8682" h="28320" extrusionOk="0">
                  <a:moveTo>
                    <a:pt x="8682" y="1"/>
                  </a:moveTo>
                  <a:lnTo>
                    <a:pt x="8682" y="1"/>
                  </a:lnTo>
                  <a:cubicBezTo>
                    <a:pt x="7650" y="56"/>
                    <a:pt x="6706" y="120"/>
                    <a:pt x="5761" y="148"/>
                  </a:cubicBezTo>
                  <a:cubicBezTo>
                    <a:pt x="5721" y="149"/>
                    <a:pt x="5681" y="149"/>
                    <a:pt x="5641" y="149"/>
                  </a:cubicBezTo>
                  <a:cubicBezTo>
                    <a:pt x="5194" y="149"/>
                    <a:pt x="4747" y="87"/>
                    <a:pt x="4302" y="87"/>
                  </a:cubicBezTo>
                  <a:cubicBezTo>
                    <a:pt x="4263" y="87"/>
                    <a:pt x="4223" y="87"/>
                    <a:pt x="4184" y="89"/>
                  </a:cubicBezTo>
                  <a:cubicBezTo>
                    <a:pt x="3782" y="96"/>
                    <a:pt x="3369" y="233"/>
                    <a:pt x="2980" y="233"/>
                  </a:cubicBezTo>
                  <a:cubicBezTo>
                    <a:pt x="2890" y="233"/>
                    <a:pt x="2800" y="225"/>
                    <a:pt x="2713" y="207"/>
                  </a:cubicBezTo>
                  <a:cubicBezTo>
                    <a:pt x="2574" y="179"/>
                    <a:pt x="2448" y="166"/>
                    <a:pt x="2333" y="166"/>
                  </a:cubicBezTo>
                  <a:cubicBezTo>
                    <a:pt x="1538" y="166"/>
                    <a:pt x="1266" y="791"/>
                    <a:pt x="1022" y="1467"/>
                  </a:cubicBezTo>
                  <a:cubicBezTo>
                    <a:pt x="912" y="1770"/>
                    <a:pt x="876" y="2110"/>
                    <a:pt x="857" y="2435"/>
                  </a:cubicBezTo>
                  <a:cubicBezTo>
                    <a:pt x="701" y="5236"/>
                    <a:pt x="577" y="8036"/>
                    <a:pt x="407" y="10832"/>
                  </a:cubicBezTo>
                  <a:cubicBezTo>
                    <a:pt x="60" y="16488"/>
                    <a:pt x="0" y="22153"/>
                    <a:pt x="119" y="27814"/>
                  </a:cubicBezTo>
                  <a:cubicBezTo>
                    <a:pt x="127" y="28147"/>
                    <a:pt x="219" y="28320"/>
                    <a:pt x="538" y="28320"/>
                  </a:cubicBezTo>
                  <a:cubicBezTo>
                    <a:pt x="554" y="28320"/>
                    <a:pt x="570" y="28319"/>
                    <a:pt x="586" y="28318"/>
                  </a:cubicBezTo>
                  <a:cubicBezTo>
                    <a:pt x="2132" y="28231"/>
                    <a:pt x="3671" y="28148"/>
                    <a:pt x="5111" y="28070"/>
                  </a:cubicBezTo>
                  <a:cubicBezTo>
                    <a:pt x="5661" y="24724"/>
                    <a:pt x="6188" y="21493"/>
                    <a:pt x="6715" y="18262"/>
                  </a:cubicBezTo>
                  <a:cubicBezTo>
                    <a:pt x="5198" y="17698"/>
                    <a:pt x="4368" y="16456"/>
                    <a:pt x="4456" y="14847"/>
                  </a:cubicBezTo>
                  <a:cubicBezTo>
                    <a:pt x="4580" y="12565"/>
                    <a:pt x="5684" y="11158"/>
                    <a:pt x="7828" y="10621"/>
                  </a:cubicBezTo>
                  <a:cubicBezTo>
                    <a:pt x="8112" y="7087"/>
                    <a:pt x="8398" y="3530"/>
                    <a:pt x="8682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2" name="Google Shape;698;p26"/>
            <p:cNvSpPr/>
            <p:nvPr/>
          </p:nvSpPr>
          <p:spPr>
            <a:xfrm>
              <a:off x="1889850" y="1564300"/>
              <a:ext cx="119075" cy="53200"/>
            </a:xfrm>
            <a:custGeom>
              <a:avLst/>
              <a:gdLst/>
              <a:ahLst/>
              <a:cxnLst/>
              <a:rect l="l" t="t" r="r" b="b"/>
              <a:pathLst>
                <a:path w="4763" h="2128" extrusionOk="0">
                  <a:moveTo>
                    <a:pt x="175" y="1"/>
                  </a:moveTo>
                  <a:cubicBezTo>
                    <a:pt x="19" y="1032"/>
                    <a:pt x="0" y="1160"/>
                    <a:pt x="894" y="1403"/>
                  </a:cubicBezTo>
                  <a:cubicBezTo>
                    <a:pt x="2118" y="1732"/>
                    <a:pt x="3387" y="1879"/>
                    <a:pt x="4763" y="2127"/>
                  </a:cubicBezTo>
                  <a:cubicBezTo>
                    <a:pt x="4634" y="1673"/>
                    <a:pt x="4580" y="1408"/>
                    <a:pt x="4479" y="1160"/>
                  </a:cubicBezTo>
                  <a:cubicBezTo>
                    <a:pt x="4418" y="1018"/>
                    <a:pt x="4290" y="834"/>
                    <a:pt x="4162" y="807"/>
                  </a:cubicBezTo>
                  <a:cubicBezTo>
                    <a:pt x="2851" y="523"/>
                    <a:pt x="1532" y="270"/>
                    <a:pt x="175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3" name="Google Shape;699;p26"/>
            <p:cNvSpPr/>
            <p:nvPr/>
          </p:nvSpPr>
          <p:spPr>
            <a:xfrm>
              <a:off x="1842525" y="1184300"/>
              <a:ext cx="45300" cy="61975"/>
            </a:xfrm>
            <a:custGeom>
              <a:avLst/>
              <a:gdLst/>
              <a:ahLst/>
              <a:cxnLst/>
              <a:rect l="l" t="t" r="r" b="b"/>
              <a:pathLst>
                <a:path w="1812" h="2479" extrusionOk="0">
                  <a:moveTo>
                    <a:pt x="630" y="0"/>
                  </a:moveTo>
                  <a:cubicBezTo>
                    <a:pt x="505" y="0"/>
                    <a:pt x="388" y="23"/>
                    <a:pt x="307" y="74"/>
                  </a:cubicBezTo>
                  <a:cubicBezTo>
                    <a:pt x="133" y="189"/>
                    <a:pt x="0" y="551"/>
                    <a:pt x="37" y="771"/>
                  </a:cubicBezTo>
                  <a:cubicBezTo>
                    <a:pt x="101" y="1170"/>
                    <a:pt x="276" y="1564"/>
                    <a:pt x="468" y="1931"/>
                  </a:cubicBezTo>
                  <a:cubicBezTo>
                    <a:pt x="603" y="2190"/>
                    <a:pt x="808" y="2479"/>
                    <a:pt x="1087" y="2479"/>
                  </a:cubicBezTo>
                  <a:cubicBezTo>
                    <a:pt x="1159" y="2479"/>
                    <a:pt x="1235" y="2460"/>
                    <a:pt x="1315" y="2417"/>
                  </a:cubicBezTo>
                  <a:cubicBezTo>
                    <a:pt x="1582" y="2275"/>
                    <a:pt x="1715" y="1881"/>
                    <a:pt x="1811" y="1738"/>
                  </a:cubicBezTo>
                  <a:cubicBezTo>
                    <a:pt x="1765" y="936"/>
                    <a:pt x="1618" y="381"/>
                    <a:pt x="1059" y="93"/>
                  </a:cubicBezTo>
                  <a:cubicBezTo>
                    <a:pt x="945" y="35"/>
                    <a:pt x="782" y="0"/>
                    <a:pt x="6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4" name="Google Shape;700;p26"/>
            <p:cNvSpPr/>
            <p:nvPr/>
          </p:nvSpPr>
          <p:spPr>
            <a:xfrm>
              <a:off x="1788350" y="1298350"/>
              <a:ext cx="82025" cy="80100"/>
            </a:xfrm>
            <a:custGeom>
              <a:avLst/>
              <a:gdLst/>
              <a:ahLst/>
              <a:cxnLst/>
              <a:rect l="l" t="t" r="r" b="b"/>
              <a:pathLst>
                <a:path w="3281" h="3204" extrusionOk="0">
                  <a:moveTo>
                    <a:pt x="1551" y="0"/>
                  </a:moveTo>
                  <a:cubicBezTo>
                    <a:pt x="1542" y="0"/>
                    <a:pt x="1534" y="0"/>
                    <a:pt x="1526" y="0"/>
                  </a:cubicBezTo>
                  <a:cubicBezTo>
                    <a:pt x="646" y="5"/>
                    <a:pt x="22" y="756"/>
                    <a:pt x="9" y="1819"/>
                  </a:cubicBezTo>
                  <a:cubicBezTo>
                    <a:pt x="0" y="2616"/>
                    <a:pt x="646" y="3203"/>
                    <a:pt x="1536" y="3203"/>
                  </a:cubicBezTo>
                  <a:cubicBezTo>
                    <a:pt x="2548" y="3199"/>
                    <a:pt x="3272" y="2512"/>
                    <a:pt x="3276" y="1545"/>
                  </a:cubicBezTo>
                  <a:cubicBezTo>
                    <a:pt x="3281" y="612"/>
                    <a:pt x="2595" y="0"/>
                    <a:pt x="155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5" name="Google Shape;701;p26"/>
            <p:cNvSpPr/>
            <p:nvPr/>
          </p:nvSpPr>
          <p:spPr>
            <a:xfrm>
              <a:off x="1787875" y="1139275"/>
              <a:ext cx="69350" cy="65075"/>
            </a:xfrm>
            <a:custGeom>
              <a:avLst/>
              <a:gdLst/>
              <a:ahLst/>
              <a:cxnLst/>
              <a:rect l="l" t="t" r="r" b="b"/>
              <a:pathLst>
                <a:path w="2774" h="2603" extrusionOk="0">
                  <a:moveTo>
                    <a:pt x="1902" y="1"/>
                  </a:moveTo>
                  <a:cubicBezTo>
                    <a:pt x="1040" y="1"/>
                    <a:pt x="0" y="1317"/>
                    <a:pt x="207" y="2137"/>
                  </a:cubicBezTo>
                  <a:cubicBezTo>
                    <a:pt x="276" y="2408"/>
                    <a:pt x="491" y="2603"/>
                    <a:pt x="705" y="2603"/>
                  </a:cubicBezTo>
                  <a:cubicBezTo>
                    <a:pt x="788" y="2603"/>
                    <a:pt x="870" y="2573"/>
                    <a:pt x="945" y="2508"/>
                  </a:cubicBezTo>
                  <a:cubicBezTo>
                    <a:pt x="1490" y="2037"/>
                    <a:pt x="2035" y="1536"/>
                    <a:pt x="2457" y="954"/>
                  </a:cubicBezTo>
                  <a:cubicBezTo>
                    <a:pt x="2773" y="519"/>
                    <a:pt x="2420" y="1"/>
                    <a:pt x="19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6" name="Google Shape;702;p26"/>
            <p:cNvSpPr/>
            <p:nvPr/>
          </p:nvSpPr>
          <p:spPr>
            <a:xfrm>
              <a:off x="1688050" y="1526225"/>
              <a:ext cx="195400" cy="233475"/>
            </a:xfrm>
            <a:custGeom>
              <a:avLst/>
              <a:gdLst/>
              <a:ahLst/>
              <a:cxnLst/>
              <a:rect l="l" t="t" r="r" b="b"/>
              <a:pathLst>
                <a:path w="7816" h="9339" extrusionOk="0">
                  <a:moveTo>
                    <a:pt x="2907" y="1"/>
                  </a:moveTo>
                  <a:cubicBezTo>
                    <a:pt x="2600" y="1"/>
                    <a:pt x="2311" y="123"/>
                    <a:pt x="2054" y="376"/>
                  </a:cubicBezTo>
                  <a:cubicBezTo>
                    <a:pt x="982" y="1422"/>
                    <a:pt x="454" y="2737"/>
                    <a:pt x="266" y="4177"/>
                  </a:cubicBezTo>
                  <a:cubicBezTo>
                    <a:pt x="1" y="6226"/>
                    <a:pt x="482" y="6922"/>
                    <a:pt x="2210" y="7940"/>
                  </a:cubicBezTo>
                  <a:cubicBezTo>
                    <a:pt x="3205" y="8527"/>
                    <a:pt x="4351" y="8861"/>
                    <a:pt x="5496" y="9338"/>
                  </a:cubicBezTo>
                  <a:cubicBezTo>
                    <a:pt x="6289" y="6730"/>
                    <a:pt x="7050" y="4200"/>
                    <a:pt x="7816" y="1684"/>
                  </a:cubicBezTo>
                  <a:cubicBezTo>
                    <a:pt x="7064" y="1363"/>
                    <a:pt x="6505" y="1092"/>
                    <a:pt x="5923" y="886"/>
                  </a:cubicBezTo>
                  <a:cubicBezTo>
                    <a:pt x="5043" y="579"/>
                    <a:pt x="4158" y="299"/>
                    <a:pt x="3260" y="52"/>
                  </a:cubicBezTo>
                  <a:cubicBezTo>
                    <a:pt x="3140" y="18"/>
                    <a:pt x="3022" y="1"/>
                    <a:pt x="290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7" name="Google Shape;703;p26"/>
            <p:cNvSpPr/>
            <p:nvPr/>
          </p:nvSpPr>
          <p:spPr>
            <a:xfrm>
              <a:off x="1363200" y="2803350"/>
              <a:ext cx="237325" cy="176700"/>
            </a:xfrm>
            <a:custGeom>
              <a:avLst/>
              <a:gdLst/>
              <a:ahLst/>
              <a:cxnLst/>
              <a:rect l="l" t="t" r="r" b="b"/>
              <a:pathLst>
                <a:path w="9493" h="7068" extrusionOk="0">
                  <a:moveTo>
                    <a:pt x="729" y="0"/>
                  </a:moveTo>
                  <a:cubicBezTo>
                    <a:pt x="542" y="701"/>
                    <a:pt x="349" y="1513"/>
                    <a:pt x="106" y="2310"/>
                  </a:cubicBezTo>
                  <a:cubicBezTo>
                    <a:pt x="1" y="2668"/>
                    <a:pt x="37" y="2915"/>
                    <a:pt x="372" y="3089"/>
                  </a:cubicBezTo>
                  <a:cubicBezTo>
                    <a:pt x="1499" y="3690"/>
                    <a:pt x="2604" y="4327"/>
                    <a:pt x="3754" y="4872"/>
                  </a:cubicBezTo>
                  <a:cubicBezTo>
                    <a:pt x="4763" y="5348"/>
                    <a:pt x="5817" y="5725"/>
                    <a:pt x="6857" y="6128"/>
                  </a:cubicBezTo>
                  <a:cubicBezTo>
                    <a:pt x="7697" y="6454"/>
                    <a:pt x="8550" y="6756"/>
                    <a:pt x="9397" y="7067"/>
                  </a:cubicBezTo>
                  <a:cubicBezTo>
                    <a:pt x="9429" y="7008"/>
                    <a:pt x="9461" y="6953"/>
                    <a:pt x="9493" y="6894"/>
                  </a:cubicBezTo>
                  <a:cubicBezTo>
                    <a:pt x="8558" y="5968"/>
                    <a:pt x="7618" y="5051"/>
                    <a:pt x="6697" y="4116"/>
                  </a:cubicBezTo>
                  <a:cubicBezTo>
                    <a:pt x="5918" y="3328"/>
                    <a:pt x="5061" y="2594"/>
                    <a:pt x="4621" y="1526"/>
                  </a:cubicBezTo>
                  <a:cubicBezTo>
                    <a:pt x="4580" y="1425"/>
                    <a:pt x="4451" y="1334"/>
                    <a:pt x="4341" y="1297"/>
                  </a:cubicBezTo>
                  <a:cubicBezTo>
                    <a:pt x="3117" y="848"/>
                    <a:pt x="1884" y="413"/>
                    <a:pt x="729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</p:grpSp>
      <p:sp>
        <p:nvSpPr>
          <p:cNvPr id="172" name="Google Shape;709;p27"/>
          <p:cNvSpPr/>
          <p:nvPr/>
        </p:nvSpPr>
        <p:spPr>
          <a:xfrm>
            <a:off x="537506" y="2933798"/>
            <a:ext cx="2722069" cy="2527227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r>
              <a:rPr lang="en-US" sz="3600" dirty="0"/>
              <a:t>NHẬN XÉT CỦA MỌI NGƯỜI</a:t>
            </a:r>
            <a:endParaRPr sz="3600" dirty="0"/>
          </a:p>
        </p:txBody>
      </p:sp>
      <p:sp>
        <p:nvSpPr>
          <p:cNvPr id="174" name="Google Shape;713;p27"/>
          <p:cNvSpPr/>
          <p:nvPr/>
        </p:nvSpPr>
        <p:spPr>
          <a:xfrm rot="5400000">
            <a:off x="538635" y="2773152"/>
            <a:ext cx="2719813" cy="2811435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 sz="1400"/>
          </a:p>
        </p:txBody>
      </p:sp>
      <p:sp>
        <p:nvSpPr>
          <p:cNvPr id="175" name="Google Shape;603;p25"/>
          <p:cNvSpPr txBox="1">
            <a:spLocks/>
          </p:cNvSpPr>
          <p:nvPr/>
        </p:nvSpPr>
        <p:spPr>
          <a:xfrm rot="21449933">
            <a:off x="6579940" y="1559245"/>
            <a:ext cx="1245600" cy="577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/>
          </a:p>
        </p:txBody>
      </p:sp>
      <p:grpSp>
        <p:nvGrpSpPr>
          <p:cNvPr id="91" name="Google Shape;866;p31"/>
          <p:cNvGrpSpPr/>
          <p:nvPr/>
        </p:nvGrpSpPr>
        <p:grpSpPr>
          <a:xfrm>
            <a:off x="5155184" y="3095381"/>
            <a:ext cx="3341545" cy="2645597"/>
            <a:chOff x="1146625" y="2025923"/>
            <a:chExt cx="1901098" cy="2324526"/>
          </a:xfrm>
        </p:grpSpPr>
        <p:sp>
          <p:nvSpPr>
            <p:cNvPr id="92" name="Google Shape;867;p31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3" name="Google Shape;868;p31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</p:grpSp>
      <p:sp>
        <p:nvSpPr>
          <p:cNvPr id="95" name="Google Shape;879;p31"/>
          <p:cNvSpPr txBox="1">
            <a:spLocks noGrp="1"/>
          </p:cNvSpPr>
          <p:nvPr>
            <p:ph type="ctrTitle"/>
          </p:nvPr>
        </p:nvSpPr>
        <p:spPr>
          <a:xfrm>
            <a:off x="5801737" y="2883015"/>
            <a:ext cx="1992000" cy="7329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/>
          <a:p>
            <a:pPr algn="ctr"/>
            <a:r>
              <a:rPr lang="en" sz="1600" dirty="0">
                <a:latin typeface="Comfortaa Regular" panose="020B0604020202020204" charset="0"/>
              </a:rPr>
              <a:t>Ưu điểm</a:t>
            </a:r>
            <a:endParaRPr sz="1600" dirty="0">
              <a:latin typeface="Comfortaa Regular" panose="020B0604020202020204" charset="0"/>
            </a:endParaRPr>
          </a:p>
        </p:txBody>
      </p:sp>
      <p:grpSp>
        <p:nvGrpSpPr>
          <p:cNvPr id="96" name="Google Shape;872;p31"/>
          <p:cNvGrpSpPr/>
          <p:nvPr/>
        </p:nvGrpSpPr>
        <p:grpSpPr>
          <a:xfrm>
            <a:off x="8940754" y="3104246"/>
            <a:ext cx="3041857" cy="2636731"/>
            <a:chOff x="6096275" y="2025923"/>
            <a:chExt cx="1901098" cy="2324526"/>
          </a:xfrm>
        </p:grpSpPr>
        <p:sp>
          <p:nvSpPr>
            <p:cNvPr id="97" name="Google Shape;873;p31"/>
            <p:cNvSpPr/>
            <p:nvPr/>
          </p:nvSpPr>
          <p:spPr>
            <a:xfrm>
              <a:off x="609627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8" name="Google Shape;874;p31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400"/>
            </a:p>
          </p:txBody>
        </p:sp>
      </p:grpSp>
      <p:sp>
        <p:nvSpPr>
          <p:cNvPr id="100" name="Google Shape;879;p31"/>
          <p:cNvSpPr txBox="1">
            <a:spLocks/>
          </p:cNvSpPr>
          <p:nvPr/>
        </p:nvSpPr>
        <p:spPr>
          <a:xfrm>
            <a:off x="9130101" y="2895119"/>
            <a:ext cx="247712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algn="ctr"/>
            <a:r>
              <a:rPr lang="en-US" sz="1600">
                <a:latin typeface="Comfortaa Regular" panose="020B0604020202020204" charset="0"/>
              </a:rPr>
              <a:t>Nhược </a:t>
            </a:r>
            <a:r>
              <a:rPr lang="vi-VN" sz="1600">
                <a:latin typeface="Comfortaa Regular" panose="020B0604020202020204" charset="0"/>
              </a:rPr>
              <a:t>điểm</a:t>
            </a:r>
          </a:p>
        </p:txBody>
      </p:sp>
      <p:sp>
        <p:nvSpPr>
          <p:cNvPr id="99" name="Google Shape;709;p27"/>
          <p:cNvSpPr/>
          <p:nvPr/>
        </p:nvSpPr>
        <p:spPr>
          <a:xfrm>
            <a:off x="3657601" y="369391"/>
            <a:ext cx="8140591" cy="1465379"/>
          </a:xfrm>
          <a:prstGeom prst="roundRect">
            <a:avLst>
              <a:gd name="adj" fmla="val 1394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PHIẾU HỌC TẬP SỐ 2 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9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7"/>
    </mc:Choice>
    <mc:Fallback xmlns="">
      <p:transition spd="slow" advTm="669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45288">
            <a:off x="-1056647" y="-686472"/>
            <a:ext cx="4644096" cy="46948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95;p37"/>
          <p:cNvSpPr/>
          <p:nvPr/>
        </p:nvSpPr>
        <p:spPr>
          <a:xfrm rot="10399795">
            <a:off x="790742" y="-190234"/>
            <a:ext cx="3007116" cy="4527028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073094"/>
              </p:ext>
            </p:extLst>
          </p:nvPr>
        </p:nvGraphicFramePr>
        <p:xfrm>
          <a:off x="99738" y="2383977"/>
          <a:ext cx="12192000" cy="354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471698" imgH="2518205" progId="Word.Document.12">
                  <p:embed/>
                </p:oleObj>
              </mc:Choice>
              <mc:Fallback>
                <p:oleObj name="Document" r:id="rId4" imgW="6471698" imgH="25182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738" y="2383977"/>
                        <a:ext cx="12192000" cy="3544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50755" y="762000"/>
            <a:ext cx="10040983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2-Gợi ý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mẫu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Kế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hoạch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bản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thân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4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8"/>
    </mc:Choice>
    <mc:Fallback xmlns="">
      <p:transition spd="slow" advTm="2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Comic Book Frames Background Template Stock Image - Image of flat,  retro: 358295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1515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5354" y="0"/>
            <a:ext cx="380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TRÒ CHƠI SẮM VAI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1525" y="584775"/>
            <a:ext cx="45458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</a:rPr>
              <a:t>Nhóm</a:t>
            </a:r>
            <a:r>
              <a:rPr lang="en-US" sz="2400" b="1" u="sng" dirty="0">
                <a:solidFill>
                  <a:srgbClr val="0070C0"/>
                </a:solidFill>
              </a:rPr>
              <a:t> 1,2</a:t>
            </a:r>
          </a:p>
          <a:p>
            <a:endParaRPr lang="en-US" sz="2400" dirty="0"/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1: </a:t>
            </a:r>
          </a:p>
          <a:p>
            <a:r>
              <a:rPr lang="en-US" sz="2400" dirty="0"/>
              <a:t>Mai </a:t>
            </a:r>
            <a:r>
              <a:rPr lang="en-US" sz="2400" dirty="0" err="1"/>
              <a:t>là</a:t>
            </a:r>
            <a:r>
              <a:rPr lang="en-US" sz="2400" dirty="0"/>
              <a:t> Hs </a:t>
            </a:r>
            <a:r>
              <a:rPr lang="en-US" sz="2400" dirty="0" err="1"/>
              <a:t>lớp</a:t>
            </a:r>
            <a:r>
              <a:rPr lang="en-US" sz="2400" dirty="0"/>
              <a:t> 6 </a:t>
            </a:r>
            <a:r>
              <a:rPr lang="en-US" sz="2400" dirty="0" err="1"/>
              <a:t>trường</a:t>
            </a:r>
            <a:r>
              <a:rPr lang="en-US" sz="2400" dirty="0"/>
              <a:t> THCS A. Mai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khả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ca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nhưng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khá</a:t>
            </a:r>
            <a:r>
              <a:rPr lang="en-US" sz="2400" dirty="0"/>
              <a:t> </a:t>
            </a:r>
            <a:r>
              <a:rPr lang="en-US" sz="2400" dirty="0" err="1"/>
              <a:t>nhút</a:t>
            </a:r>
            <a:r>
              <a:rPr lang="en-US" sz="2400" dirty="0"/>
              <a:t> </a:t>
            </a:r>
            <a:r>
              <a:rPr lang="en-US" sz="2400" dirty="0" err="1"/>
              <a:t>nhát</a:t>
            </a:r>
            <a:r>
              <a:rPr lang="en-US" sz="2400" dirty="0"/>
              <a:t>.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chào</a:t>
            </a:r>
            <a:r>
              <a:rPr lang="en-US" sz="2400" dirty="0"/>
              <a:t> </a:t>
            </a:r>
            <a:r>
              <a:rPr lang="en-US" sz="2400" dirty="0" err="1"/>
              <a:t>mừng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 20/11,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. </a:t>
            </a:r>
            <a:r>
              <a:rPr lang="en-US" sz="2400" dirty="0" err="1"/>
              <a:t>Hùng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Mai,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đăng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. </a:t>
            </a:r>
            <a:r>
              <a:rPr lang="en-US" sz="2400" dirty="0" err="1"/>
              <a:t>Tuy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, Mai </a:t>
            </a:r>
            <a:r>
              <a:rPr lang="en-US" sz="2400" dirty="0" err="1"/>
              <a:t>vẫn</a:t>
            </a:r>
            <a:r>
              <a:rPr lang="en-US" sz="2400" dirty="0"/>
              <a:t> </a:t>
            </a:r>
            <a:r>
              <a:rPr lang="en-US" sz="2400" dirty="0" err="1"/>
              <a:t>băn</a:t>
            </a:r>
            <a:r>
              <a:rPr lang="en-US" sz="2400" dirty="0"/>
              <a:t> </a:t>
            </a:r>
            <a:r>
              <a:rPr lang="en-US" sz="2400" dirty="0" err="1"/>
              <a:t>khoăn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: “Ở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hay </a:t>
            </a:r>
            <a:r>
              <a:rPr lang="en-US" sz="2400" dirty="0" err="1"/>
              <a:t>lắm</a:t>
            </a:r>
            <a:r>
              <a:rPr lang="en-US" sz="2400" dirty="0"/>
              <a:t>,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đâu</a:t>
            </a:r>
            <a:r>
              <a:rPr lang="en-US" sz="2400" dirty="0"/>
              <a:t>”.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Nếu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Hùng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em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nói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gì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với</a:t>
            </a:r>
            <a:r>
              <a:rPr lang="en-US" sz="2400" i="1" dirty="0">
                <a:solidFill>
                  <a:srgbClr val="FF0000"/>
                </a:solidFill>
              </a:rPr>
              <a:t> Mai?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0" y="555596"/>
            <a:ext cx="440218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</a:rPr>
              <a:t>Nhóm</a:t>
            </a:r>
            <a:r>
              <a:rPr lang="en-US" sz="2400" b="1" u="sng" dirty="0">
                <a:solidFill>
                  <a:srgbClr val="0070C0"/>
                </a:solidFill>
              </a:rPr>
              <a:t> 3,4</a:t>
            </a:r>
          </a:p>
          <a:p>
            <a:endParaRPr lang="en-US" sz="2400" dirty="0"/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2: </a:t>
            </a:r>
          </a:p>
          <a:p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Hs </a:t>
            </a:r>
            <a:r>
              <a:rPr lang="en-US" sz="2400" dirty="0" err="1"/>
              <a:t>giỏi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6A.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kĩ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. </a:t>
            </a:r>
            <a:r>
              <a:rPr lang="en-US" sz="2400" dirty="0" err="1"/>
              <a:t>Tuy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, </a:t>
            </a:r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ngại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đám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.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thuyết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, </a:t>
            </a:r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lắp</a:t>
            </a:r>
            <a:r>
              <a:rPr lang="en-US" sz="2400" dirty="0"/>
              <a:t> </a:t>
            </a:r>
            <a:r>
              <a:rPr lang="en-US" sz="2400" dirty="0" err="1"/>
              <a:t>bắp</a:t>
            </a:r>
            <a:r>
              <a:rPr lang="en-US" sz="2400" dirty="0"/>
              <a:t>,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run </a:t>
            </a:r>
            <a:r>
              <a:rPr lang="en-US" sz="2400" dirty="0" err="1"/>
              <a:t>rẩy</a:t>
            </a:r>
            <a:r>
              <a:rPr lang="en-US" sz="2400" dirty="0"/>
              <a:t> </a:t>
            </a:r>
            <a:r>
              <a:rPr lang="en-US" sz="2400" dirty="0" err="1"/>
              <a:t>dù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cẩn</a:t>
            </a:r>
            <a:r>
              <a:rPr lang="en-US" sz="2400" dirty="0"/>
              <a:t> </a:t>
            </a:r>
            <a:r>
              <a:rPr lang="en-US" sz="2400" dirty="0" err="1"/>
              <a:t>thận</a:t>
            </a:r>
            <a:r>
              <a:rPr lang="en-US" sz="2400" dirty="0"/>
              <a:t>.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Nếu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Tùng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em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khắc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phục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hạn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chế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này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như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thế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nào</a:t>
            </a:r>
            <a:r>
              <a:rPr lang="en-US" sz="2400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68" y="66972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BÀI 3: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88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6"/>
    </mc:Choice>
    <mc:Fallback xmlns="">
      <p:transition spd="slow" advTm="7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Du an nghe thu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4845" y="1188720"/>
            <a:ext cx="4140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err="1">
                <a:solidFill>
                  <a:srgbClr val="FF0000"/>
                </a:solidFill>
              </a:rPr>
              <a:t>Gợi</a:t>
            </a:r>
            <a:r>
              <a:rPr lang="en-US" sz="2400" i="1" u="sng" dirty="0">
                <a:solidFill>
                  <a:srgbClr val="FF0000"/>
                </a:solidFill>
              </a:rPr>
              <a:t> ý 1: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1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thú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,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1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1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(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hạc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, </a:t>
            </a:r>
            <a:r>
              <a:rPr lang="en-US" sz="2400" dirty="0" err="1"/>
              <a:t>sao</a:t>
            </a:r>
            <a:r>
              <a:rPr lang="en-US" sz="2400" dirty="0"/>
              <a:t>,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…)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hộp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Sau</a:t>
            </a:r>
            <a:r>
              <a:rPr lang="en-US" sz="2400" dirty="0"/>
              <a:t> 2 </a:t>
            </a:r>
            <a:r>
              <a:rPr lang="en-US" sz="2400" dirty="0" err="1"/>
              <a:t>tuần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, </a:t>
            </a:r>
            <a:r>
              <a:rPr lang="en-US" sz="2400" dirty="0" err="1"/>
              <a:t>xem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: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l</a:t>
            </a:r>
            <a:r>
              <a:rPr lang="vi-VN" sz="2400" dirty="0"/>
              <a:t>ò</a:t>
            </a:r>
            <a:r>
              <a:rPr lang="en-US" sz="2400" dirty="0" err="1"/>
              <a:t>ng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7703" y="91440"/>
            <a:ext cx="604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VẬN DỤNG</a:t>
            </a:r>
          </a:p>
        </p:txBody>
      </p:sp>
      <p:pic>
        <p:nvPicPr>
          <p:cNvPr id="1030" name="Picture 6" descr="lọ thủy tinh 500 con hạc giấy y hình lun. hình shop tự chụp nha các bạn.  Giá 300k nguyên hũ y hình. hàng có sẵn. thích h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3082"/>
          <a:stretch/>
        </p:blipFill>
        <p:spPr bwMode="auto">
          <a:xfrm>
            <a:off x="5733414" y="1410788"/>
            <a:ext cx="4970695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8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7"/>
    </mc:Choice>
    <mc:Fallback xmlns="">
      <p:transition spd="slow" advTm="40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1748" y="1218256"/>
            <a:ext cx="524576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2394920"/>
            <a:ext cx="2310063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uống</a:t>
            </a:r>
            <a:r>
              <a:rPr lang="en-US" sz="2000" dirty="0"/>
              <a:t> </a:t>
            </a:r>
            <a:r>
              <a:rPr lang="en-US" sz="2000" dirty="0" err="1"/>
              <a:t>trà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:</a:t>
            </a:r>
          </a:p>
        </p:txBody>
      </p:sp>
      <p:pic>
        <p:nvPicPr>
          <p:cNvPr id="2050" name="Picture 2" descr="C:\Users\C\Pictures\trà sữ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2" y="3273090"/>
            <a:ext cx="2310063" cy="18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03558" y="2394920"/>
            <a:ext cx="2622884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phim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endParaRPr lang="en-US" sz="2000" dirty="0"/>
          </a:p>
        </p:txBody>
      </p:sp>
      <p:pic>
        <p:nvPicPr>
          <p:cNvPr id="2051" name="Picture 3" descr="C:\Users\C\Pictures\hoạt hì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79" y="3244515"/>
            <a:ext cx="2165684" cy="185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17306" y="2375685"/>
            <a:ext cx="27271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bè</a:t>
            </a:r>
            <a:endParaRPr lang="en-US" sz="2000" dirty="0"/>
          </a:p>
        </p:txBody>
      </p:sp>
      <p:pic>
        <p:nvPicPr>
          <p:cNvPr id="2052" name="Picture 4" descr="C:\Users\C\Pictures\trò chuyện vui v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36" y="3273090"/>
            <a:ext cx="2727159" cy="182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28600" y="609127"/>
            <a:ext cx="2193758" cy="12554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C000"/>
                </a:solidFill>
              </a:rPr>
              <a:t>Gợi</a:t>
            </a:r>
            <a:r>
              <a:rPr lang="en-US" sz="4000" dirty="0">
                <a:solidFill>
                  <a:srgbClr val="FFC000"/>
                </a:solidFill>
              </a:rPr>
              <a:t> ý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170947" y="0"/>
            <a:ext cx="5390148" cy="647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4pPr>
            <a:lvl5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076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8"/>
    </mc:Choice>
    <mc:Fallback xmlns="">
      <p:transition spd="slow" advTm="1504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08" y="2312127"/>
            <a:ext cx="5904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>
                <a:solidFill>
                  <a:srgbClr val="FF0000"/>
                </a:solidFill>
              </a:rPr>
              <a:t>Gợi</a:t>
            </a:r>
            <a:r>
              <a:rPr lang="en-US" sz="2400" b="1" i="1" u="sng" dirty="0">
                <a:solidFill>
                  <a:srgbClr val="FF0000"/>
                </a:solidFill>
              </a:rPr>
              <a:t> ý 2:</a:t>
            </a:r>
          </a:p>
          <a:p>
            <a:r>
              <a:rPr lang="en-US" sz="2400" dirty="0" err="1"/>
              <a:t>Tưởng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giọng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hay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nghị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kế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, </a:t>
            </a:r>
            <a:r>
              <a:rPr lang="en-US" sz="2400" dirty="0" err="1"/>
              <a:t>suy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5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thác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. </a:t>
            </a:r>
          </a:p>
        </p:txBody>
      </p:sp>
      <p:pic>
        <p:nvPicPr>
          <p:cNvPr id="3074" name="Picture 2" descr="Những hình ảnh thắc m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1813725"/>
            <a:ext cx="4102825" cy="44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56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3"/>
    </mc:Choice>
    <mc:Fallback xmlns="">
      <p:transition spd="slow" advTm="2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1748" y="1218256"/>
            <a:ext cx="524576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2394920"/>
            <a:ext cx="2310063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la </a:t>
            </a:r>
            <a:r>
              <a:rPr lang="en-US" sz="2000" dirty="0" err="1"/>
              <a:t>rầy</a:t>
            </a:r>
            <a:r>
              <a:rPr lang="en-US" sz="2000" dirty="0"/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3558" y="2394920"/>
            <a:ext cx="2622884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Mọi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sai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117306" y="2375685"/>
            <a:ext cx="272715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vi-VN" sz="2000" dirty="0"/>
              <a:t>ba mẹ không cho chơi game</a:t>
            </a:r>
            <a:endParaRPr lang="en-US" sz="2000" dirty="0"/>
          </a:p>
        </p:txBody>
      </p:sp>
      <p:sp>
        <p:nvSpPr>
          <p:cNvPr id="8" name="Cloud Callout 7"/>
          <p:cNvSpPr/>
          <p:nvPr/>
        </p:nvSpPr>
        <p:spPr>
          <a:xfrm>
            <a:off x="228600" y="609127"/>
            <a:ext cx="2193758" cy="12554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C000"/>
                </a:solidFill>
              </a:rPr>
              <a:t>Gợi</a:t>
            </a:r>
            <a:r>
              <a:rPr lang="en-US" sz="4000" dirty="0">
                <a:solidFill>
                  <a:srgbClr val="FFC000"/>
                </a:solidFill>
              </a:rPr>
              <a:t> ý</a:t>
            </a:r>
          </a:p>
        </p:txBody>
      </p:sp>
      <p:pic>
        <p:nvPicPr>
          <p:cNvPr id="3074" name="Picture 2" descr="C:\Users\C\Pictures\ba mẹ 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90" y="3558337"/>
            <a:ext cx="232610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\Pictures\hieu s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9" y="3570369"/>
            <a:ext cx="2622884" cy="153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170947" y="0"/>
            <a:ext cx="5390148" cy="647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4pPr>
            <a:lvl5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KHỞI ĐỘNG</a:t>
            </a:r>
          </a:p>
        </p:txBody>
      </p:sp>
      <p:pic>
        <p:nvPicPr>
          <p:cNvPr id="2050" name="Picture 2" descr="C:\Users\COMPUTER 1\Pictures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16" y="3570370"/>
            <a:ext cx="2646948" cy="172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9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8"/>
    </mc:Choice>
    <mc:Fallback xmlns="">
      <p:transition spd="slow" advTm="1153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1748" y="1218256"/>
            <a:ext cx="524576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mạnh của 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2394920"/>
            <a:ext cx="2310063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dirty="0"/>
              <a:t>Hát hay</a:t>
            </a:r>
            <a:r>
              <a:rPr lang="en-US" sz="2000" dirty="0"/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3558" y="2394920"/>
            <a:ext cx="2622884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/>
              <a:t>Hòa đồng, cởi mở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117306" y="2375685"/>
            <a:ext cx="272715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000" dirty="0"/>
              <a:t>Thông minh, nhanh nhẹn</a:t>
            </a:r>
            <a:endParaRPr lang="en-US" sz="2000" dirty="0"/>
          </a:p>
        </p:txBody>
      </p:sp>
      <p:sp>
        <p:nvSpPr>
          <p:cNvPr id="8" name="Cloud Callout 7"/>
          <p:cNvSpPr/>
          <p:nvPr/>
        </p:nvSpPr>
        <p:spPr>
          <a:xfrm>
            <a:off x="228600" y="609127"/>
            <a:ext cx="2193758" cy="12554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C000"/>
                </a:solidFill>
              </a:rPr>
              <a:t>Gợi</a:t>
            </a:r>
            <a:r>
              <a:rPr lang="en-US" sz="4000" dirty="0">
                <a:solidFill>
                  <a:srgbClr val="FFC000"/>
                </a:solidFill>
              </a:rPr>
              <a:t> ý</a:t>
            </a:r>
          </a:p>
        </p:txBody>
      </p:sp>
      <p:pic>
        <p:nvPicPr>
          <p:cNvPr id="2" name="Picture 2" descr="C:\Users\C\Pictures\hát h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2" y="3191628"/>
            <a:ext cx="2310063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\Pictures\hòa đồ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8" y="3371850"/>
            <a:ext cx="2622884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C\Pictures\nhanh nhẹn thông m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306" y="3429000"/>
            <a:ext cx="272715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170947" y="0"/>
            <a:ext cx="5390148" cy="647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4pPr>
            <a:lvl5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279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"/>
    </mc:Choice>
    <mc:Fallback xmlns="">
      <p:transition spd="slow" advTm="1252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1748" y="1218256"/>
            <a:ext cx="524576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mà em cần cố gắng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2394920"/>
            <a:ext cx="2310063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vi-VN" sz="2000" dirty="0"/>
              <a:t>Nóng tính</a:t>
            </a:r>
            <a:r>
              <a:rPr lang="en-US" sz="2000" dirty="0"/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3558" y="2394920"/>
            <a:ext cx="2622884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/>
              <a:t>Hay quên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117306" y="2375685"/>
            <a:ext cx="272715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000" dirty="0"/>
              <a:t>Chưa tự lập</a:t>
            </a:r>
            <a:endParaRPr lang="en-US" sz="2000" dirty="0"/>
          </a:p>
        </p:txBody>
      </p:sp>
      <p:sp>
        <p:nvSpPr>
          <p:cNvPr id="8" name="Cloud Callout 7"/>
          <p:cNvSpPr/>
          <p:nvPr/>
        </p:nvSpPr>
        <p:spPr>
          <a:xfrm>
            <a:off x="228600" y="609127"/>
            <a:ext cx="2193758" cy="12554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C000"/>
                </a:solidFill>
              </a:rPr>
              <a:t>Gợi</a:t>
            </a:r>
            <a:r>
              <a:rPr lang="en-US" sz="4000" dirty="0">
                <a:solidFill>
                  <a:srgbClr val="FFC000"/>
                </a:solidFill>
              </a:rPr>
              <a:t> ý</a:t>
            </a:r>
          </a:p>
        </p:txBody>
      </p:sp>
      <p:pic>
        <p:nvPicPr>
          <p:cNvPr id="3074" name="Picture 2" descr="C:\Users\C\Pictures\nóng tí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0" y="3107656"/>
            <a:ext cx="2185486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\Pictures\hay quên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8" y="3217193"/>
            <a:ext cx="2735179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\Pictures\chưa tự lậ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39" y="2937208"/>
            <a:ext cx="2752725" cy="179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170947" y="0"/>
            <a:ext cx="5390148" cy="647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4pPr>
            <a:lvl5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279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"/>
    </mc:Choice>
    <mc:Fallback xmlns="">
      <p:transition spd="slow" advTm="89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1748" y="1218256"/>
            <a:ext cx="524576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 mơ của 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232" y="2394920"/>
            <a:ext cx="2886576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vi-VN" sz="2000" dirty="0"/>
              <a:t>Không còn dịch bệnh</a:t>
            </a:r>
            <a:r>
              <a:rPr lang="en-US" sz="2000" dirty="0"/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3558" y="2394920"/>
            <a:ext cx="3121192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000" dirty="0"/>
              <a:t>Họa sỹ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423610" y="2375685"/>
            <a:ext cx="211455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000" dirty="0"/>
              <a:t>Bác sỹ</a:t>
            </a:r>
            <a:endParaRPr lang="en-US" sz="2000" dirty="0"/>
          </a:p>
        </p:txBody>
      </p:sp>
      <p:sp>
        <p:nvSpPr>
          <p:cNvPr id="8" name="Cloud Callout 7"/>
          <p:cNvSpPr/>
          <p:nvPr/>
        </p:nvSpPr>
        <p:spPr>
          <a:xfrm>
            <a:off x="228600" y="609127"/>
            <a:ext cx="2193758" cy="125545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C000"/>
                </a:solidFill>
              </a:rPr>
              <a:t>Gợi</a:t>
            </a:r>
            <a:r>
              <a:rPr lang="en-US" sz="4000" dirty="0">
                <a:solidFill>
                  <a:srgbClr val="FFC000"/>
                </a:solidFill>
              </a:rPr>
              <a:t> ý</a:t>
            </a:r>
          </a:p>
        </p:txBody>
      </p:sp>
      <p:pic>
        <p:nvPicPr>
          <p:cNvPr id="4098" name="Picture 2" descr="C:\Users\C\Pictures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8" y="3330240"/>
            <a:ext cx="312119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\Pictures\tải xuống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2" y="3263565"/>
            <a:ext cx="2886576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\Pictures\bac s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10" y="3049252"/>
            <a:ext cx="2114550" cy="19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170947" y="0"/>
            <a:ext cx="5390148" cy="647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4pPr>
            <a:lvl5pPr defTabSz="457200">
              <a:defRPr sz="1600">
                <a:solidFill>
                  <a:schemeClr val="tx1"/>
                </a:solidFill>
                <a:latin typeface="Myriad Pro" pitchFamily="34" charset="0"/>
              </a:defRPr>
            </a:lvl5pPr>
            <a:lvl6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6pPr>
            <a:lvl7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7pPr>
            <a:lvl8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8pPr>
            <a:lvl9pPr defTabSz="457200" eaLnBrk="0" fontAlgn="base" hangingPunct="0">
              <a:lnSpc>
                <a:spcPct val="120000"/>
              </a:lnSpc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B050"/>
                </a:solidFill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550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0"/>
    </mc:Choice>
    <mc:Fallback xmlns="">
      <p:transition spd="slow" advTm="2754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ckground Powerpoint đẹp chuyên nghiệp tiện lợi cho công việ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44379" y="894368"/>
            <a:ext cx="4252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8153400" y="4919663"/>
            <a:ext cx="526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/>
              <a:t>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371600" y="1679198"/>
            <a:ext cx="4724400" cy="429577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Tình huống.bài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433" y="1152525"/>
            <a:ext cx="4900273" cy="4900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7292" y="208547"/>
            <a:ext cx="375610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KHÁM PHÁ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4"/>
    </mc:Choice>
    <mc:Fallback xmlns="">
      <p:transition spd="slow" advTm="11360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594" objId="2"/>
        <p14:stopEvt time="9280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nh viên, Trẻ em khung Kẹp nghệ thuật - Giáo dục trẻ em tin Nhắn tường png  tải về -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school children with blank paper vector 08 | Paper vector, Cartoon  school, Umbrella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0"/>
            <a:ext cx="6035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5211" y="1018903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mạnh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4023" y="849086"/>
            <a:ext cx="323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yếu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>
            <a:off x="568779" y="1776548"/>
            <a:ext cx="1815737" cy="139119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Lực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2953294" y="2606038"/>
            <a:ext cx="1919151" cy="1319349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Cởi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mở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hoà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587829" y="4167051"/>
            <a:ext cx="2207622" cy="1564418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ỉ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lười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7080069" y="1776548"/>
            <a:ext cx="2091145" cy="1489165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mĩm</a:t>
            </a:r>
            <a:r>
              <a:rPr lang="en-US" sz="2400" dirty="0">
                <a:solidFill>
                  <a:schemeClr val="tx1"/>
                </a:solidFill>
              </a:rPr>
              <a:t>, da </a:t>
            </a:r>
            <a:r>
              <a:rPr lang="en-US" sz="2400" dirty="0" err="1">
                <a:solidFill>
                  <a:schemeClr val="tx1"/>
                </a:solidFill>
              </a:rPr>
              <a:t>ngăm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9171214" y="3429000"/>
            <a:ext cx="2232660" cy="182226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Dễ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nóng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0337" y="0"/>
            <a:ext cx="324050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KHÁM PHÁ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1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47"/>
    </mc:Choice>
    <mc:Fallback xmlns="">
      <p:transition spd="slow" advTm="49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|5.6|2.5|3.1|5.8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7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0.6|0.6|0.9|1.3|2.3|4.2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1492</Words>
  <Application>Microsoft Office PowerPoint</Application>
  <PresentationFormat>Widescreen</PresentationFormat>
  <Paragraphs>161</Paragraphs>
  <Slides>30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Amazone</vt:lpstr>
      <vt:lpstr>Arial</vt:lpstr>
      <vt:lpstr>Arvo</vt:lpstr>
      <vt:lpstr>Calibri</vt:lpstr>
      <vt:lpstr>Calibri Light</vt:lpstr>
      <vt:lpstr>Comfortaa</vt:lpstr>
      <vt:lpstr>Comfortaa Regular</vt:lpstr>
      <vt:lpstr>Permanent Marker</vt:lpstr>
      <vt:lpstr>Segoe UI</vt:lpstr>
      <vt:lpstr>Symbol</vt:lpstr>
      <vt:lpstr>Times New Roman</vt:lpstr>
      <vt:lpstr>Wingdings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Ưu điểm</vt:lpstr>
      <vt:lpstr>Ưu điểm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89</cp:revision>
  <dcterms:created xsi:type="dcterms:W3CDTF">2021-07-16T03:17:10Z</dcterms:created>
  <dcterms:modified xsi:type="dcterms:W3CDTF">2022-12-02T22:27:17Z</dcterms:modified>
</cp:coreProperties>
</file>