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4" r:id="rId1"/>
  </p:sldMasterIdLst>
  <p:notesMasterIdLst>
    <p:notesMasterId r:id="rId11"/>
  </p:notesMasterIdLst>
  <p:sldIdLst>
    <p:sldId id="313" r:id="rId2"/>
    <p:sldId id="315" r:id="rId3"/>
    <p:sldId id="318" r:id="rId4"/>
    <p:sldId id="257" r:id="rId5"/>
    <p:sldId id="308" r:id="rId6"/>
    <p:sldId id="310" r:id="rId7"/>
    <p:sldId id="262" r:id="rId8"/>
    <p:sldId id="268" r:id="rId9"/>
    <p:sldId id="321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Gill Sans MT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D5B4EC3-8A7C-4E06-A724-4B7E46BE4B9A}">
  <a:tblStyle styleId="{4D5B4EC3-8A7C-4E06-A724-4B7E46BE4B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260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1a8945be4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1a8945be4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0" name="Google Shape;10070;gb1a8945be4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1" name="Google Shape;10071;gb1a8945be4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4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29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920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85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35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13225" y="2671646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713225" y="3297450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09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33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20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93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543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014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4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257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38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72" y="609017"/>
            <a:ext cx="4669868" cy="442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24" t="2505" r="7718" b="5795"/>
          <a:stretch/>
        </p:blipFill>
        <p:spPr>
          <a:xfrm>
            <a:off x="5234730" y="830424"/>
            <a:ext cx="3665989" cy="4313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571" y="925401"/>
            <a:ext cx="2257349" cy="442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792" y="2591636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3363" y="177282"/>
            <a:ext cx="498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23 + 24: VÙNG BẮC TRUNG BỘ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8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90" y="182863"/>
            <a:ext cx="343074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24" t="2505" r="7718" b="5795"/>
          <a:stretch/>
        </p:blipFill>
        <p:spPr>
          <a:xfrm>
            <a:off x="5234730" y="39773"/>
            <a:ext cx="3665989" cy="51037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255" y="2654089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236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200" y="253502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0" y="1146277"/>
            <a:ext cx="6765240" cy="3316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150" y="838500"/>
            <a:ext cx="6765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23.2.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tiêu chí phát triển dân cư, xã hội ở Bắc Trung Bộ và cả nước, năm 1999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179" y="4570665"/>
            <a:ext cx="881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23.2,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4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.loigiaihay.com/picture/2018/0507/hinh-232-dia-9-dd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3" y="820031"/>
            <a:ext cx="6219093" cy="38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539" y="112144"/>
            <a:ext cx="444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73" y="4659766"/>
            <a:ext cx="637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24.1.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Biểu đồ lương thực có hạt bình qu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đầu người, thời kì 1995-2002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466" y="112144"/>
            <a:ext cx="28187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24.1,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lương thực có hạt bình qu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đầu người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1995-2002.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chgiai.com/uploads/news/2019_10/luoc-do-kinh-te-vung-bac-trung-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8994" cy="49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42613" y="327063"/>
            <a:ext cx="2877424" cy="2911087"/>
          </a:xfrm>
          <a:custGeom>
            <a:avLst/>
            <a:gdLst>
              <a:gd name="T0" fmla="*/ 2147483646 w 3173"/>
              <a:gd name="T1" fmla="*/ 2147483646 h 3017"/>
              <a:gd name="T2" fmla="*/ 2147483646 w 3173"/>
              <a:gd name="T3" fmla="*/ 0 h 3017"/>
              <a:gd name="T4" fmla="*/ 2147483646 w 3173"/>
              <a:gd name="T5" fmla="*/ 2147483646 h 3017"/>
              <a:gd name="T6" fmla="*/ 2147483646 w 3173"/>
              <a:gd name="T7" fmla="*/ 2147483646 h 3017"/>
              <a:gd name="T8" fmla="*/ 2147483646 w 3173"/>
              <a:gd name="T9" fmla="*/ 2147483646 h 3017"/>
              <a:gd name="T10" fmla="*/ 2147483646 w 3173"/>
              <a:gd name="T11" fmla="*/ 2147483646 h 3017"/>
              <a:gd name="T12" fmla="*/ 2147483646 w 3173"/>
              <a:gd name="T13" fmla="*/ 2147483646 h 3017"/>
              <a:gd name="T14" fmla="*/ 2147483646 w 3173"/>
              <a:gd name="T15" fmla="*/ 2147483646 h 3017"/>
              <a:gd name="T16" fmla="*/ 2147483646 w 3173"/>
              <a:gd name="T17" fmla="*/ 2147483646 h 3017"/>
              <a:gd name="T18" fmla="*/ 2147483646 w 3173"/>
              <a:gd name="T19" fmla="*/ 2147483646 h 3017"/>
              <a:gd name="T20" fmla="*/ 2147483646 w 3173"/>
              <a:gd name="T21" fmla="*/ 2147483646 h 3017"/>
              <a:gd name="T22" fmla="*/ 2147483646 w 3173"/>
              <a:gd name="T23" fmla="*/ 2147483646 h 3017"/>
              <a:gd name="T24" fmla="*/ 2147483646 w 3173"/>
              <a:gd name="T25" fmla="*/ 2147483646 h 3017"/>
              <a:gd name="T26" fmla="*/ 2147483646 w 3173"/>
              <a:gd name="T27" fmla="*/ 2147483646 h 3017"/>
              <a:gd name="T28" fmla="*/ 2147483646 w 3173"/>
              <a:gd name="T29" fmla="*/ 2147483646 h 3017"/>
              <a:gd name="T30" fmla="*/ 2147483646 w 3173"/>
              <a:gd name="T31" fmla="*/ 2147483646 h 3017"/>
              <a:gd name="T32" fmla="*/ 2147483646 w 3173"/>
              <a:gd name="T33" fmla="*/ 2147483646 h 3017"/>
              <a:gd name="T34" fmla="*/ 2147483646 w 3173"/>
              <a:gd name="T35" fmla="*/ 2147483646 h 3017"/>
              <a:gd name="T36" fmla="*/ 2147483646 w 3173"/>
              <a:gd name="T37" fmla="*/ 2147483646 h 3017"/>
              <a:gd name="T38" fmla="*/ 2147483646 w 3173"/>
              <a:gd name="T39" fmla="*/ 2147483646 h 3017"/>
              <a:gd name="T40" fmla="*/ 2147483646 w 3173"/>
              <a:gd name="T41" fmla="*/ 2147483646 h 3017"/>
              <a:gd name="T42" fmla="*/ 2147483646 w 3173"/>
              <a:gd name="T43" fmla="*/ 2147483646 h 3017"/>
              <a:gd name="T44" fmla="*/ 2147483646 w 3173"/>
              <a:gd name="T45" fmla="*/ 2147483646 h 3017"/>
              <a:gd name="T46" fmla="*/ 2147483646 w 3173"/>
              <a:gd name="T47" fmla="*/ 2147483646 h 3017"/>
              <a:gd name="T48" fmla="*/ 2147483646 w 3173"/>
              <a:gd name="T49" fmla="*/ 2147483646 h 3017"/>
              <a:gd name="T50" fmla="*/ 2147483646 w 3173"/>
              <a:gd name="T51" fmla="*/ 2147483646 h 3017"/>
              <a:gd name="T52" fmla="*/ 2147483646 w 3173"/>
              <a:gd name="T53" fmla="*/ 2147483646 h 3017"/>
              <a:gd name="T54" fmla="*/ 2147483646 w 3173"/>
              <a:gd name="T55" fmla="*/ 2147483646 h 3017"/>
              <a:gd name="T56" fmla="*/ 2147483646 w 3173"/>
              <a:gd name="T57" fmla="*/ 2147483646 h 3017"/>
              <a:gd name="T58" fmla="*/ 2147483646 w 3173"/>
              <a:gd name="T59" fmla="*/ 2147483646 h 3017"/>
              <a:gd name="T60" fmla="*/ 2147483646 w 3173"/>
              <a:gd name="T61" fmla="*/ 2147483646 h 3017"/>
              <a:gd name="T62" fmla="*/ 2147483646 w 3173"/>
              <a:gd name="T63" fmla="*/ 2147483646 h 3017"/>
              <a:gd name="T64" fmla="*/ 2147483646 w 3173"/>
              <a:gd name="T65" fmla="*/ 2147483646 h 3017"/>
              <a:gd name="T66" fmla="*/ 2147483646 w 3173"/>
              <a:gd name="T67" fmla="*/ 2147483646 h 3017"/>
              <a:gd name="T68" fmla="*/ 2147483646 w 3173"/>
              <a:gd name="T69" fmla="*/ 2147483646 h 3017"/>
              <a:gd name="T70" fmla="*/ 2147483646 w 3173"/>
              <a:gd name="T71" fmla="*/ 2147483646 h 3017"/>
              <a:gd name="T72" fmla="*/ 2147483646 w 3173"/>
              <a:gd name="T73" fmla="*/ 2147483646 h 3017"/>
              <a:gd name="T74" fmla="*/ 2147483646 w 3173"/>
              <a:gd name="T75" fmla="*/ 2147483646 h 3017"/>
              <a:gd name="T76" fmla="*/ 2147483646 w 3173"/>
              <a:gd name="T77" fmla="*/ 2147483646 h 3017"/>
              <a:gd name="T78" fmla="*/ 2147483646 w 3173"/>
              <a:gd name="T79" fmla="*/ 2147483646 h 3017"/>
              <a:gd name="T80" fmla="*/ 2147483646 w 3173"/>
              <a:gd name="T81" fmla="*/ 2147483646 h 3017"/>
              <a:gd name="T82" fmla="*/ 2147483646 w 3173"/>
              <a:gd name="T83" fmla="*/ 2147483646 h 3017"/>
              <a:gd name="T84" fmla="*/ 2147483646 w 3173"/>
              <a:gd name="T85" fmla="*/ 2147483646 h 3017"/>
              <a:gd name="T86" fmla="*/ 2147483646 w 3173"/>
              <a:gd name="T87" fmla="*/ 2147483646 h 3017"/>
              <a:gd name="T88" fmla="*/ 2147483646 w 3173"/>
              <a:gd name="T89" fmla="*/ 2147483646 h 3017"/>
              <a:gd name="T90" fmla="*/ 2147483646 w 3173"/>
              <a:gd name="T91" fmla="*/ 2147483646 h 3017"/>
              <a:gd name="T92" fmla="*/ 2147483646 w 3173"/>
              <a:gd name="T93" fmla="*/ 2147483646 h 3017"/>
              <a:gd name="T94" fmla="*/ 2147483646 w 3173"/>
              <a:gd name="T95" fmla="*/ 2147483646 h 3017"/>
              <a:gd name="T96" fmla="*/ 2147483646 w 3173"/>
              <a:gd name="T97" fmla="*/ 2147483646 h 30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73"/>
              <a:gd name="T148" fmla="*/ 0 h 3017"/>
              <a:gd name="T149" fmla="*/ 3173 w 3173"/>
              <a:gd name="T150" fmla="*/ 3017 h 30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73" h="3017">
                <a:moveTo>
                  <a:pt x="1327" y="256"/>
                </a:moveTo>
                <a:cubicBezTo>
                  <a:pt x="1300" y="238"/>
                  <a:pt x="1268" y="199"/>
                  <a:pt x="1236" y="192"/>
                </a:cubicBezTo>
                <a:cubicBezTo>
                  <a:pt x="1197" y="183"/>
                  <a:pt x="1157" y="186"/>
                  <a:pt x="1117" y="183"/>
                </a:cubicBezTo>
                <a:cubicBezTo>
                  <a:pt x="1082" y="148"/>
                  <a:pt x="1028" y="131"/>
                  <a:pt x="980" y="119"/>
                </a:cubicBezTo>
                <a:cubicBezTo>
                  <a:pt x="966" y="105"/>
                  <a:pt x="960" y="83"/>
                  <a:pt x="943" y="73"/>
                </a:cubicBezTo>
                <a:cubicBezTo>
                  <a:pt x="910" y="53"/>
                  <a:pt x="870" y="49"/>
                  <a:pt x="833" y="36"/>
                </a:cubicBezTo>
                <a:cubicBezTo>
                  <a:pt x="823" y="32"/>
                  <a:pt x="816" y="22"/>
                  <a:pt x="806" y="18"/>
                </a:cubicBezTo>
                <a:cubicBezTo>
                  <a:pt x="788" y="10"/>
                  <a:pt x="751" y="0"/>
                  <a:pt x="751" y="0"/>
                </a:cubicBezTo>
                <a:cubicBezTo>
                  <a:pt x="616" y="5"/>
                  <a:pt x="540" y="8"/>
                  <a:pt x="422" y="27"/>
                </a:cubicBezTo>
                <a:cubicBezTo>
                  <a:pt x="400" y="50"/>
                  <a:pt x="360" y="70"/>
                  <a:pt x="394" y="110"/>
                </a:cubicBezTo>
                <a:cubicBezTo>
                  <a:pt x="405" y="122"/>
                  <a:pt x="425" y="122"/>
                  <a:pt x="440" y="128"/>
                </a:cubicBezTo>
                <a:cubicBezTo>
                  <a:pt x="504" y="120"/>
                  <a:pt x="560" y="103"/>
                  <a:pt x="623" y="91"/>
                </a:cubicBezTo>
                <a:cubicBezTo>
                  <a:pt x="601" y="25"/>
                  <a:pt x="569" y="52"/>
                  <a:pt x="641" y="9"/>
                </a:cubicBezTo>
                <a:cubicBezTo>
                  <a:pt x="713" y="27"/>
                  <a:pt x="788" y="32"/>
                  <a:pt x="852" y="73"/>
                </a:cubicBezTo>
                <a:cubicBezTo>
                  <a:pt x="840" y="79"/>
                  <a:pt x="829" y="91"/>
                  <a:pt x="815" y="91"/>
                </a:cubicBezTo>
                <a:cubicBezTo>
                  <a:pt x="753" y="91"/>
                  <a:pt x="798" y="44"/>
                  <a:pt x="760" y="100"/>
                </a:cubicBezTo>
                <a:cubicBezTo>
                  <a:pt x="779" y="158"/>
                  <a:pt x="789" y="155"/>
                  <a:pt x="852" y="174"/>
                </a:cubicBezTo>
                <a:cubicBezTo>
                  <a:pt x="901" y="206"/>
                  <a:pt x="901" y="232"/>
                  <a:pt x="852" y="265"/>
                </a:cubicBezTo>
                <a:cubicBezTo>
                  <a:pt x="834" y="262"/>
                  <a:pt x="815" y="262"/>
                  <a:pt x="797" y="256"/>
                </a:cubicBezTo>
                <a:cubicBezTo>
                  <a:pt x="786" y="253"/>
                  <a:pt x="778" y="245"/>
                  <a:pt x="769" y="238"/>
                </a:cubicBezTo>
                <a:cubicBezTo>
                  <a:pt x="762" y="233"/>
                  <a:pt x="759" y="222"/>
                  <a:pt x="751" y="219"/>
                </a:cubicBezTo>
                <a:cubicBezTo>
                  <a:pt x="728" y="210"/>
                  <a:pt x="678" y="201"/>
                  <a:pt x="678" y="201"/>
                </a:cubicBezTo>
                <a:cubicBezTo>
                  <a:pt x="681" y="192"/>
                  <a:pt x="693" y="182"/>
                  <a:pt x="687" y="174"/>
                </a:cubicBezTo>
                <a:cubicBezTo>
                  <a:pt x="679" y="164"/>
                  <a:pt x="662" y="169"/>
                  <a:pt x="650" y="164"/>
                </a:cubicBezTo>
                <a:cubicBezTo>
                  <a:pt x="631" y="156"/>
                  <a:pt x="614" y="146"/>
                  <a:pt x="596" y="137"/>
                </a:cubicBezTo>
                <a:cubicBezTo>
                  <a:pt x="587" y="140"/>
                  <a:pt x="571" y="137"/>
                  <a:pt x="568" y="146"/>
                </a:cubicBezTo>
                <a:cubicBezTo>
                  <a:pt x="560" y="174"/>
                  <a:pt x="627" y="190"/>
                  <a:pt x="632" y="192"/>
                </a:cubicBezTo>
                <a:cubicBezTo>
                  <a:pt x="633" y="193"/>
                  <a:pt x="688" y="236"/>
                  <a:pt x="678" y="256"/>
                </a:cubicBezTo>
                <a:cubicBezTo>
                  <a:pt x="674" y="265"/>
                  <a:pt x="659" y="262"/>
                  <a:pt x="650" y="265"/>
                </a:cubicBezTo>
                <a:cubicBezTo>
                  <a:pt x="641" y="256"/>
                  <a:pt x="633" y="245"/>
                  <a:pt x="623" y="238"/>
                </a:cubicBezTo>
                <a:cubicBezTo>
                  <a:pt x="615" y="233"/>
                  <a:pt x="596" y="218"/>
                  <a:pt x="596" y="228"/>
                </a:cubicBezTo>
                <a:cubicBezTo>
                  <a:pt x="596" y="266"/>
                  <a:pt x="709" y="272"/>
                  <a:pt x="724" y="274"/>
                </a:cubicBezTo>
                <a:cubicBezTo>
                  <a:pt x="733" y="271"/>
                  <a:pt x="745" y="272"/>
                  <a:pt x="751" y="265"/>
                </a:cubicBezTo>
                <a:cubicBezTo>
                  <a:pt x="759" y="255"/>
                  <a:pt x="748" y="226"/>
                  <a:pt x="760" y="228"/>
                </a:cubicBezTo>
                <a:cubicBezTo>
                  <a:pt x="779" y="232"/>
                  <a:pt x="785" y="258"/>
                  <a:pt x="797" y="274"/>
                </a:cubicBezTo>
                <a:cubicBezTo>
                  <a:pt x="804" y="283"/>
                  <a:pt x="810" y="292"/>
                  <a:pt x="815" y="302"/>
                </a:cubicBezTo>
                <a:cubicBezTo>
                  <a:pt x="819" y="311"/>
                  <a:pt x="819" y="321"/>
                  <a:pt x="824" y="329"/>
                </a:cubicBezTo>
                <a:cubicBezTo>
                  <a:pt x="837" y="349"/>
                  <a:pt x="856" y="364"/>
                  <a:pt x="870" y="384"/>
                </a:cubicBezTo>
                <a:cubicBezTo>
                  <a:pt x="878" y="395"/>
                  <a:pt x="879" y="411"/>
                  <a:pt x="888" y="420"/>
                </a:cubicBezTo>
                <a:cubicBezTo>
                  <a:pt x="906" y="438"/>
                  <a:pt x="939" y="435"/>
                  <a:pt x="961" y="448"/>
                </a:cubicBezTo>
                <a:cubicBezTo>
                  <a:pt x="1015" y="480"/>
                  <a:pt x="1073" y="522"/>
                  <a:pt x="1126" y="558"/>
                </a:cubicBezTo>
                <a:cubicBezTo>
                  <a:pt x="1065" y="603"/>
                  <a:pt x="1061" y="571"/>
                  <a:pt x="989" y="585"/>
                </a:cubicBezTo>
                <a:cubicBezTo>
                  <a:pt x="969" y="646"/>
                  <a:pt x="989" y="571"/>
                  <a:pt x="989" y="667"/>
                </a:cubicBezTo>
                <a:cubicBezTo>
                  <a:pt x="989" y="677"/>
                  <a:pt x="989" y="691"/>
                  <a:pt x="980" y="695"/>
                </a:cubicBezTo>
                <a:cubicBezTo>
                  <a:pt x="957" y="705"/>
                  <a:pt x="931" y="701"/>
                  <a:pt x="906" y="704"/>
                </a:cubicBezTo>
                <a:cubicBezTo>
                  <a:pt x="909" y="695"/>
                  <a:pt x="910" y="684"/>
                  <a:pt x="916" y="676"/>
                </a:cubicBezTo>
                <a:cubicBezTo>
                  <a:pt x="946" y="639"/>
                  <a:pt x="951" y="681"/>
                  <a:pt x="934" y="631"/>
                </a:cubicBezTo>
                <a:cubicBezTo>
                  <a:pt x="884" y="641"/>
                  <a:pt x="868" y="644"/>
                  <a:pt x="852" y="594"/>
                </a:cubicBezTo>
                <a:cubicBezTo>
                  <a:pt x="879" y="512"/>
                  <a:pt x="838" y="540"/>
                  <a:pt x="760" y="548"/>
                </a:cubicBezTo>
                <a:cubicBezTo>
                  <a:pt x="751" y="557"/>
                  <a:pt x="744" y="570"/>
                  <a:pt x="733" y="576"/>
                </a:cubicBezTo>
                <a:cubicBezTo>
                  <a:pt x="716" y="585"/>
                  <a:pt x="678" y="594"/>
                  <a:pt x="678" y="594"/>
                </a:cubicBezTo>
                <a:cubicBezTo>
                  <a:pt x="654" y="585"/>
                  <a:pt x="630" y="562"/>
                  <a:pt x="605" y="567"/>
                </a:cubicBezTo>
                <a:cubicBezTo>
                  <a:pt x="582" y="572"/>
                  <a:pt x="574" y="604"/>
                  <a:pt x="559" y="622"/>
                </a:cubicBezTo>
                <a:cubicBezTo>
                  <a:pt x="533" y="653"/>
                  <a:pt x="504" y="658"/>
                  <a:pt x="468" y="676"/>
                </a:cubicBezTo>
                <a:cubicBezTo>
                  <a:pt x="412" y="662"/>
                  <a:pt x="421" y="642"/>
                  <a:pt x="376" y="622"/>
                </a:cubicBezTo>
                <a:cubicBezTo>
                  <a:pt x="365" y="617"/>
                  <a:pt x="352" y="616"/>
                  <a:pt x="340" y="612"/>
                </a:cubicBezTo>
                <a:cubicBezTo>
                  <a:pt x="327" y="607"/>
                  <a:pt x="315" y="600"/>
                  <a:pt x="303" y="594"/>
                </a:cubicBezTo>
                <a:cubicBezTo>
                  <a:pt x="273" y="603"/>
                  <a:pt x="240" y="607"/>
                  <a:pt x="212" y="622"/>
                </a:cubicBezTo>
                <a:cubicBezTo>
                  <a:pt x="204" y="627"/>
                  <a:pt x="212" y="649"/>
                  <a:pt x="202" y="649"/>
                </a:cubicBezTo>
                <a:cubicBezTo>
                  <a:pt x="193" y="649"/>
                  <a:pt x="196" y="631"/>
                  <a:pt x="193" y="622"/>
                </a:cubicBezTo>
                <a:cubicBezTo>
                  <a:pt x="169" y="628"/>
                  <a:pt x="116" y="615"/>
                  <a:pt x="120" y="640"/>
                </a:cubicBezTo>
                <a:cubicBezTo>
                  <a:pt x="123" y="658"/>
                  <a:pt x="124" y="677"/>
                  <a:pt x="129" y="695"/>
                </a:cubicBezTo>
                <a:cubicBezTo>
                  <a:pt x="134" y="714"/>
                  <a:pt x="148" y="750"/>
                  <a:pt x="148" y="750"/>
                </a:cubicBezTo>
                <a:cubicBezTo>
                  <a:pt x="112" y="801"/>
                  <a:pt x="96" y="796"/>
                  <a:pt x="29" y="804"/>
                </a:cubicBezTo>
                <a:cubicBezTo>
                  <a:pt x="0" y="893"/>
                  <a:pt x="112" y="891"/>
                  <a:pt x="166" y="896"/>
                </a:cubicBezTo>
                <a:cubicBezTo>
                  <a:pt x="175" y="902"/>
                  <a:pt x="183" y="910"/>
                  <a:pt x="193" y="914"/>
                </a:cubicBezTo>
                <a:cubicBezTo>
                  <a:pt x="211" y="922"/>
                  <a:pt x="248" y="932"/>
                  <a:pt x="248" y="932"/>
                </a:cubicBezTo>
                <a:cubicBezTo>
                  <a:pt x="332" y="905"/>
                  <a:pt x="410" y="922"/>
                  <a:pt x="495" y="942"/>
                </a:cubicBezTo>
                <a:cubicBezTo>
                  <a:pt x="514" y="946"/>
                  <a:pt x="550" y="960"/>
                  <a:pt x="550" y="960"/>
                </a:cubicBezTo>
                <a:cubicBezTo>
                  <a:pt x="577" y="978"/>
                  <a:pt x="592" y="1014"/>
                  <a:pt x="623" y="1024"/>
                </a:cubicBezTo>
                <a:cubicBezTo>
                  <a:pt x="654" y="1034"/>
                  <a:pt x="683" y="1050"/>
                  <a:pt x="714" y="1060"/>
                </a:cubicBezTo>
                <a:cubicBezTo>
                  <a:pt x="774" y="1101"/>
                  <a:pt x="848" y="1117"/>
                  <a:pt x="916" y="1143"/>
                </a:cubicBezTo>
                <a:cubicBezTo>
                  <a:pt x="939" y="1201"/>
                  <a:pt x="930" y="1206"/>
                  <a:pt x="980" y="1243"/>
                </a:cubicBezTo>
                <a:cubicBezTo>
                  <a:pt x="983" y="1252"/>
                  <a:pt x="982" y="1264"/>
                  <a:pt x="989" y="1271"/>
                </a:cubicBezTo>
                <a:cubicBezTo>
                  <a:pt x="998" y="1281"/>
                  <a:pt x="1014" y="1281"/>
                  <a:pt x="1025" y="1289"/>
                </a:cubicBezTo>
                <a:cubicBezTo>
                  <a:pt x="1087" y="1333"/>
                  <a:pt x="1021" y="1304"/>
                  <a:pt x="1080" y="1326"/>
                </a:cubicBezTo>
                <a:cubicBezTo>
                  <a:pt x="1077" y="1341"/>
                  <a:pt x="1068" y="1356"/>
                  <a:pt x="1071" y="1371"/>
                </a:cubicBezTo>
                <a:cubicBezTo>
                  <a:pt x="1081" y="1417"/>
                  <a:pt x="1128" y="1415"/>
                  <a:pt x="1162" y="1426"/>
                </a:cubicBezTo>
                <a:cubicBezTo>
                  <a:pt x="1202" y="1479"/>
                  <a:pt x="1217" y="1469"/>
                  <a:pt x="1281" y="1490"/>
                </a:cubicBezTo>
                <a:cubicBezTo>
                  <a:pt x="1302" y="1510"/>
                  <a:pt x="1303" y="1547"/>
                  <a:pt x="1327" y="1563"/>
                </a:cubicBezTo>
                <a:cubicBezTo>
                  <a:pt x="1350" y="1579"/>
                  <a:pt x="1382" y="1576"/>
                  <a:pt x="1409" y="1582"/>
                </a:cubicBezTo>
                <a:cubicBezTo>
                  <a:pt x="1412" y="1603"/>
                  <a:pt x="1405" y="1629"/>
                  <a:pt x="1418" y="1646"/>
                </a:cubicBezTo>
                <a:cubicBezTo>
                  <a:pt x="1430" y="1661"/>
                  <a:pt x="1473" y="1664"/>
                  <a:pt x="1473" y="1664"/>
                </a:cubicBezTo>
                <a:cubicBezTo>
                  <a:pt x="1520" y="1655"/>
                  <a:pt x="1561" y="1645"/>
                  <a:pt x="1601" y="1618"/>
                </a:cubicBezTo>
                <a:cubicBezTo>
                  <a:pt x="1619" y="1621"/>
                  <a:pt x="1643" y="1614"/>
                  <a:pt x="1656" y="1627"/>
                </a:cubicBezTo>
                <a:cubicBezTo>
                  <a:pt x="1709" y="1680"/>
                  <a:pt x="1653" y="1715"/>
                  <a:pt x="1720" y="1737"/>
                </a:cubicBezTo>
                <a:cubicBezTo>
                  <a:pt x="1683" y="1749"/>
                  <a:pt x="1670" y="1741"/>
                  <a:pt x="1638" y="1719"/>
                </a:cubicBezTo>
                <a:cubicBezTo>
                  <a:pt x="1622" y="1766"/>
                  <a:pt x="1654" y="1763"/>
                  <a:pt x="1638" y="1810"/>
                </a:cubicBezTo>
                <a:cubicBezTo>
                  <a:pt x="1572" y="1799"/>
                  <a:pt x="1495" y="1797"/>
                  <a:pt x="1455" y="1737"/>
                </a:cubicBezTo>
                <a:cubicBezTo>
                  <a:pt x="1428" y="1821"/>
                  <a:pt x="1451" y="1797"/>
                  <a:pt x="1418" y="1764"/>
                </a:cubicBezTo>
                <a:cubicBezTo>
                  <a:pt x="1407" y="1753"/>
                  <a:pt x="1394" y="1746"/>
                  <a:pt x="1382" y="1737"/>
                </a:cubicBezTo>
                <a:cubicBezTo>
                  <a:pt x="1370" y="1740"/>
                  <a:pt x="1354" y="1737"/>
                  <a:pt x="1345" y="1746"/>
                </a:cubicBezTo>
                <a:cubicBezTo>
                  <a:pt x="1266" y="1825"/>
                  <a:pt x="1360" y="1787"/>
                  <a:pt x="1290" y="1810"/>
                </a:cubicBezTo>
                <a:cubicBezTo>
                  <a:pt x="1303" y="1835"/>
                  <a:pt x="1316" y="1876"/>
                  <a:pt x="1345" y="1892"/>
                </a:cubicBezTo>
                <a:cubicBezTo>
                  <a:pt x="1362" y="1901"/>
                  <a:pt x="1400" y="1911"/>
                  <a:pt x="1400" y="1911"/>
                </a:cubicBezTo>
                <a:cubicBezTo>
                  <a:pt x="1411" y="1928"/>
                  <a:pt x="1415" y="1950"/>
                  <a:pt x="1428" y="1966"/>
                </a:cubicBezTo>
                <a:cubicBezTo>
                  <a:pt x="1446" y="1988"/>
                  <a:pt x="1479" y="1993"/>
                  <a:pt x="1501" y="2011"/>
                </a:cubicBezTo>
                <a:cubicBezTo>
                  <a:pt x="1527" y="2032"/>
                  <a:pt x="1575" y="2076"/>
                  <a:pt x="1601" y="2103"/>
                </a:cubicBezTo>
                <a:cubicBezTo>
                  <a:pt x="1610" y="2100"/>
                  <a:pt x="1626" y="2103"/>
                  <a:pt x="1629" y="2094"/>
                </a:cubicBezTo>
                <a:cubicBezTo>
                  <a:pt x="1642" y="2056"/>
                  <a:pt x="1603" y="2032"/>
                  <a:pt x="1583" y="2011"/>
                </a:cubicBezTo>
                <a:cubicBezTo>
                  <a:pt x="1617" y="1910"/>
                  <a:pt x="1653" y="1960"/>
                  <a:pt x="1729" y="1975"/>
                </a:cubicBezTo>
                <a:cubicBezTo>
                  <a:pt x="1771" y="2002"/>
                  <a:pt x="1810" y="2017"/>
                  <a:pt x="1857" y="2030"/>
                </a:cubicBezTo>
                <a:cubicBezTo>
                  <a:pt x="1905" y="2061"/>
                  <a:pt x="1906" y="2116"/>
                  <a:pt x="1949" y="2139"/>
                </a:cubicBezTo>
                <a:cubicBezTo>
                  <a:pt x="1972" y="2151"/>
                  <a:pt x="1998" y="2158"/>
                  <a:pt x="2022" y="2167"/>
                </a:cubicBezTo>
                <a:cubicBezTo>
                  <a:pt x="1991" y="2197"/>
                  <a:pt x="1950" y="2220"/>
                  <a:pt x="2022" y="2276"/>
                </a:cubicBezTo>
                <a:cubicBezTo>
                  <a:pt x="2046" y="2295"/>
                  <a:pt x="2083" y="2283"/>
                  <a:pt x="2113" y="2286"/>
                </a:cubicBezTo>
                <a:cubicBezTo>
                  <a:pt x="2096" y="2303"/>
                  <a:pt x="2074" y="2313"/>
                  <a:pt x="2058" y="2331"/>
                </a:cubicBezTo>
                <a:cubicBezTo>
                  <a:pt x="1989" y="2409"/>
                  <a:pt x="2062" y="2373"/>
                  <a:pt x="1967" y="2404"/>
                </a:cubicBezTo>
                <a:cubicBezTo>
                  <a:pt x="1982" y="2459"/>
                  <a:pt x="1991" y="2531"/>
                  <a:pt x="2022" y="2578"/>
                </a:cubicBezTo>
                <a:cubicBezTo>
                  <a:pt x="2035" y="2618"/>
                  <a:pt x="2010" y="2666"/>
                  <a:pt x="2031" y="2688"/>
                </a:cubicBezTo>
                <a:cubicBezTo>
                  <a:pt x="2038" y="2695"/>
                  <a:pt x="2049" y="2693"/>
                  <a:pt x="2058" y="2697"/>
                </a:cubicBezTo>
                <a:cubicBezTo>
                  <a:pt x="2071" y="2702"/>
                  <a:pt x="2083" y="2709"/>
                  <a:pt x="2095" y="2715"/>
                </a:cubicBezTo>
                <a:cubicBezTo>
                  <a:pt x="2154" y="2705"/>
                  <a:pt x="2165" y="2700"/>
                  <a:pt x="2205" y="2660"/>
                </a:cubicBezTo>
                <a:cubicBezTo>
                  <a:pt x="2287" y="2683"/>
                  <a:pt x="2226" y="2684"/>
                  <a:pt x="2342" y="2697"/>
                </a:cubicBezTo>
                <a:cubicBezTo>
                  <a:pt x="2380" y="2710"/>
                  <a:pt x="2392" y="2721"/>
                  <a:pt x="2433" y="2670"/>
                </a:cubicBezTo>
                <a:cubicBezTo>
                  <a:pt x="2439" y="2663"/>
                  <a:pt x="2397" y="2656"/>
                  <a:pt x="2406" y="2660"/>
                </a:cubicBezTo>
                <a:cubicBezTo>
                  <a:pt x="2448" y="2680"/>
                  <a:pt x="2489" y="2688"/>
                  <a:pt x="2534" y="2697"/>
                </a:cubicBezTo>
                <a:cubicBezTo>
                  <a:pt x="2567" y="2719"/>
                  <a:pt x="2576" y="2741"/>
                  <a:pt x="2589" y="2779"/>
                </a:cubicBezTo>
                <a:cubicBezTo>
                  <a:pt x="2627" y="2722"/>
                  <a:pt x="2599" y="2783"/>
                  <a:pt x="2570" y="2724"/>
                </a:cubicBezTo>
                <a:cubicBezTo>
                  <a:pt x="2566" y="2715"/>
                  <a:pt x="2577" y="2706"/>
                  <a:pt x="2580" y="2697"/>
                </a:cubicBezTo>
                <a:cubicBezTo>
                  <a:pt x="2640" y="2709"/>
                  <a:pt x="2641" y="2710"/>
                  <a:pt x="2653" y="2770"/>
                </a:cubicBezTo>
                <a:cubicBezTo>
                  <a:pt x="2629" y="2779"/>
                  <a:pt x="2595" y="2777"/>
                  <a:pt x="2580" y="2798"/>
                </a:cubicBezTo>
                <a:cubicBezTo>
                  <a:pt x="2561" y="2825"/>
                  <a:pt x="2662" y="2852"/>
                  <a:pt x="2662" y="2852"/>
                </a:cubicBezTo>
                <a:cubicBezTo>
                  <a:pt x="2676" y="2894"/>
                  <a:pt x="2671" y="2910"/>
                  <a:pt x="2634" y="2935"/>
                </a:cubicBezTo>
                <a:cubicBezTo>
                  <a:pt x="2622" y="2927"/>
                  <a:pt x="2582" y="2907"/>
                  <a:pt x="2570" y="2889"/>
                </a:cubicBezTo>
                <a:cubicBezTo>
                  <a:pt x="2562" y="2878"/>
                  <a:pt x="2562" y="2862"/>
                  <a:pt x="2552" y="2852"/>
                </a:cubicBezTo>
                <a:cubicBezTo>
                  <a:pt x="2535" y="2835"/>
                  <a:pt x="2506" y="2832"/>
                  <a:pt x="2488" y="2816"/>
                </a:cubicBezTo>
                <a:cubicBezTo>
                  <a:pt x="2465" y="2796"/>
                  <a:pt x="2424" y="2752"/>
                  <a:pt x="2424" y="2752"/>
                </a:cubicBezTo>
                <a:cubicBezTo>
                  <a:pt x="2394" y="2797"/>
                  <a:pt x="2409" y="2844"/>
                  <a:pt x="2461" y="2862"/>
                </a:cubicBezTo>
                <a:cubicBezTo>
                  <a:pt x="2511" y="2912"/>
                  <a:pt x="2551" y="2916"/>
                  <a:pt x="2616" y="2935"/>
                </a:cubicBezTo>
                <a:cubicBezTo>
                  <a:pt x="2655" y="2960"/>
                  <a:pt x="2699" y="2971"/>
                  <a:pt x="2744" y="2980"/>
                </a:cubicBezTo>
                <a:cubicBezTo>
                  <a:pt x="2778" y="2987"/>
                  <a:pt x="2845" y="2999"/>
                  <a:pt x="2845" y="2999"/>
                </a:cubicBezTo>
                <a:cubicBezTo>
                  <a:pt x="2860" y="3005"/>
                  <a:pt x="2874" y="3017"/>
                  <a:pt x="2890" y="3017"/>
                </a:cubicBezTo>
                <a:cubicBezTo>
                  <a:pt x="2920" y="3017"/>
                  <a:pt x="2913" y="2930"/>
                  <a:pt x="2954" y="2916"/>
                </a:cubicBezTo>
                <a:cubicBezTo>
                  <a:pt x="2989" y="2904"/>
                  <a:pt x="3027" y="2904"/>
                  <a:pt x="3064" y="2898"/>
                </a:cubicBezTo>
                <a:cubicBezTo>
                  <a:pt x="3082" y="2895"/>
                  <a:pt x="3119" y="2889"/>
                  <a:pt x="3119" y="2889"/>
                </a:cubicBezTo>
                <a:cubicBezTo>
                  <a:pt x="3173" y="2871"/>
                  <a:pt x="3150" y="2833"/>
                  <a:pt x="3110" y="2816"/>
                </a:cubicBezTo>
                <a:cubicBezTo>
                  <a:pt x="3060" y="2795"/>
                  <a:pt x="2987" y="2793"/>
                  <a:pt x="2936" y="2788"/>
                </a:cubicBezTo>
                <a:cubicBezTo>
                  <a:pt x="2924" y="2770"/>
                  <a:pt x="2906" y="2755"/>
                  <a:pt x="2900" y="2734"/>
                </a:cubicBezTo>
                <a:cubicBezTo>
                  <a:pt x="2894" y="2712"/>
                  <a:pt x="2891" y="2687"/>
                  <a:pt x="2872" y="2670"/>
                </a:cubicBezTo>
                <a:cubicBezTo>
                  <a:pt x="2838" y="2641"/>
                  <a:pt x="2776" y="2635"/>
                  <a:pt x="2735" y="2615"/>
                </a:cubicBezTo>
                <a:cubicBezTo>
                  <a:pt x="2663" y="2539"/>
                  <a:pt x="2779" y="2650"/>
                  <a:pt x="2689" y="2606"/>
                </a:cubicBezTo>
                <a:cubicBezTo>
                  <a:pt x="2680" y="2602"/>
                  <a:pt x="2686" y="2586"/>
                  <a:pt x="2680" y="2578"/>
                </a:cubicBezTo>
                <a:cubicBezTo>
                  <a:pt x="2670" y="2564"/>
                  <a:pt x="2658" y="2552"/>
                  <a:pt x="2644" y="2542"/>
                </a:cubicBezTo>
                <a:cubicBezTo>
                  <a:pt x="2625" y="2528"/>
                  <a:pt x="2599" y="2527"/>
                  <a:pt x="2580" y="2514"/>
                </a:cubicBezTo>
                <a:cubicBezTo>
                  <a:pt x="2504" y="2464"/>
                  <a:pt x="2564" y="2489"/>
                  <a:pt x="2506" y="2468"/>
                </a:cubicBezTo>
                <a:cubicBezTo>
                  <a:pt x="2487" y="2392"/>
                  <a:pt x="2515" y="2460"/>
                  <a:pt x="2470" y="2423"/>
                </a:cubicBezTo>
                <a:cubicBezTo>
                  <a:pt x="2450" y="2406"/>
                  <a:pt x="2440" y="2380"/>
                  <a:pt x="2424" y="2359"/>
                </a:cubicBezTo>
                <a:cubicBezTo>
                  <a:pt x="2414" y="2329"/>
                  <a:pt x="2415" y="2294"/>
                  <a:pt x="2397" y="2267"/>
                </a:cubicBezTo>
                <a:cubicBezTo>
                  <a:pt x="2367" y="2222"/>
                  <a:pt x="2266" y="2225"/>
                  <a:pt x="2232" y="2222"/>
                </a:cubicBezTo>
                <a:cubicBezTo>
                  <a:pt x="2206" y="2212"/>
                  <a:pt x="2188" y="2208"/>
                  <a:pt x="2168" y="2185"/>
                </a:cubicBezTo>
                <a:cubicBezTo>
                  <a:pt x="2141" y="2153"/>
                  <a:pt x="2174" y="2149"/>
                  <a:pt x="2113" y="2130"/>
                </a:cubicBezTo>
                <a:cubicBezTo>
                  <a:pt x="2083" y="2071"/>
                  <a:pt x="2102" y="2075"/>
                  <a:pt x="2040" y="2039"/>
                </a:cubicBezTo>
                <a:cubicBezTo>
                  <a:pt x="2008" y="1991"/>
                  <a:pt x="2004" y="1968"/>
                  <a:pt x="1958" y="1947"/>
                </a:cubicBezTo>
                <a:cubicBezTo>
                  <a:pt x="1927" y="1933"/>
                  <a:pt x="1866" y="1902"/>
                  <a:pt x="1866" y="1902"/>
                </a:cubicBezTo>
                <a:cubicBezTo>
                  <a:pt x="1863" y="1893"/>
                  <a:pt x="1864" y="1881"/>
                  <a:pt x="1857" y="1874"/>
                </a:cubicBezTo>
                <a:cubicBezTo>
                  <a:pt x="1850" y="1867"/>
                  <a:pt x="1836" y="1872"/>
                  <a:pt x="1830" y="1865"/>
                </a:cubicBezTo>
                <a:cubicBezTo>
                  <a:pt x="1822" y="1855"/>
                  <a:pt x="1824" y="1840"/>
                  <a:pt x="1821" y="1828"/>
                </a:cubicBezTo>
                <a:cubicBezTo>
                  <a:pt x="1824" y="1819"/>
                  <a:pt x="1826" y="1810"/>
                  <a:pt x="1830" y="1801"/>
                </a:cubicBezTo>
                <a:cubicBezTo>
                  <a:pt x="1838" y="1785"/>
                  <a:pt x="1863" y="1772"/>
                  <a:pt x="1857" y="1755"/>
                </a:cubicBezTo>
                <a:cubicBezTo>
                  <a:pt x="1849" y="1732"/>
                  <a:pt x="1799" y="1718"/>
                  <a:pt x="1775" y="1710"/>
                </a:cubicBezTo>
                <a:cubicBezTo>
                  <a:pt x="1742" y="1676"/>
                  <a:pt x="1707" y="1671"/>
                  <a:pt x="1665" y="1646"/>
                </a:cubicBezTo>
                <a:cubicBezTo>
                  <a:pt x="1619" y="1583"/>
                  <a:pt x="1594" y="1599"/>
                  <a:pt x="1510" y="1591"/>
                </a:cubicBezTo>
                <a:cubicBezTo>
                  <a:pt x="1481" y="1560"/>
                  <a:pt x="1451" y="1535"/>
                  <a:pt x="1428" y="1499"/>
                </a:cubicBezTo>
                <a:cubicBezTo>
                  <a:pt x="1387" y="1507"/>
                  <a:pt x="1357" y="1531"/>
                  <a:pt x="1318" y="1518"/>
                </a:cubicBezTo>
                <a:cubicBezTo>
                  <a:pt x="1289" y="1488"/>
                  <a:pt x="1305" y="1477"/>
                  <a:pt x="1263" y="1463"/>
                </a:cubicBezTo>
                <a:cubicBezTo>
                  <a:pt x="1259" y="1455"/>
                  <a:pt x="1245" y="1403"/>
                  <a:pt x="1217" y="1417"/>
                </a:cubicBezTo>
                <a:cubicBezTo>
                  <a:pt x="1198" y="1427"/>
                  <a:pt x="1193" y="1463"/>
                  <a:pt x="1172" y="1463"/>
                </a:cubicBezTo>
                <a:cubicBezTo>
                  <a:pt x="1154" y="1463"/>
                  <a:pt x="1192" y="1433"/>
                  <a:pt x="1199" y="1417"/>
                </a:cubicBezTo>
                <a:cubicBezTo>
                  <a:pt x="1207" y="1399"/>
                  <a:pt x="1217" y="1362"/>
                  <a:pt x="1217" y="1362"/>
                </a:cubicBezTo>
                <a:cubicBezTo>
                  <a:pt x="1156" y="1270"/>
                  <a:pt x="1252" y="1401"/>
                  <a:pt x="1162" y="1326"/>
                </a:cubicBezTo>
                <a:cubicBezTo>
                  <a:pt x="1086" y="1263"/>
                  <a:pt x="1194" y="1306"/>
                  <a:pt x="1117" y="1280"/>
                </a:cubicBezTo>
                <a:cubicBezTo>
                  <a:pt x="1102" y="1265"/>
                  <a:pt x="1083" y="1252"/>
                  <a:pt x="1071" y="1234"/>
                </a:cubicBezTo>
                <a:cubicBezTo>
                  <a:pt x="1050" y="1203"/>
                  <a:pt x="1042" y="1170"/>
                  <a:pt x="1007" y="1152"/>
                </a:cubicBezTo>
                <a:cubicBezTo>
                  <a:pt x="976" y="1137"/>
                  <a:pt x="923" y="1137"/>
                  <a:pt x="897" y="1134"/>
                </a:cubicBezTo>
                <a:cubicBezTo>
                  <a:pt x="927" y="1104"/>
                  <a:pt x="959" y="1090"/>
                  <a:pt x="989" y="1060"/>
                </a:cubicBezTo>
                <a:cubicBezTo>
                  <a:pt x="1003" y="1025"/>
                  <a:pt x="1006" y="1006"/>
                  <a:pt x="1034" y="978"/>
                </a:cubicBezTo>
                <a:cubicBezTo>
                  <a:pt x="1063" y="949"/>
                  <a:pt x="1084" y="939"/>
                  <a:pt x="1108" y="905"/>
                </a:cubicBezTo>
                <a:cubicBezTo>
                  <a:pt x="1126" y="830"/>
                  <a:pt x="1153" y="810"/>
                  <a:pt x="1226" y="786"/>
                </a:cubicBezTo>
                <a:cubicBezTo>
                  <a:pt x="1292" y="723"/>
                  <a:pt x="1269" y="821"/>
                  <a:pt x="1290" y="850"/>
                </a:cubicBezTo>
                <a:cubicBezTo>
                  <a:pt x="1300" y="864"/>
                  <a:pt x="1315" y="875"/>
                  <a:pt x="1327" y="887"/>
                </a:cubicBezTo>
                <a:cubicBezTo>
                  <a:pt x="1345" y="884"/>
                  <a:pt x="1367" y="889"/>
                  <a:pt x="1382" y="878"/>
                </a:cubicBezTo>
                <a:cubicBezTo>
                  <a:pt x="1392" y="871"/>
                  <a:pt x="1391" y="854"/>
                  <a:pt x="1391" y="841"/>
                </a:cubicBezTo>
                <a:cubicBezTo>
                  <a:pt x="1391" y="799"/>
                  <a:pt x="1382" y="769"/>
                  <a:pt x="1373" y="731"/>
                </a:cubicBezTo>
                <a:cubicBezTo>
                  <a:pt x="1383" y="682"/>
                  <a:pt x="1382" y="673"/>
                  <a:pt x="1428" y="658"/>
                </a:cubicBezTo>
                <a:cubicBezTo>
                  <a:pt x="1432" y="653"/>
                  <a:pt x="1477" y="597"/>
                  <a:pt x="1473" y="585"/>
                </a:cubicBezTo>
                <a:cubicBezTo>
                  <a:pt x="1469" y="572"/>
                  <a:pt x="1449" y="573"/>
                  <a:pt x="1437" y="567"/>
                </a:cubicBezTo>
                <a:cubicBezTo>
                  <a:pt x="1407" y="609"/>
                  <a:pt x="1396" y="604"/>
                  <a:pt x="1345" y="594"/>
                </a:cubicBezTo>
                <a:cubicBezTo>
                  <a:pt x="1279" y="550"/>
                  <a:pt x="1300" y="578"/>
                  <a:pt x="1272" y="521"/>
                </a:cubicBezTo>
                <a:cubicBezTo>
                  <a:pt x="1275" y="503"/>
                  <a:pt x="1274" y="483"/>
                  <a:pt x="1281" y="466"/>
                </a:cubicBezTo>
                <a:cubicBezTo>
                  <a:pt x="1295" y="429"/>
                  <a:pt x="1394" y="432"/>
                  <a:pt x="1409" y="430"/>
                </a:cubicBezTo>
                <a:cubicBezTo>
                  <a:pt x="1377" y="396"/>
                  <a:pt x="1326" y="402"/>
                  <a:pt x="1281" y="393"/>
                </a:cubicBezTo>
                <a:cubicBezTo>
                  <a:pt x="1230" y="341"/>
                  <a:pt x="1252" y="362"/>
                  <a:pt x="1217" y="329"/>
                </a:cubicBezTo>
                <a:cubicBezTo>
                  <a:pt x="1214" y="317"/>
                  <a:pt x="1211" y="304"/>
                  <a:pt x="1208" y="292"/>
                </a:cubicBezTo>
                <a:cubicBezTo>
                  <a:pt x="1205" y="283"/>
                  <a:pt x="1195" y="273"/>
                  <a:pt x="1199" y="265"/>
                </a:cubicBezTo>
                <a:cubicBezTo>
                  <a:pt x="1203" y="257"/>
                  <a:pt x="1217" y="259"/>
                  <a:pt x="1226" y="256"/>
                </a:cubicBezTo>
                <a:cubicBezTo>
                  <a:pt x="1322" y="265"/>
                  <a:pt x="1296" y="287"/>
                  <a:pt x="1327" y="256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8994" y="327063"/>
            <a:ext cx="499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24.3,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1606" y="1333849"/>
            <a:ext cx="48823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Phòng chống lũ quét.</a:t>
            </a:r>
          </a:p>
          <a:p>
            <a:pPr>
              <a:lnSpc>
                <a:spcPct val="150000"/>
              </a:lnSpc>
            </a:pP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Hạn chế nạn cát lấn, cát bay.</a:t>
            </a:r>
          </a:p>
          <a:p>
            <a:pPr>
              <a:lnSpc>
                <a:spcPct val="150000"/>
              </a:lnSpc>
            </a:pP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Hạn chế tác hại của gió phơn tây nam và bão lũ.</a:t>
            </a:r>
          </a:p>
          <a:p>
            <a:pPr>
              <a:lnSpc>
                <a:spcPct val="150000"/>
              </a:lnSpc>
            </a:pP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môi trường sinh thái.</a:t>
            </a:r>
            <a:b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4160" y="830456"/>
            <a:ext cx="471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22872"/>
              </p:ext>
            </p:extLst>
          </p:nvPr>
        </p:nvGraphicFramePr>
        <p:xfrm>
          <a:off x="755009" y="1328537"/>
          <a:ext cx="4706224" cy="2689790"/>
        </p:xfrm>
        <a:graphic>
          <a:graphicData uri="http://schemas.openxmlformats.org/drawingml/2006/table">
            <a:tbl>
              <a:tblPr>
                <a:tableStyleId>{4D5B4EC3-8A7C-4E06-A724-4B7E46BE4B9A}</a:tableStyleId>
              </a:tblPr>
              <a:tblGrid>
                <a:gridCol w="3603667">
                  <a:extLst>
                    <a:ext uri="{9D8B030D-6E8A-4147-A177-3AD203B41FA5}">
                      <a16:colId xmlns:a16="http://schemas.microsoft.com/office/drawing/2014/main" xmlns="" val="3410398208"/>
                    </a:ext>
                  </a:extLst>
                </a:gridCol>
                <a:gridCol w="1102557">
                  <a:extLst>
                    <a:ext uri="{9D8B030D-6E8A-4147-A177-3AD203B41FA5}">
                      <a16:colId xmlns:a16="http://schemas.microsoft.com/office/drawing/2014/main" xmlns="" val="4022091063"/>
                    </a:ext>
                  </a:extLst>
                </a:gridCol>
              </a:tblGrid>
              <a:tr h="325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Cả nước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100,0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71700687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Trung du và miền núi Bắc Bộ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02821861"/>
                  </a:ext>
                </a:extLst>
              </a:tr>
              <a:tr h="408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Đồng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bằng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sông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Hồng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21,8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2139269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Bắc Trung Bộ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2,7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06978925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Duyên hải Nam Trung Bộ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5,5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21063559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Tây Nguyên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22757682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Đông</a:t>
                      </a:r>
                      <a:r>
                        <a:rPr lang="en-US" sz="1300" dirty="0">
                          <a:effectLst/>
                        </a:rPr>
                        <a:t> Nam </a:t>
                      </a:r>
                      <a:r>
                        <a:rPr lang="en-US" sz="1300" dirty="0" err="1">
                          <a:effectLst/>
                        </a:rPr>
                        <a:t>Bộ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52,2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72342118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Đồng bằng sông Cửu Long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10,5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714492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2310" y="787177"/>
            <a:ext cx="550998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2009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%)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47" y="4140131"/>
            <a:ext cx="796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310" y="102972"/>
            <a:ext cx="2106667" cy="545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3" name="Google Shape;8693;p34"/>
          <p:cNvGrpSpPr/>
          <p:nvPr/>
        </p:nvGrpSpPr>
        <p:grpSpPr>
          <a:xfrm>
            <a:off x="569552" y="1534673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https://img.loigiaihay.com/picture/2018/0507/hinh-233-dia-9-dd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7" y="671119"/>
            <a:ext cx="5836765" cy="39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47" y="4671129"/>
            <a:ext cx="590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Hình</a:t>
            </a:r>
            <a:r>
              <a:rPr lang="en-US" sz="1200" b="1" dirty="0"/>
              <a:t> 24.2</a:t>
            </a:r>
            <a:r>
              <a:rPr lang="en-US" sz="1200" dirty="0"/>
              <a:t>. </a:t>
            </a:r>
            <a:r>
              <a:rPr lang="en-US" sz="1200" dirty="0" err="1"/>
              <a:t>Biểu</a:t>
            </a:r>
            <a:r>
              <a:rPr lang="en-US" sz="1200" dirty="0"/>
              <a:t> </a:t>
            </a:r>
            <a:r>
              <a:rPr lang="en-US" sz="1200" dirty="0" err="1"/>
              <a:t>đồ</a:t>
            </a:r>
            <a:r>
              <a:rPr lang="en-US" sz="1200" dirty="0"/>
              <a:t> </a:t>
            </a:r>
            <a:r>
              <a:rPr lang="en-US" sz="1200" dirty="0" err="1"/>
              <a:t>giá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sản</a:t>
            </a:r>
            <a:r>
              <a:rPr lang="en-US" sz="1200" dirty="0"/>
              <a:t> </a:t>
            </a:r>
            <a:r>
              <a:rPr lang="en-US" sz="1200" dirty="0" err="1"/>
              <a:t>xuất</a:t>
            </a:r>
            <a:r>
              <a:rPr lang="en-US" sz="1200" dirty="0"/>
              <a:t> </a:t>
            </a:r>
            <a:r>
              <a:rPr lang="en-US" sz="1200" dirty="0" err="1"/>
              <a:t>công</a:t>
            </a:r>
            <a:r>
              <a:rPr lang="en-US" sz="1200" dirty="0"/>
              <a:t> </a:t>
            </a:r>
            <a:r>
              <a:rPr lang="en-US" sz="1200" dirty="0" err="1"/>
              <a:t>nghiệp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Bắc</a:t>
            </a:r>
            <a:r>
              <a:rPr lang="en-US" sz="1200" dirty="0"/>
              <a:t> </a:t>
            </a:r>
            <a:r>
              <a:rPr lang="en-US" sz="1200" dirty="0" err="1"/>
              <a:t>trung</a:t>
            </a:r>
            <a:r>
              <a:rPr lang="en-US" sz="1200" dirty="0"/>
              <a:t> </a:t>
            </a:r>
            <a:r>
              <a:rPr lang="en-US" sz="1200" dirty="0" err="1"/>
              <a:t>Bộ</a:t>
            </a:r>
            <a:r>
              <a:rPr lang="en-US" sz="1200" dirty="0"/>
              <a:t> </a:t>
            </a:r>
            <a:r>
              <a:rPr lang="en-US" sz="1200" dirty="0" err="1"/>
              <a:t>thời</a:t>
            </a:r>
            <a:r>
              <a:rPr lang="en-US" sz="1200" dirty="0"/>
              <a:t> </a:t>
            </a:r>
            <a:r>
              <a:rPr lang="en-US" sz="1200" dirty="0" err="1"/>
              <a:t>kì</a:t>
            </a:r>
            <a:r>
              <a:rPr lang="en-US" sz="1200" dirty="0"/>
              <a:t> 1995-2002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548" y="187701"/>
            <a:ext cx="8369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24.2,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800" i="1" dirty="0">
                <a:latin typeface="OpenSans"/>
              </a:rPr>
              <a:t>.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Picture 2" descr="https://sachgiai.com/uploads/news/2019_10/luoc-do-kinh-te-vung-bac-trung-b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" y="39290"/>
            <a:ext cx="4605556" cy="51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970" y="302004"/>
            <a:ext cx="3735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24.3, xác định vị trí các cơ sở khai thác khoáng sản: thiếc, crôm, titan, đá vôi.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2" name="Oval 6"/>
          <p:cNvSpPr>
            <a:spLocks noChangeArrowheads="1"/>
          </p:cNvSpPr>
          <p:nvPr/>
        </p:nvSpPr>
        <p:spPr bwMode="auto">
          <a:xfrm>
            <a:off x="1775464" y="1882214"/>
            <a:ext cx="338562" cy="3073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583" name="Oval 6"/>
          <p:cNvSpPr>
            <a:spLocks noChangeArrowheads="1"/>
          </p:cNvSpPr>
          <p:nvPr/>
        </p:nvSpPr>
        <p:spPr bwMode="auto">
          <a:xfrm>
            <a:off x="1218906" y="801583"/>
            <a:ext cx="314238" cy="335604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4" name="Oval 6"/>
          <p:cNvSpPr>
            <a:spLocks noChangeArrowheads="1"/>
          </p:cNvSpPr>
          <p:nvPr/>
        </p:nvSpPr>
        <p:spPr bwMode="auto">
          <a:xfrm>
            <a:off x="1270583" y="445224"/>
            <a:ext cx="364572" cy="36256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5" name="Oval 6"/>
          <p:cNvSpPr>
            <a:spLocks noChangeArrowheads="1"/>
          </p:cNvSpPr>
          <p:nvPr/>
        </p:nvSpPr>
        <p:spPr bwMode="auto">
          <a:xfrm>
            <a:off x="1311764" y="1060879"/>
            <a:ext cx="347794" cy="31043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6" name="Oval 6"/>
          <p:cNvSpPr>
            <a:spLocks noChangeArrowheads="1"/>
          </p:cNvSpPr>
          <p:nvPr/>
        </p:nvSpPr>
        <p:spPr bwMode="auto">
          <a:xfrm>
            <a:off x="785082" y="1082161"/>
            <a:ext cx="327171" cy="313844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 animBg="1"/>
      <p:bldP spid="583" grpId="0" animBg="1"/>
      <p:bldP spid="584" grpId="0" animBg="1"/>
      <p:bldP spid="585" grpId="0" animBg="1"/>
      <p:bldP spid="5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chgiai.com/uploads/news/2019_10/luoc-do-kinh-te-vung-bac-trung-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91" y="153293"/>
            <a:ext cx="3665027" cy="49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9628" y="153293"/>
            <a:ext cx="1569660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15" y="1975915"/>
            <a:ext cx="4802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vi-V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xác định các Quốc lộ 7, 8, 9 và nêu tầm quan trọng của các tuyến đường này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4121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452</Words>
  <Application>Microsoft Office PowerPoint</Application>
  <PresentationFormat>On-screen Show (16:9)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Muli</vt:lpstr>
      <vt:lpstr>Roboto</vt:lpstr>
      <vt:lpstr>Gill Sans MT</vt:lpstr>
      <vt:lpstr>OpenSans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30</cp:revision>
  <dcterms:modified xsi:type="dcterms:W3CDTF">2022-11-13T08:41:57Z</dcterms:modified>
</cp:coreProperties>
</file>