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941" r:id="rId2"/>
  </p:sldMasterIdLst>
  <p:notesMasterIdLst>
    <p:notesMasterId r:id="rId8"/>
  </p:notesMasterIdLst>
  <p:sldIdLst>
    <p:sldId id="256" r:id="rId3"/>
    <p:sldId id="271" r:id="rId4"/>
    <p:sldId id="273" r:id="rId5"/>
    <p:sldId id="276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9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8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66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24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04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98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81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0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81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DC4E-CFE1-4DE4-BA6A-B2F2775B3CE8}" type="datetime1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70894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DC4E-CFE1-4DE4-BA6A-B2F2775B3CE8}" type="datetime1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782704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DC4E-CFE1-4DE4-BA6A-B2F2775B3CE8}" type="datetime1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79816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DC4E-CFE1-4DE4-BA6A-B2F2775B3CE8}" type="datetime1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0369235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DC4E-CFE1-4DE4-BA6A-B2F2775B3CE8}" type="datetime1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41864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25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038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11/25/2022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55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11/25/2022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11/25/2022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11/25/2022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8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  <p:sldLayoutId id="214748395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59C671B-1B22-4141-A9C0-2E7941FDA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7B2F5A4B-FA0F-4625-82F7-1D3F11281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9ACB0BAE-722F-4C91-8C2A-44EF768E8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C3AC4D9F-59AC-421A-9FF3-C936CEC439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797BCE03-677D-4D65-A4D1-1FD721DD5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D007E5D0-0B4E-4094-988C-9917146C2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024DB804-C06B-4A0A-AC43-6BCCB7D76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B51DC17A-305E-486E-A527-5E8068E9E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B6CCA716-6D46-4523-BF96-FF1B0C5464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E632B09A-D30C-4268-B28B-ACD6127630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5FC839A4-228B-4EC0-8AF4-D8E38ECE6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A8FFB1A1-5BB5-4551-87CD-F3365E6FE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D05AF173-8E70-41FA-9254-DF9AC3DDA2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D56A4CE-A3F4-4CFF-9A65-C029AC17B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DF669161-0B30-4C76-96BF-962027487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A5232353-CF7C-44DD-8BEE-1C8FF54CD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AEA6CAE2-8741-4E88-A632-69C2B2EC5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014AC37D-4388-4AE6-9D4D-CCD99A608C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7FE084B0-333E-4F7C-83F1-F7D132527D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FDCFCB98-2E3A-4227-823C-80489BB284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252F94DE-A6A3-4463-BE05-34281F1C8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16EA21FA-886F-43CF-9D44-C1342F3055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88C821A5-BCF7-47FE-894F-0ADC5FDB2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F8337ECE-206A-472E-AFC4-0F230C91E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0BB2EC4-D043-4B43-87E7-723A787EE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04013015-AF71-47BC-BE4D-ED9EFA24FF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1B30B18-D920-4E3E-B931-1F310244C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C70EF50A-66E6-460A-8AF9-47A10D0D9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BDDE715-DC1D-4B19-9FCF-8B62FCE8E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59D4B08-2FD7-4795-B867-90033141C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FEAB822-F0FD-4704-BB9F-0294145A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1D7758-A61B-2582-92DB-206C0225A4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011"/>
          <a:stretch/>
        </p:blipFill>
        <p:spPr>
          <a:xfrm>
            <a:off x="905375" y="1280962"/>
            <a:ext cx="9951041" cy="186597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0ED096E-96CA-110E-5285-91E37D4B7B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5105" y="3607208"/>
            <a:ext cx="12192000" cy="164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31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5">
            <a:extLst>
              <a:ext uri="{FF2B5EF4-FFF2-40B4-BE49-F238E27FC236}">
                <a16:creationId xmlns:a16="http://schemas.microsoft.com/office/drawing/2014/main" id="{63689820-0C68-364F-DB17-D609070D2EB5}"/>
              </a:ext>
            </a:extLst>
          </p:cNvPr>
          <p:cNvSpPr txBox="1"/>
          <p:nvPr/>
        </p:nvSpPr>
        <p:spPr>
          <a:xfrm>
            <a:off x="1245148" y="1492131"/>
            <a:ext cx="7938609" cy="62299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oftRound"/>
          </a:sp3d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nl-NL" sz="32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nl-NL" sz="3200" b="1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Tìm kiếm thông tin trên Internet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29B1E66-B29F-E7B7-4188-4CC417813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3209" y="2242246"/>
            <a:ext cx="9876183" cy="39112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Lợi ích và đặc điểm của tìm kiếm thông tin trên Internet:</a:t>
            </a:r>
          </a:p>
          <a:p>
            <a:pPr algn="just">
              <a:lnSpc>
                <a:spcPct val="150000"/>
              </a:lnSpc>
            </a:pPr>
            <a:r>
              <a:rPr lang="vi-VN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Nguồn thông tin rất phong phú và đa dạng.</a:t>
            </a:r>
          </a:p>
          <a:p>
            <a:pPr algn="just">
              <a:lnSpc>
                <a:spcPct val="150000"/>
              </a:lnSpc>
            </a:pPr>
            <a:r>
              <a:rPr lang="vi-VN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Tìm kiếm nhanh hơn nhiều so với tìm kiếm thông thường như gặp chuyên gia, đến thư viện…</a:t>
            </a:r>
          </a:p>
          <a:p>
            <a:pPr algn="just">
              <a:lnSpc>
                <a:spcPct val="150000"/>
              </a:lnSpc>
            </a:pPr>
            <a:r>
              <a:rPr lang="vi-VN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Có thể tìm kiếm mọi lúc, mọi nơi nếu có thiết bị tìm kiếm được kết nối Internet.</a:t>
            </a:r>
          </a:p>
          <a:p>
            <a:pPr algn="just">
              <a:lnSpc>
                <a:spcPct val="150000"/>
              </a:lnSpc>
            </a:pPr>
            <a:r>
              <a:rPr lang="vi-VN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Tìm kiếm được các thông tin cập nhật mới nhất.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B6ECD2B7-081A-4FE4-6853-62D7DFCEC134}"/>
              </a:ext>
            </a:extLst>
          </p:cNvPr>
          <p:cNvSpPr txBox="1"/>
          <p:nvPr/>
        </p:nvSpPr>
        <p:spPr>
          <a:xfrm>
            <a:off x="487017" y="376026"/>
            <a:ext cx="10287000" cy="87100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oftRound"/>
          </a:sp3d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nl-NL" sz="4400" b="1">
                <a:solidFill>
                  <a:schemeClr val="accent6">
                    <a:lumMod val="75000"/>
                  </a:schemeClr>
                </a:solidFill>
                <a:latin typeface="iCiel Mijas" panose="0200050600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Bài 3: Giới thiệu máy tìm kiếm</a:t>
            </a:r>
            <a:endParaRPr lang="vi-VN" sz="4400" b="1" dirty="0">
              <a:solidFill>
                <a:schemeClr val="accent6">
                  <a:lumMod val="75000"/>
                </a:schemeClr>
              </a:solidFill>
              <a:latin typeface="iCiel Mijas" panose="020005060000000200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439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BE54B2D9-C39C-8B22-D062-317734D88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484" y="2529762"/>
            <a:ext cx="10572750" cy="25545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vi-VN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Máy tìm kiếm (Search engine) : Một hệ thống phần mềm cho phép người dùng Internet tìm kiếm thông tin trên World Wide Web.</a:t>
            </a:r>
          </a:p>
          <a:p>
            <a:pPr algn="just"/>
            <a:r>
              <a:rPr lang="vi-VN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Ví dụ một số máy tìm kiếm phổ biến hiện nay: Google, Bing, Yahoo, Baidu,…..</a:t>
            </a:r>
            <a:endParaRPr lang="vi-VN" sz="320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Hộp Văn bản 5">
            <a:extLst>
              <a:ext uri="{FF2B5EF4-FFF2-40B4-BE49-F238E27FC236}">
                <a16:creationId xmlns:a16="http://schemas.microsoft.com/office/drawing/2014/main" id="{9B548D17-50A5-E839-5CFE-3C9386099FE6}"/>
              </a:ext>
            </a:extLst>
          </p:cNvPr>
          <p:cNvSpPr txBox="1"/>
          <p:nvPr/>
        </p:nvSpPr>
        <p:spPr>
          <a:xfrm>
            <a:off x="906945" y="1515275"/>
            <a:ext cx="3923472" cy="62299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oftRound"/>
          </a:sp3d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nl-NL" sz="3200" b="1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Máy tìm kiếm</a:t>
            </a:r>
            <a:endParaRPr lang="nl-NL" sz="3200" b="1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Hộp Văn bản 5">
            <a:extLst>
              <a:ext uri="{FF2B5EF4-FFF2-40B4-BE49-F238E27FC236}">
                <a16:creationId xmlns:a16="http://schemas.microsoft.com/office/drawing/2014/main" id="{C12200C3-A695-760B-DBB2-91D7DDB36647}"/>
              </a:ext>
            </a:extLst>
          </p:cNvPr>
          <p:cNvSpPr txBox="1"/>
          <p:nvPr/>
        </p:nvSpPr>
        <p:spPr>
          <a:xfrm>
            <a:off x="487017" y="376026"/>
            <a:ext cx="10287000" cy="87100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oftRound"/>
          </a:sp3d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nl-NL" sz="4400" b="1">
                <a:solidFill>
                  <a:schemeClr val="accent6">
                    <a:lumMod val="75000"/>
                  </a:schemeClr>
                </a:solidFill>
                <a:latin typeface="iCiel Mijas" panose="0200050600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Bài 3: Giới thiệu máy tìm kiếm</a:t>
            </a:r>
            <a:endParaRPr lang="vi-VN" sz="4400" b="1" dirty="0">
              <a:solidFill>
                <a:schemeClr val="accent6">
                  <a:lumMod val="75000"/>
                </a:schemeClr>
              </a:solidFill>
              <a:latin typeface="iCiel Mijas" panose="020005060000000200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97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BE54B2D9-C39C-8B22-D062-317734D88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545" y="2156589"/>
            <a:ext cx="10572750" cy="35394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vi-VN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Từ khoá tìm kiếm là một từ hoặc cụm từ ngắn gọn thể hiện nội dung thông tin cần tìm</a:t>
            </a:r>
          </a:p>
          <a:p>
            <a:pPr algn="just"/>
            <a:r>
              <a:rPr lang="vi-VN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Các bước tìm kiếm:</a:t>
            </a:r>
          </a:p>
          <a:p>
            <a:pPr algn="just"/>
            <a:r>
              <a:rPr lang="vi-VN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+ Mở trình duyệt web. </a:t>
            </a:r>
          </a:p>
          <a:p>
            <a:pPr algn="just"/>
            <a:r>
              <a:rPr lang="vi-VN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+ Nhập địa chỉ máy tìm kiếm.    </a:t>
            </a:r>
          </a:p>
          <a:p>
            <a:pPr algn="just"/>
            <a:r>
              <a:rPr lang="vi-VN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+ Nhập từ khoá tìm kiếm.     </a:t>
            </a:r>
          </a:p>
          <a:p>
            <a:pPr algn="just"/>
            <a:r>
              <a:rPr lang="vi-VN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+ Lựa chọn </a:t>
            </a:r>
            <a:r>
              <a:rPr lang="en-US"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kết quả</a:t>
            </a:r>
            <a:endParaRPr lang="vi-VN" sz="32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Hộp Văn bản 5">
            <a:extLst>
              <a:ext uri="{FF2B5EF4-FFF2-40B4-BE49-F238E27FC236}">
                <a16:creationId xmlns:a16="http://schemas.microsoft.com/office/drawing/2014/main" id="{9B548D17-50A5-E839-5CFE-3C9386099FE6}"/>
              </a:ext>
            </a:extLst>
          </p:cNvPr>
          <p:cNvSpPr txBox="1"/>
          <p:nvPr/>
        </p:nvSpPr>
        <p:spPr>
          <a:xfrm>
            <a:off x="867187" y="1330681"/>
            <a:ext cx="10016159" cy="62299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oftRound"/>
          </a:sp3d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</a:pPr>
            <a:r>
              <a:rPr lang="nl-NL" sz="3200" b="1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3. Tìm thông tin bằng máy tìm kiếm</a:t>
            </a:r>
          </a:p>
        </p:txBody>
      </p:sp>
      <p:sp>
        <p:nvSpPr>
          <p:cNvPr id="2" name="Hộp Văn bản 5">
            <a:extLst>
              <a:ext uri="{FF2B5EF4-FFF2-40B4-BE49-F238E27FC236}">
                <a16:creationId xmlns:a16="http://schemas.microsoft.com/office/drawing/2014/main" id="{C12200C3-A695-760B-DBB2-91D7DDB36647}"/>
              </a:ext>
            </a:extLst>
          </p:cNvPr>
          <p:cNvSpPr txBox="1"/>
          <p:nvPr/>
        </p:nvSpPr>
        <p:spPr>
          <a:xfrm>
            <a:off x="487017" y="376026"/>
            <a:ext cx="10287000" cy="87100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oftRound"/>
          </a:sp3d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nl-NL" sz="4400" b="1">
                <a:solidFill>
                  <a:schemeClr val="accent6">
                    <a:lumMod val="75000"/>
                  </a:schemeClr>
                </a:solidFill>
                <a:latin typeface="iCiel Mijas" panose="0200050600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Bài 3: Giới thiệu máy tìm kiếm</a:t>
            </a:r>
            <a:endParaRPr lang="vi-VN" sz="4400" b="1" dirty="0">
              <a:solidFill>
                <a:schemeClr val="accent6">
                  <a:lumMod val="75000"/>
                </a:schemeClr>
              </a:solidFill>
              <a:latin typeface="iCiel Mijas" panose="020005060000000200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40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8DF5B7A-7785-49C6-B4EB-252FF28C2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78BD0529-90E2-47B4-8D13-CEE11A154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AE127430-162B-43FD-A02F-6E8AD8FD9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7A6023CB-BCF4-4A3C-B04B-EFF6779217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4">
              <a:extLst>
                <a:ext uri="{FF2B5EF4-FFF2-40B4-BE49-F238E27FC236}">
                  <a16:creationId xmlns:a16="http://schemas.microsoft.com/office/drawing/2014/main" id="{98B0FCF0-0865-45E1-977A-5BFDD0EFC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5">
              <a:extLst>
                <a:ext uri="{FF2B5EF4-FFF2-40B4-BE49-F238E27FC236}">
                  <a16:creationId xmlns:a16="http://schemas.microsoft.com/office/drawing/2014/main" id="{C1FF2792-ADB4-44D2-B7EF-6E3503725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6">
              <a:extLst>
                <a:ext uri="{FF2B5EF4-FFF2-40B4-BE49-F238E27FC236}">
                  <a16:creationId xmlns:a16="http://schemas.microsoft.com/office/drawing/2014/main" id="{B7B0F0A2-D4CD-4EA5-96E9-9E282F25C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7">
              <a:extLst>
                <a:ext uri="{FF2B5EF4-FFF2-40B4-BE49-F238E27FC236}">
                  <a16:creationId xmlns:a16="http://schemas.microsoft.com/office/drawing/2014/main" id="{FBBC4912-27C6-4C5E-9C40-AE9B6644E5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8">
              <a:extLst>
                <a:ext uri="{FF2B5EF4-FFF2-40B4-BE49-F238E27FC236}">
                  <a16:creationId xmlns:a16="http://schemas.microsoft.com/office/drawing/2014/main" id="{127E474D-BE64-49E8-8C82-691642D0BC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9">
              <a:extLst>
                <a:ext uri="{FF2B5EF4-FFF2-40B4-BE49-F238E27FC236}">
                  <a16:creationId xmlns:a16="http://schemas.microsoft.com/office/drawing/2014/main" id="{A385E451-43CB-441B-83EE-28ACB6BCB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id="{5BF91B89-051C-49D8-9029-83A1F52B0E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1">
              <a:extLst>
                <a:ext uri="{FF2B5EF4-FFF2-40B4-BE49-F238E27FC236}">
                  <a16:creationId xmlns:a16="http://schemas.microsoft.com/office/drawing/2014/main" id="{42329880-D64F-4074-ABE4-348FDC7FB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2">
              <a:extLst>
                <a:ext uri="{FF2B5EF4-FFF2-40B4-BE49-F238E27FC236}">
                  <a16:creationId xmlns:a16="http://schemas.microsoft.com/office/drawing/2014/main" id="{2FAD4595-5B16-442B-A756-924FB136A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F9B151E-1B34-4FA6-A53D-B92F787D9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617ED8F6-0AA2-4080-ADCB-6C7CE1759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76F017FD-AF02-4E22-A564-5DCC93F53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61F8A187-FAA8-4625-AC70-EE2C7499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6D431C21-669A-42BC-A2DF-9092CA729B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1">
              <a:extLst>
                <a:ext uri="{FF2B5EF4-FFF2-40B4-BE49-F238E27FC236}">
                  <a16:creationId xmlns:a16="http://schemas.microsoft.com/office/drawing/2014/main" id="{D143DDDF-3A80-4C43-BBCF-8EC1280102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2">
              <a:extLst>
                <a:ext uri="{FF2B5EF4-FFF2-40B4-BE49-F238E27FC236}">
                  <a16:creationId xmlns:a16="http://schemas.microsoft.com/office/drawing/2014/main" id="{313BFF88-4BDD-4CC4-A514-C7D655779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3">
              <a:extLst>
                <a:ext uri="{FF2B5EF4-FFF2-40B4-BE49-F238E27FC236}">
                  <a16:creationId xmlns:a16="http://schemas.microsoft.com/office/drawing/2014/main" id="{BA235B4A-F8AD-4C1E-9074-356253813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4">
              <a:extLst>
                <a:ext uri="{FF2B5EF4-FFF2-40B4-BE49-F238E27FC236}">
                  <a16:creationId xmlns:a16="http://schemas.microsoft.com/office/drawing/2014/main" id="{281D9204-5CB0-44D1-B01F-5FFF6BDB2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4DD213C5-5C2A-403A-AAEF-E495E64AE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6">
              <a:extLst>
                <a:ext uri="{FF2B5EF4-FFF2-40B4-BE49-F238E27FC236}">
                  <a16:creationId xmlns:a16="http://schemas.microsoft.com/office/drawing/2014/main" id="{3D07FF46-5E32-4BEE-B85D-107AD341D4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7">
              <a:extLst>
                <a:ext uri="{FF2B5EF4-FFF2-40B4-BE49-F238E27FC236}">
                  <a16:creationId xmlns:a16="http://schemas.microsoft.com/office/drawing/2014/main" id="{4E5AE900-6815-4A65-9A96-CA280B3A8D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8">
              <a:extLst>
                <a:ext uri="{FF2B5EF4-FFF2-40B4-BE49-F238E27FC236}">
                  <a16:creationId xmlns:a16="http://schemas.microsoft.com/office/drawing/2014/main" id="{45EA57FC-ADA4-45DD-98E7-B0615C5306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9FFA7C60-EEB5-45DC-B964-20A76F776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Freeform 11">
            <a:extLst>
              <a:ext uri="{FF2B5EF4-FFF2-40B4-BE49-F238E27FC236}">
                <a16:creationId xmlns:a16="http://schemas.microsoft.com/office/drawing/2014/main" id="{7D84F46B-82DB-461C-88AC-F6C66B593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82EE202C-8218-10D7-CDCB-59FCD9B925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34" b="142"/>
          <a:stretch/>
        </p:blipFill>
        <p:spPr>
          <a:xfrm>
            <a:off x="20" y="-787"/>
            <a:ext cx="12191980" cy="68587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D6EC74-7272-12EE-53AA-98EB96476F93}"/>
              </a:ext>
            </a:extLst>
          </p:cNvPr>
          <p:cNvSpPr txBox="1"/>
          <p:nvPr/>
        </p:nvSpPr>
        <p:spPr>
          <a:xfrm>
            <a:off x="238579" y="257657"/>
            <a:ext cx="4155621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accent3">
                    <a:lumMod val="75000"/>
                  </a:schemeClr>
                </a:solidFill>
                <a:latin typeface="iCiel Mijas" panose="02000506000000020004" pitchFamily="50" charset="0"/>
              </a:rPr>
              <a:t>SƠ ĐỒ TƯ DUY BÀI HỌC</a:t>
            </a:r>
          </a:p>
        </p:txBody>
      </p:sp>
    </p:spTree>
    <p:extLst>
      <p:ext uri="{BB962C8B-B14F-4D97-AF65-F5344CB8AC3E}">
        <p14:creationId xmlns:p14="http://schemas.microsoft.com/office/powerpoint/2010/main" val="244349934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A84C02-4F09-40FE-82F3-79312BC08B2E}" vid="{8CF0B9B1-669A-4898-A12F-E87E9FA76E17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92</TotalTime>
  <Words>237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iCiel Mijas</vt:lpstr>
      <vt:lpstr>Open Sans</vt:lpstr>
      <vt:lpstr>Wingdings 3</vt:lpstr>
      <vt:lpstr>Custom Design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Hồng Ngọc</dc:creator>
  <cp:lastModifiedBy>Hồng Ngọc</cp:lastModifiedBy>
  <cp:revision>24</cp:revision>
  <dcterms:created xsi:type="dcterms:W3CDTF">2022-11-25T05:47:36Z</dcterms:created>
  <dcterms:modified xsi:type="dcterms:W3CDTF">2022-11-25T08:02:31Z</dcterms:modified>
</cp:coreProperties>
</file>