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6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05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0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52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9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81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4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5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F63B9-5A7E-4C13-8E81-48C6F6631334}" type="datetimeFigureOut">
              <a:rPr lang="en-US" smtClean="0"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C081323-2ABD-4845-B845-51CDBB9D9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8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3306175"/>
            <a:ext cx="8915399" cy="2262781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HƯỚNG DẪN THI KHẢO SÁT TRỰC TUYẾN LỚP 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982" y="437393"/>
            <a:ext cx="8915399" cy="995622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CỦ CHI</a:t>
            </a:r>
          </a:p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TÂN THÔNG HỘI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4458" y="1519449"/>
            <a:ext cx="9994710" cy="377762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CA THI KHẢO SÁT</a:t>
            </a:r>
          </a:p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CÁCH ĐĂNG NHẬP, THI VÀ NỘP BÀI</a:t>
            </a:r>
          </a:p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</a:p>
          <a:p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sz="3600" dirty="0" smtClean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561" y="624110"/>
            <a:ext cx="10331355" cy="754314"/>
          </a:xfrm>
        </p:spPr>
        <p:txBody>
          <a:bodyPr>
            <a:normAutofit fontScale="90000"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CA 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 KHẢO SÁT </a:t>
            </a:r>
            <a:r>
              <a:rPr lang="en-US" sz="37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700" b="1" i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7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20/03/2019 </a:t>
            </a:r>
            <a:r>
              <a:rPr lang="en-US" sz="37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7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23/03/2019)</a:t>
            </a:r>
            <a:r>
              <a:rPr lang="en-US" sz="4000" dirty="0"/>
              <a:t/>
            </a:r>
            <a:br>
              <a:rPr lang="en-US" sz="4000" dirty="0"/>
            </a:b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45" y="1437561"/>
            <a:ext cx="5462968" cy="407613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20/03/2019: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SÁNG: </a:t>
            </a:r>
          </a:p>
          <a:p>
            <a:pPr>
              <a:buFontTx/>
              <a:buChar char="-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1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00 – 8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45 (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7/1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2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– 10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00 (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7/2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CHIỀU:</a:t>
            </a:r>
          </a:p>
          <a:p>
            <a:pPr>
              <a:buFontTx/>
              <a:buChar char="-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1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13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14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(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7/3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2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14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15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(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7/4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07619" y="1246489"/>
            <a:ext cx="5462968" cy="4581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Wingdings 3" charset="2"/>
              <a:buNone/>
            </a:pPr>
            <a:r>
              <a:rPr lang="en-US" sz="27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21/03/2019:</a:t>
            </a:r>
          </a:p>
          <a:p>
            <a:pPr marL="0" indent="0">
              <a:buFont typeface="Wingdings 3" charset="2"/>
              <a:buNone/>
            </a:pPr>
            <a:r>
              <a:rPr lang="en-US" sz="27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SÁNG: 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1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: 7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45 – 8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(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7/5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2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45 – 9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(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7/6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3: 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45 – 10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(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7/7)</a:t>
            </a:r>
          </a:p>
          <a:p>
            <a:pPr marL="0" indent="0">
              <a:buFont typeface="Wingdings 3" charset="2"/>
              <a:buNone/>
            </a:pPr>
            <a:r>
              <a:rPr lang="en-US" sz="27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CHIỀU: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1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13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14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(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7/8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2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14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15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(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7/9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 3: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16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(</a:t>
            </a:r>
            <a:r>
              <a:rPr lang="en-US" sz="27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60562" y="6146039"/>
            <a:ext cx="5295332" cy="7119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7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MÁY 2</a:t>
            </a:r>
            <a:endParaRPr lang="en-US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2" y="624110"/>
            <a:ext cx="10445087" cy="781609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CÁCH ĐĂNG NHẬP, THI VÀ NỘP 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04" y="2101753"/>
            <a:ext cx="10385458" cy="475624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6912" y="1405719"/>
            <a:ext cx="8915400" cy="60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47154" y="3134936"/>
            <a:ext cx="2115403" cy="2733595"/>
            <a:chOff x="1447154" y="3476136"/>
            <a:chExt cx="2115403" cy="2733595"/>
          </a:xfrm>
        </p:grpSpPr>
        <p:sp>
          <p:nvSpPr>
            <p:cNvPr id="6" name="Oval 5"/>
            <p:cNvSpPr/>
            <p:nvPr/>
          </p:nvSpPr>
          <p:spPr>
            <a:xfrm>
              <a:off x="1447154" y="3889611"/>
              <a:ext cx="2005732" cy="2320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7154" y="3476136"/>
              <a:ext cx="2115403" cy="38472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endPara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15096" y="2988495"/>
            <a:ext cx="2091819" cy="2743560"/>
            <a:chOff x="9115096" y="2988495"/>
            <a:chExt cx="2091819" cy="2743560"/>
          </a:xfrm>
        </p:grpSpPr>
        <p:sp>
          <p:nvSpPr>
            <p:cNvPr id="7" name="Oval 6"/>
            <p:cNvSpPr/>
            <p:nvPr/>
          </p:nvSpPr>
          <p:spPr>
            <a:xfrm>
              <a:off x="9158140" y="3411935"/>
              <a:ext cx="2005732" cy="2320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15096" y="2988495"/>
              <a:ext cx="2091819" cy="38472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endPara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7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2" y="624110"/>
            <a:ext cx="10445087" cy="781609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CÁCH ĐĂNG NHẬP, THI VÀ NỘP 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6912" y="1405719"/>
            <a:ext cx="8915400" cy="60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2" y="2146385"/>
            <a:ext cx="9812741" cy="4601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3701" y="4873983"/>
            <a:ext cx="211540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7284" y="5573486"/>
            <a:ext cx="2091819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8173" y="4739505"/>
            <a:ext cx="25584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8173" y="5418376"/>
            <a:ext cx="25584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9104" y="4876101"/>
            <a:ext cx="2091819" cy="277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AMM00O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752" y="5546191"/>
            <a:ext cx="2091819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15/02/2006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24648" y="4031507"/>
            <a:ext cx="362607" cy="858242"/>
            <a:chOff x="8024648" y="4031507"/>
            <a:chExt cx="362607" cy="858242"/>
          </a:xfrm>
        </p:grpSpPr>
        <p:sp>
          <p:nvSpPr>
            <p:cNvPr id="12" name="TextBox 11"/>
            <p:cNvSpPr txBox="1"/>
            <p:nvPr/>
          </p:nvSpPr>
          <p:spPr>
            <a:xfrm>
              <a:off x="8093796" y="4031507"/>
              <a:ext cx="25584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8024648" y="4493172"/>
              <a:ext cx="362607" cy="396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79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2" y="624110"/>
            <a:ext cx="10445087" cy="781609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CÁCH ĐĂNG NHẬP, THI VÀ NỘP 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6912" y="1405719"/>
            <a:ext cx="8915400" cy="60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64" y="1255595"/>
            <a:ext cx="6892994" cy="56024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04155" y="5305836"/>
            <a:ext cx="718958" cy="497819"/>
            <a:chOff x="5104155" y="5251244"/>
            <a:chExt cx="718958" cy="497819"/>
          </a:xfrm>
        </p:grpSpPr>
        <p:sp>
          <p:nvSpPr>
            <p:cNvPr id="18" name="TextBox 17"/>
            <p:cNvSpPr txBox="1"/>
            <p:nvPr/>
          </p:nvSpPr>
          <p:spPr>
            <a:xfrm rot="20712310">
              <a:off x="5104155" y="5287398"/>
              <a:ext cx="32362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15312310">
              <a:off x="5443521" y="5234259"/>
              <a:ext cx="362607" cy="396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51680" y="5254388"/>
            <a:ext cx="1709185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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6070756"/>
            <a:ext cx="5950424" cy="45720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Bắt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đầu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làm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bài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727813" y="5261212"/>
            <a:ext cx="362607" cy="858242"/>
            <a:chOff x="8024648" y="4031507"/>
            <a:chExt cx="362607" cy="858242"/>
          </a:xfrm>
        </p:grpSpPr>
        <p:sp>
          <p:nvSpPr>
            <p:cNvPr id="12" name="TextBox 11"/>
            <p:cNvSpPr txBox="1"/>
            <p:nvPr/>
          </p:nvSpPr>
          <p:spPr>
            <a:xfrm>
              <a:off x="8093796" y="4031507"/>
              <a:ext cx="25584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8024648" y="4493172"/>
              <a:ext cx="362607" cy="396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98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2" y="624110"/>
            <a:ext cx="10445087" cy="781609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CÁCH ĐĂNG NHẬP, THI VÀ NỘP </a:t>
            </a:r>
            <a:r>
              <a:rPr lang="en-US" sz="37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6911" y="1405719"/>
            <a:ext cx="3544011" cy="60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6602" y="697216"/>
            <a:ext cx="6059607" cy="3478999"/>
            <a:chOff x="286602" y="697216"/>
            <a:chExt cx="7533565" cy="3478999"/>
          </a:xfrm>
        </p:grpSpPr>
        <p:sp>
          <p:nvSpPr>
            <p:cNvPr id="21" name="Rectangle 20"/>
            <p:cNvSpPr/>
            <p:nvPr/>
          </p:nvSpPr>
          <p:spPr>
            <a:xfrm>
              <a:off x="286603" y="1255594"/>
              <a:ext cx="7533564" cy="29206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602" y="697216"/>
              <a:ext cx="42308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56644" y="393277"/>
            <a:ext cx="4235355" cy="1394580"/>
            <a:chOff x="7956644" y="393277"/>
            <a:chExt cx="4235355" cy="1394580"/>
          </a:xfrm>
        </p:grpSpPr>
        <p:sp>
          <p:nvSpPr>
            <p:cNvPr id="22" name="Rectangle 21"/>
            <p:cNvSpPr/>
            <p:nvPr/>
          </p:nvSpPr>
          <p:spPr>
            <a:xfrm>
              <a:off x="7956644" y="928049"/>
              <a:ext cx="4235355" cy="859808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75008" y="393277"/>
              <a:ext cx="42308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644" y="1869743"/>
            <a:ext cx="4235355" cy="1920240"/>
            <a:chOff x="7956644" y="1869743"/>
            <a:chExt cx="4235355" cy="1920240"/>
          </a:xfrm>
        </p:grpSpPr>
        <p:sp>
          <p:nvSpPr>
            <p:cNvPr id="23" name="Rectangle 22"/>
            <p:cNvSpPr/>
            <p:nvPr/>
          </p:nvSpPr>
          <p:spPr>
            <a:xfrm>
              <a:off x="7956644" y="1869743"/>
              <a:ext cx="4235355" cy="1920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668836" y="1949522"/>
              <a:ext cx="400333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56644" y="3862315"/>
            <a:ext cx="4235355" cy="2292825"/>
            <a:chOff x="7956644" y="3862315"/>
            <a:chExt cx="4235355" cy="2292825"/>
          </a:xfrm>
        </p:grpSpPr>
        <p:sp>
          <p:nvSpPr>
            <p:cNvPr id="24" name="Rectangle 23"/>
            <p:cNvSpPr/>
            <p:nvPr/>
          </p:nvSpPr>
          <p:spPr>
            <a:xfrm>
              <a:off x="7956644" y="3862315"/>
              <a:ext cx="4235355" cy="2292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68836" y="4203511"/>
              <a:ext cx="400333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632811" y="3605317"/>
            <a:ext cx="114186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Nộp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bài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823555" y="3937616"/>
            <a:ext cx="670365" cy="783416"/>
            <a:chOff x="5135763" y="5234259"/>
            <a:chExt cx="670365" cy="783416"/>
          </a:xfrm>
        </p:grpSpPr>
        <p:sp>
          <p:nvSpPr>
            <p:cNvPr id="38" name="Down Arrow 37"/>
            <p:cNvSpPr/>
            <p:nvPr/>
          </p:nvSpPr>
          <p:spPr>
            <a:xfrm rot="10800000">
              <a:off x="5443521" y="5234259"/>
              <a:ext cx="362607" cy="396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35763" y="5556010"/>
              <a:ext cx="47334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791"/>
          <a:stretch/>
        </p:blipFill>
        <p:spPr>
          <a:xfrm>
            <a:off x="4148099" y="4856767"/>
            <a:ext cx="3148796" cy="5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81609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</a:t>
            </a:r>
            <a:r>
              <a:rPr lang="en-US" sz="4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184" y="1501255"/>
            <a:ext cx="10590663" cy="412162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45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30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250" y="473982"/>
            <a:ext cx="4503913" cy="877143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743" y="2365612"/>
            <a:ext cx="10317257" cy="1100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</TotalTime>
  <Words>430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</vt:lpstr>
      <vt:lpstr>Wingdings 3</vt:lpstr>
      <vt:lpstr>Wisp</vt:lpstr>
      <vt:lpstr>HƯỚNG DẪN THI KHẢO SÁT TRỰC TUYẾN LỚP 7</vt:lpstr>
      <vt:lpstr>NỘI DUNG</vt:lpstr>
      <vt:lpstr>CHIA CA THI KHẢO SÁT (Từ 20/03/2019 đến 23/03/2019) </vt:lpstr>
      <vt:lpstr>HƯỚNG DẪN CÁCH ĐĂNG NHẬP, THI VÀ NỘP BÀI</vt:lpstr>
      <vt:lpstr>HƯỚNG DẪN CÁCH ĐĂNG NHẬP, THI VÀ NỘP BÀI</vt:lpstr>
      <vt:lpstr>HƯỚNG DẪN CÁCH ĐĂNG NHẬP, THI VÀ NỘP BÀI</vt:lpstr>
      <vt:lpstr>HƯỚNG DẪN CÁCH ĐĂNG NHẬP, THI VÀ NỘP BÀI</vt:lpstr>
      <vt:lpstr>DẶN DÒ</vt:lpstr>
      <vt:lpstr>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THI KHẢO SÁT TRỰC TUYẾN LỚP 7</dc:title>
  <dc:creator>ngochanh</dc:creator>
  <cp:lastModifiedBy>ngochanh</cp:lastModifiedBy>
  <cp:revision>26</cp:revision>
  <dcterms:created xsi:type="dcterms:W3CDTF">2019-03-14T04:25:59Z</dcterms:created>
  <dcterms:modified xsi:type="dcterms:W3CDTF">2019-03-14T07:50:59Z</dcterms:modified>
</cp:coreProperties>
</file>