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61" r:id="rId3"/>
    <p:sldId id="262" r:id="rId4"/>
    <p:sldId id="267" r:id="rId5"/>
    <p:sldId id="268" r:id="rId6"/>
    <p:sldId id="270" r:id="rId7"/>
    <p:sldId id="269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477A3-F158-498C-A263-3A8040E0A0C0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D9EE-2F1C-41F1-8814-3804E1BE1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7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1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6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9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24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77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3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2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D460-66FB-48E2-8F09-67D14985F71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ACFC-480B-4775-BC78-6D475759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104" y="1428931"/>
            <a:ext cx="7924800" cy="4114800"/>
            <a:chOff x="228600" y="1371600"/>
            <a:chExt cx="7924800" cy="4114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71600"/>
              <a:ext cx="4724401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" t="-306" r="6458" b="17189"/>
            <a:stretch/>
          </p:blipFill>
          <p:spPr bwMode="auto">
            <a:xfrm>
              <a:off x="4848501" y="1371600"/>
              <a:ext cx="3304899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016577" y="228602"/>
            <a:ext cx="733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HỘI ĐỒNG ĐỘI QUẬN GÒ VẤP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LIÊN ĐỘI THCS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TÂN SƠN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*****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" y="228602"/>
            <a:ext cx="987901" cy="1066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0" y="5791200"/>
            <a:ext cx="8501496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CamOn-WanbiTuanAnh_4ck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76400" y="5238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11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57350" r="8348"/>
          <a:stretch>
            <a:fillRect/>
          </a:stretch>
        </p:blipFill>
        <p:spPr bwMode="auto">
          <a:xfrm>
            <a:off x="5943600" y="1325485"/>
            <a:ext cx="226064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"/>
          <p:cNvPicPr/>
          <p:nvPr/>
        </p:nvPicPr>
        <p:blipFill>
          <a:blip r:embed="rId5"/>
          <a:stretch>
            <a:fillRect/>
          </a:stretch>
        </p:blipFill>
        <p:spPr>
          <a:xfrm>
            <a:off x="1960530" y="1825931"/>
            <a:ext cx="2951340" cy="35842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65299" y="2659892"/>
            <a:ext cx="231106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Bảng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B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dành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sinh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khối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THCS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95400" y="379381"/>
            <a:ext cx="355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Đối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tượng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random/>
      </p:transition>
    </mc:Choice>
    <mc:Fallback xmlns="">
      <p:transition spd="slow" advTm="3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43000" y="76200"/>
            <a:ext cx="705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Thời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gian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dự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thi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  <p:pic>
        <p:nvPicPr>
          <p:cNvPr id="14" name="图片 1" descr="772d231cb092b7e4c24101eec486e105"/>
          <p:cNvPicPr/>
          <p:nvPr/>
        </p:nvPicPr>
        <p:blipFill>
          <a:blip r:embed="rId4"/>
          <a:srcRect t="29064" b="32548"/>
          <a:stretch>
            <a:fillRect/>
          </a:stretch>
        </p:blipFill>
        <p:spPr>
          <a:xfrm>
            <a:off x="190499" y="460920"/>
            <a:ext cx="8683717" cy="5029200"/>
          </a:xfrm>
          <a:prstGeom prst="rect">
            <a:avLst/>
          </a:prstGeom>
        </p:spPr>
      </p:pic>
      <p:sp>
        <p:nvSpPr>
          <p:cNvPr id="15" name="文本框 5"/>
          <p:cNvSpPr txBox="1"/>
          <p:nvPr/>
        </p:nvSpPr>
        <p:spPr>
          <a:xfrm>
            <a:off x="2819400" y="2286000"/>
            <a:ext cx="440833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làm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từ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ngày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18/10/2021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đến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10/04/2022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830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TPT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(0392603489)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lethidungk4toan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random/>
      </p:transition>
    </mc:Choice>
    <mc:Fallback xmlns="">
      <p:transition spd="slow" advTm="3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457200"/>
            <a:ext cx="8991600" cy="6705600"/>
            <a:chOff x="3203863" y="1268413"/>
            <a:chExt cx="5784274" cy="5410090"/>
          </a:xfrm>
        </p:grpSpPr>
        <p:pic>
          <p:nvPicPr>
            <p:cNvPr id="2" name="图片 1" descr="77513ed9ff787a283e4c98592f44933e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03863" y="1268413"/>
              <a:ext cx="5784274" cy="541009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939152" y="3112762"/>
              <a:ext cx="4264677" cy="257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Tác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phẩm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kể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về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những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tấm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gương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sáng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,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những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điều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giản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dị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, ý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nghĩa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trong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cuộc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sống</a:t>
              </a:r>
              <a:r>
                <a:rPr lang="en-US" altLang="zh-CN" sz="2400" dirty="0" smtClean="0"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gửi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cha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bè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COVID-19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qua …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57400" y="2286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NỘI DUNG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random/>
      </p:transition>
    </mc:Choice>
    <mc:Fallback xmlns="">
      <p:transition spd="slow" advTm="3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b323909ac51321961af65c8f53037c8"/>
          <p:cNvPicPr/>
          <p:nvPr/>
        </p:nvPicPr>
        <p:blipFill>
          <a:blip r:embed="rId4"/>
          <a:stretch>
            <a:fillRect/>
          </a:stretch>
        </p:blipFill>
        <p:spPr>
          <a:xfrm>
            <a:off x="1884218" y="609600"/>
            <a:ext cx="5486400" cy="3124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0670" y="2161689"/>
            <a:ext cx="4648200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Gồm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THƠ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VĂN XUÔI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4606" y="329"/>
            <a:ext cx="355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THỂ LOẠI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  <p:grpSp>
        <p:nvGrpSpPr>
          <p:cNvPr id="13" name="组合 9"/>
          <p:cNvGrpSpPr/>
          <p:nvPr/>
        </p:nvGrpSpPr>
        <p:grpSpPr>
          <a:xfrm>
            <a:off x="357941" y="3733760"/>
            <a:ext cx="3985459" cy="3124240"/>
            <a:chOff x="3113455" y="1092033"/>
            <a:chExt cx="2717054" cy="2154694"/>
          </a:xfrm>
        </p:grpSpPr>
        <p:pic>
          <p:nvPicPr>
            <p:cNvPr id="14" name="图片 1" descr="5b30162743781782b2672bfe1ba762bf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13455" y="1092033"/>
              <a:ext cx="2717054" cy="2154694"/>
            </a:xfrm>
            <a:prstGeom prst="rect">
              <a:avLst/>
            </a:prstGeom>
          </p:spPr>
        </p:pic>
        <p:sp>
          <p:nvSpPr>
            <p:cNvPr id="15" name="文本框 5"/>
            <p:cNvSpPr txBox="1"/>
            <p:nvPr/>
          </p:nvSpPr>
          <p:spPr>
            <a:xfrm>
              <a:off x="3310455" y="1625473"/>
              <a:ext cx="2323054" cy="95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Thể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loại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thơ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Gồm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thơ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lục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bát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, song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thất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lục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bát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thơ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tự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do,… </a:t>
              </a:r>
              <a:endParaRPr lang="zh-CN" altLang="en-US" sz="2800" dirty="0">
                <a:solidFill>
                  <a:srgbClr val="00B05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16" name="组合 10"/>
          <p:cNvGrpSpPr/>
          <p:nvPr/>
        </p:nvGrpSpPr>
        <p:grpSpPr>
          <a:xfrm>
            <a:off x="4724401" y="3733760"/>
            <a:ext cx="3962399" cy="3075076"/>
            <a:chOff x="6410836" y="1092033"/>
            <a:chExt cx="2717054" cy="2154694"/>
          </a:xfrm>
        </p:grpSpPr>
        <p:pic>
          <p:nvPicPr>
            <p:cNvPr id="17" name="图片 3" descr="5b30162743781782b2672bfe1ba762bf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410836" y="1092033"/>
              <a:ext cx="2717054" cy="2154694"/>
            </a:xfrm>
            <a:prstGeom prst="rect">
              <a:avLst/>
            </a:prstGeom>
          </p:spPr>
        </p:pic>
        <p:sp>
          <p:nvSpPr>
            <p:cNvPr id="18" name="文本框 6"/>
            <p:cNvSpPr txBox="1"/>
            <p:nvPr/>
          </p:nvSpPr>
          <p:spPr>
            <a:xfrm>
              <a:off x="6607836" y="1625473"/>
              <a:ext cx="2323054" cy="127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Thể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loại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văn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xuôi</a:t>
              </a:r>
              <a:r>
                <a:rPr lang="en-US" altLang="zh-CN" sz="2800" b="1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truyện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ngắn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tùy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bút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tản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,…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độ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dài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không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quá</a:t>
              </a:r>
              <a:r>
                <a:rPr lang="en-US" altLang="zh-CN" sz="2800" dirty="0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 1.000 </a:t>
              </a:r>
              <a:r>
                <a:rPr lang="en-US" altLang="zh-CN" sz="2800" dirty="0" err="1" smtClean="0">
                  <a:solidFill>
                    <a:srgbClr val="00B050"/>
                  </a:solidFill>
                  <a:latin typeface="Times New Roman" pitchFamily="18" charset="0"/>
                  <a:ea typeface="华康POP2体W9(P)" panose="040B0900000000000000" pitchFamily="82" charset="-122"/>
                  <a:cs typeface="Times New Roman" pitchFamily="18" charset="0"/>
                </a:rPr>
                <a:t>chữ</a:t>
              </a:r>
              <a:endParaRPr lang="zh-CN" altLang="en-US" sz="2800" dirty="0">
                <a:solidFill>
                  <a:srgbClr val="00B05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5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random/>
      </p:transition>
    </mc:Choice>
    <mc:Fallback xmlns="">
      <p:transition spd="slow" advTm="3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" y="1142145"/>
            <a:ext cx="8822081" cy="59998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1441727">
            <a:off x="560717" y="2030107"/>
            <a:ext cx="3295552" cy="452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phẩm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dự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được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viết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bằng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tiếng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Việt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nếu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đánh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máy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vi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tính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font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chữ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UNICODE,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cỡ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chữ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14,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trên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một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mặt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giấy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phẩm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dự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phải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là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sáng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mới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chưa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từng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công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bố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trên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phương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tiện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truyền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thông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đại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chúng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trang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mạng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xã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hội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.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rot="21441727">
            <a:off x="5012753" y="1617342"/>
            <a:ext cx="328960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phẩm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dự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phải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ghi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rõ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: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Bút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hiệu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tên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quận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trường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lớp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địa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chỉ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nhà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điện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thoại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liên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Email.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Tiêu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đề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: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phẩm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tham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gia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hội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sáng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tác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văn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dành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cho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đội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viên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thiếu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nhi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thành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phố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lần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5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năm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2022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chủ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đề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“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Cảm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ơn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những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điều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yêu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thương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”- </a:t>
            </a:r>
            <a:r>
              <a:rPr lang="en-US" altLang="zh-CN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Bảng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B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6" name="图片 5" descr="18f60bd7a5bd1f71b7aa987050423449"/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7278129" y="443439"/>
            <a:ext cx="2214074" cy="13697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27514" y="152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HÌNH THỨC DỰ THI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random/>
      </p:transition>
    </mc:Choice>
    <mc:Fallback xmlns="">
      <p:transition spd="slow" advTm="3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04800" y="3669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MẪU TIÊU ĐỀ LÀM TRÊN GIẤY DỰ THI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27" y="1690400"/>
            <a:ext cx="8613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THCS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Email:</a:t>
            </a: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00">
        <p:random/>
      </p:transition>
    </mc:Choice>
    <mc:Fallback xmlns="">
      <p:transition spd="slow" advTm="3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21181"/>
            <a:ext cx="4378239" cy="291882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14400" y="1524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Chúc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em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tham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gia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hội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thi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tích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cực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và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đạt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kết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quả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tốt</a:t>
            </a: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ea typeface="华康POP2体W9(P)" panose="040B0900000000000000" pitchFamily="82" charset="-122"/>
                <a:cs typeface="Times New Roman" pitchFamily="18" charset="0"/>
              </a:rPr>
              <a:t>.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ea typeface="华康POP2体W9(P)" panose="040B09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422</Words>
  <Application>Microsoft Office PowerPoint</Application>
  <PresentationFormat>On-screen Show (4:3)</PresentationFormat>
  <Paragraphs>38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TRANG</dc:creator>
  <cp:lastModifiedBy>Owner</cp:lastModifiedBy>
  <cp:revision>11</cp:revision>
  <dcterms:created xsi:type="dcterms:W3CDTF">2021-10-16T06:30:50Z</dcterms:created>
  <dcterms:modified xsi:type="dcterms:W3CDTF">2021-10-23T02:39:22Z</dcterms:modified>
</cp:coreProperties>
</file>