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8" r:id="rId2"/>
    <p:sldId id="289" r:id="rId3"/>
    <p:sldId id="290" r:id="rId4"/>
    <p:sldId id="291" r:id="rId5"/>
    <p:sldId id="292" r:id="rId6"/>
    <p:sldId id="269" r:id="rId7"/>
    <p:sldId id="293" r:id="rId8"/>
    <p:sldId id="295" r:id="rId9"/>
    <p:sldId id="297" r:id="rId10"/>
    <p:sldId id="274" r:id="rId11"/>
    <p:sldId id="275" r:id="rId12"/>
    <p:sldId id="299" r:id="rId13"/>
    <p:sldId id="272" r:id="rId14"/>
    <p:sldId id="300" r:id="rId15"/>
    <p:sldId id="302" r:id="rId16"/>
    <p:sldId id="304" r:id="rId17"/>
    <p:sldId id="281" r:id="rId18"/>
    <p:sldId id="284" r:id="rId19"/>
    <p:sldId id="305" r:id="rId20"/>
    <p:sldId id="306" r:id="rId21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84F1-2FDE-4761-AFF7-4C22C0553C67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9D04-FC07-4EB4-AAEF-FEF6C0FAE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84F1-2FDE-4761-AFF7-4C22C0553C67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9D04-FC07-4EB4-AAEF-FEF6C0FAE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84F1-2FDE-4761-AFF7-4C22C0553C67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9D04-FC07-4EB4-AAEF-FEF6C0FAE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84F1-2FDE-4761-AFF7-4C22C0553C67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9D04-FC07-4EB4-AAEF-FEF6C0FAE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84F1-2FDE-4761-AFF7-4C22C0553C67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9D04-FC07-4EB4-AAEF-FEF6C0FAE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84F1-2FDE-4761-AFF7-4C22C0553C67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9D04-FC07-4EB4-AAEF-FEF6C0FAE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84F1-2FDE-4761-AFF7-4C22C0553C67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9D04-FC07-4EB4-AAEF-FEF6C0FAE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84F1-2FDE-4761-AFF7-4C22C0553C67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9D04-FC07-4EB4-AAEF-FEF6C0FAE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84F1-2FDE-4761-AFF7-4C22C0553C67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9D04-FC07-4EB4-AAEF-FEF6C0FAE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84F1-2FDE-4761-AFF7-4C22C0553C67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9D04-FC07-4EB4-AAEF-FEF6C0FAE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84F1-2FDE-4761-AFF7-4C22C0553C67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9D04-FC07-4EB4-AAEF-FEF6C0FAE8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A84F1-2FDE-4761-AFF7-4C22C0553C67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69D04-FC07-4EB4-AAEF-FEF6C0FAE83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F814E9-D34B-8CEA-B37C-252AAA15D0B0}"/>
              </a:ext>
            </a:extLst>
          </p:cNvPr>
          <p:cNvSpPr txBox="1"/>
          <p:nvPr/>
        </p:nvSpPr>
        <p:spPr>
          <a:xfrm>
            <a:off x="762000" y="2438400"/>
            <a:ext cx="7848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ĐÔNG NAM Á - ĐẤT LIỀN VÀ HẢI ĐẢO</a:t>
            </a:r>
          </a:p>
        </p:txBody>
      </p:sp>
    </p:spTree>
    <p:extLst>
      <p:ext uri="{BB962C8B-B14F-4D97-AF65-F5344CB8AC3E}">
        <p14:creationId xmlns:p14="http://schemas.microsoft.com/office/powerpoint/2010/main" val="1287619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g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2667" r="1639"/>
          <a:stretch>
            <a:fillRect/>
          </a:stretch>
        </p:blipFill>
        <p:spPr bwMode="auto">
          <a:xfrm>
            <a:off x="609600" y="0"/>
            <a:ext cx="7924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1371600" y="5903893"/>
            <a:ext cx="7010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giáp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220" name="Text Box 24"/>
          <p:cNvSpPr txBox="1">
            <a:spLocks noChangeArrowheads="1"/>
          </p:cNvSpPr>
          <p:nvPr/>
        </p:nvSpPr>
        <p:spPr bwMode="auto">
          <a:xfrm>
            <a:off x="4800600" y="2819400"/>
            <a:ext cx="106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</a:rPr>
              <a:t>BIỂN XU-LU</a:t>
            </a:r>
          </a:p>
        </p:txBody>
      </p:sp>
      <p:sp>
        <p:nvSpPr>
          <p:cNvPr id="9221" name="Text Box 25"/>
          <p:cNvSpPr txBox="1">
            <a:spLocks noChangeArrowheads="1"/>
          </p:cNvSpPr>
          <p:nvPr/>
        </p:nvSpPr>
        <p:spPr bwMode="auto">
          <a:xfrm>
            <a:off x="5019675" y="3664952"/>
            <a:ext cx="2514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</a:rPr>
              <a:t>     BIỂN XU-LA-VÊ-DI</a:t>
            </a:r>
          </a:p>
        </p:txBody>
      </p:sp>
      <p:sp>
        <p:nvSpPr>
          <p:cNvPr id="9222" name="Text Box 26"/>
          <p:cNvSpPr txBox="1">
            <a:spLocks noChangeArrowheads="1"/>
          </p:cNvSpPr>
          <p:nvPr/>
        </p:nvSpPr>
        <p:spPr bwMode="auto">
          <a:xfrm>
            <a:off x="5791200" y="4724400"/>
            <a:ext cx="1371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</a:rPr>
              <a:t>BIỂN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</a:rPr>
              <a:t>BAN-ĐA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70" grpId="0"/>
      <p:bldP spid="5327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HAU-A(SUA)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8988" y="457200"/>
            <a:ext cx="7085012" cy="6015038"/>
          </a:xfrm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6200" y="533400"/>
            <a:ext cx="3657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H.29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Nam Á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B58676-3991-8A8E-12A7-C1273AB7E0A0}"/>
              </a:ext>
            </a:extLst>
          </p:cNvPr>
          <p:cNvSpPr txBox="1"/>
          <p:nvPr/>
        </p:nvSpPr>
        <p:spPr>
          <a:xfrm>
            <a:off x="0" y="3048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ĐÔNG NAM Á -  ĐẤT LIỀN VÀ HẢI ĐẢO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1041-61FF-CB42-3858-DCBDF0241265}"/>
              </a:ext>
            </a:extLst>
          </p:cNvPr>
          <p:cNvSpPr txBox="1"/>
          <p:nvPr/>
        </p:nvSpPr>
        <p:spPr>
          <a:xfrm>
            <a:off x="35560" y="884476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C329B-7D7B-2C33-031A-75C61D18117F}"/>
              </a:ext>
            </a:extLst>
          </p:cNvPr>
          <p:cNvSpPr txBox="1"/>
          <p:nvPr/>
        </p:nvSpPr>
        <p:spPr>
          <a:xfrm>
            <a:off x="226060" y="1600200"/>
            <a:ext cx="4038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Vị trí ĐNA có ý nghĩa như thế nào??</a:t>
            </a:r>
            <a:endParaRPr lang="en-US" sz="2800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12F7E31-28C2-95F6-F0EC-A93788F7B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0"/>
            <a:ext cx="4879340" cy="56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32399D-3086-77D1-A1E2-C598CF5766F8}"/>
              </a:ext>
            </a:extLst>
          </p:cNvPr>
          <p:cNvSpPr txBox="1"/>
          <p:nvPr/>
        </p:nvSpPr>
        <p:spPr>
          <a:xfrm>
            <a:off x="424180" y="2746810"/>
            <a:ext cx="315722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957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76200" y="2286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ABE5B-4C9A-DA2F-0BB8-B8B001ABBBED}"/>
              </a:ext>
            </a:extLst>
          </p:cNvPr>
          <p:cNvSpPr txBox="1"/>
          <p:nvPr/>
        </p:nvSpPr>
        <p:spPr>
          <a:xfrm>
            <a:off x="304800" y="914400"/>
            <a:ext cx="8382000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SGK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lược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tin:</a:t>
            </a:r>
          </a:p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*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 2: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H14.1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SGK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Ấn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*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3, 4: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H14.1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H14.2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Lai.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18506AE-083C-767E-DB1C-5A7D6C60F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329688"/>
              </p:ext>
            </p:extLst>
          </p:nvPr>
        </p:nvGraphicFramePr>
        <p:xfrm>
          <a:off x="457200" y="457200"/>
          <a:ext cx="8305800" cy="5844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>
                  <a:extLst>
                    <a:ext uri="{9D8B030D-6E8A-4147-A177-3AD203B41FA5}">
                      <a16:colId xmlns:a16="http://schemas.microsoft.com/office/drawing/2014/main" val="3818858714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3237777688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3804439528"/>
                    </a:ext>
                  </a:extLst>
                </a:gridCol>
              </a:tblGrid>
              <a:tr h="1158240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 tố TN</a:t>
                      </a:r>
                      <a:endParaRPr lang="en-US" sz="360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Bán đảo Trung Ấn</a:t>
                      </a:r>
                      <a:endParaRPr lang="en-US" sz="3600" b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Quần đảo Mã Lai</a:t>
                      </a:r>
                      <a:endParaRPr lang="en-US" sz="3600" b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7429900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 hình</a:t>
                      </a:r>
                      <a:endParaRPr lang="en-US" sz="3600" b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861938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3600" b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3995989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Sông ngòi </a:t>
                      </a:r>
                      <a:endParaRPr lang="en-US" sz="3600" b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9691644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 quan</a:t>
                      </a:r>
                      <a:endParaRPr lang="en-US" sz="3600" b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0935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2068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18506AE-083C-767E-DB1C-5A7D6C60F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314575"/>
              </p:ext>
            </p:extLst>
          </p:nvPr>
        </p:nvGraphicFramePr>
        <p:xfrm>
          <a:off x="304800" y="-20320"/>
          <a:ext cx="8686800" cy="6568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818858714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3237777688"/>
                    </a:ext>
                  </a:extLst>
                </a:gridCol>
              </a:tblGrid>
              <a:tr h="1075983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 tố TN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Bán đảo Trung Ấn</a:t>
                      </a:r>
                      <a:endParaRPr lang="en-US" sz="2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7429900"/>
                  </a:ext>
                </a:extLst>
              </a:tr>
              <a:tr h="2144737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 hình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Chủ yếu là núi cao hướng B-N, ĐB-TN, các cao nguyên thấp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just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Các thung lũng sông chia cắt địa hình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just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Đồng bằng màu mỡ phân bố ở hạ lưu sông, ven biển, dân cư đông đúc nguồn lao động dồi dào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861938"/>
                  </a:ext>
                </a:extLst>
              </a:tr>
              <a:tr h="1075983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2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Nhiệt đới gió mùa, bão mùa hè thu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just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(Y-an-gun)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3995989"/>
                  </a:ext>
                </a:extLst>
              </a:tr>
              <a:tr h="1195363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Sông ngòi </a:t>
                      </a:r>
                      <a:endParaRPr lang="en-US" sz="2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Sông ngòi phát triển, có nhiều sông lớn, chế độ nước phụ thuộc vào mùa mưa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9691644"/>
                  </a:ext>
                </a:extLst>
              </a:tr>
              <a:tr h="1075983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 quan</a:t>
                      </a:r>
                      <a:endParaRPr lang="en-US" sz="2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Rừng nhiệt đới và rừng thưa, xa van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0935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9802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18506AE-083C-767E-DB1C-5A7D6C60F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129446"/>
              </p:ext>
            </p:extLst>
          </p:nvPr>
        </p:nvGraphicFramePr>
        <p:xfrm>
          <a:off x="304800" y="-20320"/>
          <a:ext cx="8153400" cy="5960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818858714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3804439528"/>
                    </a:ext>
                  </a:extLst>
                </a:gridCol>
              </a:tblGrid>
              <a:tr h="1075983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 tố TN</a:t>
                      </a:r>
                      <a:endParaRPr lang="en-US" sz="32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Quần đảo Mã Lai</a:t>
                      </a:r>
                      <a:endParaRPr lang="en-US" sz="32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7429900"/>
                  </a:ext>
                </a:extLst>
              </a:tr>
              <a:tr h="1535137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 hình</a:t>
                      </a:r>
                      <a:endParaRPr lang="en-US" sz="32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Hệ thống núi vòng cung, nhiều núi lửa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just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Đồng bằng ven biển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861938"/>
                  </a:ext>
                </a:extLst>
              </a:tr>
              <a:tr h="1075983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32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Xích đạo và nhiệt đới gió mùa (Pa-đăng), nhiều bão</a:t>
                      </a:r>
                      <a:endParaRPr lang="en-US" sz="32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3995989"/>
                  </a:ext>
                </a:extLst>
              </a:tr>
              <a:tr h="1195363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Sông ngòi </a:t>
                      </a:r>
                      <a:endParaRPr lang="en-US" sz="32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Ngắn dốc, nhỏ, chế độ nước điều hòa, có giá trị thuỷ điện</a:t>
                      </a:r>
                      <a:endParaRPr lang="en-US" sz="32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9691644"/>
                  </a:ext>
                </a:extLst>
              </a:tr>
              <a:tr h="1075983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 quan</a:t>
                      </a:r>
                      <a:endParaRPr lang="en-US" sz="32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Rừng rậm 4 mùa xanh quanh năm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0935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589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>
            <a:noAutofit/>
          </a:bodyPr>
          <a:lstStyle/>
          <a:p>
            <a:r>
              <a:rPr lang="en-US" sz="2400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ĐNA </a:t>
            </a:r>
            <a:r>
              <a:rPr lang="en-US" sz="2400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4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4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endParaRPr lang="en-US" sz="24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óng thần ở bãi biển Thái Lan (videokyniem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609600"/>
            <a:ext cx="6705600" cy="522483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Điều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kiện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thành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bão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Siêu bão HaiYan tàn phá miền Trung Philippin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838200"/>
            <a:ext cx="7696200" cy="567413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E69E42-DCED-1265-6158-2307DA1BC5B7}"/>
              </a:ext>
            </a:extLst>
          </p:cNvPr>
          <p:cNvSpPr txBox="1"/>
          <p:nvPr/>
        </p:nvSpPr>
        <p:spPr>
          <a:xfrm>
            <a:off x="457200" y="381000"/>
            <a:ext cx="8305800" cy="287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vi-VN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CỦNG CỐ</a:t>
            </a:r>
          </a:p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Á.</a:t>
            </a:r>
          </a:p>
        </p:txBody>
      </p:sp>
    </p:spTree>
    <p:extLst>
      <p:ext uri="{BB962C8B-B14F-4D97-AF65-F5344CB8AC3E}">
        <p14:creationId xmlns:p14="http://schemas.microsoft.com/office/powerpoint/2010/main" val="1797493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E43077-2D8A-868B-7342-579539FC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62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58FFBB-E3BB-A87F-6BCB-19E8F61078FC}"/>
              </a:ext>
            </a:extLst>
          </p:cNvPr>
          <p:cNvSpPr txBox="1"/>
          <p:nvPr/>
        </p:nvSpPr>
        <p:spPr>
          <a:xfrm>
            <a:off x="762000" y="3810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QUỐC KÌ CỦA QUỐC GIA NÀO?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40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977A2C-2E3F-64E9-828D-BC36B6709894}"/>
              </a:ext>
            </a:extLst>
          </p:cNvPr>
          <p:cNvSpPr txBox="1"/>
          <p:nvPr/>
        </p:nvSpPr>
        <p:spPr>
          <a:xfrm>
            <a:off x="990600" y="914400"/>
            <a:ext cx="701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BÀI</a:t>
            </a:r>
          </a:p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3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0E609E8-98C6-2EBD-EBE9-83D184F9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33548"/>
            <a:ext cx="6858000" cy="430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95B3D3-AD49-3ADC-0287-541D54BEAA3E}"/>
              </a:ext>
            </a:extLst>
          </p:cNvPr>
          <p:cNvSpPr txBox="1"/>
          <p:nvPr/>
        </p:nvSpPr>
        <p:spPr>
          <a:xfrm>
            <a:off x="685800" y="4572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THUỘC QUỐC GIA NÀO?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50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Äá»n Äng co thom">
            <a:extLst>
              <a:ext uri="{FF2B5EF4-FFF2-40B4-BE49-F238E27FC236}">
                <a16:creationId xmlns:a16="http://schemas.microsoft.com/office/drawing/2014/main" id="{A45A2466-99C1-257A-205A-0E6A3CE2A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14173"/>
            <a:ext cx="7162800" cy="412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08B42B-C552-87E3-779B-9B2354B8CF38}"/>
              </a:ext>
            </a:extLst>
          </p:cNvPr>
          <p:cNvSpPr txBox="1"/>
          <p:nvPr/>
        </p:nvSpPr>
        <p:spPr>
          <a:xfrm>
            <a:off x="685800" y="5334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THUỘC QUỐC GIA NÀO?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30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3949AE-D6E1-130B-DFFD-D253BB912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8001000" cy="4952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B4A2F6-5120-1483-48D3-BA6C89D7F343}"/>
              </a:ext>
            </a:extLst>
          </p:cNvPr>
          <p:cNvSpPr txBox="1"/>
          <p:nvPr/>
        </p:nvSpPr>
        <p:spPr>
          <a:xfrm>
            <a:off x="838200" y="533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QUỐC KÌ CỦA QUỐC GIA NÀO?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66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48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ĐÔNG NAM Á -  ĐẤT LIỀN VÀ HẢI ĐẢO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877848"/>
            <a:ext cx="6553200" cy="56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B58676-3991-8A8E-12A7-C1273AB7E0A0}"/>
              </a:ext>
            </a:extLst>
          </p:cNvPr>
          <p:cNvSpPr txBox="1"/>
          <p:nvPr/>
        </p:nvSpPr>
        <p:spPr>
          <a:xfrm>
            <a:off x="0" y="3048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ĐÔNG NAM Á -  ĐẤT LIỀN VÀ HẢI ĐẢO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1041-61FF-CB42-3858-DCBDF0241265}"/>
              </a:ext>
            </a:extLst>
          </p:cNvPr>
          <p:cNvSpPr txBox="1"/>
          <p:nvPr/>
        </p:nvSpPr>
        <p:spPr>
          <a:xfrm>
            <a:off x="35560" y="884476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C329B-7D7B-2C33-031A-75C61D18117F}"/>
              </a:ext>
            </a:extLst>
          </p:cNvPr>
          <p:cNvSpPr txBox="1"/>
          <p:nvPr/>
        </p:nvSpPr>
        <p:spPr>
          <a:xfrm>
            <a:off x="226060" y="1600200"/>
            <a:ext cx="4038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ị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ĐNÁ?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12F7E31-28C2-95F6-F0EC-A93788F7B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0"/>
            <a:ext cx="4879340" cy="56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32399D-3086-77D1-A1E2-C598CF5766F8}"/>
              </a:ext>
            </a:extLst>
          </p:cNvPr>
          <p:cNvSpPr txBox="1"/>
          <p:nvPr/>
        </p:nvSpPr>
        <p:spPr>
          <a:xfrm>
            <a:off x="424180" y="2746810"/>
            <a:ext cx="31572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Á –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31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B58676-3991-8A8E-12A7-C1273AB7E0A0}"/>
              </a:ext>
            </a:extLst>
          </p:cNvPr>
          <p:cNvSpPr txBox="1"/>
          <p:nvPr/>
        </p:nvSpPr>
        <p:spPr>
          <a:xfrm>
            <a:off x="0" y="3048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ĐÔNG NAM Á -  ĐẤT LIỀN VÀ HẢI ĐẢO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1041-61FF-CB42-3858-DCBDF0241265}"/>
              </a:ext>
            </a:extLst>
          </p:cNvPr>
          <p:cNvSpPr txBox="1"/>
          <p:nvPr/>
        </p:nvSpPr>
        <p:spPr>
          <a:xfrm>
            <a:off x="35560" y="884476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C329B-7D7B-2C33-031A-75C61D18117F}"/>
              </a:ext>
            </a:extLst>
          </p:cNvPr>
          <p:cNvSpPr txBox="1"/>
          <p:nvPr/>
        </p:nvSpPr>
        <p:spPr>
          <a:xfrm>
            <a:off x="226060" y="1600200"/>
            <a:ext cx="4038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Diện tích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ĐNÁ?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12F7E31-28C2-95F6-F0EC-A93788F7B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0"/>
            <a:ext cx="4879340" cy="56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32399D-3086-77D1-A1E2-C598CF5766F8}"/>
              </a:ext>
            </a:extLst>
          </p:cNvPr>
          <p:cNvSpPr txBox="1"/>
          <p:nvPr/>
        </p:nvSpPr>
        <p:spPr>
          <a:xfrm>
            <a:off x="424180" y="2746810"/>
            <a:ext cx="27000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4,5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64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B58676-3991-8A8E-12A7-C1273AB7E0A0}"/>
              </a:ext>
            </a:extLst>
          </p:cNvPr>
          <p:cNvSpPr txBox="1"/>
          <p:nvPr/>
        </p:nvSpPr>
        <p:spPr>
          <a:xfrm>
            <a:off x="0" y="3048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ĐÔNG NAM Á -  ĐẤT LIỀN VÀ HẢI ĐẢO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1041-61FF-CB42-3858-DCBDF0241265}"/>
              </a:ext>
            </a:extLst>
          </p:cNvPr>
          <p:cNvSpPr txBox="1"/>
          <p:nvPr/>
        </p:nvSpPr>
        <p:spPr>
          <a:xfrm>
            <a:off x="35560" y="884476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C329B-7D7B-2C33-031A-75C61D18117F}"/>
              </a:ext>
            </a:extLst>
          </p:cNvPr>
          <p:cNvSpPr txBox="1"/>
          <p:nvPr/>
        </p:nvSpPr>
        <p:spPr>
          <a:xfrm>
            <a:off x="226060" y="1600200"/>
            <a:ext cx="4038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ĐNA được chia thành mấy phần?</a:t>
            </a:r>
            <a:endParaRPr lang="en-US" sz="2800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12F7E31-28C2-95F6-F0EC-A93788F7B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0"/>
            <a:ext cx="4879340" cy="56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32399D-3086-77D1-A1E2-C598CF5766F8}"/>
              </a:ext>
            </a:extLst>
          </p:cNvPr>
          <p:cNvSpPr txBox="1"/>
          <p:nvPr/>
        </p:nvSpPr>
        <p:spPr>
          <a:xfrm>
            <a:off x="424180" y="2746810"/>
            <a:ext cx="31572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ĐNÁ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Mãlai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8726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 - &amp;quot;HOẠT ĐỘNG KHỞI ĐỘNG&amp;quot;&quot;/&gt;&lt;property id=&quot;20307&quot; value=&quot;258&quot;/&gt;&lt;/object&gt;&lt;object type=&quot;3&quot; unique_id=&quot;10007&quot;&gt;&lt;property id=&quot;20148&quot; value=&quot;5&quot;/&gt;&lt;property id=&quot;20300&quot; value=&quot;Slide 4 - &amp;quot;HOẠT ĐỘNG KHỞI ĐỘNG&amp;quot;&quot;/&gt;&lt;property id=&quot;20307&quot; value=&quot;259&quot;/&gt;&lt;/object&gt;&lt;object type=&quot;3&quot; unique_id=&quot;10008&quot;&gt;&lt;property id=&quot;20148&quot; value=&quot;5&quot;/&gt;&lt;property id=&quot;20300&quot; value=&quot;Slide 5 - &amp;quot;HOẠT ĐỘNG KHỞI ĐỘNG&amp;quot;&quot;/&gt;&lt;property id=&quot;20307&quot; value=&quot;260&quot;/&gt;&lt;/object&gt;&lt;object type=&quot;3&quot; unique_id=&quot;10009&quot;&gt;&lt;property id=&quot;20148&quot; value=&quot;5&quot;/&gt;&lt;property id=&quot;20300&quot; value=&quot;Slide 6 - &amp;quot;HOẠT ĐỘNG KHỞI ĐỘNG&amp;quot;&quot;/&gt;&lt;property id=&quot;20307&quot; value=&quot;261&quot;/&gt;&lt;/object&gt;&lt;object type=&quot;3&quot; unique_id=&quot;10010&quot;&gt;&lt;property id=&quot;20148&quot; value=&quot;5&quot;/&gt;&lt;property id=&quot;20300&quot; value=&quot;Slide 7 - &amp;quot;HOẠT ĐỘNG KHỞI ĐỘNG&amp;quot;&quot;/&gt;&lt;property id=&quot;20307&quot; value=&quot;262&quot;/&gt;&lt;/object&gt;&lt;object type=&quot;3&quot; unique_id=&quot;10011&quot;&gt;&lt;property id=&quot;20148&quot; value=&quot;5&quot;/&gt;&lt;property id=&quot;20300&quot; value=&quot;Slide 8 - &amp;quot;HOẠT ĐỘNG KHỞI ĐỘNG&amp;quot;&quot;/&gt;&lt;property id=&quot;20307&quot; value=&quot;263&quot;/&gt;&lt;/object&gt;&lt;object type=&quot;3&quot; unique_id=&quot;10012&quot;&gt;&lt;property id=&quot;20148&quot; value=&quot;5&quot;/&gt;&lt;property id=&quot;20300&quot; value=&quot;Slide 9 - &amp;quot;HOẠT ĐỘNG KHỞI ĐỘNG&amp;quot;&quot;/&gt;&lt;property id=&quot;20307&quot; value=&quot;264&quot;/&gt;&lt;/object&gt;&lt;object type=&quot;3&quot; unique_id=&quot;10013&quot;&gt;&lt;property id=&quot;20148&quot; value=&quot;5&quot;/&gt;&lt;property id=&quot;20300&quot; value=&quot;Slide 10 - &amp;quot;HOẠT ĐỘNG KHỞI ĐỘNG&amp;quot;&quot;/&gt;&lt;property id=&quot;20307&quot; value=&quot;265&quot;/&gt;&lt;/object&gt;&lt;object type=&quot;3&quot; unique_id=&quot;10014&quot;&gt;&lt;property id=&quot;20148&quot; value=&quot;5&quot;/&gt;&lt;property id=&quot;20300&quot; value=&quot;Slide 11 - &amp;quot;HOẠT ĐỘNG KHỞI ĐỘNG&amp;quot;&quot;/&gt;&lt;property id=&quot;20307&quot; value=&quot;266&quot;/&gt;&lt;/object&gt;&lt;object type=&quot;3&quot; unique_id=&quot;10015&quot;&gt;&lt;property id=&quot;20148&quot; value=&quot;5&quot;/&gt;&lt;property id=&quot;20300&quot; value=&quot;Slide 12 - &amp;quot;HOẠT ĐỘNG KHỞI ĐỘNG&amp;quot;&quot;/&gt;&lt;property id=&quot;20307&quot; value=&quot;267&quot;/&gt;&lt;/object&gt;&lt;object type=&quot;3&quot; unique_id=&quot;10016&quot;&gt;&lt;property id=&quot;20148&quot; value=&quot;5&quot;/&gt;&lt;property id=&quot;20300&quot; value=&quot;Slide 13 - &amp;quot;HOẠT ĐỘNG KHỞI ĐỘNG&amp;quot;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69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1&quot;/&gt;&lt;/object&gt;&lt;object type=&quot;3&quot; unique_id=&quot;10020&quot;&gt;&lt;property id=&quot;20148&quot; value=&quot;5&quot;/&gt;&lt;property id=&quot;20300&quot; value=&quot;Slide 17&quot;/&gt;&lt;property id=&quot;20307&quot; value=&quot;273&quot;/&gt;&lt;/object&gt;&lt;object type=&quot;3&quot; unique_id=&quot;10021&quot;&gt;&lt;property id=&quot;20148&quot; value=&quot;5&quot;/&gt;&lt;property id=&quot;20300&quot; value=&quot;Slide 18&quot;/&gt;&lt;property id=&quot;20307&quot; value=&quot;274&quot;/&gt;&lt;/object&gt;&lt;object type=&quot;3&quot; unique_id=&quot;10022&quot;&gt;&lt;property id=&quot;20148&quot; value=&quot;5&quot;/&gt;&lt;property id=&quot;20300&quot; value=&quot;Slide 19&quot;/&gt;&lt;property id=&quot;20307&quot; value=&quot;275&quot;/&gt;&lt;/object&gt;&lt;object type=&quot;3&quot; unique_id=&quot;10023&quot;&gt;&lt;property id=&quot;20148&quot; value=&quot;5&quot;/&gt;&lt;property id=&quot;20300&quot; value=&quot;Slide 20&quot;/&gt;&lt;property id=&quot;20307&quot; value=&quot;276&quot;/&gt;&lt;/object&gt;&lt;object type=&quot;3&quot; unique_id=&quot;10024&quot;&gt;&lt;property id=&quot;20148&quot; value=&quot;5&quot;/&gt;&lt;property id=&quot;20300&quot; value=&quot;Slide 21&quot;/&gt;&lt;property id=&quot;20307&quot; value=&quot;272&quot;/&gt;&lt;/object&gt;&lt;object type=&quot;3&quot; unique_id=&quot;10025&quot;&gt;&lt;property id=&quot;20148&quot; value=&quot;5&quot;/&gt;&lt;property id=&quot;20300&quot; value=&quot;Slide 22&quot;/&gt;&lt;property id=&quot;20307&quot; value=&quot;277&quot;/&gt;&lt;/object&gt;&lt;object type=&quot;3&quot; unique_id=&quot;10026&quot;&gt;&lt;property id=&quot;20148&quot; value=&quot;5&quot;/&gt;&lt;property id=&quot;20300&quot; value=&quot;Slide 23&quot;/&gt;&lt;property id=&quot;20307&quot; value=&quot;278&quot;/&gt;&lt;/object&gt;&lt;object type=&quot;3&quot; unique_id=&quot;10027&quot;&gt;&lt;property id=&quot;20148&quot; value=&quot;5&quot;/&gt;&lt;property id=&quot;20300&quot; value=&quot;Slide 24 - &amp;quot;Vì sao ĐNA thường xuyên có động đất và sóng thần&amp;quot;&quot;/&gt;&lt;property id=&quot;20307&quot; value=&quot;281&quot;/&gt;&lt;/object&gt;&lt;object type=&quot;3&quot; unique_id=&quot;10028&quot;&gt;&lt;property id=&quot;20148&quot; value=&quot;5&quot;/&gt;&lt;property id=&quot;20300&quot; value=&quot;Slide 25&quot;/&gt;&lt;property id=&quot;20307&quot; value=&quot;280&quot;/&gt;&lt;/object&gt;&lt;object type=&quot;3&quot; unique_id=&quot;10029&quot;&gt;&lt;property id=&quot;20148&quot; value=&quot;5&quot;/&gt;&lt;property id=&quot;20300&quot; value=&quot;Slide 26 - &amp;quot;Khu vực này có những loại khoáng sản nào?&amp;quot;&quot;/&gt;&lt;property id=&quot;20307&quot; value=&quot;279&quot;/&gt;&lt;/object&gt;&lt;object type=&quot;3&quot; unique_id=&quot;10030&quot;&gt;&lt;property id=&quot;20148&quot; value=&quot;5&quot;/&gt;&lt;property id=&quot;20300&quot; value=&quot;Slide 27&quot;/&gt;&lt;property id=&quot;20307&quot; value=&quot;283&quot;/&gt;&lt;/object&gt;&lt;object type=&quot;3&quot; unique_id=&quot;10031&quot;&gt;&lt;property id=&quot;20148&quot; value=&quot;5&quot;/&gt;&lt;property id=&quot;20300&quot; value=&quot;Slide 28 - &amp;quot;Điều kiện hình thành bão&amp;quot;&quot;/&gt;&lt;property id=&quot;20307&quot; value=&quot;284&quot;/&gt;&lt;/object&gt;&lt;object type=&quot;3&quot; unique_id=&quot;10032&quot;&gt;&lt;property id=&quot;20148&quot; value=&quot;5&quot;/&gt;&lt;property id=&quot;20300&quot; value=&quot;Slide 29&quot;/&gt;&lt;property id=&quot;20307&quot; value=&quot;28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576</Words>
  <Application>Microsoft Office PowerPoint</Application>
  <PresentationFormat>On-screen Show (4:3)</PresentationFormat>
  <Paragraphs>78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Vì sao ĐNA thường xuyên có động đất và sóng thần</vt:lpstr>
      <vt:lpstr>Điều kiện hình thành bão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Le Thi Hoang Yen</cp:lastModifiedBy>
  <cp:revision>27</cp:revision>
  <dcterms:created xsi:type="dcterms:W3CDTF">2019-01-01T13:27:00Z</dcterms:created>
  <dcterms:modified xsi:type="dcterms:W3CDTF">2022-07-18T04:20:39Z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FFA71F7A9EFD4099927FA98AB4B41A6D</vt:lpwstr>
  </property>
  <property fmtid="{D5CDD505-2E9C-101B-9397-08002B2CF9AE}" pid="3" name="KSOProductBuildVer">
    <vt:lpwstr>1033-11.2.0.10382</vt:lpwstr>
  </property>
</Properties>
</file>