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78" r:id="rId3"/>
    <p:sldMasterId id="2147483695" r:id="rId4"/>
  </p:sldMasterIdLst>
  <p:notesMasterIdLst>
    <p:notesMasterId r:id="rId33"/>
  </p:notesMasterIdLst>
  <p:handoutMasterIdLst>
    <p:handoutMasterId r:id="rId34"/>
  </p:handoutMasterIdLst>
  <p:sldIdLst>
    <p:sldId id="390" r:id="rId5"/>
    <p:sldId id="326" r:id="rId6"/>
    <p:sldId id="319" r:id="rId7"/>
    <p:sldId id="412" r:id="rId8"/>
    <p:sldId id="443" r:id="rId9"/>
    <p:sldId id="287" r:id="rId10"/>
    <p:sldId id="394" r:id="rId11"/>
    <p:sldId id="281" r:id="rId12"/>
    <p:sldId id="398" r:id="rId13"/>
    <p:sldId id="327" r:id="rId14"/>
    <p:sldId id="414" r:id="rId15"/>
    <p:sldId id="424" r:id="rId16"/>
    <p:sldId id="417" r:id="rId17"/>
    <p:sldId id="426" r:id="rId18"/>
    <p:sldId id="428" r:id="rId19"/>
    <p:sldId id="425" r:id="rId20"/>
    <p:sldId id="432" r:id="rId21"/>
    <p:sldId id="429" r:id="rId22"/>
    <p:sldId id="317" r:id="rId23"/>
    <p:sldId id="430" r:id="rId24"/>
    <p:sldId id="440" r:id="rId25"/>
    <p:sldId id="441" r:id="rId26"/>
    <p:sldId id="439" r:id="rId27"/>
    <p:sldId id="434" r:id="rId28"/>
    <p:sldId id="395" r:id="rId29"/>
    <p:sldId id="393" r:id="rId30"/>
    <p:sldId id="427" r:id="rId31"/>
    <p:sldId id="275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7AF"/>
    <a:srgbClr val="F9B4B1"/>
    <a:srgbClr val="C5F3D7"/>
    <a:srgbClr val="78E4A1"/>
    <a:srgbClr val="94EAB5"/>
    <a:srgbClr val="EFC099"/>
    <a:srgbClr val="F1DB35"/>
    <a:srgbClr val="43D4E3"/>
    <a:srgbClr val="D77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48596-D5FB-40A0-88C4-425332C292C6}" type="doc">
      <dgm:prSet loTypeId="urn:microsoft.com/office/officeart/2005/8/layout/vList6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SG"/>
        </a:p>
      </dgm:t>
    </dgm:pt>
    <dgm:pt modelId="{2CC0E17B-720E-4096-B198-C22A0ADEC299}">
      <dgm:prSet phldrT="[Text]" custT="1"/>
      <dgm:spPr/>
      <dgm:t>
        <a:bodyPr/>
        <a:lstStyle/>
        <a:p>
          <a:r>
            <a:rPr lang="en-SG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SG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SG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B1B218-75A8-4EC5-B304-560928A91F87}" type="parTrans" cxnId="{A7A77F4C-DF16-44B1-AA89-85BA0E069FFB}">
      <dgm:prSet/>
      <dgm:spPr/>
      <dgm:t>
        <a:bodyPr/>
        <a:lstStyle/>
        <a:p>
          <a:endParaRPr lang="en-SG"/>
        </a:p>
      </dgm:t>
    </dgm:pt>
    <dgm:pt modelId="{E9E60A0B-2E2F-4C63-B0CC-179E9B892BB4}" type="sibTrans" cxnId="{A7A77F4C-DF16-44B1-AA89-85BA0E069FFB}">
      <dgm:prSet/>
      <dgm:spPr/>
      <dgm:t>
        <a:bodyPr/>
        <a:lstStyle/>
        <a:p>
          <a:endParaRPr lang="en-SG"/>
        </a:p>
      </dgm:t>
    </dgm:pt>
    <dgm:pt modelId="{0E030210-90E4-41C2-8D5D-894EE705AD66}">
      <dgm:prSet phldrT="[Text]" custT="1"/>
      <dgm:spPr/>
      <dgm:t>
        <a:bodyPr/>
        <a:lstStyle/>
        <a:p>
          <a:r>
            <a:rPr lang="en-SG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SG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</a:p>
      </dgm:t>
    </dgm:pt>
    <dgm:pt modelId="{3881283F-CCEF-40FF-830C-6B6263A25BEE}" type="parTrans" cxnId="{D51EA85E-F161-4DEE-A464-D5F7E458644C}">
      <dgm:prSet/>
      <dgm:spPr/>
      <dgm:t>
        <a:bodyPr/>
        <a:lstStyle/>
        <a:p>
          <a:endParaRPr lang="en-SG"/>
        </a:p>
      </dgm:t>
    </dgm:pt>
    <dgm:pt modelId="{DA65E309-C534-4C31-B6E5-E959FAD38EAA}" type="sibTrans" cxnId="{D51EA85E-F161-4DEE-A464-D5F7E458644C}">
      <dgm:prSet/>
      <dgm:spPr/>
      <dgm:t>
        <a:bodyPr/>
        <a:lstStyle/>
        <a:p>
          <a:endParaRPr lang="en-SG"/>
        </a:p>
      </dgm:t>
    </dgm:pt>
    <dgm:pt modelId="{530ECA3B-3E68-4F7D-8702-F0C66C0C4D54}">
      <dgm:prSet phldrT="[Text]" custT="1"/>
      <dgm:spPr/>
      <dgm:t>
        <a:bodyPr/>
        <a:lstStyle/>
        <a:p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SG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SG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SG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nhớ</a:t>
          </a:r>
          <a:r>
            <a:rPr lang="en-SG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xót</a:t>
          </a:r>
          <a:r>
            <a:rPr lang="en-SG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SG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CC793-A274-48FD-AF2A-09CB8664BBAB}" type="parTrans" cxnId="{7AC83299-77B6-4360-949C-4C4D6EB17CB2}">
      <dgm:prSet/>
      <dgm:spPr/>
      <dgm:t>
        <a:bodyPr/>
        <a:lstStyle/>
        <a:p>
          <a:endParaRPr lang="en-SG"/>
        </a:p>
      </dgm:t>
    </dgm:pt>
    <dgm:pt modelId="{38554C07-0BA4-420F-BE7A-BCBEFC5A741F}" type="sibTrans" cxnId="{7AC83299-77B6-4360-949C-4C4D6EB17CB2}">
      <dgm:prSet/>
      <dgm:spPr/>
      <dgm:t>
        <a:bodyPr/>
        <a:lstStyle/>
        <a:p>
          <a:endParaRPr lang="en-SG"/>
        </a:p>
      </dgm:t>
    </dgm:pt>
    <dgm:pt modelId="{C823064D-EEE9-4966-A445-426910584E08}">
      <dgm:prSet phldrT="[Text]" custT="1"/>
      <dgm:spPr/>
      <dgm:t>
        <a:bodyPr/>
        <a:lstStyle/>
        <a:p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Ẩn</a:t>
          </a:r>
          <a:r>
            <a:rPr lang="en-SG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endParaRPr lang="en-SG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EF382-0FA9-497E-9DC4-3D4F260A94CE}" type="parTrans" cxnId="{30C80D39-D2F0-4B62-B836-26D55E942820}">
      <dgm:prSet/>
      <dgm:spPr/>
      <dgm:t>
        <a:bodyPr/>
        <a:lstStyle/>
        <a:p>
          <a:endParaRPr lang="en-SG"/>
        </a:p>
      </dgm:t>
    </dgm:pt>
    <dgm:pt modelId="{0D2F9DD9-E6EE-44F5-A7F1-F2C0086E9E52}" type="sibTrans" cxnId="{30C80D39-D2F0-4B62-B836-26D55E942820}">
      <dgm:prSet/>
      <dgm:spPr/>
      <dgm:t>
        <a:bodyPr/>
        <a:lstStyle/>
        <a:p>
          <a:endParaRPr lang="en-SG"/>
        </a:p>
      </dgm:t>
    </dgm:pt>
    <dgm:pt modelId="{DB4E4858-17BC-41FD-BEFB-E59557AE9FC6}">
      <dgm:prSet phldrT="[Text]" custT="1"/>
      <dgm:spPr/>
      <dgm:t>
        <a:bodyPr/>
        <a:lstStyle/>
        <a:p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Hoán</a:t>
          </a:r>
          <a:r>
            <a:rPr lang="en-SG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endParaRPr lang="en-SG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D82EE-E0D7-4F1C-A280-D9E6CADE1414}" type="parTrans" cxnId="{D0A212B4-D2F4-49E9-9BFF-C5F06742C95F}">
      <dgm:prSet/>
      <dgm:spPr/>
      <dgm:t>
        <a:bodyPr/>
        <a:lstStyle/>
        <a:p>
          <a:endParaRPr lang="en-SG"/>
        </a:p>
      </dgm:t>
    </dgm:pt>
    <dgm:pt modelId="{7FCA2CE1-1C67-4AD7-9483-BB7ED4AFF7D9}" type="sibTrans" cxnId="{D0A212B4-D2F4-49E9-9BFF-C5F06742C95F}">
      <dgm:prSet/>
      <dgm:spPr/>
      <dgm:t>
        <a:bodyPr/>
        <a:lstStyle/>
        <a:p>
          <a:endParaRPr lang="en-SG"/>
        </a:p>
      </dgm:t>
    </dgm:pt>
    <dgm:pt modelId="{F1E21ABB-4194-4B53-89F1-25EA5AF5F7FD}">
      <dgm:prSet phldrT="[Text]" custT="1"/>
      <dgm:spPr/>
      <dgm:t>
        <a:bodyPr/>
        <a:lstStyle/>
        <a:p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Điệp</a:t>
          </a:r>
          <a:r>
            <a:rPr lang="en-SG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endParaRPr lang="en-SG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BF337-F10A-490C-97F7-2088D6BA386F}" type="parTrans" cxnId="{DCE3DD34-81EA-415D-82D1-C63252BBCE5B}">
      <dgm:prSet/>
      <dgm:spPr/>
      <dgm:t>
        <a:bodyPr/>
        <a:lstStyle/>
        <a:p>
          <a:endParaRPr lang="en-SG"/>
        </a:p>
      </dgm:t>
    </dgm:pt>
    <dgm:pt modelId="{BA702133-AB7A-4E3C-96EB-0E71A7D974A2}" type="sibTrans" cxnId="{DCE3DD34-81EA-415D-82D1-C63252BBCE5B}">
      <dgm:prSet/>
      <dgm:spPr/>
      <dgm:t>
        <a:bodyPr/>
        <a:lstStyle/>
        <a:p>
          <a:endParaRPr lang="en-SG"/>
        </a:p>
      </dgm:t>
    </dgm:pt>
    <dgm:pt modelId="{45755186-2C15-4494-8C5F-4625487DB192}">
      <dgm:prSet phldrT="[Text]" custT="1"/>
      <dgm:spPr/>
      <dgm:t>
        <a:bodyPr/>
        <a:lstStyle/>
        <a:p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SG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SG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endParaRPr lang="en-SG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81DEF-C073-4283-A886-EE0ED005FA56}" type="parTrans" cxnId="{4ED3E205-2F05-4095-A7D6-6D7CC32BAC6C}">
      <dgm:prSet/>
      <dgm:spPr/>
      <dgm:t>
        <a:bodyPr/>
        <a:lstStyle/>
        <a:p>
          <a:endParaRPr lang="en-SG"/>
        </a:p>
      </dgm:t>
    </dgm:pt>
    <dgm:pt modelId="{61791820-B5EE-4828-9CB9-2C298663F108}" type="sibTrans" cxnId="{4ED3E205-2F05-4095-A7D6-6D7CC32BAC6C}">
      <dgm:prSet/>
      <dgm:spPr/>
      <dgm:t>
        <a:bodyPr/>
        <a:lstStyle/>
        <a:p>
          <a:endParaRPr lang="en-SG"/>
        </a:p>
      </dgm:t>
    </dgm:pt>
    <dgm:pt modelId="{4DA0C1BC-08F7-4D60-9950-34F033E1ED14}">
      <dgm:prSet phldrT="[Text]" custT="1"/>
      <dgm:spPr/>
      <dgm:t>
        <a:bodyPr/>
        <a:lstStyle/>
        <a:p>
          <a:endParaRPr lang="en-SG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1079F-925A-424E-A299-29D731AB1470}" type="parTrans" cxnId="{6DAEBC77-48A1-490C-B7B6-D874474F7AA6}">
      <dgm:prSet/>
      <dgm:spPr/>
      <dgm:t>
        <a:bodyPr/>
        <a:lstStyle/>
        <a:p>
          <a:endParaRPr lang="en-SG"/>
        </a:p>
      </dgm:t>
    </dgm:pt>
    <dgm:pt modelId="{80B45CDA-34D1-4936-A1F1-823A7EA47A98}" type="sibTrans" cxnId="{6DAEBC77-48A1-490C-B7B6-D874474F7AA6}">
      <dgm:prSet/>
      <dgm:spPr/>
      <dgm:t>
        <a:bodyPr/>
        <a:lstStyle/>
        <a:p>
          <a:endParaRPr lang="en-SG"/>
        </a:p>
      </dgm:t>
    </dgm:pt>
    <dgm:pt modelId="{A97E3632-20ED-4630-8440-C1D8C53A2856}">
      <dgm:prSet phldrT="[Text]" custT="1"/>
      <dgm:spPr/>
      <dgm:t>
        <a:bodyPr/>
        <a:lstStyle/>
        <a:p>
          <a:endParaRPr lang="en-SG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2355D4-88CF-4482-87BB-3F1052DDAC6E}" type="parTrans" cxnId="{3F08D83C-73F5-41AC-9306-9DD0D694916D}">
      <dgm:prSet/>
      <dgm:spPr/>
      <dgm:t>
        <a:bodyPr/>
        <a:lstStyle/>
        <a:p>
          <a:endParaRPr lang="en-SG"/>
        </a:p>
      </dgm:t>
    </dgm:pt>
    <dgm:pt modelId="{6AB92BA0-2066-41F6-84A1-B444653783C7}" type="sibTrans" cxnId="{3F08D83C-73F5-41AC-9306-9DD0D694916D}">
      <dgm:prSet/>
      <dgm:spPr/>
      <dgm:t>
        <a:bodyPr/>
        <a:lstStyle/>
        <a:p>
          <a:endParaRPr lang="en-SG"/>
        </a:p>
      </dgm:t>
    </dgm:pt>
    <dgm:pt modelId="{A97B3C7E-171F-47C3-90AF-23AF373A7CFC}" type="pres">
      <dgm:prSet presAssocID="{47F48596-D5FB-40A0-88C4-425332C292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vi-VN"/>
        </a:p>
      </dgm:t>
    </dgm:pt>
    <dgm:pt modelId="{C425C245-89F3-4CAC-977A-D3C7FD93DE69}" type="pres">
      <dgm:prSet presAssocID="{2CC0E17B-720E-4096-B198-C22A0ADEC299}" presName="linNode" presStyleCnt="0"/>
      <dgm:spPr/>
    </dgm:pt>
    <dgm:pt modelId="{46D38B69-92CA-4A8A-B92E-F5A4818CE684}" type="pres">
      <dgm:prSet presAssocID="{2CC0E17B-720E-4096-B198-C22A0ADEC29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2E96184-AB5F-45F8-BCA8-9E1E1DAD4461}" type="pres">
      <dgm:prSet presAssocID="{2CC0E17B-720E-4096-B198-C22A0ADEC299}" presName="childShp" presStyleLbl="bgAccFollowNode1" presStyleIdx="0" presStyleCnt="2" custScaleX="11762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0FA776A-9FEB-471F-B8DA-C753F9238B2D}" type="pres">
      <dgm:prSet presAssocID="{E9E60A0B-2E2F-4C63-B0CC-179E9B892BB4}" presName="spacing" presStyleCnt="0"/>
      <dgm:spPr/>
    </dgm:pt>
    <dgm:pt modelId="{1C508FA6-0B91-4A5B-8D9D-DE647929DEC6}" type="pres">
      <dgm:prSet presAssocID="{0E030210-90E4-41C2-8D5D-894EE705AD66}" presName="linNode" presStyleCnt="0"/>
      <dgm:spPr/>
    </dgm:pt>
    <dgm:pt modelId="{CBC409B2-1E4B-448A-BEF7-4B5232783703}" type="pres">
      <dgm:prSet presAssocID="{0E030210-90E4-41C2-8D5D-894EE705AD66}" presName="parentShp" presStyleLbl="node1" presStyleIdx="1" presStyleCnt="2" custScaleX="90251" custLinFactNeighborX="-306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B78C6C6-92C5-48BF-AE5B-4A74CD870751}" type="pres">
      <dgm:prSet presAssocID="{0E030210-90E4-41C2-8D5D-894EE705AD66}" presName="childShp" presStyleLbl="bgAccFollowNode1" presStyleIdx="1" presStyleCnt="2" custScaleX="109196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DCE3DD34-81EA-415D-82D1-C63252BBCE5B}" srcId="{2CC0E17B-720E-4096-B198-C22A0ADEC299}" destId="{F1E21ABB-4194-4B53-89F1-25EA5AF5F7FD}" srcOrd="1" destOrd="0" parTransId="{E93BF337-F10A-490C-97F7-2088D6BA386F}" sibTransId="{BA702133-AB7A-4E3C-96EB-0E71A7D974A2}"/>
    <dgm:cxn modelId="{294C6235-449B-4E82-B66C-41492CE7B3DF}" type="presOf" srcId="{45755186-2C15-4494-8C5F-4625487DB192}" destId="{FB78C6C6-92C5-48BF-AE5B-4A74CD870751}" srcOrd="0" destOrd="2" presId="urn:microsoft.com/office/officeart/2005/8/layout/vList6"/>
    <dgm:cxn modelId="{7AC83299-77B6-4360-949C-4C4D6EB17CB2}" srcId="{0E030210-90E4-41C2-8D5D-894EE705AD66}" destId="{530ECA3B-3E68-4F7D-8702-F0C66C0C4D54}" srcOrd="1" destOrd="0" parTransId="{7D2CC793-A274-48FD-AF2A-09CB8664BBAB}" sibTransId="{38554C07-0BA4-420F-BE7A-BCBEFC5A741F}"/>
    <dgm:cxn modelId="{7627439A-6775-4E17-B0CE-17FE908474BB}" type="presOf" srcId="{4DA0C1BC-08F7-4D60-9950-34F033E1ED14}" destId="{FB78C6C6-92C5-48BF-AE5B-4A74CD870751}" srcOrd="0" destOrd="0" presId="urn:microsoft.com/office/officeart/2005/8/layout/vList6"/>
    <dgm:cxn modelId="{A9288B91-39B5-4FD4-A34F-9945C739D863}" type="presOf" srcId="{2CC0E17B-720E-4096-B198-C22A0ADEC299}" destId="{46D38B69-92CA-4A8A-B92E-F5A4818CE684}" srcOrd="0" destOrd="0" presId="urn:microsoft.com/office/officeart/2005/8/layout/vList6"/>
    <dgm:cxn modelId="{D9966FFB-D04E-42A2-9046-504D090C5A68}" type="presOf" srcId="{A97E3632-20ED-4630-8440-C1D8C53A2856}" destId="{C2E96184-AB5F-45F8-BCA8-9E1E1DAD4461}" srcOrd="0" destOrd="0" presId="urn:microsoft.com/office/officeart/2005/8/layout/vList6"/>
    <dgm:cxn modelId="{A7A77F4C-DF16-44B1-AA89-85BA0E069FFB}" srcId="{47F48596-D5FB-40A0-88C4-425332C292C6}" destId="{2CC0E17B-720E-4096-B198-C22A0ADEC299}" srcOrd="0" destOrd="0" parTransId="{05B1B218-75A8-4EC5-B304-560928A91F87}" sibTransId="{E9E60A0B-2E2F-4C63-B0CC-179E9B892BB4}"/>
    <dgm:cxn modelId="{3F08D83C-73F5-41AC-9306-9DD0D694916D}" srcId="{2CC0E17B-720E-4096-B198-C22A0ADEC299}" destId="{A97E3632-20ED-4630-8440-C1D8C53A2856}" srcOrd="0" destOrd="0" parTransId="{AD2355D4-88CF-4482-87BB-3F1052DDAC6E}" sibTransId="{6AB92BA0-2066-41F6-84A1-B444653783C7}"/>
    <dgm:cxn modelId="{30C80D39-D2F0-4B62-B836-26D55E942820}" srcId="{2CC0E17B-720E-4096-B198-C22A0ADEC299}" destId="{C823064D-EEE9-4966-A445-426910584E08}" srcOrd="2" destOrd="0" parTransId="{2BAEF382-0FA9-497E-9DC4-3D4F260A94CE}" sibTransId="{0D2F9DD9-E6EE-44F5-A7F1-F2C0086E9E52}"/>
    <dgm:cxn modelId="{68F93FEE-039C-4026-AEA7-FE2BED49AFAC}" type="presOf" srcId="{530ECA3B-3E68-4F7D-8702-F0C66C0C4D54}" destId="{FB78C6C6-92C5-48BF-AE5B-4A74CD870751}" srcOrd="0" destOrd="1" presId="urn:microsoft.com/office/officeart/2005/8/layout/vList6"/>
    <dgm:cxn modelId="{0804B178-D8F4-4764-B5F8-609BCB93904B}" type="presOf" srcId="{DB4E4858-17BC-41FD-BEFB-E59557AE9FC6}" destId="{C2E96184-AB5F-45F8-BCA8-9E1E1DAD4461}" srcOrd="0" destOrd="3" presId="urn:microsoft.com/office/officeart/2005/8/layout/vList6"/>
    <dgm:cxn modelId="{D51EA85E-F161-4DEE-A464-D5F7E458644C}" srcId="{47F48596-D5FB-40A0-88C4-425332C292C6}" destId="{0E030210-90E4-41C2-8D5D-894EE705AD66}" srcOrd="1" destOrd="0" parTransId="{3881283F-CCEF-40FF-830C-6B6263A25BEE}" sibTransId="{DA65E309-C534-4C31-B6E5-E959FAD38EAA}"/>
    <dgm:cxn modelId="{960F30B9-FBD1-4441-B115-7E0E6F8EBC41}" type="presOf" srcId="{F1E21ABB-4194-4B53-89F1-25EA5AF5F7FD}" destId="{C2E96184-AB5F-45F8-BCA8-9E1E1DAD4461}" srcOrd="0" destOrd="1" presId="urn:microsoft.com/office/officeart/2005/8/layout/vList6"/>
    <dgm:cxn modelId="{4ED3E205-2F05-4095-A7D6-6D7CC32BAC6C}" srcId="{0E030210-90E4-41C2-8D5D-894EE705AD66}" destId="{45755186-2C15-4494-8C5F-4625487DB192}" srcOrd="2" destOrd="0" parTransId="{1AA81DEF-C073-4283-A886-EE0ED005FA56}" sibTransId="{61791820-B5EE-4828-9CB9-2C298663F108}"/>
    <dgm:cxn modelId="{D0A212B4-D2F4-49E9-9BFF-C5F06742C95F}" srcId="{2CC0E17B-720E-4096-B198-C22A0ADEC299}" destId="{DB4E4858-17BC-41FD-BEFB-E59557AE9FC6}" srcOrd="3" destOrd="0" parTransId="{AEDD82EE-E0D7-4F1C-A280-D9E6CADE1414}" sibTransId="{7FCA2CE1-1C67-4AD7-9483-BB7ED4AFF7D9}"/>
    <dgm:cxn modelId="{EE584B90-7F00-4FF2-BFE4-85EE346FCD75}" type="presOf" srcId="{47F48596-D5FB-40A0-88C4-425332C292C6}" destId="{A97B3C7E-171F-47C3-90AF-23AF373A7CFC}" srcOrd="0" destOrd="0" presId="urn:microsoft.com/office/officeart/2005/8/layout/vList6"/>
    <dgm:cxn modelId="{1ADDAA2B-0161-459E-8C17-CB01298E17FC}" type="presOf" srcId="{0E030210-90E4-41C2-8D5D-894EE705AD66}" destId="{CBC409B2-1E4B-448A-BEF7-4B5232783703}" srcOrd="0" destOrd="0" presId="urn:microsoft.com/office/officeart/2005/8/layout/vList6"/>
    <dgm:cxn modelId="{6DAEBC77-48A1-490C-B7B6-D874474F7AA6}" srcId="{0E030210-90E4-41C2-8D5D-894EE705AD66}" destId="{4DA0C1BC-08F7-4D60-9950-34F033E1ED14}" srcOrd="0" destOrd="0" parTransId="{25F1079F-925A-424E-A299-29D731AB1470}" sibTransId="{80B45CDA-34D1-4936-A1F1-823A7EA47A98}"/>
    <dgm:cxn modelId="{2EB5707C-5F4C-4F11-857D-8BC3CBC66DE5}" type="presOf" srcId="{C823064D-EEE9-4966-A445-426910584E08}" destId="{C2E96184-AB5F-45F8-BCA8-9E1E1DAD4461}" srcOrd="0" destOrd="2" presId="urn:microsoft.com/office/officeart/2005/8/layout/vList6"/>
    <dgm:cxn modelId="{E0470EE7-C077-4D2D-9B65-75F851F365B8}" type="presParOf" srcId="{A97B3C7E-171F-47C3-90AF-23AF373A7CFC}" destId="{C425C245-89F3-4CAC-977A-D3C7FD93DE69}" srcOrd="0" destOrd="0" presId="urn:microsoft.com/office/officeart/2005/8/layout/vList6"/>
    <dgm:cxn modelId="{D1355DA3-426E-4FCB-B5FD-F137F82438ED}" type="presParOf" srcId="{C425C245-89F3-4CAC-977A-D3C7FD93DE69}" destId="{46D38B69-92CA-4A8A-B92E-F5A4818CE684}" srcOrd="0" destOrd="0" presId="urn:microsoft.com/office/officeart/2005/8/layout/vList6"/>
    <dgm:cxn modelId="{75A203E9-7B4E-4151-807E-A75043C4957E}" type="presParOf" srcId="{C425C245-89F3-4CAC-977A-D3C7FD93DE69}" destId="{C2E96184-AB5F-45F8-BCA8-9E1E1DAD4461}" srcOrd="1" destOrd="0" presId="urn:microsoft.com/office/officeart/2005/8/layout/vList6"/>
    <dgm:cxn modelId="{42737668-69F2-4B3E-A31D-B3F60F19EA16}" type="presParOf" srcId="{A97B3C7E-171F-47C3-90AF-23AF373A7CFC}" destId="{F0FA776A-9FEB-471F-B8DA-C753F9238B2D}" srcOrd="1" destOrd="0" presId="urn:microsoft.com/office/officeart/2005/8/layout/vList6"/>
    <dgm:cxn modelId="{2C78AE0F-5E76-4CF7-B094-6950F124ABC5}" type="presParOf" srcId="{A97B3C7E-171F-47C3-90AF-23AF373A7CFC}" destId="{1C508FA6-0B91-4A5B-8D9D-DE647929DEC6}" srcOrd="2" destOrd="0" presId="urn:microsoft.com/office/officeart/2005/8/layout/vList6"/>
    <dgm:cxn modelId="{4664C4CC-6A23-443C-8716-45FDCF92CA31}" type="presParOf" srcId="{1C508FA6-0B91-4A5B-8D9D-DE647929DEC6}" destId="{CBC409B2-1E4B-448A-BEF7-4B5232783703}" srcOrd="0" destOrd="0" presId="urn:microsoft.com/office/officeart/2005/8/layout/vList6"/>
    <dgm:cxn modelId="{19C28709-562F-4996-82B1-917A6C0E462F}" type="presParOf" srcId="{1C508FA6-0B91-4A5B-8D9D-DE647929DEC6}" destId="{FB78C6C6-92C5-48BF-AE5B-4A74CD8707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ACC9A-DF49-4BA4-86CB-0A7D7E8E1E8F}" type="doc">
      <dgm:prSet loTypeId="urn:microsoft.com/office/officeart/2005/8/layout/hProcess9#1" loCatId="process" qsTypeId="urn:microsoft.com/office/officeart/2005/8/quickstyle/simple1#3" qsCatId="simple" csTypeId="urn:microsoft.com/office/officeart/2005/8/colors/accent1_2#3" csCatId="accent1" phldr="1"/>
      <dgm:spPr/>
    </dgm:pt>
    <dgm:pt modelId="{AE078E56-5E24-4A86-92B0-E7047EA99FC9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Giấc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ngủ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yên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66545-F5EB-45B2-9FA5-3EB18F7E9316}" type="parTrans" cxnId="{444C1EBD-160F-4F9C-BFAB-1EF02895BCD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16EF8-9078-46C6-8C7A-064327DB3051}" type="sibTrans" cxnId="{444C1EBD-160F-4F9C-BFAB-1EF02895BCD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694CE-6A2B-4090-9D73-2C778D95DD5A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dường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vẫn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đang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ngủ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5B63E-D543-4EFA-8B08-8C103169840C}" type="parTrans" cxnId="{0A28F8F0-6665-4520-854F-D86DF344B7EF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71EF3-2BFF-4BA0-ACFF-E05C0EF72119}" type="sibTrans" cxnId="{0A28F8F0-6665-4520-854F-D86DF344B7EF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211D0-90C7-4BA5-8F5A-52D50C66D78A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Gợi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gũi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6533E-85BF-4A44-8056-D5711B11CA3B}" type="parTrans" cxnId="{55A036CE-F2E8-4224-944D-1380FB61BE4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F5755-7A0F-4F1E-B26D-70E3FD95B379}" type="sibTrans" cxnId="{55A036CE-F2E8-4224-944D-1380FB61BE4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45B82-4CB1-4E36-956F-80AA3C53162E}" type="pres">
      <dgm:prSet presAssocID="{BAEACC9A-DF49-4BA4-86CB-0A7D7E8E1E8F}" presName="CompostProcess" presStyleCnt="0">
        <dgm:presLayoutVars>
          <dgm:dir/>
          <dgm:resizeHandles val="exact"/>
        </dgm:presLayoutVars>
      </dgm:prSet>
      <dgm:spPr/>
    </dgm:pt>
    <dgm:pt modelId="{406918C7-9D74-44C5-A3F1-8C05CE8047DA}" type="pres">
      <dgm:prSet presAssocID="{BAEACC9A-DF49-4BA4-86CB-0A7D7E8E1E8F}" presName="arrow" presStyleLbl="bgShp" presStyleIdx="0" presStyleCnt="1"/>
      <dgm:spPr/>
    </dgm:pt>
    <dgm:pt modelId="{717FA08D-A3D3-4FCF-88EA-F0E67E1EDF5F}" type="pres">
      <dgm:prSet presAssocID="{BAEACC9A-DF49-4BA4-86CB-0A7D7E8E1E8F}" presName="linearProcess" presStyleCnt="0"/>
      <dgm:spPr/>
    </dgm:pt>
    <dgm:pt modelId="{EFD70F29-2667-4D8B-B735-51D8558121D6}" type="pres">
      <dgm:prSet presAssocID="{AE078E56-5E24-4A86-92B0-E7047EA99FC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C5571D-4AA3-4F55-A667-F84B553E8079}" type="pres">
      <dgm:prSet presAssocID="{84E16EF8-9078-46C6-8C7A-064327DB3051}" presName="sibTrans" presStyleCnt="0"/>
      <dgm:spPr/>
    </dgm:pt>
    <dgm:pt modelId="{626F4776-E645-49F0-9E28-76F97C487CF6}" type="pres">
      <dgm:prSet presAssocID="{E7E694CE-6A2B-4090-9D73-2C778D95DD5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EFC3A33-6C82-47AC-9A62-8B2AAFE1E0C3}" type="pres">
      <dgm:prSet presAssocID="{4AE71EF3-2BFF-4BA0-ACFF-E05C0EF72119}" presName="sibTrans" presStyleCnt="0"/>
      <dgm:spPr/>
    </dgm:pt>
    <dgm:pt modelId="{5223BF9B-7481-40BE-A542-282314019A2B}" type="pres">
      <dgm:prSet presAssocID="{9B1211D0-90C7-4BA5-8F5A-52D50C66D78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EA2688B7-0BC7-4299-8832-4F42CE479174}" type="presOf" srcId="{BAEACC9A-DF49-4BA4-86CB-0A7D7E8E1E8F}" destId="{D9C45B82-4CB1-4E36-956F-80AA3C53162E}" srcOrd="0" destOrd="0" presId="urn:microsoft.com/office/officeart/2005/8/layout/hProcess9#1"/>
    <dgm:cxn modelId="{55A036CE-F2E8-4224-944D-1380FB61BE49}" srcId="{BAEACC9A-DF49-4BA4-86CB-0A7D7E8E1E8F}" destId="{9B1211D0-90C7-4BA5-8F5A-52D50C66D78A}" srcOrd="2" destOrd="0" parTransId="{E8E6533E-85BF-4A44-8056-D5711B11CA3B}" sibTransId="{E4DF5755-7A0F-4F1E-B26D-70E3FD95B379}"/>
    <dgm:cxn modelId="{43AAA5E9-4AA7-4F63-91FE-6960C7989FAE}" type="presOf" srcId="{E7E694CE-6A2B-4090-9D73-2C778D95DD5A}" destId="{626F4776-E645-49F0-9E28-76F97C487CF6}" srcOrd="0" destOrd="0" presId="urn:microsoft.com/office/officeart/2005/8/layout/hProcess9#1"/>
    <dgm:cxn modelId="{3B61C43E-8EBD-43DB-A035-3177FD66ADFE}" type="presOf" srcId="{9B1211D0-90C7-4BA5-8F5A-52D50C66D78A}" destId="{5223BF9B-7481-40BE-A542-282314019A2B}" srcOrd="0" destOrd="0" presId="urn:microsoft.com/office/officeart/2005/8/layout/hProcess9#1"/>
    <dgm:cxn modelId="{444C1EBD-160F-4F9C-BFAB-1EF02895BCD8}" srcId="{BAEACC9A-DF49-4BA4-86CB-0A7D7E8E1E8F}" destId="{AE078E56-5E24-4A86-92B0-E7047EA99FC9}" srcOrd="0" destOrd="0" parTransId="{CC566545-F5EB-45B2-9FA5-3EB18F7E9316}" sibTransId="{84E16EF8-9078-46C6-8C7A-064327DB3051}"/>
    <dgm:cxn modelId="{105EADA3-9718-4835-8E3E-AAB7CC480E7D}" type="presOf" srcId="{AE078E56-5E24-4A86-92B0-E7047EA99FC9}" destId="{EFD70F29-2667-4D8B-B735-51D8558121D6}" srcOrd="0" destOrd="0" presId="urn:microsoft.com/office/officeart/2005/8/layout/hProcess9#1"/>
    <dgm:cxn modelId="{0A28F8F0-6665-4520-854F-D86DF344B7EF}" srcId="{BAEACC9A-DF49-4BA4-86CB-0A7D7E8E1E8F}" destId="{E7E694CE-6A2B-4090-9D73-2C778D95DD5A}" srcOrd="1" destOrd="0" parTransId="{2925B63E-D543-4EFA-8B08-8C103169840C}" sibTransId="{4AE71EF3-2BFF-4BA0-ACFF-E05C0EF72119}"/>
    <dgm:cxn modelId="{C80F949A-965B-43D6-B8A0-E038A876293E}" type="presParOf" srcId="{D9C45B82-4CB1-4E36-956F-80AA3C53162E}" destId="{406918C7-9D74-44C5-A3F1-8C05CE8047DA}" srcOrd="0" destOrd="0" presId="urn:microsoft.com/office/officeart/2005/8/layout/hProcess9#1"/>
    <dgm:cxn modelId="{750D3A77-A296-41FF-9997-FD0888F8135D}" type="presParOf" srcId="{D9C45B82-4CB1-4E36-956F-80AA3C53162E}" destId="{717FA08D-A3D3-4FCF-88EA-F0E67E1EDF5F}" srcOrd="1" destOrd="0" presId="urn:microsoft.com/office/officeart/2005/8/layout/hProcess9#1"/>
    <dgm:cxn modelId="{FB8953CE-16C3-4BDB-86A0-DE231943650B}" type="presParOf" srcId="{717FA08D-A3D3-4FCF-88EA-F0E67E1EDF5F}" destId="{EFD70F29-2667-4D8B-B735-51D8558121D6}" srcOrd="0" destOrd="0" presId="urn:microsoft.com/office/officeart/2005/8/layout/hProcess9#1"/>
    <dgm:cxn modelId="{89EA3B53-5758-4F36-BCDA-88520903A0FF}" type="presParOf" srcId="{717FA08D-A3D3-4FCF-88EA-F0E67E1EDF5F}" destId="{00C5571D-4AA3-4F55-A667-F84B553E8079}" srcOrd="1" destOrd="0" presId="urn:microsoft.com/office/officeart/2005/8/layout/hProcess9#1"/>
    <dgm:cxn modelId="{6170A18F-E6D2-4053-A26E-3CB476090139}" type="presParOf" srcId="{717FA08D-A3D3-4FCF-88EA-F0E67E1EDF5F}" destId="{626F4776-E645-49F0-9E28-76F97C487CF6}" srcOrd="2" destOrd="0" presId="urn:microsoft.com/office/officeart/2005/8/layout/hProcess9#1"/>
    <dgm:cxn modelId="{24DDB7AC-30CE-45C7-B1D0-156E4EFCF006}" type="presParOf" srcId="{717FA08D-A3D3-4FCF-88EA-F0E67E1EDF5F}" destId="{4EFC3A33-6C82-47AC-9A62-8B2AAFE1E0C3}" srcOrd="3" destOrd="0" presId="urn:microsoft.com/office/officeart/2005/8/layout/hProcess9#1"/>
    <dgm:cxn modelId="{59AA2E4D-0DA0-4C72-993C-5043F7DA28F4}" type="presParOf" srcId="{717FA08D-A3D3-4FCF-88EA-F0E67E1EDF5F}" destId="{5223BF9B-7481-40BE-A542-282314019A2B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EACC9A-DF49-4BA4-86CB-0A7D7E8E1E8F}" type="doc">
      <dgm:prSet loTypeId="urn:microsoft.com/office/officeart/2005/8/layout/hProcess9#2" loCatId="process" qsTypeId="urn:microsoft.com/office/officeart/2005/8/quickstyle/simple1#4" qsCatId="simple" csTypeId="urn:microsoft.com/office/officeart/2005/8/colors/accent1_2#4" csCatId="accent1" phldr="1"/>
      <dgm:spPr/>
    </dgm:pt>
    <dgm:pt modelId="{AE078E56-5E24-4A86-92B0-E7047EA99FC9}">
      <dgm:prSet phldrT="[Text]"/>
      <dgm:spPr/>
      <dgm:t>
        <a:bodyPr/>
        <a:lstStyle/>
        <a:p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xanh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</a:p>
      </dgm:t>
    </dgm:pt>
    <dgm:pt modelId="{CC566545-F5EB-45B2-9FA5-3EB18F7E9316}" type="parTrans" cxnId="{444C1EBD-160F-4F9C-BFAB-1EF02895BCD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16EF8-9078-46C6-8C7A-064327DB3051}" type="sibTrans" cxnId="{444C1EBD-160F-4F9C-BFAB-1EF02895BCD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694CE-6A2B-4090-9D73-2C778D95DD5A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Ẩn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5B63E-D543-4EFA-8B08-8C103169840C}" type="parTrans" cxnId="{0A28F8F0-6665-4520-854F-D86DF344B7EF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71EF3-2BFF-4BA0-ACFF-E05C0EF72119}" type="sibTrans" cxnId="{0A28F8F0-6665-4520-854F-D86DF344B7EF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211D0-90C7-4BA5-8F5A-52D50C66D78A}">
      <dgm:prSet phldrT="[Text]"/>
      <dgm:spPr/>
      <dgm:t>
        <a:bodyPr/>
        <a:lstStyle/>
        <a:p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mãi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non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SG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S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6533E-85BF-4A44-8056-D5711B11CA3B}" type="parTrans" cxnId="{55A036CE-F2E8-4224-944D-1380FB61BE4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F5755-7A0F-4F1E-B26D-70E3FD95B379}" type="sibTrans" cxnId="{55A036CE-F2E8-4224-944D-1380FB61BE4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45B82-4CB1-4E36-956F-80AA3C53162E}" type="pres">
      <dgm:prSet presAssocID="{BAEACC9A-DF49-4BA4-86CB-0A7D7E8E1E8F}" presName="CompostProcess" presStyleCnt="0">
        <dgm:presLayoutVars>
          <dgm:dir/>
          <dgm:resizeHandles val="exact"/>
        </dgm:presLayoutVars>
      </dgm:prSet>
      <dgm:spPr/>
    </dgm:pt>
    <dgm:pt modelId="{406918C7-9D74-44C5-A3F1-8C05CE8047DA}" type="pres">
      <dgm:prSet presAssocID="{BAEACC9A-DF49-4BA4-86CB-0A7D7E8E1E8F}" presName="arrow" presStyleLbl="bgShp" presStyleIdx="0" presStyleCnt="1"/>
      <dgm:spPr/>
    </dgm:pt>
    <dgm:pt modelId="{717FA08D-A3D3-4FCF-88EA-F0E67E1EDF5F}" type="pres">
      <dgm:prSet presAssocID="{BAEACC9A-DF49-4BA4-86CB-0A7D7E8E1E8F}" presName="linearProcess" presStyleCnt="0"/>
      <dgm:spPr/>
    </dgm:pt>
    <dgm:pt modelId="{EFD70F29-2667-4D8B-B735-51D8558121D6}" type="pres">
      <dgm:prSet presAssocID="{AE078E56-5E24-4A86-92B0-E7047EA99FC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0C5571D-4AA3-4F55-A667-F84B553E8079}" type="pres">
      <dgm:prSet presAssocID="{84E16EF8-9078-46C6-8C7A-064327DB3051}" presName="sibTrans" presStyleCnt="0"/>
      <dgm:spPr/>
    </dgm:pt>
    <dgm:pt modelId="{626F4776-E645-49F0-9E28-76F97C487CF6}" type="pres">
      <dgm:prSet presAssocID="{E7E694CE-6A2B-4090-9D73-2C778D95DD5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EFC3A33-6C82-47AC-9A62-8B2AAFE1E0C3}" type="pres">
      <dgm:prSet presAssocID="{4AE71EF3-2BFF-4BA0-ACFF-E05C0EF72119}" presName="sibTrans" presStyleCnt="0"/>
      <dgm:spPr/>
    </dgm:pt>
    <dgm:pt modelId="{5223BF9B-7481-40BE-A542-282314019A2B}" type="pres">
      <dgm:prSet presAssocID="{9B1211D0-90C7-4BA5-8F5A-52D50C66D78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EA2688B7-0BC7-4299-8832-4F42CE479174}" type="presOf" srcId="{BAEACC9A-DF49-4BA4-86CB-0A7D7E8E1E8F}" destId="{D9C45B82-4CB1-4E36-956F-80AA3C53162E}" srcOrd="0" destOrd="0" presId="urn:microsoft.com/office/officeart/2005/8/layout/hProcess9#2"/>
    <dgm:cxn modelId="{55A036CE-F2E8-4224-944D-1380FB61BE49}" srcId="{BAEACC9A-DF49-4BA4-86CB-0A7D7E8E1E8F}" destId="{9B1211D0-90C7-4BA5-8F5A-52D50C66D78A}" srcOrd="2" destOrd="0" parTransId="{E8E6533E-85BF-4A44-8056-D5711B11CA3B}" sibTransId="{E4DF5755-7A0F-4F1E-B26D-70E3FD95B379}"/>
    <dgm:cxn modelId="{43AAA5E9-4AA7-4F63-91FE-6960C7989FAE}" type="presOf" srcId="{E7E694CE-6A2B-4090-9D73-2C778D95DD5A}" destId="{626F4776-E645-49F0-9E28-76F97C487CF6}" srcOrd="0" destOrd="0" presId="urn:microsoft.com/office/officeart/2005/8/layout/hProcess9#2"/>
    <dgm:cxn modelId="{3B61C43E-8EBD-43DB-A035-3177FD66ADFE}" type="presOf" srcId="{9B1211D0-90C7-4BA5-8F5A-52D50C66D78A}" destId="{5223BF9B-7481-40BE-A542-282314019A2B}" srcOrd="0" destOrd="0" presId="urn:microsoft.com/office/officeart/2005/8/layout/hProcess9#2"/>
    <dgm:cxn modelId="{444C1EBD-160F-4F9C-BFAB-1EF02895BCD8}" srcId="{BAEACC9A-DF49-4BA4-86CB-0A7D7E8E1E8F}" destId="{AE078E56-5E24-4A86-92B0-E7047EA99FC9}" srcOrd="0" destOrd="0" parTransId="{CC566545-F5EB-45B2-9FA5-3EB18F7E9316}" sibTransId="{84E16EF8-9078-46C6-8C7A-064327DB3051}"/>
    <dgm:cxn modelId="{105EADA3-9718-4835-8E3E-AAB7CC480E7D}" type="presOf" srcId="{AE078E56-5E24-4A86-92B0-E7047EA99FC9}" destId="{EFD70F29-2667-4D8B-B735-51D8558121D6}" srcOrd="0" destOrd="0" presId="urn:microsoft.com/office/officeart/2005/8/layout/hProcess9#2"/>
    <dgm:cxn modelId="{0A28F8F0-6665-4520-854F-D86DF344B7EF}" srcId="{BAEACC9A-DF49-4BA4-86CB-0A7D7E8E1E8F}" destId="{E7E694CE-6A2B-4090-9D73-2C778D95DD5A}" srcOrd="1" destOrd="0" parTransId="{2925B63E-D543-4EFA-8B08-8C103169840C}" sibTransId="{4AE71EF3-2BFF-4BA0-ACFF-E05C0EF72119}"/>
    <dgm:cxn modelId="{C80F949A-965B-43D6-B8A0-E038A876293E}" type="presParOf" srcId="{D9C45B82-4CB1-4E36-956F-80AA3C53162E}" destId="{406918C7-9D74-44C5-A3F1-8C05CE8047DA}" srcOrd="0" destOrd="0" presId="urn:microsoft.com/office/officeart/2005/8/layout/hProcess9#2"/>
    <dgm:cxn modelId="{750D3A77-A296-41FF-9997-FD0888F8135D}" type="presParOf" srcId="{D9C45B82-4CB1-4E36-956F-80AA3C53162E}" destId="{717FA08D-A3D3-4FCF-88EA-F0E67E1EDF5F}" srcOrd="1" destOrd="0" presId="urn:microsoft.com/office/officeart/2005/8/layout/hProcess9#2"/>
    <dgm:cxn modelId="{FB8953CE-16C3-4BDB-86A0-DE231943650B}" type="presParOf" srcId="{717FA08D-A3D3-4FCF-88EA-F0E67E1EDF5F}" destId="{EFD70F29-2667-4D8B-B735-51D8558121D6}" srcOrd="0" destOrd="0" presId="urn:microsoft.com/office/officeart/2005/8/layout/hProcess9#2"/>
    <dgm:cxn modelId="{89EA3B53-5758-4F36-BCDA-88520903A0FF}" type="presParOf" srcId="{717FA08D-A3D3-4FCF-88EA-F0E67E1EDF5F}" destId="{00C5571D-4AA3-4F55-A667-F84B553E8079}" srcOrd="1" destOrd="0" presId="urn:microsoft.com/office/officeart/2005/8/layout/hProcess9#2"/>
    <dgm:cxn modelId="{6170A18F-E6D2-4053-A26E-3CB476090139}" type="presParOf" srcId="{717FA08D-A3D3-4FCF-88EA-F0E67E1EDF5F}" destId="{626F4776-E645-49F0-9E28-76F97C487CF6}" srcOrd="2" destOrd="0" presId="urn:microsoft.com/office/officeart/2005/8/layout/hProcess9#2"/>
    <dgm:cxn modelId="{24DDB7AC-30CE-45C7-B1D0-156E4EFCF006}" type="presParOf" srcId="{717FA08D-A3D3-4FCF-88EA-F0E67E1EDF5F}" destId="{4EFC3A33-6C82-47AC-9A62-8B2AAFE1E0C3}" srcOrd="3" destOrd="0" presId="urn:microsoft.com/office/officeart/2005/8/layout/hProcess9#2"/>
    <dgm:cxn modelId="{59AA2E4D-0DA0-4C72-993C-5043F7DA28F4}" type="presParOf" srcId="{717FA08D-A3D3-4FCF-88EA-F0E67E1EDF5F}" destId="{5223BF9B-7481-40BE-A542-282314019A2B}" srcOrd="4" destOrd="0" presId="urn:microsoft.com/office/officeart/2005/8/layout/hProcess9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96184-AB5F-45F8-BCA8-9E1E1DAD4461}">
      <dsp:nvSpPr>
        <dsp:cNvPr id="0" name=""/>
        <dsp:cNvSpPr/>
      </dsp:nvSpPr>
      <dsp:spPr>
        <a:xfrm>
          <a:off x="1998533" y="487"/>
          <a:ext cx="3525747" cy="19005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Điệp</a:t>
          </a:r>
          <a:r>
            <a:rPr lang="en-S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endParaRPr lang="en-SG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Ẩn</a:t>
          </a:r>
          <a:r>
            <a:rPr lang="en-S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endParaRPr lang="en-SG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Hoán</a:t>
          </a:r>
          <a:r>
            <a:rPr lang="en-S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endParaRPr lang="en-SG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8533" y="238050"/>
        <a:ext cx="2813058" cy="1425377"/>
      </dsp:txXfrm>
    </dsp:sp>
    <dsp:sp modelId="{46D38B69-92CA-4A8A-B92E-F5A4818CE684}">
      <dsp:nvSpPr>
        <dsp:cNvPr id="0" name=""/>
        <dsp:cNvSpPr/>
      </dsp:nvSpPr>
      <dsp:spPr>
        <a:xfrm>
          <a:off x="218" y="487"/>
          <a:ext cx="1998315" cy="1900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SG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SG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93" y="93262"/>
        <a:ext cx="1812765" cy="1714953"/>
      </dsp:txXfrm>
    </dsp:sp>
    <dsp:sp modelId="{FB78C6C6-92C5-48BF-AE5B-4A74CD870751}">
      <dsp:nvSpPr>
        <dsp:cNvPr id="0" name=""/>
        <dsp:cNvSpPr/>
      </dsp:nvSpPr>
      <dsp:spPr>
        <a:xfrm>
          <a:off x="1963163" y="2091041"/>
          <a:ext cx="3559430" cy="19005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SG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S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S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S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nhớ</a:t>
          </a:r>
          <a:r>
            <a:rPr lang="en-S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xót</a:t>
          </a:r>
          <a:r>
            <a:rPr lang="en-S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SG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S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tôn</a:t>
          </a:r>
          <a:r>
            <a:rPr lang="en-SG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kính</a:t>
          </a:r>
          <a:endParaRPr lang="en-SG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3163" y="2328604"/>
        <a:ext cx="2846741" cy="1425377"/>
      </dsp:txXfrm>
    </dsp:sp>
    <dsp:sp modelId="{CBC409B2-1E4B-448A-BEF7-4B5232783703}">
      <dsp:nvSpPr>
        <dsp:cNvPr id="0" name=""/>
        <dsp:cNvSpPr/>
      </dsp:nvSpPr>
      <dsp:spPr>
        <a:xfrm>
          <a:off x="0" y="2091041"/>
          <a:ext cx="1961256" cy="1900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SG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</a:p>
      </dsp:txBody>
      <dsp:txXfrm>
        <a:off x="92775" y="2183816"/>
        <a:ext cx="1775706" cy="1714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918C7-9D74-44C5-A3F1-8C05CE8047DA}">
      <dsp:nvSpPr>
        <dsp:cNvPr id="0" name=""/>
        <dsp:cNvSpPr/>
      </dsp:nvSpPr>
      <dsp:spPr>
        <a:xfrm>
          <a:off x="858202" y="0"/>
          <a:ext cx="9726295" cy="327447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70F29-2667-4D8B-B735-51D8558121D6}">
      <dsp:nvSpPr>
        <dsp:cNvPr id="0" name=""/>
        <dsp:cNvSpPr/>
      </dsp:nvSpPr>
      <dsp:spPr>
        <a:xfrm>
          <a:off x="340822" y="982342"/>
          <a:ext cx="3432810" cy="1309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Giấc</a:t>
          </a:r>
          <a:r>
            <a:rPr lang="en-SG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ngủ</a:t>
          </a:r>
          <a:r>
            <a:rPr lang="en-SG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SG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yên</a:t>
          </a:r>
          <a:endParaRPr lang="en-SG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761" y="1046281"/>
        <a:ext cx="3304932" cy="1181911"/>
      </dsp:txXfrm>
    </dsp:sp>
    <dsp:sp modelId="{626F4776-E645-49F0-9E28-76F97C487CF6}">
      <dsp:nvSpPr>
        <dsp:cNvPr id="0" name=""/>
        <dsp:cNvSpPr/>
      </dsp:nvSpPr>
      <dsp:spPr>
        <a:xfrm>
          <a:off x="4004944" y="982342"/>
          <a:ext cx="3432810" cy="1309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SG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dường</a:t>
          </a:r>
          <a:r>
            <a:rPr lang="en-SG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SG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vẫn</a:t>
          </a:r>
          <a:r>
            <a:rPr lang="en-SG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đang</a:t>
          </a:r>
          <a:r>
            <a:rPr lang="en-SG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ngủ</a:t>
          </a:r>
          <a:endParaRPr lang="en-SG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8883" y="1046281"/>
        <a:ext cx="3304932" cy="1181911"/>
      </dsp:txXfrm>
    </dsp:sp>
    <dsp:sp modelId="{5223BF9B-7481-40BE-A542-282314019A2B}">
      <dsp:nvSpPr>
        <dsp:cNvPr id="0" name=""/>
        <dsp:cNvSpPr/>
      </dsp:nvSpPr>
      <dsp:spPr>
        <a:xfrm>
          <a:off x="7669067" y="982342"/>
          <a:ext cx="3432810" cy="1309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Gợi</a:t>
          </a:r>
          <a:r>
            <a:rPr lang="en-SG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SG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r>
            <a:rPr lang="en-SG" sz="3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3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gũi</a:t>
          </a:r>
          <a:endParaRPr lang="en-SG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3006" y="1046281"/>
        <a:ext cx="3304932" cy="1181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918C7-9D74-44C5-A3F1-8C05CE8047DA}">
      <dsp:nvSpPr>
        <dsp:cNvPr id="0" name=""/>
        <dsp:cNvSpPr/>
      </dsp:nvSpPr>
      <dsp:spPr>
        <a:xfrm>
          <a:off x="552211" y="0"/>
          <a:ext cx="6258402" cy="31252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70F29-2667-4D8B-B735-51D8558121D6}">
      <dsp:nvSpPr>
        <dsp:cNvPr id="0" name=""/>
        <dsp:cNvSpPr/>
      </dsp:nvSpPr>
      <dsp:spPr>
        <a:xfrm>
          <a:off x="249502" y="937574"/>
          <a:ext cx="2208847" cy="125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en-SG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Trời</a:t>
          </a:r>
          <a:r>
            <a:rPr lang="en-SG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xanh</a:t>
          </a:r>
          <a:r>
            <a:rPr lang="en-SG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</a:p>
      </dsp:txBody>
      <dsp:txXfrm>
        <a:off x="310527" y="998599"/>
        <a:ext cx="2086797" cy="1128049"/>
      </dsp:txXfrm>
    </dsp:sp>
    <dsp:sp modelId="{626F4776-E645-49F0-9E28-76F97C487CF6}">
      <dsp:nvSpPr>
        <dsp:cNvPr id="0" name=""/>
        <dsp:cNvSpPr/>
      </dsp:nvSpPr>
      <dsp:spPr>
        <a:xfrm>
          <a:off x="2576989" y="937574"/>
          <a:ext cx="2208847" cy="125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Ẩn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</a:t>
          </a:r>
          <a:endParaRPr lang="en-SG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8014" y="998599"/>
        <a:ext cx="2086797" cy="1128049"/>
      </dsp:txXfrm>
    </dsp:sp>
    <dsp:sp modelId="{5223BF9B-7481-40BE-A542-282314019A2B}">
      <dsp:nvSpPr>
        <dsp:cNvPr id="0" name=""/>
        <dsp:cNvSpPr/>
      </dsp:nvSpPr>
      <dsp:spPr>
        <a:xfrm>
          <a:off x="4904476" y="937574"/>
          <a:ext cx="2208847" cy="1250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Bác</a:t>
          </a:r>
          <a:r>
            <a:rPr lang="en-SG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sống</a:t>
          </a:r>
          <a:r>
            <a:rPr lang="en-SG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mãi</a:t>
          </a:r>
          <a:r>
            <a:rPr lang="en-SG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SG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non </a:t>
          </a:r>
          <a:r>
            <a:rPr lang="en-SG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SG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SG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đất</a:t>
          </a:r>
          <a:r>
            <a:rPr lang="en-SG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SG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5501" y="998599"/>
        <a:ext cx="2086797" cy="1128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#2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23FDF-636C-42A2-A4AA-375150455D7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98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AE50D-ADFA-4F73-B49B-03C5A75A068E}" type="datetimeFigureOut">
              <a:rPr lang="en-SG" smtClean="0"/>
              <a:t>20/7/2022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16E57-3B26-417E-B35B-198D2F6E684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13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4289E-6EF2-44B6-B34E-3C17DFCB9BB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68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2168-E69A-469F-A8D2-14FF98A7F05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85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3000">
              <a:schemeClr val="bg1">
                <a:lumMod val="80000"/>
                <a:lumOff val="2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209000" y="492785"/>
            <a:ext cx="2399521" cy="641251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9594002" y="493406"/>
            <a:ext cx="2399521" cy="641251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209622" y="489682"/>
            <a:ext cx="2402066" cy="644975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9594002" y="493406"/>
            <a:ext cx="2399521" cy="641251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543057" y="2060784"/>
            <a:ext cx="3819085" cy="2864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39509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5815006"/>
            <a:ext cx="12192000" cy="1078472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471565" y="218299"/>
            <a:ext cx="6848306" cy="6196191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9625750" y="4063403"/>
            <a:ext cx="1514475" cy="227171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47"/>
          <p:cNvSpPr/>
          <p:nvPr userDrawn="1"/>
        </p:nvSpPr>
        <p:spPr>
          <a:xfrm>
            <a:off x="10621899" y="4800037"/>
            <a:ext cx="1181002" cy="177150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774817" y="5349833"/>
            <a:ext cx="417182" cy="1122552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7"/>
          <p:cNvSpPr/>
          <p:nvPr userDrawn="1"/>
        </p:nvSpPr>
        <p:spPr>
          <a:xfrm>
            <a:off x="1073145" y="5766026"/>
            <a:ext cx="335807" cy="503711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47"/>
          <p:cNvSpPr/>
          <p:nvPr userDrawn="1"/>
        </p:nvSpPr>
        <p:spPr>
          <a:xfrm>
            <a:off x="-1" y="5194246"/>
            <a:ext cx="675152" cy="101272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47"/>
          <p:cNvSpPr/>
          <p:nvPr userDrawn="1"/>
        </p:nvSpPr>
        <p:spPr>
          <a:xfrm>
            <a:off x="1390556" y="5667856"/>
            <a:ext cx="466701" cy="700052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47"/>
          <p:cNvSpPr/>
          <p:nvPr userDrawn="1"/>
        </p:nvSpPr>
        <p:spPr>
          <a:xfrm>
            <a:off x="3199765" y="5660092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47"/>
          <p:cNvSpPr/>
          <p:nvPr userDrawn="1"/>
        </p:nvSpPr>
        <p:spPr>
          <a:xfrm>
            <a:off x="7378050" y="5215722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47"/>
          <p:cNvSpPr/>
          <p:nvPr userDrawn="1"/>
        </p:nvSpPr>
        <p:spPr>
          <a:xfrm>
            <a:off x="6962379" y="5512836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9352547" y="4018545"/>
            <a:ext cx="2839453" cy="2839453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3001441" y="3939910"/>
            <a:ext cx="5836182" cy="2918091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9232735" y="2"/>
            <a:ext cx="2959264" cy="3575629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6096000" y="781053"/>
            <a:ext cx="5991222" cy="5991222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376964" y="420431"/>
            <a:ext cx="6699339" cy="5844144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5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096000" y="1631752"/>
            <a:ext cx="2375115" cy="2555300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43995" y="3196337"/>
            <a:ext cx="2339611" cy="2534737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9860F-6113-4557-A0F6-5FF0A87D581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>
            <a:off x="-22998" y="0"/>
            <a:ext cx="1859154" cy="1872908"/>
          </a:xfrm>
          <a:custGeom>
            <a:avLst/>
            <a:gdLst>
              <a:gd name="connsiteX0" fmla="*/ 891042 w 1859154"/>
              <a:gd name="connsiteY0" fmla="*/ 952782 h 1872908"/>
              <a:gd name="connsiteX1" fmla="*/ 844255 w 1859154"/>
              <a:gd name="connsiteY1" fmla="*/ 995969 h 1872908"/>
              <a:gd name="connsiteX2" fmla="*/ 822661 w 1859154"/>
              <a:gd name="connsiteY2" fmla="*/ 1004367 h 1872908"/>
              <a:gd name="connsiteX3" fmla="*/ 759081 w 1859154"/>
              <a:gd name="connsiteY3" fmla="*/ 1005566 h 1872908"/>
              <a:gd name="connsiteX4" fmla="*/ 760280 w 1859154"/>
              <a:gd name="connsiteY4" fmla="*/ 1192711 h 1872908"/>
              <a:gd name="connsiteX5" fmla="*/ 971417 w 1859154"/>
              <a:gd name="connsiteY5" fmla="*/ 1341466 h 1872908"/>
              <a:gd name="connsiteX6" fmla="*/ 1020603 w 1859154"/>
              <a:gd name="connsiteY6" fmla="*/ 1088342 h 1872908"/>
              <a:gd name="connsiteX7" fmla="*/ 562339 w 1859154"/>
              <a:gd name="connsiteY7" fmla="*/ 950382 h 1872908"/>
              <a:gd name="connsiteX8" fmla="*/ 415983 w 1859154"/>
              <a:gd name="connsiteY8" fmla="*/ 1090740 h 1872908"/>
              <a:gd name="connsiteX9" fmla="*/ 468767 w 1859154"/>
              <a:gd name="connsiteY9" fmla="*/ 1352264 h 1872908"/>
              <a:gd name="connsiteX10" fmla="*/ 693100 w 1859154"/>
              <a:gd name="connsiteY10" fmla="*/ 1210705 h 1872908"/>
              <a:gd name="connsiteX11" fmla="*/ 693100 w 1859154"/>
              <a:gd name="connsiteY11" fmla="*/ 1005566 h 1872908"/>
              <a:gd name="connsiteX12" fmla="*/ 629519 w 1859154"/>
              <a:gd name="connsiteY12" fmla="*/ 1006765 h 1872908"/>
              <a:gd name="connsiteX13" fmla="*/ 605526 w 1859154"/>
              <a:gd name="connsiteY13" fmla="*/ 997168 h 1872908"/>
              <a:gd name="connsiteX14" fmla="*/ 1195752 w 1859154"/>
              <a:gd name="connsiteY14" fmla="*/ 775234 h 1872908"/>
              <a:gd name="connsiteX15" fmla="*/ 993011 w 1859154"/>
              <a:gd name="connsiteY15" fmla="*/ 776433 h 1872908"/>
              <a:gd name="connsiteX16" fmla="*/ 994211 w 1859154"/>
              <a:gd name="connsiteY16" fmla="*/ 840015 h 1872908"/>
              <a:gd name="connsiteX17" fmla="*/ 983414 w 1859154"/>
              <a:gd name="connsiteY17" fmla="*/ 864008 h 1872908"/>
              <a:gd name="connsiteX18" fmla="*/ 936628 w 1859154"/>
              <a:gd name="connsiteY18" fmla="*/ 907195 h 1872908"/>
              <a:gd name="connsiteX19" fmla="*/ 1078186 w 1859154"/>
              <a:gd name="connsiteY19" fmla="*/ 1054751 h 1872908"/>
              <a:gd name="connsiteX20" fmla="*/ 1337310 w 1859154"/>
              <a:gd name="connsiteY20" fmla="*/ 1000767 h 1872908"/>
              <a:gd name="connsiteX21" fmla="*/ 467567 w 1859154"/>
              <a:gd name="connsiteY21" fmla="*/ 771635 h 1872908"/>
              <a:gd name="connsiteX22" fmla="*/ 280422 w 1859154"/>
              <a:gd name="connsiteY22" fmla="*/ 772835 h 1872908"/>
              <a:gd name="connsiteX23" fmla="*/ 130467 w 1859154"/>
              <a:gd name="connsiteY23" fmla="*/ 982772 h 1872908"/>
              <a:gd name="connsiteX24" fmla="*/ 383592 w 1859154"/>
              <a:gd name="connsiteY24" fmla="*/ 1030758 h 1872908"/>
              <a:gd name="connsiteX25" fmla="*/ 384792 w 1859154"/>
              <a:gd name="connsiteY25" fmla="*/ 1031958 h 1872908"/>
              <a:gd name="connsiteX26" fmla="*/ 520351 w 1859154"/>
              <a:gd name="connsiteY26" fmla="*/ 903596 h 1872908"/>
              <a:gd name="connsiteX27" fmla="*/ 477164 w 1859154"/>
              <a:gd name="connsiteY27" fmla="*/ 856810 h 1872908"/>
              <a:gd name="connsiteX28" fmla="*/ 468767 w 1859154"/>
              <a:gd name="connsiteY28" fmla="*/ 835217 h 1872908"/>
              <a:gd name="connsiteX29" fmla="*/ 814265 w 1859154"/>
              <a:gd name="connsiteY29" fmla="*/ 541303 h 1872908"/>
              <a:gd name="connsiteX30" fmla="*/ 763880 w 1859154"/>
              <a:gd name="connsiteY30" fmla="*/ 542503 h 1872908"/>
              <a:gd name="connsiteX31" fmla="*/ 700298 w 1859154"/>
              <a:gd name="connsiteY31" fmla="*/ 543702 h 1872908"/>
              <a:gd name="connsiteX32" fmla="*/ 649913 w 1859154"/>
              <a:gd name="connsiteY32" fmla="*/ 544903 h 1872908"/>
              <a:gd name="connsiteX33" fmla="*/ 612724 w 1859154"/>
              <a:gd name="connsiteY33" fmla="*/ 579692 h 1872908"/>
              <a:gd name="connsiteX34" fmla="*/ 565938 w 1859154"/>
              <a:gd name="connsiteY34" fmla="*/ 622879 h 1872908"/>
              <a:gd name="connsiteX35" fmla="*/ 528749 w 1859154"/>
              <a:gd name="connsiteY35" fmla="*/ 657669 h 1872908"/>
              <a:gd name="connsiteX36" fmla="*/ 529948 w 1859154"/>
              <a:gd name="connsiteY36" fmla="*/ 708054 h 1872908"/>
              <a:gd name="connsiteX37" fmla="*/ 531148 w 1859154"/>
              <a:gd name="connsiteY37" fmla="*/ 771635 h 1872908"/>
              <a:gd name="connsiteX38" fmla="*/ 532347 w 1859154"/>
              <a:gd name="connsiteY38" fmla="*/ 822020 h 1872908"/>
              <a:gd name="connsiteX39" fmla="*/ 567138 w 1859154"/>
              <a:gd name="connsiteY39" fmla="*/ 859209 h 1872908"/>
              <a:gd name="connsiteX40" fmla="*/ 610325 w 1859154"/>
              <a:gd name="connsiteY40" fmla="*/ 905995 h 1872908"/>
              <a:gd name="connsiteX41" fmla="*/ 645114 w 1859154"/>
              <a:gd name="connsiteY41" fmla="*/ 943185 h 1872908"/>
              <a:gd name="connsiteX42" fmla="*/ 695499 w 1859154"/>
              <a:gd name="connsiteY42" fmla="*/ 941984 h 1872908"/>
              <a:gd name="connsiteX43" fmla="*/ 759081 w 1859154"/>
              <a:gd name="connsiteY43" fmla="*/ 940785 h 1872908"/>
              <a:gd name="connsiteX44" fmla="*/ 809466 w 1859154"/>
              <a:gd name="connsiteY44" fmla="*/ 939585 h 1872908"/>
              <a:gd name="connsiteX45" fmla="*/ 846654 w 1859154"/>
              <a:gd name="connsiteY45" fmla="*/ 904796 h 1872908"/>
              <a:gd name="connsiteX46" fmla="*/ 893441 w 1859154"/>
              <a:gd name="connsiteY46" fmla="*/ 861609 h 1872908"/>
              <a:gd name="connsiteX47" fmla="*/ 930629 w 1859154"/>
              <a:gd name="connsiteY47" fmla="*/ 826818 h 1872908"/>
              <a:gd name="connsiteX48" fmla="*/ 929430 w 1859154"/>
              <a:gd name="connsiteY48" fmla="*/ 776433 h 1872908"/>
              <a:gd name="connsiteX49" fmla="*/ 928230 w 1859154"/>
              <a:gd name="connsiteY49" fmla="*/ 712853 h 1872908"/>
              <a:gd name="connsiteX50" fmla="*/ 925831 w 1859154"/>
              <a:gd name="connsiteY50" fmla="*/ 662468 h 1872908"/>
              <a:gd name="connsiteX51" fmla="*/ 892241 w 1859154"/>
              <a:gd name="connsiteY51" fmla="*/ 625278 h 1872908"/>
              <a:gd name="connsiteX52" fmla="*/ 849054 w 1859154"/>
              <a:gd name="connsiteY52" fmla="*/ 578493 h 1872908"/>
              <a:gd name="connsiteX53" fmla="*/ 1074587 w 1859154"/>
              <a:gd name="connsiteY53" fmla="*/ 451330 h 1872908"/>
              <a:gd name="connsiteX54" fmla="*/ 939028 w 1859154"/>
              <a:gd name="connsiteY54" fmla="*/ 580892 h 1872908"/>
              <a:gd name="connsiteX55" fmla="*/ 982215 w 1859154"/>
              <a:gd name="connsiteY55" fmla="*/ 627677 h 1872908"/>
              <a:gd name="connsiteX56" fmla="*/ 990612 w 1859154"/>
              <a:gd name="connsiteY56" fmla="*/ 649271 h 1872908"/>
              <a:gd name="connsiteX57" fmla="*/ 991812 w 1859154"/>
              <a:gd name="connsiteY57" fmla="*/ 714052 h 1872908"/>
              <a:gd name="connsiteX58" fmla="*/ 1177756 w 1859154"/>
              <a:gd name="connsiteY58" fmla="*/ 712853 h 1872908"/>
              <a:gd name="connsiteX59" fmla="*/ 1178957 w 1859154"/>
              <a:gd name="connsiteY59" fmla="*/ 710454 h 1872908"/>
              <a:gd name="connsiteX60" fmla="*/ 1327712 w 1859154"/>
              <a:gd name="connsiteY60" fmla="*/ 500515 h 1872908"/>
              <a:gd name="connsiteX61" fmla="*/ 382393 w 1859154"/>
              <a:gd name="connsiteY61" fmla="*/ 429737 h 1872908"/>
              <a:gd name="connsiteX62" fmla="*/ 120870 w 1859154"/>
              <a:gd name="connsiteY62" fmla="*/ 483720 h 1872908"/>
              <a:gd name="connsiteX63" fmla="*/ 263627 w 1859154"/>
              <a:gd name="connsiteY63" fmla="*/ 709253 h 1872908"/>
              <a:gd name="connsiteX64" fmla="*/ 466368 w 1859154"/>
              <a:gd name="connsiteY64" fmla="*/ 708054 h 1872908"/>
              <a:gd name="connsiteX65" fmla="*/ 465167 w 1859154"/>
              <a:gd name="connsiteY65" fmla="*/ 643273 h 1872908"/>
              <a:gd name="connsiteX66" fmla="*/ 475965 w 1859154"/>
              <a:gd name="connsiteY66" fmla="*/ 619280 h 1872908"/>
              <a:gd name="connsiteX67" fmla="*/ 522750 w 1859154"/>
              <a:gd name="connsiteY67" fmla="*/ 576093 h 1872908"/>
              <a:gd name="connsiteX68" fmla="*/ 489160 w 1859154"/>
              <a:gd name="connsiteY68" fmla="*/ 145420 h 1872908"/>
              <a:gd name="connsiteX69" fmla="*/ 439975 w 1859154"/>
              <a:gd name="connsiteY69" fmla="*/ 398546 h 1872908"/>
              <a:gd name="connsiteX70" fmla="*/ 568337 w 1859154"/>
              <a:gd name="connsiteY70" fmla="*/ 535305 h 1872908"/>
              <a:gd name="connsiteX71" fmla="*/ 613923 w 1859154"/>
              <a:gd name="connsiteY71" fmla="*/ 492118 h 1872908"/>
              <a:gd name="connsiteX72" fmla="*/ 623520 w 1859154"/>
              <a:gd name="connsiteY72" fmla="*/ 484920 h 1872908"/>
              <a:gd name="connsiteX73" fmla="*/ 635517 w 1859154"/>
              <a:gd name="connsiteY73" fmla="*/ 482521 h 1872908"/>
              <a:gd name="connsiteX74" fmla="*/ 699099 w 1859154"/>
              <a:gd name="connsiteY74" fmla="*/ 481321 h 1872908"/>
              <a:gd name="connsiteX75" fmla="*/ 699099 w 1859154"/>
              <a:gd name="connsiteY75" fmla="*/ 292977 h 1872908"/>
              <a:gd name="connsiteX76" fmla="*/ 988212 w 1859154"/>
              <a:gd name="connsiteY76" fmla="*/ 134624 h 1872908"/>
              <a:gd name="connsiteX77" fmla="*/ 762679 w 1859154"/>
              <a:gd name="connsiteY77" fmla="*/ 276182 h 1872908"/>
              <a:gd name="connsiteX78" fmla="*/ 763880 w 1859154"/>
              <a:gd name="connsiteY78" fmla="*/ 478921 h 1872908"/>
              <a:gd name="connsiteX79" fmla="*/ 828660 w 1859154"/>
              <a:gd name="connsiteY79" fmla="*/ 477722 h 1872908"/>
              <a:gd name="connsiteX80" fmla="*/ 852653 w 1859154"/>
              <a:gd name="connsiteY80" fmla="*/ 487320 h 1872908"/>
              <a:gd name="connsiteX81" fmla="*/ 897039 w 1859154"/>
              <a:gd name="connsiteY81" fmla="*/ 535305 h 1872908"/>
              <a:gd name="connsiteX82" fmla="*/ 1043396 w 1859154"/>
              <a:gd name="connsiteY82" fmla="*/ 394946 h 1872908"/>
              <a:gd name="connsiteX83" fmla="*/ 0 w 1859154"/>
              <a:gd name="connsiteY83" fmla="*/ 0 h 1872908"/>
              <a:gd name="connsiteX84" fmla="*/ 96606 w 1859154"/>
              <a:gd name="connsiteY84" fmla="*/ 0 h 1872908"/>
              <a:gd name="connsiteX85" fmla="*/ 89679 w 1859154"/>
              <a:gd name="connsiteY85" fmla="*/ 32654 h 1872908"/>
              <a:gd name="connsiteX86" fmla="*/ 144863 w 1859154"/>
              <a:gd name="connsiteY86" fmla="*/ 87837 h 1872908"/>
              <a:gd name="connsiteX87" fmla="*/ 163248 w 1859154"/>
              <a:gd name="connsiteY87" fmla="*/ 0 h 1872908"/>
              <a:gd name="connsiteX88" fmla="*/ 228631 w 1859154"/>
              <a:gd name="connsiteY88" fmla="*/ 0 h 1872908"/>
              <a:gd name="connsiteX89" fmla="*/ 196447 w 1859154"/>
              <a:gd name="connsiteY89" fmla="*/ 145420 h 1872908"/>
              <a:gd name="connsiteX90" fmla="*/ 262428 w 1859154"/>
              <a:gd name="connsiteY90" fmla="*/ 213801 h 1872908"/>
              <a:gd name="connsiteX91" fmla="*/ 302016 w 1859154"/>
              <a:gd name="connsiteY91" fmla="*/ 31455 h 1872908"/>
              <a:gd name="connsiteX92" fmla="*/ 321210 w 1859154"/>
              <a:gd name="connsiteY92" fmla="*/ 8661 h 1872908"/>
              <a:gd name="connsiteX93" fmla="*/ 340404 w 1859154"/>
              <a:gd name="connsiteY93" fmla="*/ 7462 h 1872908"/>
              <a:gd name="connsiteX94" fmla="*/ 364397 w 1859154"/>
              <a:gd name="connsiteY94" fmla="*/ 45850 h 1872908"/>
              <a:gd name="connsiteX95" fmla="*/ 316411 w 1859154"/>
              <a:gd name="connsiteY95" fmla="*/ 271384 h 1872908"/>
              <a:gd name="connsiteX96" fmla="*/ 384792 w 1859154"/>
              <a:gd name="connsiteY96" fmla="*/ 342162 h 1872908"/>
              <a:gd name="connsiteX97" fmla="*/ 435177 w 1859154"/>
              <a:gd name="connsiteY97" fmla="*/ 84239 h 1872908"/>
              <a:gd name="connsiteX98" fmla="*/ 454371 w 1859154"/>
              <a:gd name="connsiteY98" fmla="*/ 61445 h 1872908"/>
              <a:gd name="connsiteX99" fmla="*/ 484362 w 1859154"/>
              <a:gd name="connsiteY99" fmla="*/ 63844 h 1872908"/>
              <a:gd name="connsiteX100" fmla="*/ 700298 w 1859154"/>
              <a:gd name="connsiteY100" fmla="*/ 215000 h 1872908"/>
              <a:gd name="connsiteX101" fmla="*/ 700298 w 1859154"/>
              <a:gd name="connsiteY101" fmla="*/ 115430 h 1872908"/>
              <a:gd name="connsiteX102" fmla="*/ 527694 w 1859154"/>
              <a:gd name="connsiteY102" fmla="*/ 0 h 1872908"/>
              <a:gd name="connsiteX103" fmla="*/ 641786 w 1859154"/>
              <a:gd name="connsiteY103" fmla="*/ 0 h 1872908"/>
              <a:gd name="connsiteX104" fmla="*/ 699099 w 1859154"/>
              <a:gd name="connsiteY104" fmla="*/ 38653 h 1872908"/>
              <a:gd name="connsiteX105" fmla="*/ 699099 w 1859154"/>
              <a:gd name="connsiteY105" fmla="*/ 0 h 1872908"/>
              <a:gd name="connsiteX106" fmla="*/ 763880 w 1859154"/>
              <a:gd name="connsiteY106" fmla="*/ 0 h 1872908"/>
              <a:gd name="connsiteX107" fmla="*/ 763880 w 1859154"/>
              <a:gd name="connsiteY107" fmla="*/ 29055 h 1872908"/>
              <a:gd name="connsiteX108" fmla="*/ 810903 w 1859154"/>
              <a:gd name="connsiteY108" fmla="*/ 0 h 1872908"/>
              <a:gd name="connsiteX109" fmla="*/ 933692 w 1859154"/>
              <a:gd name="connsiteY109" fmla="*/ 0 h 1872908"/>
              <a:gd name="connsiteX110" fmla="*/ 762679 w 1859154"/>
              <a:gd name="connsiteY110" fmla="*/ 104632 h 1872908"/>
              <a:gd name="connsiteX111" fmla="*/ 763880 w 1859154"/>
              <a:gd name="connsiteY111" fmla="*/ 199405 h 1872908"/>
              <a:gd name="connsiteX112" fmla="*/ 993011 w 1859154"/>
              <a:gd name="connsiteY112" fmla="*/ 54247 h 1872908"/>
              <a:gd name="connsiteX113" fmla="*/ 1023003 w 1859154"/>
              <a:gd name="connsiteY113" fmla="*/ 51848 h 1872908"/>
              <a:gd name="connsiteX114" fmla="*/ 1042197 w 1859154"/>
              <a:gd name="connsiteY114" fmla="*/ 74642 h 1872908"/>
              <a:gd name="connsiteX115" fmla="*/ 1097381 w 1859154"/>
              <a:gd name="connsiteY115" fmla="*/ 338564 h 1872908"/>
              <a:gd name="connsiteX116" fmla="*/ 1165760 w 1859154"/>
              <a:gd name="connsiteY116" fmla="*/ 272583 h 1872908"/>
              <a:gd name="connsiteX117" fmla="*/ 1120173 w 1859154"/>
              <a:gd name="connsiteY117" fmla="*/ 63844 h 1872908"/>
              <a:gd name="connsiteX118" fmla="*/ 1139368 w 1859154"/>
              <a:gd name="connsiteY118" fmla="*/ 27855 h 1872908"/>
              <a:gd name="connsiteX119" fmla="*/ 1144166 w 1859154"/>
              <a:gd name="connsiteY119" fmla="*/ 26656 h 1872908"/>
              <a:gd name="connsiteX120" fmla="*/ 1182555 w 1859154"/>
              <a:gd name="connsiteY120" fmla="*/ 50649 h 1872908"/>
              <a:gd name="connsiteX121" fmla="*/ 1219744 w 1859154"/>
              <a:gd name="connsiteY121" fmla="*/ 220999 h 1872908"/>
              <a:gd name="connsiteX122" fmla="*/ 1276127 w 1859154"/>
              <a:gd name="connsiteY122" fmla="*/ 167014 h 1872908"/>
              <a:gd name="connsiteX123" fmla="*/ 1240138 w 1859154"/>
              <a:gd name="connsiteY123" fmla="*/ 5063 h 1872908"/>
              <a:gd name="connsiteX124" fmla="*/ 1240806 w 1859154"/>
              <a:gd name="connsiteY124" fmla="*/ 0 h 1872908"/>
              <a:gd name="connsiteX125" fmla="*/ 1304318 w 1859154"/>
              <a:gd name="connsiteY125" fmla="*/ 0 h 1872908"/>
              <a:gd name="connsiteX126" fmla="*/ 1330112 w 1859154"/>
              <a:gd name="connsiteY126" fmla="*/ 116629 h 1872908"/>
              <a:gd name="connsiteX127" fmla="*/ 1387695 w 1859154"/>
              <a:gd name="connsiteY127" fmla="*/ 61445 h 1872908"/>
              <a:gd name="connsiteX128" fmla="*/ 1374637 w 1859154"/>
              <a:gd name="connsiteY128" fmla="*/ 0 h 1872908"/>
              <a:gd name="connsiteX129" fmla="*/ 1439624 w 1859154"/>
              <a:gd name="connsiteY129" fmla="*/ 0 h 1872908"/>
              <a:gd name="connsiteX130" fmla="*/ 1441678 w 1859154"/>
              <a:gd name="connsiteY130" fmla="*/ 9861 h 1872908"/>
              <a:gd name="connsiteX131" fmla="*/ 1452227 w 1859154"/>
              <a:gd name="connsiteY131" fmla="*/ 0 h 1872908"/>
              <a:gd name="connsiteX132" fmla="*/ 1542847 w 1859154"/>
              <a:gd name="connsiteY132" fmla="*/ 0 h 1872908"/>
              <a:gd name="connsiteX133" fmla="*/ 1541249 w 1859154"/>
              <a:gd name="connsiteY133" fmla="*/ 3862 h 1872908"/>
              <a:gd name="connsiteX134" fmla="*/ 1495663 w 1859154"/>
              <a:gd name="connsiteY134" fmla="*/ 47049 h 1872908"/>
              <a:gd name="connsiteX135" fmla="*/ 1532851 w 1859154"/>
              <a:gd name="connsiteY135" fmla="*/ 55448 h 1872908"/>
              <a:gd name="connsiteX136" fmla="*/ 1556844 w 1859154"/>
              <a:gd name="connsiteY136" fmla="*/ 93836 h 1872908"/>
              <a:gd name="connsiteX137" fmla="*/ 1518455 w 1859154"/>
              <a:gd name="connsiteY137" fmla="*/ 117829 h 1872908"/>
              <a:gd name="connsiteX138" fmla="*/ 1440479 w 1859154"/>
              <a:gd name="connsiteY138" fmla="*/ 101034 h 1872908"/>
              <a:gd name="connsiteX139" fmla="*/ 1382896 w 1859154"/>
              <a:gd name="connsiteY139" fmla="*/ 156218 h 1872908"/>
              <a:gd name="connsiteX140" fmla="*/ 1487265 w 1859154"/>
              <a:gd name="connsiteY140" fmla="*/ 179010 h 1872908"/>
              <a:gd name="connsiteX141" fmla="*/ 1511257 w 1859154"/>
              <a:gd name="connsiteY141" fmla="*/ 217399 h 1872908"/>
              <a:gd name="connsiteX142" fmla="*/ 1472869 w 1859154"/>
              <a:gd name="connsiteY142" fmla="*/ 241392 h 1872908"/>
              <a:gd name="connsiteX143" fmla="*/ 1325313 w 1859154"/>
              <a:gd name="connsiteY143" fmla="*/ 210201 h 1872908"/>
              <a:gd name="connsiteX144" fmla="*/ 1258133 w 1859154"/>
              <a:gd name="connsiteY144" fmla="*/ 276182 h 1872908"/>
              <a:gd name="connsiteX145" fmla="*/ 1442878 w 1859154"/>
              <a:gd name="connsiteY145" fmla="*/ 313371 h 1872908"/>
              <a:gd name="connsiteX146" fmla="*/ 1466871 w 1859154"/>
              <a:gd name="connsiteY146" fmla="*/ 351759 h 1872908"/>
              <a:gd name="connsiteX147" fmla="*/ 1428483 w 1859154"/>
              <a:gd name="connsiteY147" fmla="*/ 375752 h 1872908"/>
              <a:gd name="connsiteX148" fmla="*/ 1204148 w 1859154"/>
              <a:gd name="connsiteY148" fmla="*/ 327766 h 1872908"/>
              <a:gd name="connsiteX149" fmla="*/ 1132170 w 1859154"/>
              <a:gd name="connsiteY149" fmla="*/ 397346 h 1872908"/>
              <a:gd name="connsiteX150" fmla="*/ 1391293 w 1859154"/>
              <a:gd name="connsiteY150" fmla="*/ 446532 h 1872908"/>
              <a:gd name="connsiteX151" fmla="*/ 1414087 w 1859154"/>
              <a:gd name="connsiteY151" fmla="*/ 465726 h 1872908"/>
              <a:gd name="connsiteX152" fmla="*/ 1411688 w 1859154"/>
              <a:gd name="connsiteY152" fmla="*/ 495716 h 1872908"/>
              <a:gd name="connsiteX153" fmla="*/ 1259332 w 1859154"/>
              <a:gd name="connsiteY153" fmla="*/ 710454 h 1872908"/>
              <a:gd name="connsiteX154" fmla="*/ 1358903 w 1859154"/>
              <a:gd name="connsiteY154" fmla="*/ 711653 h 1872908"/>
              <a:gd name="connsiteX155" fmla="*/ 1487265 w 1859154"/>
              <a:gd name="connsiteY155" fmla="*/ 519709 h 1872908"/>
              <a:gd name="connsiteX156" fmla="*/ 1501660 w 1859154"/>
              <a:gd name="connsiteY156" fmla="*/ 507713 h 1872908"/>
              <a:gd name="connsiteX157" fmla="*/ 1531652 w 1859154"/>
              <a:gd name="connsiteY157" fmla="*/ 511312 h 1872908"/>
              <a:gd name="connsiteX158" fmla="*/ 1540049 w 1859154"/>
              <a:gd name="connsiteY158" fmla="*/ 555699 h 1872908"/>
              <a:gd name="connsiteX159" fmla="*/ 1435680 w 1859154"/>
              <a:gd name="connsiteY159" fmla="*/ 710454 h 1872908"/>
              <a:gd name="connsiteX160" fmla="*/ 1530452 w 1859154"/>
              <a:gd name="connsiteY160" fmla="*/ 710454 h 1872908"/>
              <a:gd name="connsiteX161" fmla="*/ 1614427 w 1859154"/>
              <a:gd name="connsiteY161" fmla="*/ 585690 h 1872908"/>
              <a:gd name="connsiteX162" fmla="*/ 1628823 w 1859154"/>
              <a:gd name="connsiteY162" fmla="*/ 573694 h 1872908"/>
              <a:gd name="connsiteX163" fmla="*/ 1658814 w 1859154"/>
              <a:gd name="connsiteY163" fmla="*/ 577292 h 1872908"/>
              <a:gd name="connsiteX164" fmla="*/ 1667211 w 1859154"/>
              <a:gd name="connsiteY164" fmla="*/ 621680 h 1872908"/>
              <a:gd name="connsiteX165" fmla="*/ 1607229 w 1859154"/>
              <a:gd name="connsiteY165" fmla="*/ 710454 h 1872908"/>
              <a:gd name="connsiteX166" fmla="*/ 1686405 w 1859154"/>
              <a:gd name="connsiteY166" fmla="*/ 710454 h 1872908"/>
              <a:gd name="connsiteX167" fmla="*/ 1730793 w 1859154"/>
              <a:gd name="connsiteY167" fmla="*/ 644472 h 1872908"/>
              <a:gd name="connsiteX168" fmla="*/ 1745189 w 1859154"/>
              <a:gd name="connsiteY168" fmla="*/ 632476 h 1872908"/>
              <a:gd name="connsiteX169" fmla="*/ 1775179 w 1859154"/>
              <a:gd name="connsiteY169" fmla="*/ 636076 h 1872908"/>
              <a:gd name="connsiteX170" fmla="*/ 1783577 w 1859154"/>
              <a:gd name="connsiteY170" fmla="*/ 680462 h 1872908"/>
              <a:gd name="connsiteX171" fmla="*/ 1763183 w 1859154"/>
              <a:gd name="connsiteY171" fmla="*/ 711653 h 1872908"/>
              <a:gd name="connsiteX172" fmla="*/ 1826765 w 1859154"/>
              <a:gd name="connsiteY172" fmla="*/ 710454 h 1872908"/>
              <a:gd name="connsiteX173" fmla="*/ 1859154 w 1859154"/>
              <a:gd name="connsiteY173" fmla="*/ 742843 h 1872908"/>
              <a:gd name="connsiteX174" fmla="*/ 1827964 w 1859154"/>
              <a:gd name="connsiteY174" fmla="*/ 775234 h 1872908"/>
              <a:gd name="connsiteX175" fmla="*/ 1752387 w 1859154"/>
              <a:gd name="connsiteY175" fmla="*/ 775234 h 1872908"/>
              <a:gd name="connsiteX176" fmla="*/ 1782377 w 1859154"/>
              <a:gd name="connsiteY176" fmla="*/ 824419 h 1872908"/>
              <a:gd name="connsiteX177" fmla="*/ 1771581 w 1859154"/>
              <a:gd name="connsiteY177" fmla="*/ 868807 h 1872908"/>
              <a:gd name="connsiteX178" fmla="*/ 1727193 w 1859154"/>
              <a:gd name="connsiteY178" fmla="*/ 858009 h 1872908"/>
              <a:gd name="connsiteX179" fmla="*/ 1675609 w 1859154"/>
              <a:gd name="connsiteY179" fmla="*/ 775234 h 1872908"/>
              <a:gd name="connsiteX180" fmla="*/ 1596433 w 1859154"/>
              <a:gd name="connsiteY180" fmla="*/ 775234 h 1872908"/>
              <a:gd name="connsiteX181" fmla="*/ 1662413 w 1859154"/>
              <a:gd name="connsiteY181" fmla="*/ 883202 h 1872908"/>
              <a:gd name="connsiteX182" fmla="*/ 1651616 w 1859154"/>
              <a:gd name="connsiteY182" fmla="*/ 927589 h 1872908"/>
              <a:gd name="connsiteX183" fmla="*/ 1607229 w 1859154"/>
              <a:gd name="connsiteY183" fmla="*/ 916792 h 1872908"/>
              <a:gd name="connsiteX184" fmla="*/ 1520855 w 1859154"/>
              <a:gd name="connsiteY184" fmla="*/ 776433 h 1872908"/>
              <a:gd name="connsiteX185" fmla="*/ 1519656 w 1859154"/>
              <a:gd name="connsiteY185" fmla="*/ 776433 h 1872908"/>
              <a:gd name="connsiteX186" fmla="*/ 1441678 w 1859154"/>
              <a:gd name="connsiteY186" fmla="*/ 776433 h 1872908"/>
              <a:gd name="connsiteX187" fmla="*/ 1532851 w 1859154"/>
              <a:gd name="connsiteY187" fmla="*/ 923990 h 1872908"/>
              <a:gd name="connsiteX188" fmla="*/ 1522055 w 1859154"/>
              <a:gd name="connsiteY188" fmla="*/ 968378 h 1872908"/>
              <a:gd name="connsiteX189" fmla="*/ 1477667 w 1859154"/>
              <a:gd name="connsiteY189" fmla="*/ 957580 h 1872908"/>
              <a:gd name="connsiteX190" fmla="*/ 1366101 w 1859154"/>
              <a:gd name="connsiteY190" fmla="*/ 776433 h 1872908"/>
              <a:gd name="connsiteX191" fmla="*/ 1271329 w 1859154"/>
              <a:gd name="connsiteY191" fmla="*/ 776433 h 1872908"/>
              <a:gd name="connsiteX192" fmla="*/ 1416486 w 1859154"/>
              <a:gd name="connsiteY192" fmla="*/ 1006765 h 1872908"/>
              <a:gd name="connsiteX193" fmla="*/ 1418885 w 1859154"/>
              <a:gd name="connsiteY193" fmla="*/ 1035557 h 1872908"/>
              <a:gd name="connsiteX194" fmla="*/ 1396092 w 1859154"/>
              <a:gd name="connsiteY194" fmla="*/ 1054751 h 1872908"/>
              <a:gd name="connsiteX195" fmla="*/ 1128571 w 1859154"/>
              <a:gd name="connsiteY195" fmla="*/ 1109934 h 1872908"/>
              <a:gd name="connsiteX196" fmla="*/ 1194551 w 1859154"/>
              <a:gd name="connsiteY196" fmla="*/ 1178315 h 1872908"/>
              <a:gd name="connsiteX197" fmla="*/ 1403289 w 1859154"/>
              <a:gd name="connsiteY197" fmla="*/ 1132728 h 1872908"/>
              <a:gd name="connsiteX198" fmla="*/ 1441678 w 1859154"/>
              <a:gd name="connsiteY198" fmla="*/ 1156721 h 1872908"/>
              <a:gd name="connsiteX199" fmla="*/ 1417685 w 1859154"/>
              <a:gd name="connsiteY199" fmla="*/ 1195110 h 1872908"/>
              <a:gd name="connsiteX200" fmla="*/ 1247336 w 1859154"/>
              <a:gd name="connsiteY200" fmla="*/ 1232299 h 1872908"/>
              <a:gd name="connsiteX201" fmla="*/ 1301320 w 1859154"/>
              <a:gd name="connsiteY201" fmla="*/ 1288682 h 1872908"/>
              <a:gd name="connsiteX202" fmla="*/ 1463272 w 1859154"/>
              <a:gd name="connsiteY202" fmla="*/ 1253893 h 1872908"/>
              <a:gd name="connsiteX203" fmla="*/ 1501660 w 1859154"/>
              <a:gd name="connsiteY203" fmla="*/ 1277886 h 1872908"/>
              <a:gd name="connsiteX204" fmla="*/ 1477667 w 1859154"/>
              <a:gd name="connsiteY204" fmla="*/ 1316275 h 1872908"/>
              <a:gd name="connsiteX205" fmla="*/ 1354105 w 1859154"/>
              <a:gd name="connsiteY205" fmla="*/ 1342665 h 1872908"/>
              <a:gd name="connsiteX206" fmla="*/ 1408088 w 1859154"/>
              <a:gd name="connsiteY206" fmla="*/ 1405047 h 1872908"/>
              <a:gd name="connsiteX207" fmla="*/ 1504060 w 1859154"/>
              <a:gd name="connsiteY207" fmla="*/ 1384654 h 1872908"/>
              <a:gd name="connsiteX208" fmla="*/ 1542448 w 1859154"/>
              <a:gd name="connsiteY208" fmla="*/ 1408647 h 1872908"/>
              <a:gd name="connsiteX209" fmla="*/ 1518455 w 1859154"/>
              <a:gd name="connsiteY209" fmla="*/ 1447035 h 1872908"/>
              <a:gd name="connsiteX210" fmla="*/ 1460872 w 1859154"/>
              <a:gd name="connsiteY210" fmla="*/ 1459032 h 1872908"/>
              <a:gd name="connsiteX211" fmla="*/ 1462073 w 1859154"/>
              <a:gd name="connsiteY211" fmla="*/ 1460232 h 1872908"/>
              <a:gd name="connsiteX212" fmla="*/ 1513657 w 1859154"/>
              <a:gd name="connsiteY212" fmla="*/ 1513015 h 1872908"/>
              <a:gd name="connsiteX213" fmla="*/ 1512458 w 1859154"/>
              <a:gd name="connsiteY213" fmla="*/ 1558601 h 1872908"/>
              <a:gd name="connsiteX214" fmla="*/ 1468070 w 1859154"/>
              <a:gd name="connsiteY214" fmla="*/ 1557402 h 1872908"/>
              <a:gd name="connsiteX215" fmla="*/ 1423684 w 1859154"/>
              <a:gd name="connsiteY215" fmla="*/ 1511816 h 1872908"/>
              <a:gd name="connsiteX216" fmla="*/ 1416486 w 1859154"/>
              <a:gd name="connsiteY216" fmla="*/ 1547805 h 1872908"/>
              <a:gd name="connsiteX217" fmla="*/ 1378097 w 1859154"/>
              <a:gd name="connsiteY217" fmla="*/ 1571798 h 1872908"/>
              <a:gd name="connsiteX218" fmla="*/ 1354105 w 1859154"/>
              <a:gd name="connsiteY218" fmla="*/ 1533410 h 1872908"/>
              <a:gd name="connsiteX219" fmla="*/ 1370900 w 1859154"/>
              <a:gd name="connsiteY219" fmla="*/ 1454233 h 1872908"/>
              <a:gd name="connsiteX220" fmla="*/ 1316915 w 1859154"/>
              <a:gd name="connsiteY220" fmla="*/ 1397850 h 1872908"/>
              <a:gd name="connsiteX221" fmla="*/ 1316915 w 1859154"/>
              <a:gd name="connsiteY221" fmla="*/ 1396650 h 1872908"/>
              <a:gd name="connsiteX222" fmla="*/ 1294122 w 1859154"/>
              <a:gd name="connsiteY222" fmla="*/ 1502219 h 1872908"/>
              <a:gd name="connsiteX223" fmla="*/ 1255734 w 1859154"/>
              <a:gd name="connsiteY223" fmla="*/ 1526212 h 1872908"/>
              <a:gd name="connsiteX224" fmla="*/ 1231741 w 1859154"/>
              <a:gd name="connsiteY224" fmla="*/ 1487823 h 1872908"/>
              <a:gd name="connsiteX225" fmla="*/ 1262932 w 1859154"/>
              <a:gd name="connsiteY225" fmla="*/ 1340267 h 1872908"/>
              <a:gd name="connsiteX226" fmla="*/ 1196951 w 1859154"/>
              <a:gd name="connsiteY226" fmla="*/ 1273086 h 1872908"/>
              <a:gd name="connsiteX227" fmla="*/ 1157363 w 1859154"/>
              <a:gd name="connsiteY227" fmla="*/ 1455432 h 1872908"/>
              <a:gd name="connsiteX228" fmla="*/ 1118974 w 1859154"/>
              <a:gd name="connsiteY228" fmla="*/ 1479425 h 1872908"/>
              <a:gd name="connsiteX229" fmla="*/ 1094981 w 1859154"/>
              <a:gd name="connsiteY229" fmla="*/ 1442237 h 1872908"/>
              <a:gd name="connsiteX230" fmla="*/ 1144166 w 1859154"/>
              <a:gd name="connsiteY230" fmla="*/ 1216703 h 1872908"/>
              <a:gd name="connsiteX231" fmla="*/ 1075787 w 1859154"/>
              <a:gd name="connsiteY231" fmla="*/ 1145924 h 1872908"/>
              <a:gd name="connsiteX232" fmla="*/ 1025402 w 1859154"/>
              <a:gd name="connsiteY232" fmla="*/ 1403848 h 1872908"/>
              <a:gd name="connsiteX233" fmla="*/ 976216 w 1859154"/>
              <a:gd name="connsiteY233" fmla="*/ 1424243 h 1872908"/>
              <a:gd name="connsiteX234" fmla="*/ 761480 w 1859154"/>
              <a:gd name="connsiteY234" fmla="*/ 1273086 h 1872908"/>
              <a:gd name="connsiteX235" fmla="*/ 761480 w 1859154"/>
              <a:gd name="connsiteY235" fmla="*/ 1372657 h 1872908"/>
              <a:gd name="connsiteX236" fmla="*/ 953423 w 1859154"/>
              <a:gd name="connsiteY236" fmla="*/ 1501019 h 1872908"/>
              <a:gd name="connsiteX237" fmla="*/ 961820 w 1859154"/>
              <a:gd name="connsiteY237" fmla="*/ 1545406 h 1872908"/>
              <a:gd name="connsiteX238" fmla="*/ 917434 w 1859154"/>
              <a:gd name="connsiteY238" fmla="*/ 1553804 h 1872908"/>
              <a:gd name="connsiteX239" fmla="*/ 762679 w 1859154"/>
              <a:gd name="connsiteY239" fmla="*/ 1449434 h 1872908"/>
              <a:gd name="connsiteX240" fmla="*/ 761480 w 1859154"/>
              <a:gd name="connsiteY240" fmla="*/ 1543007 h 1872908"/>
              <a:gd name="connsiteX241" fmla="*/ 886243 w 1859154"/>
              <a:gd name="connsiteY241" fmla="*/ 1626982 h 1872908"/>
              <a:gd name="connsiteX242" fmla="*/ 894640 w 1859154"/>
              <a:gd name="connsiteY242" fmla="*/ 1671368 h 1872908"/>
              <a:gd name="connsiteX243" fmla="*/ 850254 w 1859154"/>
              <a:gd name="connsiteY243" fmla="*/ 1679766 h 1872908"/>
              <a:gd name="connsiteX244" fmla="*/ 760280 w 1859154"/>
              <a:gd name="connsiteY244" fmla="*/ 1619784 h 1872908"/>
              <a:gd name="connsiteX245" fmla="*/ 760280 w 1859154"/>
              <a:gd name="connsiteY245" fmla="*/ 1620983 h 1872908"/>
              <a:gd name="connsiteX246" fmla="*/ 760280 w 1859154"/>
              <a:gd name="connsiteY246" fmla="*/ 1698961 h 1872908"/>
              <a:gd name="connsiteX247" fmla="*/ 827460 w 1859154"/>
              <a:gd name="connsiteY247" fmla="*/ 1744547 h 1872908"/>
              <a:gd name="connsiteX248" fmla="*/ 835858 w 1859154"/>
              <a:gd name="connsiteY248" fmla="*/ 1788933 h 1872908"/>
              <a:gd name="connsiteX249" fmla="*/ 791471 w 1859154"/>
              <a:gd name="connsiteY249" fmla="*/ 1797331 h 1872908"/>
              <a:gd name="connsiteX250" fmla="*/ 761480 w 1859154"/>
              <a:gd name="connsiteY250" fmla="*/ 1776937 h 1872908"/>
              <a:gd name="connsiteX251" fmla="*/ 760280 w 1859154"/>
              <a:gd name="connsiteY251" fmla="*/ 1840519 h 1872908"/>
              <a:gd name="connsiteX252" fmla="*/ 729089 w 1859154"/>
              <a:gd name="connsiteY252" fmla="*/ 1872908 h 1872908"/>
              <a:gd name="connsiteX253" fmla="*/ 696699 w 1859154"/>
              <a:gd name="connsiteY253" fmla="*/ 1840519 h 1872908"/>
              <a:gd name="connsiteX254" fmla="*/ 696699 w 1859154"/>
              <a:gd name="connsiteY254" fmla="*/ 1766141 h 1872908"/>
              <a:gd name="connsiteX255" fmla="*/ 696699 w 1859154"/>
              <a:gd name="connsiteY255" fmla="*/ 1764940 h 1872908"/>
              <a:gd name="connsiteX256" fmla="*/ 646314 w 1859154"/>
              <a:gd name="connsiteY256" fmla="*/ 1796132 h 1872908"/>
              <a:gd name="connsiteX257" fmla="*/ 601927 w 1859154"/>
              <a:gd name="connsiteY257" fmla="*/ 1785335 h 1872908"/>
              <a:gd name="connsiteX258" fmla="*/ 612724 w 1859154"/>
              <a:gd name="connsiteY258" fmla="*/ 1740948 h 1872908"/>
              <a:gd name="connsiteX259" fmla="*/ 696699 w 1859154"/>
              <a:gd name="connsiteY259" fmla="*/ 1689363 h 1872908"/>
              <a:gd name="connsiteX260" fmla="*/ 696699 w 1859154"/>
              <a:gd name="connsiteY260" fmla="*/ 1610187 h 1872908"/>
              <a:gd name="connsiteX261" fmla="*/ 696699 w 1859154"/>
              <a:gd name="connsiteY261" fmla="*/ 1608987 h 1872908"/>
              <a:gd name="connsiteX262" fmla="*/ 588731 w 1859154"/>
              <a:gd name="connsiteY262" fmla="*/ 1676168 h 1872908"/>
              <a:gd name="connsiteX263" fmla="*/ 544344 w 1859154"/>
              <a:gd name="connsiteY263" fmla="*/ 1665370 h 1872908"/>
              <a:gd name="connsiteX264" fmla="*/ 555141 w 1859154"/>
              <a:gd name="connsiteY264" fmla="*/ 1620983 h 1872908"/>
              <a:gd name="connsiteX265" fmla="*/ 696699 w 1859154"/>
              <a:gd name="connsiteY265" fmla="*/ 1533410 h 1872908"/>
              <a:gd name="connsiteX266" fmla="*/ 696699 w 1859154"/>
              <a:gd name="connsiteY266" fmla="*/ 1455432 h 1872908"/>
              <a:gd name="connsiteX267" fmla="*/ 547944 w 1859154"/>
              <a:gd name="connsiteY267" fmla="*/ 1546605 h 1872908"/>
              <a:gd name="connsiteX268" fmla="*/ 503556 w 1859154"/>
              <a:gd name="connsiteY268" fmla="*/ 1535809 h 1872908"/>
              <a:gd name="connsiteX269" fmla="*/ 514353 w 1859154"/>
              <a:gd name="connsiteY269" fmla="*/ 1491421 h 1872908"/>
              <a:gd name="connsiteX270" fmla="*/ 695499 w 1859154"/>
              <a:gd name="connsiteY270" fmla="*/ 1376257 h 1872908"/>
              <a:gd name="connsiteX271" fmla="*/ 695499 w 1859154"/>
              <a:gd name="connsiteY271" fmla="*/ 1281484 h 1872908"/>
              <a:gd name="connsiteX272" fmla="*/ 463968 w 1859154"/>
              <a:gd name="connsiteY272" fmla="*/ 1426641 h 1872908"/>
              <a:gd name="connsiteX273" fmla="*/ 433977 w 1859154"/>
              <a:gd name="connsiteY273" fmla="*/ 1429040 h 1872908"/>
              <a:gd name="connsiteX274" fmla="*/ 414782 w 1859154"/>
              <a:gd name="connsiteY274" fmla="*/ 1406247 h 1872908"/>
              <a:gd name="connsiteX275" fmla="*/ 359599 w 1859154"/>
              <a:gd name="connsiteY275" fmla="*/ 1139926 h 1872908"/>
              <a:gd name="connsiteX276" fmla="*/ 292419 w 1859154"/>
              <a:gd name="connsiteY276" fmla="*/ 1205907 h 1872908"/>
              <a:gd name="connsiteX277" fmla="*/ 338005 w 1859154"/>
              <a:gd name="connsiteY277" fmla="*/ 1414644 h 1872908"/>
              <a:gd name="connsiteX278" fmla="*/ 314012 w 1859154"/>
              <a:gd name="connsiteY278" fmla="*/ 1453033 h 1872908"/>
              <a:gd name="connsiteX279" fmla="*/ 275624 w 1859154"/>
              <a:gd name="connsiteY279" fmla="*/ 1429040 h 1872908"/>
              <a:gd name="connsiteX280" fmla="*/ 238435 w 1859154"/>
              <a:gd name="connsiteY280" fmla="*/ 1259891 h 1872908"/>
              <a:gd name="connsiteX281" fmla="*/ 182051 w 1859154"/>
              <a:gd name="connsiteY281" fmla="*/ 1313875 h 1872908"/>
              <a:gd name="connsiteX282" fmla="*/ 180852 w 1859154"/>
              <a:gd name="connsiteY282" fmla="*/ 1313875 h 1872908"/>
              <a:gd name="connsiteX283" fmla="*/ 215641 w 1859154"/>
              <a:gd name="connsiteY283" fmla="*/ 1475827 h 1872908"/>
              <a:gd name="connsiteX284" fmla="*/ 191649 w 1859154"/>
              <a:gd name="connsiteY284" fmla="*/ 1514215 h 1872908"/>
              <a:gd name="connsiteX285" fmla="*/ 153260 w 1859154"/>
              <a:gd name="connsiteY285" fmla="*/ 1490222 h 1872908"/>
              <a:gd name="connsiteX286" fmla="*/ 126868 w 1859154"/>
              <a:gd name="connsiteY286" fmla="*/ 1366658 h 1872908"/>
              <a:gd name="connsiteX287" fmla="*/ 69285 w 1859154"/>
              <a:gd name="connsiteY287" fmla="*/ 1421843 h 1872908"/>
              <a:gd name="connsiteX288" fmla="*/ 89679 w 1859154"/>
              <a:gd name="connsiteY288" fmla="*/ 1516615 h 1872908"/>
              <a:gd name="connsiteX289" fmla="*/ 65686 w 1859154"/>
              <a:gd name="connsiteY289" fmla="*/ 1555003 h 1872908"/>
              <a:gd name="connsiteX290" fmla="*/ 27298 w 1859154"/>
              <a:gd name="connsiteY290" fmla="*/ 1531010 h 1872908"/>
              <a:gd name="connsiteX291" fmla="*/ 15301 w 1859154"/>
              <a:gd name="connsiteY291" fmla="*/ 1474626 h 1872908"/>
              <a:gd name="connsiteX292" fmla="*/ 0 w 1859154"/>
              <a:gd name="connsiteY292" fmla="*/ 1489588 h 1872908"/>
              <a:gd name="connsiteX293" fmla="*/ 0 w 1859154"/>
              <a:gd name="connsiteY293" fmla="*/ 1379383 h 1872908"/>
              <a:gd name="connsiteX294" fmla="*/ 18900 w 1859154"/>
              <a:gd name="connsiteY294" fmla="*/ 1383453 h 1872908"/>
              <a:gd name="connsiteX295" fmla="*/ 76483 w 1859154"/>
              <a:gd name="connsiteY295" fmla="*/ 1328271 h 1872908"/>
              <a:gd name="connsiteX296" fmla="*/ 0 w 1859154"/>
              <a:gd name="connsiteY296" fmla="*/ 1311567 h 1872908"/>
              <a:gd name="connsiteX297" fmla="*/ 0 w 1859154"/>
              <a:gd name="connsiteY297" fmla="*/ 1246167 h 1872908"/>
              <a:gd name="connsiteX298" fmla="*/ 134066 w 1859154"/>
              <a:gd name="connsiteY298" fmla="*/ 1276686 h 1872908"/>
              <a:gd name="connsiteX299" fmla="*/ 202446 w 1859154"/>
              <a:gd name="connsiteY299" fmla="*/ 1210705 h 1872908"/>
              <a:gd name="connsiteX300" fmla="*/ 20100 w 1859154"/>
              <a:gd name="connsiteY300" fmla="*/ 1171117 h 1872908"/>
              <a:gd name="connsiteX301" fmla="*/ 456 w 1859154"/>
              <a:gd name="connsiteY301" fmla="*/ 1156871 h 1872908"/>
              <a:gd name="connsiteX302" fmla="*/ 0 w 1859154"/>
              <a:gd name="connsiteY302" fmla="*/ 1154342 h 1872908"/>
              <a:gd name="connsiteX303" fmla="*/ 0 w 1859154"/>
              <a:gd name="connsiteY303" fmla="*/ 1128105 h 1872908"/>
              <a:gd name="connsiteX304" fmla="*/ 15301 w 1859154"/>
              <a:gd name="connsiteY304" fmla="*/ 1109934 h 1872908"/>
              <a:gd name="connsiteX305" fmla="*/ 33295 w 1859154"/>
              <a:gd name="connsiteY305" fmla="*/ 1108735 h 1872908"/>
              <a:gd name="connsiteX306" fmla="*/ 258828 w 1859154"/>
              <a:gd name="connsiteY306" fmla="*/ 1157922 h 1872908"/>
              <a:gd name="connsiteX307" fmla="*/ 329608 w 1859154"/>
              <a:gd name="connsiteY307" fmla="*/ 1088342 h 1872908"/>
              <a:gd name="connsiteX308" fmla="*/ 70485 w 1859154"/>
              <a:gd name="connsiteY308" fmla="*/ 1040356 h 1872908"/>
              <a:gd name="connsiteX309" fmla="*/ 47691 w 1859154"/>
              <a:gd name="connsiteY309" fmla="*/ 1021161 h 1872908"/>
              <a:gd name="connsiteX310" fmla="*/ 50090 w 1859154"/>
              <a:gd name="connsiteY310" fmla="*/ 991170 h 1872908"/>
              <a:gd name="connsiteX311" fmla="*/ 202446 w 1859154"/>
              <a:gd name="connsiteY311" fmla="*/ 775234 h 1872908"/>
              <a:gd name="connsiteX312" fmla="*/ 102875 w 1859154"/>
              <a:gd name="connsiteY312" fmla="*/ 775234 h 1872908"/>
              <a:gd name="connsiteX313" fmla="*/ 0 w 1859154"/>
              <a:gd name="connsiteY313" fmla="*/ 928105 h 1872908"/>
              <a:gd name="connsiteX314" fmla="*/ 0 w 1859154"/>
              <a:gd name="connsiteY314" fmla="*/ 812582 h 1872908"/>
              <a:gd name="connsiteX315" fmla="*/ 24899 w 1859154"/>
              <a:gd name="connsiteY315" fmla="*/ 775234 h 1872908"/>
              <a:gd name="connsiteX316" fmla="*/ 0 w 1859154"/>
              <a:gd name="connsiteY316" fmla="*/ 774915 h 1872908"/>
              <a:gd name="connsiteX317" fmla="*/ 0 w 1859154"/>
              <a:gd name="connsiteY317" fmla="*/ 709253 h 1872908"/>
              <a:gd name="connsiteX318" fmla="*/ 16500 w 1859154"/>
              <a:gd name="connsiteY318" fmla="*/ 709253 h 1872908"/>
              <a:gd name="connsiteX319" fmla="*/ 0 w 1859154"/>
              <a:gd name="connsiteY319" fmla="*/ 682332 h 1872908"/>
              <a:gd name="connsiteX320" fmla="*/ 0 w 1859154"/>
              <a:gd name="connsiteY320" fmla="*/ 558760 h 1872908"/>
              <a:gd name="connsiteX321" fmla="*/ 92079 w 1859154"/>
              <a:gd name="connsiteY321" fmla="*/ 709253 h 1872908"/>
              <a:gd name="connsiteX322" fmla="*/ 188050 w 1859154"/>
              <a:gd name="connsiteY322" fmla="*/ 709253 h 1872908"/>
              <a:gd name="connsiteX323" fmla="*/ 41694 w 1859154"/>
              <a:gd name="connsiteY323" fmla="*/ 478921 h 1872908"/>
              <a:gd name="connsiteX324" fmla="*/ 39294 w 1859154"/>
              <a:gd name="connsiteY324" fmla="*/ 450130 h 1872908"/>
              <a:gd name="connsiteX325" fmla="*/ 62087 w 1859154"/>
              <a:gd name="connsiteY325" fmla="*/ 430936 h 1872908"/>
              <a:gd name="connsiteX326" fmla="*/ 330807 w 1859154"/>
              <a:gd name="connsiteY326" fmla="*/ 372154 h 1872908"/>
              <a:gd name="connsiteX327" fmla="*/ 266026 w 1859154"/>
              <a:gd name="connsiteY327" fmla="*/ 303773 h 1872908"/>
              <a:gd name="connsiteX328" fmla="*/ 57288 w 1859154"/>
              <a:gd name="connsiteY328" fmla="*/ 349360 h 1872908"/>
              <a:gd name="connsiteX329" fmla="*/ 18900 w 1859154"/>
              <a:gd name="connsiteY329" fmla="*/ 325367 h 1872908"/>
              <a:gd name="connsiteX330" fmla="*/ 42893 w 1859154"/>
              <a:gd name="connsiteY330" fmla="*/ 286978 h 1872908"/>
              <a:gd name="connsiteX331" fmla="*/ 213242 w 1859154"/>
              <a:gd name="connsiteY331" fmla="*/ 249790 h 1872908"/>
              <a:gd name="connsiteX332" fmla="*/ 159259 w 1859154"/>
              <a:gd name="connsiteY332" fmla="*/ 192207 h 1872908"/>
              <a:gd name="connsiteX333" fmla="*/ 0 w 1859154"/>
              <a:gd name="connsiteY333" fmla="*/ 227598 h 1872908"/>
              <a:gd name="connsiteX334" fmla="*/ 0 w 1859154"/>
              <a:gd name="connsiteY334" fmla="*/ 162165 h 1872908"/>
              <a:gd name="connsiteX335" fmla="*/ 106474 w 1859154"/>
              <a:gd name="connsiteY335" fmla="*/ 139423 h 1872908"/>
              <a:gd name="connsiteX336" fmla="*/ 52490 w 1859154"/>
              <a:gd name="connsiteY336" fmla="*/ 81840 h 1872908"/>
              <a:gd name="connsiteX337" fmla="*/ 0 w 1859154"/>
              <a:gd name="connsiteY337" fmla="*/ 93135 h 1872908"/>
              <a:gd name="connsiteX338" fmla="*/ 0 w 1859154"/>
              <a:gd name="connsiteY338" fmla="*/ 28044 h 1872908"/>
              <a:gd name="connsiteX339" fmla="*/ 906 w 1859154"/>
              <a:gd name="connsiteY339" fmla="*/ 27855 h 1872908"/>
              <a:gd name="connsiteX340" fmla="*/ 0 w 1859154"/>
              <a:gd name="connsiteY340" fmla="*/ 26929 h 187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1859154" h="1872908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/>
          <p:cNvSpPr/>
          <p:nvPr userDrawn="1"/>
        </p:nvSpPr>
        <p:spPr>
          <a:xfrm>
            <a:off x="-22998" y="3262528"/>
            <a:ext cx="714013" cy="1378658"/>
          </a:xfrm>
          <a:custGeom>
            <a:avLst/>
            <a:gdLst>
              <a:gd name="connsiteX0" fmla="*/ 122970 w 714013"/>
              <a:gd name="connsiteY0" fmla="*/ 816910 h 1378658"/>
              <a:gd name="connsiteX1" fmla="*/ 94406 w 714013"/>
              <a:gd name="connsiteY1" fmla="*/ 843277 h 1378658"/>
              <a:gd name="connsiteX2" fmla="*/ 81223 w 714013"/>
              <a:gd name="connsiteY2" fmla="*/ 848404 h 1378658"/>
              <a:gd name="connsiteX3" fmla="*/ 42406 w 714013"/>
              <a:gd name="connsiteY3" fmla="*/ 849136 h 1378658"/>
              <a:gd name="connsiteX4" fmla="*/ 43138 w 714013"/>
              <a:gd name="connsiteY4" fmla="*/ 963390 h 1378658"/>
              <a:gd name="connsiteX5" fmla="*/ 172040 w 714013"/>
              <a:gd name="connsiteY5" fmla="*/ 1054207 h 1378658"/>
              <a:gd name="connsiteX6" fmla="*/ 202069 w 714013"/>
              <a:gd name="connsiteY6" fmla="*/ 899672 h 1378658"/>
              <a:gd name="connsiteX7" fmla="*/ 308998 w 714013"/>
              <a:gd name="connsiteY7" fmla="*/ 708516 h 1378658"/>
              <a:gd name="connsiteX8" fmla="*/ 185223 w 714013"/>
              <a:gd name="connsiteY8" fmla="*/ 709248 h 1378658"/>
              <a:gd name="connsiteX9" fmla="*/ 185956 w 714013"/>
              <a:gd name="connsiteY9" fmla="*/ 748065 h 1378658"/>
              <a:gd name="connsiteX10" fmla="*/ 179364 w 714013"/>
              <a:gd name="connsiteY10" fmla="*/ 762713 h 1378658"/>
              <a:gd name="connsiteX11" fmla="*/ 150801 w 714013"/>
              <a:gd name="connsiteY11" fmla="*/ 789079 h 1378658"/>
              <a:gd name="connsiteX12" fmla="*/ 237224 w 714013"/>
              <a:gd name="connsiteY12" fmla="*/ 879164 h 1378658"/>
              <a:gd name="connsiteX13" fmla="*/ 395421 w 714013"/>
              <a:gd name="connsiteY13" fmla="*/ 846206 h 1378658"/>
              <a:gd name="connsiteX14" fmla="*/ 235026 w 714013"/>
              <a:gd name="connsiteY14" fmla="*/ 510769 h 1378658"/>
              <a:gd name="connsiteX15" fmla="*/ 152266 w 714013"/>
              <a:gd name="connsiteY15" fmla="*/ 589868 h 1378658"/>
              <a:gd name="connsiteX16" fmla="*/ 178632 w 714013"/>
              <a:gd name="connsiteY16" fmla="*/ 618431 h 1378658"/>
              <a:gd name="connsiteX17" fmla="*/ 183758 w 714013"/>
              <a:gd name="connsiteY17" fmla="*/ 631614 h 1378658"/>
              <a:gd name="connsiteX18" fmla="*/ 184491 w 714013"/>
              <a:gd name="connsiteY18" fmla="*/ 671163 h 1378658"/>
              <a:gd name="connsiteX19" fmla="*/ 298012 w 714013"/>
              <a:gd name="connsiteY19" fmla="*/ 670431 h 1378658"/>
              <a:gd name="connsiteX20" fmla="*/ 298745 w 714013"/>
              <a:gd name="connsiteY20" fmla="*/ 668966 h 1378658"/>
              <a:gd name="connsiteX21" fmla="*/ 389562 w 714013"/>
              <a:gd name="connsiteY21" fmla="*/ 540797 h 1378658"/>
              <a:gd name="connsiteX22" fmla="*/ 182294 w 714013"/>
              <a:gd name="connsiteY22" fmla="*/ 317416 h 1378658"/>
              <a:gd name="connsiteX23" fmla="*/ 44603 w 714013"/>
              <a:gd name="connsiteY23" fmla="*/ 403839 h 1378658"/>
              <a:gd name="connsiteX24" fmla="*/ 45336 w 714013"/>
              <a:gd name="connsiteY24" fmla="*/ 527613 h 1378658"/>
              <a:gd name="connsiteX25" fmla="*/ 84885 w 714013"/>
              <a:gd name="connsiteY25" fmla="*/ 526881 h 1378658"/>
              <a:gd name="connsiteX26" fmla="*/ 99533 w 714013"/>
              <a:gd name="connsiteY26" fmla="*/ 532741 h 1378658"/>
              <a:gd name="connsiteX27" fmla="*/ 126631 w 714013"/>
              <a:gd name="connsiteY27" fmla="*/ 562036 h 1378658"/>
              <a:gd name="connsiteX28" fmla="*/ 215984 w 714013"/>
              <a:gd name="connsiteY28" fmla="*/ 476346 h 1378658"/>
              <a:gd name="connsiteX29" fmla="*/ 24829 w 714013"/>
              <a:gd name="connsiteY29" fmla="*/ 288 h 1378658"/>
              <a:gd name="connsiteX30" fmla="*/ 45336 w 714013"/>
              <a:gd name="connsiteY30" fmla="*/ 16401 h 1378658"/>
              <a:gd name="connsiteX31" fmla="*/ 45336 w 714013"/>
              <a:gd name="connsiteY31" fmla="*/ 62542 h 1378658"/>
              <a:gd name="connsiteX32" fmla="*/ 75364 w 714013"/>
              <a:gd name="connsiteY32" fmla="*/ 43500 h 1378658"/>
              <a:gd name="connsiteX33" fmla="*/ 102463 w 714013"/>
              <a:gd name="connsiteY33" fmla="*/ 50091 h 1378658"/>
              <a:gd name="connsiteX34" fmla="*/ 95871 w 714013"/>
              <a:gd name="connsiteY34" fmla="*/ 77190 h 1378658"/>
              <a:gd name="connsiteX35" fmla="*/ 45336 w 714013"/>
              <a:gd name="connsiteY35" fmla="*/ 108683 h 1378658"/>
              <a:gd name="connsiteX36" fmla="*/ 45336 w 714013"/>
              <a:gd name="connsiteY36" fmla="*/ 109416 h 1378658"/>
              <a:gd name="connsiteX37" fmla="*/ 45336 w 714013"/>
              <a:gd name="connsiteY37" fmla="*/ 157754 h 1378658"/>
              <a:gd name="connsiteX38" fmla="*/ 111251 w 714013"/>
              <a:gd name="connsiteY38" fmla="*/ 117472 h 1378658"/>
              <a:gd name="connsiteX39" fmla="*/ 138350 w 714013"/>
              <a:gd name="connsiteY39" fmla="*/ 124063 h 1378658"/>
              <a:gd name="connsiteX40" fmla="*/ 131759 w 714013"/>
              <a:gd name="connsiteY40" fmla="*/ 151162 h 1378658"/>
              <a:gd name="connsiteX41" fmla="*/ 45336 w 714013"/>
              <a:gd name="connsiteY41" fmla="*/ 204627 h 1378658"/>
              <a:gd name="connsiteX42" fmla="*/ 45336 w 714013"/>
              <a:gd name="connsiteY42" fmla="*/ 252965 h 1378658"/>
              <a:gd name="connsiteX43" fmla="*/ 135420 w 714013"/>
              <a:gd name="connsiteY43" fmla="*/ 197303 h 1378658"/>
              <a:gd name="connsiteX44" fmla="*/ 162519 w 714013"/>
              <a:gd name="connsiteY44" fmla="*/ 203894 h 1378658"/>
              <a:gd name="connsiteX45" fmla="*/ 155927 w 714013"/>
              <a:gd name="connsiteY45" fmla="*/ 230993 h 1378658"/>
              <a:gd name="connsiteX46" fmla="*/ 44603 w 714013"/>
              <a:gd name="connsiteY46" fmla="*/ 299106 h 1378658"/>
              <a:gd name="connsiteX47" fmla="*/ 45336 w 714013"/>
              <a:gd name="connsiteY47" fmla="*/ 356965 h 1378658"/>
              <a:gd name="connsiteX48" fmla="*/ 185223 w 714013"/>
              <a:gd name="connsiteY48" fmla="*/ 268345 h 1378658"/>
              <a:gd name="connsiteX49" fmla="*/ 203533 w 714013"/>
              <a:gd name="connsiteY49" fmla="*/ 266880 h 1378658"/>
              <a:gd name="connsiteX50" fmla="*/ 215252 w 714013"/>
              <a:gd name="connsiteY50" fmla="*/ 280796 h 1378658"/>
              <a:gd name="connsiteX51" fmla="*/ 248942 w 714013"/>
              <a:gd name="connsiteY51" fmla="*/ 441923 h 1378658"/>
              <a:gd name="connsiteX52" fmla="*/ 290688 w 714013"/>
              <a:gd name="connsiteY52" fmla="*/ 401641 h 1378658"/>
              <a:gd name="connsiteX53" fmla="*/ 262857 w 714013"/>
              <a:gd name="connsiteY53" fmla="*/ 274204 h 1378658"/>
              <a:gd name="connsiteX54" fmla="*/ 274575 w 714013"/>
              <a:gd name="connsiteY54" fmla="*/ 252232 h 1378658"/>
              <a:gd name="connsiteX55" fmla="*/ 277505 w 714013"/>
              <a:gd name="connsiteY55" fmla="*/ 251500 h 1378658"/>
              <a:gd name="connsiteX56" fmla="*/ 300942 w 714013"/>
              <a:gd name="connsiteY56" fmla="*/ 266148 h 1378658"/>
              <a:gd name="connsiteX57" fmla="*/ 323646 w 714013"/>
              <a:gd name="connsiteY57" fmla="*/ 370149 h 1378658"/>
              <a:gd name="connsiteX58" fmla="*/ 358069 w 714013"/>
              <a:gd name="connsiteY58" fmla="*/ 337190 h 1378658"/>
              <a:gd name="connsiteX59" fmla="*/ 336097 w 714013"/>
              <a:gd name="connsiteY59" fmla="*/ 238317 h 1378658"/>
              <a:gd name="connsiteX60" fmla="*/ 347815 w 714013"/>
              <a:gd name="connsiteY60" fmla="*/ 216345 h 1378658"/>
              <a:gd name="connsiteX61" fmla="*/ 350745 w 714013"/>
              <a:gd name="connsiteY61" fmla="*/ 215613 h 1378658"/>
              <a:gd name="connsiteX62" fmla="*/ 374181 w 714013"/>
              <a:gd name="connsiteY62" fmla="*/ 230261 h 1378658"/>
              <a:gd name="connsiteX63" fmla="*/ 391027 w 714013"/>
              <a:gd name="connsiteY63" fmla="*/ 306430 h 1378658"/>
              <a:gd name="connsiteX64" fmla="*/ 426182 w 714013"/>
              <a:gd name="connsiteY64" fmla="*/ 272740 h 1378658"/>
              <a:gd name="connsiteX65" fmla="*/ 413731 w 714013"/>
              <a:gd name="connsiteY65" fmla="*/ 214148 h 1378658"/>
              <a:gd name="connsiteX66" fmla="*/ 425449 w 714013"/>
              <a:gd name="connsiteY66" fmla="*/ 192176 h 1378658"/>
              <a:gd name="connsiteX67" fmla="*/ 428379 w 714013"/>
              <a:gd name="connsiteY67" fmla="*/ 191444 h 1378658"/>
              <a:gd name="connsiteX68" fmla="*/ 451815 w 714013"/>
              <a:gd name="connsiteY68" fmla="*/ 206092 h 1378658"/>
              <a:gd name="connsiteX69" fmla="*/ 459139 w 714013"/>
              <a:gd name="connsiteY69" fmla="*/ 241247 h 1378658"/>
              <a:gd name="connsiteX70" fmla="*/ 492830 w 714013"/>
              <a:gd name="connsiteY70" fmla="*/ 209753 h 1378658"/>
              <a:gd name="connsiteX71" fmla="*/ 519929 w 714013"/>
              <a:gd name="connsiteY71" fmla="*/ 210486 h 1378658"/>
              <a:gd name="connsiteX72" fmla="*/ 519929 w 714013"/>
              <a:gd name="connsiteY72" fmla="*/ 237585 h 1378658"/>
              <a:gd name="connsiteX73" fmla="*/ 492098 w 714013"/>
              <a:gd name="connsiteY73" fmla="*/ 263951 h 1378658"/>
              <a:gd name="connsiteX74" fmla="*/ 514801 w 714013"/>
              <a:gd name="connsiteY74" fmla="*/ 269078 h 1378658"/>
              <a:gd name="connsiteX75" fmla="*/ 529449 w 714013"/>
              <a:gd name="connsiteY75" fmla="*/ 292515 h 1378658"/>
              <a:gd name="connsiteX76" fmla="*/ 506013 w 714013"/>
              <a:gd name="connsiteY76" fmla="*/ 307163 h 1378658"/>
              <a:gd name="connsiteX77" fmla="*/ 458407 w 714013"/>
              <a:gd name="connsiteY77" fmla="*/ 296909 h 1378658"/>
              <a:gd name="connsiteX78" fmla="*/ 423252 w 714013"/>
              <a:gd name="connsiteY78" fmla="*/ 330599 h 1378658"/>
              <a:gd name="connsiteX79" fmla="*/ 486970 w 714013"/>
              <a:gd name="connsiteY79" fmla="*/ 344514 h 1378658"/>
              <a:gd name="connsiteX80" fmla="*/ 501618 w 714013"/>
              <a:gd name="connsiteY80" fmla="*/ 367951 h 1378658"/>
              <a:gd name="connsiteX81" fmla="*/ 478182 w 714013"/>
              <a:gd name="connsiteY81" fmla="*/ 382599 h 1378658"/>
              <a:gd name="connsiteX82" fmla="*/ 388097 w 714013"/>
              <a:gd name="connsiteY82" fmla="*/ 363557 h 1378658"/>
              <a:gd name="connsiteX83" fmla="*/ 347083 w 714013"/>
              <a:gd name="connsiteY83" fmla="*/ 403839 h 1378658"/>
              <a:gd name="connsiteX84" fmla="*/ 459872 w 714013"/>
              <a:gd name="connsiteY84" fmla="*/ 426543 h 1378658"/>
              <a:gd name="connsiteX85" fmla="*/ 474520 w 714013"/>
              <a:gd name="connsiteY85" fmla="*/ 449979 h 1378658"/>
              <a:gd name="connsiteX86" fmla="*/ 451083 w 714013"/>
              <a:gd name="connsiteY86" fmla="*/ 464627 h 1378658"/>
              <a:gd name="connsiteX87" fmla="*/ 314125 w 714013"/>
              <a:gd name="connsiteY87" fmla="*/ 435332 h 1378658"/>
              <a:gd name="connsiteX88" fmla="*/ 270181 w 714013"/>
              <a:gd name="connsiteY88" fmla="*/ 477810 h 1378658"/>
              <a:gd name="connsiteX89" fmla="*/ 428379 w 714013"/>
              <a:gd name="connsiteY89" fmla="*/ 507839 h 1378658"/>
              <a:gd name="connsiteX90" fmla="*/ 442295 w 714013"/>
              <a:gd name="connsiteY90" fmla="*/ 519557 h 1378658"/>
              <a:gd name="connsiteX91" fmla="*/ 440830 w 714013"/>
              <a:gd name="connsiteY91" fmla="*/ 537867 h 1378658"/>
              <a:gd name="connsiteX92" fmla="*/ 347815 w 714013"/>
              <a:gd name="connsiteY92" fmla="*/ 668966 h 1378658"/>
              <a:gd name="connsiteX93" fmla="*/ 408604 w 714013"/>
              <a:gd name="connsiteY93" fmla="*/ 669698 h 1378658"/>
              <a:gd name="connsiteX94" fmla="*/ 486970 w 714013"/>
              <a:gd name="connsiteY94" fmla="*/ 552515 h 1378658"/>
              <a:gd name="connsiteX95" fmla="*/ 495759 w 714013"/>
              <a:gd name="connsiteY95" fmla="*/ 545191 h 1378658"/>
              <a:gd name="connsiteX96" fmla="*/ 514069 w 714013"/>
              <a:gd name="connsiteY96" fmla="*/ 547389 h 1378658"/>
              <a:gd name="connsiteX97" fmla="*/ 519196 w 714013"/>
              <a:gd name="connsiteY97" fmla="*/ 574487 h 1378658"/>
              <a:gd name="connsiteX98" fmla="*/ 455478 w 714013"/>
              <a:gd name="connsiteY98" fmla="*/ 668966 h 1378658"/>
              <a:gd name="connsiteX99" fmla="*/ 513337 w 714013"/>
              <a:gd name="connsiteY99" fmla="*/ 668966 h 1378658"/>
              <a:gd name="connsiteX100" fmla="*/ 564604 w 714013"/>
              <a:gd name="connsiteY100" fmla="*/ 592797 h 1378658"/>
              <a:gd name="connsiteX101" fmla="*/ 573393 w 714013"/>
              <a:gd name="connsiteY101" fmla="*/ 585473 h 1378658"/>
              <a:gd name="connsiteX102" fmla="*/ 591703 w 714013"/>
              <a:gd name="connsiteY102" fmla="*/ 587670 h 1378658"/>
              <a:gd name="connsiteX103" fmla="*/ 596830 w 714013"/>
              <a:gd name="connsiteY103" fmla="*/ 614769 h 1378658"/>
              <a:gd name="connsiteX104" fmla="*/ 560210 w 714013"/>
              <a:gd name="connsiteY104" fmla="*/ 668966 h 1378658"/>
              <a:gd name="connsiteX105" fmla="*/ 608548 w 714013"/>
              <a:gd name="connsiteY105" fmla="*/ 668966 h 1378658"/>
              <a:gd name="connsiteX106" fmla="*/ 635647 w 714013"/>
              <a:gd name="connsiteY106" fmla="*/ 628684 h 1378658"/>
              <a:gd name="connsiteX107" fmla="*/ 644436 w 714013"/>
              <a:gd name="connsiteY107" fmla="*/ 621360 h 1378658"/>
              <a:gd name="connsiteX108" fmla="*/ 662746 w 714013"/>
              <a:gd name="connsiteY108" fmla="*/ 623558 h 1378658"/>
              <a:gd name="connsiteX109" fmla="*/ 667873 w 714013"/>
              <a:gd name="connsiteY109" fmla="*/ 650656 h 1378658"/>
              <a:gd name="connsiteX110" fmla="*/ 655422 w 714013"/>
              <a:gd name="connsiteY110" fmla="*/ 669698 h 1378658"/>
              <a:gd name="connsiteX111" fmla="*/ 694239 w 714013"/>
              <a:gd name="connsiteY111" fmla="*/ 668966 h 1378658"/>
              <a:gd name="connsiteX112" fmla="*/ 714013 w 714013"/>
              <a:gd name="connsiteY112" fmla="*/ 688741 h 1378658"/>
              <a:gd name="connsiteX113" fmla="*/ 694971 w 714013"/>
              <a:gd name="connsiteY113" fmla="*/ 708516 h 1378658"/>
              <a:gd name="connsiteX114" fmla="*/ 648830 w 714013"/>
              <a:gd name="connsiteY114" fmla="*/ 708516 h 1378658"/>
              <a:gd name="connsiteX115" fmla="*/ 667140 w 714013"/>
              <a:gd name="connsiteY115" fmla="*/ 738544 h 1378658"/>
              <a:gd name="connsiteX116" fmla="*/ 660549 w 714013"/>
              <a:gd name="connsiteY116" fmla="*/ 765643 h 1378658"/>
              <a:gd name="connsiteX117" fmla="*/ 633450 w 714013"/>
              <a:gd name="connsiteY117" fmla="*/ 759051 h 1378658"/>
              <a:gd name="connsiteX118" fmla="*/ 601957 w 714013"/>
              <a:gd name="connsiteY118" fmla="*/ 708516 h 1378658"/>
              <a:gd name="connsiteX119" fmla="*/ 553619 w 714013"/>
              <a:gd name="connsiteY119" fmla="*/ 708516 h 1378658"/>
              <a:gd name="connsiteX120" fmla="*/ 593900 w 714013"/>
              <a:gd name="connsiteY120" fmla="*/ 774431 h 1378658"/>
              <a:gd name="connsiteX121" fmla="*/ 587309 w 714013"/>
              <a:gd name="connsiteY121" fmla="*/ 801530 h 1378658"/>
              <a:gd name="connsiteX122" fmla="*/ 560210 w 714013"/>
              <a:gd name="connsiteY122" fmla="*/ 794938 h 1378658"/>
              <a:gd name="connsiteX123" fmla="*/ 507478 w 714013"/>
              <a:gd name="connsiteY123" fmla="*/ 709248 h 1378658"/>
              <a:gd name="connsiteX124" fmla="*/ 506746 w 714013"/>
              <a:gd name="connsiteY124" fmla="*/ 709248 h 1378658"/>
              <a:gd name="connsiteX125" fmla="*/ 459139 w 714013"/>
              <a:gd name="connsiteY125" fmla="*/ 709248 h 1378658"/>
              <a:gd name="connsiteX126" fmla="*/ 514801 w 714013"/>
              <a:gd name="connsiteY126" fmla="*/ 799333 h 1378658"/>
              <a:gd name="connsiteX127" fmla="*/ 508210 w 714013"/>
              <a:gd name="connsiteY127" fmla="*/ 826432 h 1378658"/>
              <a:gd name="connsiteX128" fmla="*/ 481111 w 714013"/>
              <a:gd name="connsiteY128" fmla="*/ 819840 h 1378658"/>
              <a:gd name="connsiteX129" fmla="*/ 412999 w 714013"/>
              <a:gd name="connsiteY129" fmla="*/ 709248 h 1378658"/>
              <a:gd name="connsiteX130" fmla="*/ 355139 w 714013"/>
              <a:gd name="connsiteY130" fmla="*/ 709248 h 1378658"/>
              <a:gd name="connsiteX131" fmla="*/ 443759 w 714013"/>
              <a:gd name="connsiteY131" fmla="*/ 849868 h 1378658"/>
              <a:gd name="connsiteX132" fmla="*/ 445224 w 714013"/>
              <a:gd name="connsiteY132" fmla="*/ 867445 h 1378658"/>
              <a:gd name="connsiteX133" fmla="*/ 431308 w 714013"/>
              <a:gd name="connsiteY133" fmla="*/ 879164 h 1378658"/>
              <a:gd name="connsiteX134" fmla="*/ 267984 w 714013"/>
              <a:gd name="connsiteY134" fmla="*/ 912854 h 1378658"/>
              <a:gd name="connsiteX135" fmla="*/ 308266 w 714013"/>
              <a:gd name="connsiteY135" fmla="*/ 954601 h 1378658"/>
              <a:gd name="connsiteX136" fmla="*/ 435703 w 714013"/>
              <a:gd name="connsiteY136" fmla="*/ 926770 h 1378658"/>
              <a:gd name="connsiteX137" fmla="*/ 459139 w 714013"/>
              <a:gd name="connsiteY137" fmla="*/ 941418 h 1378658"/>
              <a:gd name="connsiteX138" fmla="*/ 444491 w 714013"/>
              <a:gd name="connsiteY138" fmla="*/ 964854 h 1378658"/>
              <a:gd name="connsiteX139" fmla="*/ 340491 w 714013"/>
              <a:gd name="connsiteY139" fmla="*/ 987559 h 1378658"/>
              <a:gd name="connsiteX140" fmla="*/ 373449 w 714013"/>
              <a:gd name="connsiteY140" fmla="*/ 1021981 h 1378658"/>
              <a:gd name="connsiteX141" fmla="*/ 472322 w 714013"/>
              <a:gd name="connsiteY141" fmla="*/ 1000742 h 1378658"/>
              <a:gd name="connsiteX142" fmla="*/ 495759 w 714013"/>
              <a:gd name="connsiteY142" fmla="*/ 1015390 h 1378658"/>
              <a:gd name="connsiteX143" fmla="*/ 481111 w 714013"/>
              <a:gd name="connsiteY143" fmla="*/ 1038827 h 1378658"/>
              <a:gd name="connsiteX144" fmla="*/ 405675 w 714013"/>
              <a:gd name="connsiteY144" fmla="*/ 1054939 h 1378658"/>
              <a:gd name="connsiteX145" fmla="*/ 438632 w 714013"/>
              <a:gd name="connsiteY145" fmla="*/ 1093023 h 1378658"/>
              <a:gd name="connsiteX146" fmla="*/ 497224 w 714013"/>
              <a:gd name="connsiteY146" fmla="*/ 1080573 h 1378658"/>
              <a:gd name="connsiteX147" fmla="*/ 520661 w 714013"/>
              <a:gd name="connsiteY147" fmla="*/ 1095221 h 1378658"/>
              <a:gd name="connsiteX148" fmla="*/ 506013 w 714013"/>
              <a:gd name="connsiteY148" fmla="*/ 1118658 h 1378658"/>
              <a:gd name="connsiteX149" fmla="*/ 470858 w 714013"/>
              <a:gd name="connsiteY149" fmla="*/ 1125982 h 1378658"/>
              <a:gd name="connsiteX150" fmla="*/ 471590 w 714013"/>
              <a:gd name="connsiteY150" fmla="*/ 1126714 h 1378658"/>
              <a:gd name="connsiteX151" fmla="*/ 503083 w 714013"/>
              <a:gd name="connsiteY151" fmla="*/ 1158939 h 1378658"/>
              <a:gd name="connsiteX152" fmla="*/ 502351 w 714013"/>
              <a:gd name="connsiteY152" fmla="*/ 1186770 h 1378658"/>
              <a:gd name="connsiteX153" fmla="*/ 475252 w 714013"/>
              <a:gd name="connsiteY153" fmla="*/ 1186038 h 1378658"/>
              <a:gd name="connsiteX154" fmla="*/ 448154 w 714013"/>
              <a:gd name="connsiteY154" fmla="*/ 1158207 h 1378658"/>
              <a:gd name="connsiteX155" fmla="*/ 443759 w 714013"/>
              <a:gd name="connsiteY155" fmla="*/ 1180179 h 1378658"/>
              <a:gd name="connsiteX156" fmla="*/ 420323 w 714013"/>
              <a:gd name="connsiteY156" fmla="*/ 1194827 h 1378658"/>
              <a:gd name="connsiteX157" fmla="*/ 405675 w 714013"/>
              <a:gd name="connsiteY157" fmla="*/ 1171390 h 1378658"/>
              <a:gd name="connsiteX158" fmla="*/ 415928 w 714013"/>
              <a:gd name="connsiteY158" fmla="*/ 1123052 h 1378658"/>
              <a:gd name="connsiteX159" fmla="*/ 382970 w 714013"/>
              <a:gd name="connsiteY159" fmla="*/ 1088630 h 1378658"/>
              <a:gd name="connsiteX160" fmla="*/ 382970 w 714013"/>
              <a:gd name="connsiteY160" fmla="*/ 1087897 h 1378658"/>
              <a:gd name="connsiteX161" fmla="*/ 369055 w 714013"/>
              <a:gd name="connsiteY161" fmla="*/ 1152348 h 1378658"/>
              <a:gd name="connsiteX162" fmla="*/ 345618 w 714013"/>
              <a:gd name="connsiteY162" fmla="*/ 1166996 h 1378658"/>
              <a:gd name="connsiteX163" fmla="*/ 330970 w 714013"/>
              <a:gd name="connsiteY163" fmla="*/ 1143559 h 1378658"/>
              <a:gd name="connsiteX164" fmla="*/ 350013 w 714013"/>
              <a:gd name="connsiteY164" fmla="*/ 1053475 h 1378658"/>
              <a:gd name="connsiteX165" fmla="*/ 309730 w 714013"/>
              <a:gd name="connsiteY165" fmla="*/ 1012460 h 1378658"/>
              <a:gd name="connsiteX166" fmla="*/ 285562 w 714013"/>
              <a:gd name="connsiteY166" fmla="*/ 1123784 h 1378658"/>
              <a:gd name="connsiteX167" fmla="*/ 262125 w 714013"/>
              <a:gd name="connsiteY167" fmla="*/ 1138432 h 1378658"/>
              <a:gd name="connsiteX168" fmla="*/ 247477 w 714013"/>
              <a:gd name="connsiteY168" fmla="*/ 1115728 h 1378658"/>
              <a:gd name="connsiteX169" fmla="*/ 277505 w 714013"/>
              <a:gd name="connsiteY169" fmla="*/ 978038 h 1378658"/>
              <a:gd name="connsiteX170" fmla="*/ 235759 w 714013"/>
              <a:gd name="connsiteY170" fmla="*/ 934826 h 1378658"/>
              <a:gd name="connsiteX171" fmla="*/ 204998 w 714013"/>
              <a:gd name="connsiteY171" fmla="*/ 1092291 h 1378658"/>
              <a:gd name="connsiteX172" fmla="*/ 174970 w 714013"/>
              <a:gd name="connsiteY172" fmla="*/ 1104743 h 1378658"/>
              <a:gd name="connsiteX173" fmla="*/ 43871 w 714013"/>
              <a:gd name="connsiteY173" fmla="*/ 1012460 h 1378658"/>
              <a:gd name="connsiteX174" fmla="*/ 43871 w 714013"/>
              <a:gd name="connsiteY174" fmla="*/ 1073249 h 1378658"/>
              <a:gd name="connsiteX175" fmla="*/ 161054 w 714013"/>
              <a:gd name="connsiteY175" fmla="*/ 1151615 h 1378658"/>
              <a:gd name="connsiteX176" fmla="*/ 166181 w 714013"/>
              <a:gd name="connsiteY176" fmla="*/ 1178714 h 1378658"/>
              <a:gd name="connsiteX177" fmla="*/ 139082 w 714013"/>
              <a:gd name="connsiteY177" fmla="*/ 1183841 h 1378658"/>
              <a:gd name="connsiteX178" fmla="*/ 44603 w 714013"/>
              <a:gd name="connsiteY178" fmla="*/ 1120122 h 1378658"/>
              <a:gd name="connsiteX179" fmla="*/ 43871 w 714013"/>
              <a:gd name="connsiteY179" fmla="*/ 1177249 h 1378658"/>
              <a:gd name="connsiteX180" fmla="*/ 120040 w 714013"/>
              <a:gd name="connsiteY180" fmla="*/ 1228517 h 1378658"/>
              <a:gd name="connsiteX181" fmla="*/ 125167 w 714013"/>
              <a:gd name="connsiteY181" fmla="*/ 1255615 h 1378658"/>
              <a:gd name="connsiteX182" fmla="*/ 98068 w 714013"/>
              <a:gd name="connsiteY182" fmla="*/ 1260743 h 1378658"/>
              <a:gd name="connsiteX183" fmla="*/ 43138 w 714013"/>
              <a:gd name="connsiteY183" fmla="*/ 1224123 h 1378658"/>
              <a:gd name="connsiteX184" fmla="*/ 43138 w 714013"/>
              <a:gd name="connsiteY184" fmla="*/ 1224855 h 1378658"/>
              <a:gd name="connsiteX185" fmla="*/ 43138 w 714013"/>
              <a:gd name="connsiteY185" fmla="*/ 1272461 h 1378658"/>
              <a:gd name="connsiteX186" fmla="*/ 84152 w 714013"/>
              <a:gd name="connsiteY186" fmla="*/ 1300292 h 1378658"/>
              <a:gd name="connsiteX187" fmla="*/ 89280 w 714013"/>
              <a:gd name="connsiteY187" fmla="*/ 1327390 h 1378658"/>
              <a:gd name="connsiteX188" fmla="*/ 62180 w 714013"/>
              <a:gd name="connsiteY188" fmla="*/ 1332517 h 1378658"/>
              <a:gd name="connsiteX189" fmla="*/ 43871 w 714013"/>
              <a:gd name="connsiteY189" fmla="*/ 1320066 h 1378658"/>
              <a:gd name="connsiteX190" fmla="*/ 43138 w 714013"/>
              <a:gd name="connsiteY190" fmla="*/ 1358884 h 1378658"/>
              <a:gd name="connsiteX191" fmla="*/ 24096 w 714013"/>
              <a:gd name="connsiteY191" fmla="*/ 1378658 h 1378658"/>
              <a:gd name="connsiteX192" fmla="*/ 4322 w 714013"/>
              <a:gd name="connsiteY192" fmla="*/ 1358884 h 1378658"/>
              <a:gd name="connsiteX193" fmla="*/ 4322 w 714013"/>
              <a:gd name="connsiteY193" fmla="*/ 1313475 h 1378658"/>
              <a:gd name="connsiteX194" fmla="*/ 4322 w 714013"/>
              <a:gd name="connsiteY194" fmla="*/ 1312742 h 1378658"/>
              <a:gd name="connsiteX195" fmla="*/ 0 w 714013"/>
              <a:gd name="connsiteY195" fmla="*/ 1315418 h 1378658"/>
              <a:gd name="connsiteX196" fmla="*/ 0 w 714013"/>
              <a:gd name="connsiteY196" fmla="*/ 1269256 h 1378658"/>
              <a:gd name="connsiteX197" fmla="*/ 4322 w 714013"/>
              <a:gd name="connsiteY197" fmla="*/ 1266602 h 1378658"/>
              <a:gd name="connsiteX198" fmla="*/ 4322 w 714013"/>
              <a:gd name="connsiteY198" fmla="*/ 1218264 h 1378658"/>
              <a:gd name="connsiteX199" fmla="*/ 4322 w 714013"/>
              <a:gd name="connsiteY199" fmla="*/ 1217531 h 1378658"/>
              <a:gd name="connsiteX200" fmla="*/ 0 w 714013"/>
              <a:gd name="connsiteY200" fmla="*/ 1220220 h 1378658"/>
              <a:gd name="connsiteX201" fmla="*/ 0 w 714013"/>
              <a:gd name="connsiteY201" fmla="*/ 1174064 h 1378658"/>
              <a:gd name="connsiteX202" fmla="*/ 4322 w 714013"/>
              <a:gd name="connsiteY202" fmla="*/ 1171390 h 1378658"/>
              <a:gd name="connsiteX203" fmla="*/ 4322 w 714013"/>
              <a:gd name="connsiteY203" fmla="*/ 1123784 h 1378658"/>
              <a:gd name="connsiteX204" fmla="*/ 0 w 714013"/>
              <a:gd name="connsiteY204" fmla="*/ 1126433 h 1378658"/>
              <a:gd name="connsiteX205" fmla="*/ 0 w 714013"/>
              <a:gd name="connsiteY205" fmla="*/ 1077728 h 1378658"/>
              <a:gd name="connsiteX206" fmla="*/ 3589 w 714013"/>
              <a:gd name="connsiteY206" fmla="*/ 1075447 h 1378658"/>
              <a:gd name="connsiteX207" fmla="*/ 3589 w 714013"/>
              <a:gd name="connsiteY207" fmla="*/ 1017587 h 1378658"/>
              <a:gd name="connsiteX208" fmla="*/ 0 w 714013"/>
              <a:gd name="connsiteY208" fmla="*/ 1019837 h 1378658"/>
              <a:gd name="connsiteX209" fmla="*/ 0 w 714013"/>
              <a:gd name="connsiteY209" fmla="*/ 975716 h 1378658"/>
              <a:gd name="connsiteX210" fmla="*/ 2124 w 714013"/>
              <a:gd name="connsiteY210" fmla="*/ 974375 h 1378658"/>
              <a:gd name="connsiteX211" fmla="*/ 2124 w 714013"/>
              <a:gd name="connsiteY211" fmla="*/ 849136 h 1378658"/>
              <a:gd name="connsiteX212" fmla="*/ 0 w 714013"/>
              <a:gd name="connsiteY212" fmla="*/ 849176 h 1378658"/>
              <a:gd name="connsiteX213" fmla="*/ 0 w 714013"/>
              <a:gd name="connsiteY213" fmla="*/ 810404 h 1378658"/>
              <a:gd name="connsiteX214" fmla="*/ 3589 w 714013"/>
              <a:gd name="connsiteY214" fmla="*/ 810318 h 1378658"/>
              <a:gd name="connsiteX215" fmla="*/ 42406 w 714013"/>
              <a:gd name="connsiteY215" fmla="*/ 809586 h 1378658"/>
              <a:gd name="connsiteX216" fmla="*/ 73167 w 714013"/>
              <a:gd name="connsiteY216" fmla="*/ 808854 h 1378658"/>
              <a:gd name="connsiteX217" fmla="*/ 95871 w 714013"/>
              <a:gd name="connsiteY217" fmla="*/ 787615 h 1378658"/>
              <a:gd name="connsiteX218" fmla="*/ 124435 w 714013"/>
              <a:gd name="connsiteY218" fmla="*/ 761248 h 1378658"/>
              <a:gd name="connsiteX219" fmla="*/ 147138 w 714013"/>
              <a:gd name="connsiteY219" fmla="*/ 740008 h 1378658"/>
              <a:gd name="connsiteX220" fmla="*/ 146406 w 714013"/>
              <a:gd name="connsiteY220" fmla="*/ 709248 h 1378658"/>
              <a:gd name="connsiteX221" fmla="*/ 145674 w 714013"/>
              <a:gd name="connsiteY221" fmla="*/ 670431 h 1378658"/>
              <a:gd name="connsiteX222" fmla="*/ 144209 w 714013"/>
              <a:gd name="connsiteY222" fmla="*/ 639670 h 1378658"/>
              <a:gd name="connsiteX223" fmla="*/ 123702 w 714013"/>
              <a:gd name="connsiteY223" fmla="*/ 616966 h 1378658"/>
              <a:gd name="connsiteX224" fmla="*/ 97336 w 714013"/>
              <a:gd name="connsiteY224" fmla="*/ 588403 h 1378658"/>
              <a:gd name="connsiteX225" fmla="*/ 76096 w 714013"/>
              <a:gd name="connsiteY225" fmla="*/ 565698 h 1378658"/>
              <a:gd name="connsiteX226" fmla="*/ 45336 w 714013"/>
              <a:gd name="connsiteY226" fmla="*/ 566431 h 1378658"/>
              <a:gd name="connsiteX227" fmla="*/ 6518 w 714013"/>
              <a:gd name="connsiteY227" fmla="*/ 567163 h 1378658"/>
              <a:gd name="connsiteX228" fmla="*/ 0 w 714013"/>
              <a:gd name="connsiteY228" fmla="*/ 567318 h 1378658"/>
              <a:gd name="connsiteX229" fmla="*/ 0 w 714013"/>
              <a:gd name="connsiteY229" fmla="*/ 529187 h 1378658"/>
              <a:gd name="connsiteX230" fmla="*/ 5786 w 714013"/>
              <a:gd name="connsiteY230" fmla="*/ 529078 h 1378658"/>
              <a:gd name="connsiteX231" fmla="*/ 5786 w 714013"/>
              <a:gd name="connsiteY231" fmla="*/ 414092 h 1378658"/>
              <a:gd name="connsiteX232" fmla="*/ 0 w 714013"/>
              <a:gd name="connsiteY232" fmla="*/ 410025 h 1378658"/>
              <a:gd name="connsiteX233" fmla="*/ 0 w 714013"/>
              <a:gd name="connsiteY233" fmla="*/ 361923 h 1378658"/>
              <a:gd name="connsiteX234" fmla="*/ 6518 w 714013"/>
              <a:gd name="connsiteY234" fmla="*/ 366486 h 1378658"/>
              <a:gd name="connsiteX235" fmla="*/ 6518 w 714013"/>
              <a:gd name="connsiteY235" fmla="*/ 305698 h 1378658"/>
              <a:gd name="connsiteX236" fmla="*/ 0 w 714013"/>
              <a:gd name="connsiteY236" fmla="*/ 301338 h 1378658"/>
              <a:gd name="connsiteX237" fmla="*/ 0 w 714013"/>
              <a:gd name="connsiteY237" fmla="*/ 254922 h 1378658"/>
              <a:gd name="connsiteX238" fmla="*/ 5786 w 714013"/>
              <a:gd name="connsiteY238" fmla="*/ 258824 h 1378658"/>
              <a:gd name="connsiteX239" fmla="*/ 5786 w 714013"/>
              <a:gd name="connsiteY239" fmla="*/ 200965 h 1378658"/>
              <a:gd name="connsiteX240" fmla="*/ 0 w 714013"/>
              <a:gd name="connsiteY240" fmla="*/ 197070 h 1378658"/>
              <a:gd name="connsiteX241" fmla="*/ 0 w 714013"/>
              <a:gd name="connsiteY241" fmla="*/ 149967 h 1378658"/>
              <a:gd name="connsiteX242" fmla="*/ 5054 w 714013"/>
              <a:gd name="connsiteY242" fmla="*/ 153359 h 1378658"/>
              <a:gd name="connsiteX243" fmla="*/ 5786 w 714013"/>
              <a:gd name="connsiteY243" fmla="*/ 105753 h 1378658"/>
              <a:gd name="connsiteX244" fmla="*/ 0 w 714013"/>
              <a:gd name="connsiteY244" fmla="*/ 101930 h 1378658"/>
              <a:gd name="connsiteX245" fmla="*/ 0 w 714013"/>
              <a:gd name="connsiteY245" fmla="*/ 54843 h 1378658"/>
              <a:gd name="connsiteX246" fmla="*/ 5054 w 714013"/>
              <a:gd name="connsiteY246" fmla="*/ 58148 h 1378658"/>
              <a:gd name="connsiteX247" fmla="*/ 5054 w 714013"/>
              <a:gd name="connsiteY247" fmla="*/ 19330 h 1378658"/>
              <a:gd name="connsiteX248" fmla="*/ 17505 w 714013"/>
              <a:gd name="connsiteY248" fmla="*/ 1753 h 1378658"/>
              <a:gd name="connsiteX249" fmla="*/ 24829 w 714013"/>
              <a:gd name="connsiteY249" fmla="*/ 288 h 137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714013" h="1378658">
                <a:moveTo>
                  <a:pt x="122970" y="816910"/>
                </a:moveTo>
                <a:lnTo>
                  <a:pt x="94406" y="843277"/>
                </a:lnTo>
                <a:cubicBezTo>
                  <a:pt x="90744" y="846206"/>
                  <a:pt x="86350" y="848404"/>
                  <a:pt x="81223" y="848404"/>
                </a:cubicBezTo>
                <a:lnTo>
                  <a:pt x="42406" y="849136"/>
                </a:lnTo>
                <a:lnTo>
                  <a:pt x="43138" y="963390"/>
                </a:lnTo>
                <a:lnTo>
                  <a:pt x="172040" y="1054207"/>
                </a:lnTo>
                <a:lnTo>
                  <a:pt x="202069" y="899672"/>
                </a:lnTo>
                <a:close/>
                <a:moveTo>
                  <a:pt x="308998" y="708516"/>
                </a:moveTo>
                <a:lnTo>
                  <a:pt x="185223" y="709248"/>
                </a:lnTo>
                <a:lnTo>
                  <a:pt x="185956" y="748065"/>
                </a:lnTo>
                <a:cubicBezTo>
                  <a:pt x="185956" y="753924"/>
                  <a:pt x="183758" y="759051"/>
                  <a:pt x="179364" y="762713"/>
                </a:cubicBezTo>
                <a:lnTo>
                  <a:pt x="150801" y="789079"/>
                </a:lnTo>
                <a:lnTo>
                  <a:pt x="237224" y="879164"/>
                </a:lnTo>
                <a:lnTo>
                  <a:pt x="395421" y="846206"/>
                </a:lnTo>
                <a:close/>
                <a:moveTo>
                  <a:pt x="235026" y="510769"/>
                </a:moveTo>
                <a:lnTo>
                  <a:pt x="152266" y="589868"/>
                </a:lnTo>
                <a:lnTo>
                  <a:pt x="178632" y="618431"/>
                </a:lnTo>
                <a:cubicBezTo>
                  <a:pt x="181562" y="621360"/>
                  <a:pt x="183758" y="626487"/>
                  <a:pt x="183758" y="631614"/>
                </a:cubicBezTo>
                <a:lnTo>
                  <a:pt x="184491" y="671163"/>
                </a:lnTo>
                <a:lnTo>
                  <a:pt x="298012" y="670431"/>
                </a:lnTo>
                <a:lnTo>
                  <a:pt x="298745" y="668966"/>
                </a:lnTo>
                <a:lnTo>
                  <a:pt x="389562" y="540797"/>
                </a:lnTo>
                <a:close/>
                <a:moveTo>
                  <a:pt x="182294" y="317416"/>
                </a:moveTo>
                <a:lnTo>
                  <a:pt x="44603" y="403839"/>
                </a:lnTo>
                <a:lnTo>
                  <a:pt x="45336" y="527613"/>
                </a:lnTo>
                <a:lnTo>
                  <a:pt x="84885" y="526881"/>
                </a:lnTo>
                <a:cubicBezTo>
                  <a:pt x="90012" y="526149"/>
                  <a:pt x="95871" y="529078"/>
                  <a:pt x="99533" y="532741"/>
                </a:cubicBezTo>
                <a:lnTo>
                  <a:pt x="126631" y="562036"/>
                </a:lnTo>
                <a:lnTo>
                  <a:pt x="215984" y="476346"/>
                </a:lnTo>
                <a:close/>
                <a:moveTo>
                  <a:pt x="24829" y="288"/>
                </a:moveTo>
                <a:cubicBezTo>
                  <a:pt x="35082" y="288"/>
                  <a:pt x="43871" y="8345"/>
                  <a:pt x="45336" y="16401"/>
                </a:cubicBezTo>
                <a:lnTo>
                  <a:pt x="45336" y="62542"/>
                </a:lnTo>
                <a:lnTo>
                  <a:pt x="75364" y="43500"/>
                </a:lnTo>
                <a:cubicBezTo>
                  <a:pt x="84885" y="37641"/>
                  <a:pt x="96604" y="40570"/>
                  <a:pt x="102463" y="50091"/>
                </a:cubicBezTo>
                <a:cubicBezTo>
                  <a:pt x="107589" y="59613"/>
                  <a:pt x="104660" y="71331"/>
                  <a:pt x="95871" y="77190"/>
                </a:cubicBezTo>
                <a:lnTo>
                  <a:pt x="45336" y="108683"/>
                </a:lnTo>
                <a:lnTo>
                  <a:pt x="45336" y="109416"/>
                </a:lnTo>
                <a:lnTo>
                  <a:pt x="45336" y="157754"/>
                </a:lnTo>
                <a:lnTo>
                  <a:pt x="111251" y="117472"/>
                </a:lnTo>
                <a:cubicBezTo>
                  <a:pt x="120772" y="111612"/>
                  <a:pt x="132491" y="114542"/>
                  <a:pt x="138350" y="124063"/>
                </a:cubicBezTo>
                <a:cubicBezTo>
                  <a:pt x="143477" y="133584"/>
                  <a:pt x="141279" y="145303"/>
                  <a:pt x="131759" y="151162"/>
                </a:cubicBezTo>
                <a:lnTo>
                  <a:pt x="45336" y="204627"/>
                </a:lnTo>
                <a:lnTo>
                  <a:pt x="45336" y="252965"/>
                </a:lnTo>
                <a:lnTo>
                  <a:pt x="135420" y="197303"/>
                </a:lnTo>
                <a:cubicBezTo>
                  <a:pt x="144942" y="191444"/>
                  <a:pt x="156660" y="194374"/>
                  <a:pt x="162519" y="203894"/>
                </a:cubicBezTo>
                <a:cubicBezTo>
                  <a:pt x="167646" y="213416"/>
                  <a:pt x="164716" y="225134"/>
                  <a:pt x="155927" y="230993"/>
                </a:cubicBezTo>
                <a:lnTo>
                  <a:pt x="44603" y="299106"/>
                </a:lnTo>
                <a:lnTo>
                  <a:pt x="45336" y="356965"/>
                </a:lnTo>
                <a:lnTo>
                  <a:pt x="185223" y="268345"/>
                </a:lnTo>
                <a:cubicBezTo>
                  <a:pt x="191082" y="265416"/>
                  <a:pt x="197674" y="264684"/>
                  <a:pt x="203533" y="266880"/>
                </a:cubicBezTo>
                <a:cubicBezTo>
                  <a:pt x="209393" y="269810"/>
                  <a:pt x="213787" y="274937"/>
                  <a:pt x="215252" y="280796"/>
                </a:cubicBezTo>
                <a:lnTo>
                  <a:pt x="248942" y="441923"/>
                </a:lnTo>
                <a:lnTo>
                  <a:pt x="290688" y="401641"/>
                </a:lnTo>
                <a:lnTo>
                  <a:pt x="262857" y="274204"/>
                </a:lnTo>
                <a:cubicBezTo>
                  <a:pt x="260660" y="265416"/>
                  <a:pt x="265787" y="255895"/>
                  <a:pt x="274575" y="252232"/>
                </a:cubicBezTo>
                <a:cubicBezTo>
                  <a:pt x="275308" y="252232"/>
                  <a:pt x="276773" y="251500"/>
                  <a:pt x="277505" y="251500"/>
                </a:cubicBezTo>
                <a:cubicBezTo>
                  <a:pt x="288491" y="249303"/>
                  <a:pt x="298745" y="255895"/>
                  <a:pt x="300942" y="266148"/>
                </a:cubicBezTo>
                <a:lnTo>
                  <a:pt x="323646" y="370149"/>
                </a:lnTo>
                <a:lnTo>
                  <a:pt x="358069" y="337190"/>
                </a:lnTo>
                <a:lnTo>
                  <a:pt x="336097" y="238317"/>
                </a:lnTo>
                <a:cubicBezTo>
                  <a:pt x="333900" y="228796"/>
                  <a:pt x="339026" y="220007"/>
                  <a:pt x="347815" y="216345"/>
                </a:cubicBezTo>
                <a:cubicBezTo>
                  <a:pt x="348548" y="216345"/>
                  <a:pt x="349280" y="215613"/>
                  <a:pt x="350745" y="215613"/>
                </a:cubicBezTo>
                <a:cubicBezTo>
                  <a:pt x="361731" y="213416"/>
                  <a:pt x="371985" y="220007"/>
                  <a:pt x="374181" y="230261"/>
                </a:cubicBezTo>
                <a:lnTo>
                  <a:pt x="391027" y="306430"/>
                </a:lnTo>
                <a:lnTo>
                  <a:pt x="426182" y="272740"/>
                </a:lnTo>
                <a:lnTo>
                  <a:pt x="413731" y="214148"/>
                </a:lnTo>
                <a:cubicBezTo>
                  <a:pt x="411534" y="204627"/>
                  <a:pt x="416660" y="195838"/>
                  <a:pt x="425449" y="192176"/>
                </a:cubicBezTo>
                <a:cubicBezTo>
                  <a:pt x="426182" y="192176"/>
                  <a:pt x="427647" y="191444"/>
                  <a:pt x="428379" y="191444"/>
                </a:cubicBezTo>
                <a:cubicBezTo>
                  <a:pt x="439365" y="189246"/>
                  <a:pt x="449619" y="195838"/>
                  <a:pt x="451815" y="206092"/>
                </a:cubicBezTo>
                <a:lnTo>
                  <a:pt x="459139" y="241247"/>
                </a:lnTo>
                <a:lnTo>
                  <a:pt x="492830" y="209753"/>
                </a:lnTo>
                <a:cubicBezTo>
                  <a:pt x="500154" y="202429"/>
                  <a:pt x="512605" y="202429"/>
                  <a:pt x="519929" y="210486"/>
                </a:cubicBezTo>
                <a:cubicBezTo>
                  <a:pt x="527253" y="217810"/>
                  <a:pt x="527253" y="230993"/>
                  <a:pt x="519929" y="237585"/>
                </a:cubicBezTo>
                <a:lnTo>
                  <a:pt x="492098" y="263951"/>
                </a:lnTo>
                <a:lnTo>
                  <a:pt x="514801" y="269078"/>
                </a:lnTo>
                <a:cubicBezTo>
                  <a:pt x="525055" y="272008"/>
                  <a:pt x="531647" y="282261"/>
                  <a:pt x="529449" y="292515"/>
                </a:cubicBezTo>
                <a:cubicBezTo>
                  <a:pt x="526520" y="302768"/>
                  <a:pt x="516266" y="309359"/>
                  <a:pt x="506013" y="307163"/>
                </a:cubicBezTo>
                <a:lnTo>
                  <a:pt x="458407" y="296909"/>
                </a:lnTo>
                <a:lnTo>
                  <a:pt x="423252" y="330599"/>
                </a:lnTo>
                <a:lnTo>
                  <a:pt x="486970" y="344514"/>
                </a:lnTo>
                <a:cubicBezTo>
                  <a:pt x="497224" y="347444"/>
                  <a:pt x="503816" y="357698"/>
                  <a:pt x="501618" y="367951"/>
                </a:cubicBezTo>
                <a:cubicBezTo>
                  <a:pt x="498689" y="378205"/>
                  <a:pt x="488435" y="384797"/>
                  <a:pt x="478182" y="382599"/>
                </a:cubicBezTo>
                <a:lnTo>
                  <a:pt x="388097" y="363557"/>
                </a:lnTo>
                <a:lnTo>
                  <a:pt x="347083" y="403839"/>
                </a:lnTo>
                <a:lnTo>
                  <a:pt x="459872" y="426543"/>
                </a:lnTo>
                <a:cubicBezTo>
                  <a:pt x="470126" y="429472"/>
                  <a:pt x="476717" y="439726"/>
                  <a:pt x="474520" y="449979"/>
                </a:cubicBezTo>
                <a:cubicBezTo>
                  <a:pt x="471590" y="460233"/>
                  <a:pt x="461337" y="466825"/>
                  <a:pt x="451083" y="464627"/>
                </a:cubicBezTo>
                <a:lnTo>
                  <a:pt x="314125" y="435332"/>
                </a:lnTo>
                <a:lnTo>
                  <a:pt x="270181" y="477810"/>
                </a:lnTo>
                <a:lnTo>
                  <a:pt x="428379" y="507839"/>
                </a:lnTo>
                <a:cubicBezTo>
                  <a:pt x="434238" y="508571"/>
                  <a:pt x="439365" y="512966"/>
                  <a:pt x="442295" y="519557"/>
                </a:cubicBezTo>
                <a:cubicBezTo>
                  <a:pt x="445224" y="525417"/>
                  <a:pt x="444491" y="532008"/>
                  <a:pt x="440830" y="537867"/>
                </a:cubicBezTo>
                <a:lnTo>
                  <a:pt x="347815" y="668966"/>
                </a:lnTo>
                <a:lnTo>
                  <a:pt x="408604" y="669698"/>
                </a:lnTo>
                <a:lnTo>
                  <a:pt x="486970" y="552515"/>
                </a:lnTo>
                <a:cubicBezTo>
                  <a:pt x="489168" y="548853"/>
                  <a:pt x="492098" y="546656"/>
                  <a:pt x="495759" y="545191"/>
                </a:cubicBezTo>
                <a:cubicBezTo>
                  <a:pt x="501618" y="542994"/>
                  <a:pt x="508210" y="543726"/>
                  <a:pt x="514069" y="547389"/>
                </a:cubicBezTo>
                <a:cubicBezTo>
                  <a:pt x="522858" y="553248"/>
                  <a:pt x="525055" y="565698"/>
                  <a:pt x="519196" y="574487"/>
                </a:cubicBezTo>
                <a:lnTo>
                  <a:pt x="455478" y="668966"/>
                </a:lnTo>
                <a:lnTo>
                  <a:pt x="513337" y="668966"/>
                </a:lnTo>
                <a:lnTo>
                  <a:pt x="564604" y="592797"/>
                </a:lnTo>
                <a:cubicBezTo>
                  <a:pt x="566802" y="589135"/>
                  <a:pt x="569732" y="586938"/>
                  <a:pt x="573393" y="585473"/>
                </a:cubicBezTo>
                <a:cubicBezTo>
                  <a:pt x="579252" y="583276"/>
                  <a:pt x="585844" y="584008"/>
                  <a:pt x="591703" y="587670"/>
                </a:cubicBezTo>
                <a:cubicBezTo>
                  <a:pt x="600492" y="593529"/>
                  <a:pt x="602689" y="605980"/>
                  <a:pt x="596830" y="614769"/>
                </a:cubicBezTo>
                <a:lnTo>
                  <a:pt x="560210" y="668966"/>
                </a:lnTo>
                <a:lnTo>
                  <a:pt x="608548" y="668966"/>
                </a:lnTo>
                <a:lnTo>
                  <a:pt x="635647" y="628684"/>
                </a:lnTo>
                <a:cubicBezTo>
                  <a:pt x="637844" y="625023"/>
                  <a:pt x="640774" y="622825"/>
                  <a:pt x="644436" y="621360"/>
                </a:cubicBezTo>
                <a:cubicBezTo>
                  <a:pt x="650295" y="619163"/>
                  <a:pt x="656886" y="619895"/>
                  <a:pt x="662746" y="623558"/>
                </a:cubicBezTo>
                <a:cubicBezTo>
                  <a:pt x="671534" y="629417"/>
                  <a:pt x="673732" y="641867"/>
                  <a:pt x="667873" y="650656"/>
                </a:cubicBezTo>
                <a:lnTo>
                  <a:pt x="655422" y="669698"/>
                </a:lnTo>
                <a:lnTo>
                  <a:pt x="694239" y="668966"/>
                </a:lnTo>
                <a:cubicBezTo>
                  <a:pt x="705225" y="668966"/>
                  <a:pt x="714013" y="677755"/>
                  <a:pt x="714013" y="688741"/>
                </a:cubicBezTo>
                <a:cubicBezTo>
                  <a:pt x="714013" y="699727"/>
                  <a:pt x="705225" y="708516"/>
                  <a:pt x="694971" y="708516"/>
                </a:cubicBezTo>
                <a:lnTo>
                  <a:pt x="648830" y="708516"/>
                </a:lnTo>
                <a:lnTo>
                  <a:pt x="667140" y="738544"/>
                </a:lnTo>
                <a:cubicBezTo>
                  <a:pt x="672267" y="748065"/>
                  <a:pt x="669337" y="759783"/>
                  <a:pt x="660549" y="765643"/>
                </a:cubicBezTo>
                <a:cubicBezTo>
                  <a:pt x="651760" y="770769"/>
                  <a:pt x="639309" y="767839"/>
                  <a:pt x="633450" y="759051"/>
                </a:cubicBezTo>
                <a:lnTo>
                  <a:pt x="601957" y="708516"/>
                </a:lnTo>
                <a:lnTo>
                  <a:pt x="553619" y="708516"/>
                </a:lnTo>
                <a:lnTo>
                  <a:pt x="593900" y="774431"/>
                </a:lnTo>
                <a:cubicBezTo>
                  <a:pt x="599027" y="783952"/>
                  <a:pt x="596098" y="795671"/>
                  <a:pt x="587309" y="801530"/>
                </a:cubicBezTo>
                <a:cubicBezTo>
                  <a:pt x="578520" y="806657"/>
                  <a:pt x="566069" y="803727"/>
                  <a:pt x="560210" y="794938"/>
                </a:cubicBezTo>
                <a:lnTo>
                  <a:pt x="507478" y="709248"/>
                </a:lnTo>
                <a:lnTo>
                  <a:pt x="506746" y="709248"/>
                </a:lnTo>
                <a:lnTo>
                  <a:pt x="459139" y="709248"/>
                </a:lnTo>
                <a:lnTo>
                  <a:pt x="514801" y="799333"/>
                </a:lnTo>
                <a:cubicBezTo>
                  <a:pt x="519929" y="808854"/>
                  <a:pt x="516999" y="820572"/>
                  <a:pt x="508210" y="826432"/>
                </a:cubicBezTo>
                <a:cubicBezTo>
                  <a:pt x="499422" y="831558"/>
                  <a:pt x="486970" y="828629"/>
                  <a:pt x="481111" y="819840"/>
                </a:cubicBezTo>
                <a:lnTo>
                  <a:pt x="412999" y="709248"/>
                </a:lnTo>
                <a:lnTo>
                  <a:pt x="355139" y="709248"/>
                </a:lnTo>
                <a:lnTo>
                  <a:pt x="443759" y="849868"/>
                </a:lnTo>
                <a:cubicBezTo>
                  <a:pt x="446689" y="854995"/>
                  <a:pt x="446689" y="861586"/>
                  <a:pt x="445224" y="867445"/>
                </a:cubicBezTo>
                <a:cubicBezTo>
                  <a:pt x="442295" y="874037"/>
                  <a:pt x="437900" y="878432"/>
                  <a:pt x="431308" y="879164"/>
                </a:cubicBezTo>
                <a:lnTo>
                  <a:pt x="267984" y="912854"/>
                </a:lnTo>
                <a:lnTo>
                  <a:pt x="308266" y="954601"/>
                </a:lnTo>
                <a:lnTo>
                  <a:pt x="435703" y="926770"/>
                </a:lnTo>
                <a:cubicBezTo>
                  <a:pt x="446689" y="924572"/>
                  <a:pt x="456943" y="931164"/>
                  <a:pt x="459139" y="941418"/>
                </a:cubicBezTo>
                <a:cubicBezTo>
                  <a:pt x="461337" y="952403"/>
                  <a:pt x="454745" y="962657"/>
                  <a:pt x="444491" y="964854"/>
                </a:cubicBezTo>
                <a:lnTo>
                  <a:pt x="340491" y="987559"/>
                </a:lnTo>
                <a:lnTo>
                  <a:pt x="373449" y="1021981"/>
                </a:lnTo>
                <a:lnTo>
                  <a:pt x="472322" y="1000742"/>
                </a:lnTo>
                <a:cubicBezTo>
                  <a:pt x="483309" y="998545"/>
                  <a:pt x="493562" y="1005136"/>
                  <a:pt x="495759" y="1015390"/>
                </a:cubicBezTo>
                <a:cubicBezTo>
                  <a:pt x="497957" y="1026376"/>
                  <a:pt x="491365" y="1036629"/>
                  <a:pt x="481111" y="1038827"/>
                </a:cubicBezTo>
                <a:lnTo>
                  <a:pt x="405675" y="1054939"/>
                </a:lnTo>
                <a:lnTo>
                  <a:pt x="438632" y="1093023"/>
                </a:lnTo>
                <a:lnTo>
                  <a:pt x="497224" y="1080573"/>
                </a:lnTo>
                <a:cubicBezTo>
                  <a:pt x="508210" y="1078376"/>
                  <a:pt x="518464" y="1084967"/>
                  <a:pt x="520661" y="1095221"/>
                </a:cubicBezTo>
                <a:cubicBezTo>
                  <a:pt x="522858" y="1106207"/>
                  <a:pt x="516266" y="1116460"/>
                  <a:pt x="506013" y="1118658"/>
                </a:cubicBezTo>
                <a:lnTo>
                  <a:pt x="470858" y="1125982"/>
                </a:lnTo>
                <a:lnTo>
                  <a:pt x="471590" y="1126714"/>
                </a:lnTo>
                <a:lnTo>
                  <a:pt x="503083" y="1158939"/>
                </a:lnTo>
                <a:cubicBezTo>
                  <a:pt x="510407" y="1166996"/>
                  <a:pt x="510407" y="1179446"/>
                  <a:pt x="502351" y="1186770"/>
                </a:cubicBezTo>
                <a:cubicBezTo>
                  <a:pt x="495027" y="1194094"/>
                  <a:pt x="482576" y="1194094"/>
                  <a:pt x="475252" y="1186038"/>
                </a:cubicBezTo>
                <a:lnTo>
                  <a:pt x="448154" y="1158207"/>
                </a:lnTo>
                <a:lnTo>
                  <a:pt x="443759" y="1180179"/>
                </a:lnTo>
                <a:cubicBezTo>
                  <a:pt x="440830" y="1190433"/>
                  <a:pt x="430576" y="1197024"/>
                  <a:pt x="420323" y="1194827"/>
                </a:cubicBezTo>
                <a:cubicBezTo>
                  <a:pt x="410069" y="1192630"/>
                  <a:pt x="403477" y="1181644"/>
                  <a:pt x="405675" y="1171390"/>
                </a:cubicBezTo>
                <a:lnTo>
                  <a:pt x="415928" y="1123052"/>
                </a:lnTo>
                <a:lnTo>
                  <a:pt x="382970" y="1088630"/>
                </a:lnTo>
                <a:lnTo>
                  <a:pt x="382970" y="1087897"/>
                </a:lnTo>
                <a:lnTo>
                  <a:pt x="369055" y="1152348"/>
                </a:lnTo>
                <a:cubicBezTo>
                  <a:pt x="366125" y="1162601"/>
                  <a:pt x="355872" y="1169193"/>
                  <a:pt x="345618" y="1166996"/>
                </a:cubicBezTo>
                <a:cubicBezTo>
                  <a:pt x="335365" y="1164066"/>
                  <a:pt x="328773" y="1153813"/>
                  <a:pt x="330970" y="1143559"/>
                </a:cubicBezTo>
                <a:lnTo>
                  <a:pt x="350013" y="1053475"/>
                </a:lnTo>
                <a:lnTo>
                  <a:pt x="309730" y="1012460"/>
                </a:lnTo>
                <a:lnTo>
                  <a:pt x="285562" y="1123784"/>
                </a:lnTo>
                <a:cubicBezTo>
                  <a:pt x="282632" y="1134038"/>
                  <a:pt x="272379" y="1140630"/>
                  <a:pt x="262125" y="1138432"/>
                </a:cubicBezTo>
                <a:cubicBezTo>
                  <a:pt x="251872" y="1136235"/>
                  <a:pt x="245280" y="1125982"/>
                  <a:pt x="247477" y="1115728"/>
                </a:cubicBezTo>
                <a:lnTo>
                  <a:pt x="277505" y="978038"/>
                </a:lnTo>
                <a:lnTo>
                  <a:pt x="235759" y="934826"/>
                </a:lnTo>
                <a:lnTo>
                  <a:pt x="204998" y="1092291"/>
                </a:lnTo>
                <a:cubicBezTo>
                  <a:pt x="202801" y="1105475"/>
                  <a:pt x="185223" y="1112067"/>
                  <a:pt x="174970" y="1104743"/>
                </a:cubicBezTo>
                <a:lnTo>
                  <a:pt x="43871" y="1012460"/>
                </a:lnTo>
                <a:lnTo>
                  <a:pt x="43871" y="1073249"/>
                </a:lnTo>
                <a:lnTo>
                  <a:pt x="161054" y="1151615"/>
                </a:lnTo>
                <a:cubicBezTo>
                  <a:pt x="169843" y="1157474"/>
                  <a:pt x="172040" y="1169925"/>
                  <a:pt x="166181" y="1178714"/>
                </a:cubicBezTo>
                <a:cubicBezTo>
                  <a:pt x="160322" y="1187503"/>
                  <a:pt x="147871" y="1189700"/>
                  <a:pt x="139082" y="1183841"/>
                </a:cubicBezTo>
                <a:lnTo>
                  <a:pt x="44603" y="1120122"/>
                </a:lnTo>
                <a:lnTo>
                  <a:pt x="43871" y="1177249"/>
                </a:lnTo>
                <a:lnTo>
                  <a:pt x="120040" y="1228517"/>
                </a:lnTo>
                <a:cubicBezTo>
                  <a:pt x="128829" y="1234376"/>
                  <a:pt x="131026" y="1246827"/>
                  <a:pt x="125167" y="1255615"/>
                </a:cubicBezTo>
                <a:cubicBezTo>
                  <a:pt x="119307" y="1264405"/>
                  <a:pt x="106857" y="1266602"/>
                  <a:pt x="98068" y="1260743"/>
                </a:cubicBezTo>
                <a:lnTo>
                  <a:pt x="43138" y="1224123"/>
                </a:lnTo>
                <a:lnTo>
                  <a:pt x="43138" y="1224855"/>
                </a:lnTo>
                <a:lnTo>
                  <a:pt x="43138" y="1272461"/>
                </a:lnTo>
                <a:lnTo>
                  <a:pt x="84152" y="1300292"/>
                </a:lnTo>
                <a:cubicBezTo>
                  <a:pt x="92941" y="1306151"/>
                  <a:pt x="95139" y="1318601"/>
                  <a:pt x="89280" y="1327390"/>
                </a:cubicBezTo>
                <a:cubicBezTo>
                  <a:pt x="83420" y="1336179"/>
                  <a:pt x="70969" y="1338377"/>
                  <a:pt x="62180" y="1332517"/>
                </a:cubicBezTo>
                <a:lnTo>
                  <a:pt x="43871" y="1320066"/>
                </a:lnTo>
                <a:lnTo>
                  <a:pt x="43138" y="1358884"/>
                </a:lnTo>
                <a:cubicBezTo>
                  <a:pt x="43138" y="1369869"/>
                  <a:pt x="34349" y="1378658"/>
                  <a:pt x="24096" y="1378658"/>
                </a:cubicBezTo>
                <a:cubicBezTo>
                  <a:pt x="13110" y="1378658"/>
                  <a:pt x="4322" y="1369869"/>
                  <a:pt x="4322" y="1358884"/>
                </a:cubicBezTo>
                <a:lnTo>
                  <a:pt x="4322" y="1313475"/>
                </a:lnTo>
                <a:lnTo>
                  <a:pt x="4322" y="1312742"/>
                </a:lnTo>
                <a:lnTo>
                  <a:pt x="0" y="1315418"/>
                </a:lnTo>
                <a:lnTo>
                  <a:pt x="0" y="1269256"/>
                </a:lnTo>
                <a:lnTo>
                  <a:pt x="4322" y="1266602"/>
                </a:lnTo>
                <a:lnTo>
                  <a:pt x="4322" y="1218264"/>
                </a:lnTo>
                <a:lnTo>
                  <a:pt x="4322" y="1217531"/>
                </a:lnTo>
                <a:lnTo>
                  <a:pt x="0" y="1220220"/>
                </a:lnTo>
                <a:lnTo>
                  <a:pt x="0" y="1174064"/>
                </a:lnTo>
                <a:lnTo>
                  <a:pt x="4322" y="1171390"/>
                </a:lnTo>
                <a:lnTo>
                  <a:pt x="4322" y="1123784"/>
                </a:lnTo>
                <a:lnTo>
                  <a:pt x="0" y="1126433"/>
                </a:lnTo>
                <a:lnTo>
                  <a:pt x="0" y="1077728"/>
                </a:lnTo>
                <a:lnTo>
                  <a:pt x="3589" y="1075447"/>
                </a:lnTo>
                <a:lnTo>
                  <a:pt x="3589" y="1017587"/>
                </a:lnTo>
                <a:lnTo>
                  <a:pt x="0" y="1019837"/>
                </a:lnTo>
                <a:lnTo>
                  <a:pt x="0" y="975716"/>
                </a:lnTo>
                <a:lnTo>
                  <a:pt x="2124" y="974375"/>
                </a:lnTo>
                <a:lnTo>
                  <a:pt x="2124" y="849136"/>
                </a:lnTo>
                <a:lnTo>
                  <a:pt x="0" y="849176"/>
                </a:lnTo>
                <a:lnTo>
                  <a:pt x="0" y="810404"/>
                </a:lnTo>
                <a:lnTo>
                  <a:pt x="3589" y="810318"/>
                </a:lnTo>
                <a:lnTo>
                  <a:pt x="42406" y="809586"/>
                </a:lnTo>
                <a:lnTo>
                  <a:pt x="73167" y="808854"/>
                </a:lnTo>
                <a:lnTo>
                  <a:pt x="95871" y="787615"/>
                </a:lnTo>
                <a:lnTo>
                  <a:pt x="124435" y="761248"/>
                </a:lnTo>
                <a:lnTo>
                  <a:pt x="147138" y="740008"/>
                </a:lnTo>
                <a:lnTo>
                  <a:pt x="146406" y="709248"/>
                </a:lnTo>
                <a:lnTo>
                  <a:pt x="145674" y="670431"/>
                </a:lnTo>
                <a:lnTo>
                  <a:pt x="144209" y="639670"/>
                </a:lnTo>
                <a:lnTo>
                  <a:pt x="123702" y="616966"/>
                </a:lnTo>
                <a:lnTo>
                  <a:pt x="97336" y="588403"/>
                </a:lnTo>
                <a:lnTo>
                  <a:pt x="76096" y="565698"/>
                </a:lnTo>
                <a:lnTo>
                  <a:pt x="45336" y="566431"/>
                </a:lnTo>
                <a:lnTo>
                  <a:pt x="6518" y="567163"/>
                </a:lnTo>
                <a:lnTo>
                  <a:pt x="0" y="567318"/>
                </a:lnTo>
                <a:lnTo>
                  <a:pt x="0" y="529187"/>
                </a:lnTo>
                <a:lnTo>
                  <a:pt x="5786" y="529078"/>
                </a:lnTo>
                <a:lnTo>
                  <a:pt x="5786" y="414092"/>
                </a:lnTo>
                <a:lnTo>
                  <a:pt x="0" y="410025"/>
                </a:lnTo>
                <a:lnTo>
                  <a:pt x="0" y="361923"/>
                </a:lnTo>
                <a:lnTo>
                  <a:pt x="6518" y="366486"/>
                </a:lnTo>
                <a:lnTo>
                  <a:pt x="6518" y="305698"/>
                </a:lnTo>
                <a:lnTo>
                  <a:pt x="0" y="301338"/>
                </a:lnTo>
                <a:lnTo>
                  <a:pt x="0" y="254922"/>
                </a:lnTo>
                <a:lnTo>
                  <a:pt x="5786" y="258824"/>
                </a:lnTo>
                <a:lnTo>
                  <a:pt x="5786" y="200965"/>
                </a:lnTo>
                <a:lnTo>
                  <a:pt x="0" y="197070"/>
                </a:lnTo>
                <a:lnTo>
                  <a:pt x="0" y="149967"/>
                </a:lnTo>
                <a:lnTo>
                  <a:pt x="5054" y="153359"/>
                </a:lnTo>
                <a:lnTo>
                  <a:pt x="5786" y="105753"/>
                </a:lnTo>
                <a:lnTo>
                  <a:pt x="0" y="101930"/>
                </a:lnTo>
                <a:lnTo>
                  <a:pt x="0" y="54843"/>
                </a:lnTo>
                <a:lnTo>
                  <a:pt x="5054" y="58148"/>
                </a:lnTo>
                <a:lnTo>
                  <a:pt x="5054" y="19330"/>
                </a:lnTo>
                <a:cubicBezTo>
                  <a:pt x="5786" y="11274"/>
                  <a:pt x="10181" y="4682"/>
                  <a:pt x="17505" y="1753"/>
                </a:cubicBezTo>
                <a:cubicBezTo>
                  <a:pt x="19702" y="288"/>
                  <a:pt x="21899" y="-444"/>
                  <a:pt x="24829" y="288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2"/>
          <p:cNvSpPr/>
          <p:nvPr userDrawn="1"/>
        </p:nvSpPr>
        <p:spPr>
          <a:xfrm rot="1218983">
            <a:off x="1131061" y="4783811"/>
            <a:ext cx="954859" cy="954859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2"/>
          <p:cNvSpPr/>
          <p:nvPr userDrawn="1"/>
        </p:nvSpPr>
        <p:spPr>
          <a:xfrm rot="1218983">
            <a:off x="10964740" y="3205291"/>
            <a:ext cx="954859" cy="954859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2"/>
          <p:cNvSpPr/>
          <p:nvPr userDrawn="1"/>
        </p:nvSpPr>
        <p:spPr>
          <a:xfrm rot="1218983">
            <a:off x="10429270" y="1335483"/>
            <a:ext cx="986671" cy="986671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2"/>
          <p:cNvSpPr/>
          <p:nvPr userDrawn="1"/>
        </p:nvSpPr>
        <p:spPr>
          <a:xfrm rot="1218983">
            <a:off x="10389401" y="5657323"/>
            <a:ext cx="706875" cy="706875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2"/>
          <p:cNvSpPr/>
          <p:nvPr userDrawn="1"/>
        </p:nvSpPr>
        <p:spPr>
          <a:xfrm rot="1218983">
            <a:off x="2850177" y="5902746"/>
            <a:ext cx="492062" cy="492062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Graphic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733930" y="129654"/>
            <a:ext cx="6724140" cy="6598692"/>
          </a:xfrm>
          <a:custGeom>
            <a:avLst/>
            <a:gdLst>
              <a:gd name="connsiteX0" fmla="*/ 2356685 w 6724140"/>
              <a:gd name="connsiteY0" fmla="*/ 1835624 h 6598692"/>
              <a:gd name="connsiteX1" fmla="*/ 2165616 w 6724140"/>
              <a:gd name="connsiteY1" fmla="*/ 1931158 h 6598692"/>
              <a:gd name="connsiteX2" fmla="*/ 2056434 w 6724140"/>
              <a:gd name="connsiteY2" fmla="*/ 1972101 h 6598692"/>
              <a:gd name="connsiteX3" fmla="*/ 1933604 w 6724140"/>
              <a:gd name="connsiteY3" fmla="*/ 2163170 h 6598692"/>
              <a:gd name="connsiteX4" fmla="*/ 1879013 w 6724140"/>
              <a:gd name="connsiteY4" fmla="*/ 2286000 h 6598692"/>
              <a:gd name="connsiteX5" fmla="*/ 1933604 w 6724140"/>
              <a:gd name="connsiteY5" fmla="*/ 2804615 h 6598692"/>
              <a:gd name="connsiteX6" fmla="*/ 2124673 w 6724140"/>
              <a:gd name="connsiteY6" fmla="*/ 3200400 h 6598692"/>
              <a:gd name="connsiteX7" fmla="*/ 2370333 w 6724140"/>
              <a:gd name="connsiteY7" fmla="*/ 2872853 h 6598692"/>
              <a:gd name="connsiteX8" fmla="*/ 2397628 w 6724140"/>
              <a:gd name="connsiteY8" fmla="*/ 2490716 h 6598692"/>
              <a:gd name="connsiteX9" fmla="*/ 2615992 w 6724140"/>
              <a:gd name="connsiteY9" fmla="*/ 2354239 h 6598692"/>
              <a:gd name="connsiteX10" fmla="*/ 2957186 w 6724140"/>
              <a:gd name="connsiteY10" fmla="*/ 2408830 h 6598692"/>
              <a:gd name="connsiteX11" fmla="*/ 3161903 w 6724140"/>
              <a:gd name="connsiteY11" fmla="*/ 2231409 h 6598692"/>
              <a:gd name="connsiteX12" fmla="*/ 2561401 w 6724140"/>
              <a:gd name="connsiteY12" fmla="*/ 1958453 h 6598692"/>
              <a:gd name="connsiteX13" fmla="*/ 0 w 6724140"/>
              <a:gd name="connsiteY13" fmla="*/ 0 h 6598692"/>
              <a:gd name="connsiteX14" fmla="*/ 6724140 w 6724140"/>
              <a:gd name="connsiteY14" fmla="*/ 0 h 6598692"/>
              <a:gd name="connsiteX15" fmla="*/ 6724140 w 6724140"/>
              <a:gd name="connsiteY15" fmla="*/ 6598692 h 6598692"/>
              <a:gd name="connsiteX16" fmla="*/ 0 w 6724140"/>
              <a:gd name="connsiteY16" fmla="*/ 6598692 h 659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24140" h="6598692">
                <a:moveTo>
                  <a:pt x="2356685" y="1835624"/>
                </a:moveTo>
                <a:lnTo>
                  <a:pt x="2165616" y="1931158"/>
                </a:lnTo>
                <a:lnTo>
                  <a:pt x="2056434" y="1972101"/>
                </a:lnTo>
                <a:lnTo>
                  <a:pt x="1933604" y="2163170"/>
                </a:lnTo>
                <a:lnTo>
                  <a:pt x="1879013" y="2286000"/>
                </a:lnTo>
                <a:lnTo>
                  <a:pt x="1933604" y="2804615"/>
                </a:lnTo>
                <a:lnTo>
                  <a:pt x="2124673" y="3200400"/>
                </a:lnTo>
                <a:lnTo>
                  <a:pt x="2370333" y="2872853"/>
                </a:lnTo>
                <a:lnTo>
                  <a:pt x="2397628" y="2490716"/>
                </a:lnTo>
                <a:lnTo>
                  <a:pt x="2615992" y="2354239"/>
                </a:lnTo>
                <a:lnTo>
                  <a:pt x="2957186" y="2408830"/>
                </a:lnTo>
                <a:lnTo>
                  <a:pt x="3161903" y="2231409"/>
                </a:lnTo>
                <a:lnTo>
                  <a:pt x="2561401" y="1958453"/>
                </a:lnTo>
                <a:close/>
                <a:moveTo>
                  <a:pt x="0" y="0"/>
                </a:moveTo>
                <a:lnTo>
                  <a:pt x="6724140" y="0"/>
                </a:lnTo>
                <a:lnTo>
                  <a:pt x="6724140" y="6598692"/>
                </a:lnTo>
                <a:lnTo>
                  <a:pt x="0" y="6598692"/>
                </a:lnTo>
                <a:close/>
              </a:path>
            </a:pathLst>
          </a:custGeom>
        </p:spPr>
      </p:pic>
      <p:grpSp>
        <p:nvGrpSpPr>
          <p:cNvPr id="15" name="Graphic 41"/>
          <p:cNvGrpSpPr/>
          <p:nvPr userDrawn="1"/>
        </p:nvGrpSpPr>
        <p:grpSpPr>
          <a:xfrm rot="21315124">
            <a:off x="5201858" y="2299549"/>
            <a:ext cx="2425019" cy="648065"/>
            <a:chOff x="837065" y="3215210"/>
            <a:chExt cx="5524500" cy="1476375"/>
          </a:xfrm>
          <a:solidFill>
            <a:schemeClr val="accent1"/>
          </a:solidFill>
        </p:grpSpPr>
        <p:sp>
          <p:nvSpPr>
            <p:cNvPr id="16" name="Freeform: Shape 15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76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52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92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73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64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588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08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30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2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09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3000">
              <a:schemeClr val="bg1">
                <a:lumMod val="80000"/>
                <a:lumOff val="2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988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3705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9247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209000" y="492785"/>
            <a:ext cx="2399521" cy="641251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9594002" y="493406"/>
            <a:ext cx="2399521" cy="641251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1163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39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376964" y="420431"/>
            <a:ext cx="6699339" cy="5844144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4916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6096000" y="1631752"/>
            <a:ext cx="2375115" cy="2555300"/>
          </a:xfrm>
          <a:custGeom>
            <a:avLst/>
            <a:gdLst>
              <a:gd name="connsiteX0" fmla="*/ 0 w 2375115"/>
              <a:gd name="connsiteY0" fmla="*/ 0 h 2555300"/>
              <a:gd name="connsiteX1" fmla="*/ 2375115 w 2375115"/>
              <a:gd name="connsiteY1" fmla="*/ 0 h 2555300"/>
              <a:gd name="connsiteX2" fmla="*/ 2375115 w 2375115"/>
              <a:gd name="connsiteY2" fmla="*/ 2555300 h 2555300"/>
              <a:gd name="connsiteX3" fmla="*/ 0 w 2375115"/>
              <a:gd name="connsiteY3" fmla="*/ 2555300 h 255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115" h="2555300">
                <a:moveTo>
                  <a:pt x="0" y="0"/>
                </a:moveTo>
                <a:lnTo>
                  <a:pt x="2375115" y="0"/>
                </a:lnTo>
                <a:lnTo>
                  <a:pt x="2375115" y="2555300"/>
                </a:lnTo>
                <a:lnTo>
                  <a:pt x="0" y="2555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43995" y="3196337"/>
            <a:ext cx="2339611" cy="2534737"/>
          </a:xfrm>
          <a:custGeom>
            <a:avLst/>
            <a:gdLst>
              <a:gd name="connsiteX0" fmla="*/ 0 w 2339611"/>
              <a:gd name="connsiteY0" fmla="*/ 0 h 2534737"/>
              <a:gd name="connsiteX1" fmla="*/ 2339611 w 2339611"/>
              <a:gd name="connsiteY1" fmla="*/ 0 h 2534737"/>
              <a:gd name="connsiteX2" fmla="*/ 2339611 w 2339611"/>
              <a:gd name="connsiteY2" fmla="*/ 2534737 h 2534737"/>
              <a:gd name="connsiteX3" fmla="*/ 0 w 2339611"/>
              <a:gd name="connsiteY3" fmla="*/ 2534737 h 253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611" h="2534737">
                <a:moveTo>
                  <a:pt x="0" y="0"/>
                </a:moveTo>
                <a:lnTo>
                  <a:pt x="2339611" y="0"/>
                </a:lnTo>
                <a:lnTo>
                  <a:pt x="2339611" y="2534737"/>
                </a:lnTo>
                <a:lnTo>
                  <a:pt x="0" y="25347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969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91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7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2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487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 bwMode="auto">
          <a:xfrm>
            <a:off x="-757382" y="-286327"/>
            <a:ext cx="13965382" cy="7527636"/>
            <a:chOff x="315" y="1323"/>
            <a:chExt cx="1486" cy="1388"/>
          </a:xfrm>
        </p:grpSpPr>
        <p:sp>
          <p:nvSpPr>
            <p:cNvPr id="12" name="AutoShape 4"/>
            <p:cNvSpPr>
              <a:spLocks noChangeAspect="1" noChangeArrowheads="1"/>
            </p:cNvSpPr>
            <p:nvPr/>
          </p:nvSpPr>
          <p:spPr bwMode="gray">
            <a:xfrm>
              <a:off x="329" y="1337"/>
              <a:ext cx="1457" cy="1360"/>
            </a:xfrm>
            <a:prstGeom prst="roundRect">
              <a:avLst>
                <a:gd name="adj" fmla="val 7606"/>
              </a:avLst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  <a:alpha val="39999"/>
                  </a:schemeClr>
                </a:gs>
                <a:gs pos="100000">
                  <a:schemeClr val="hlink">
                    <a:alpha val="39999"/>
                  </a:schemeClr>
                </a:gs>
              </a:gsLst>
              <a:lin ang="5400000" scaled="1"/>
            </a:gradFill>
            <a:ln w="9525">
              <a:solidFill>
                <a:schemeClr val="hlink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315" y="1323"/>
              <a:ext cx="1486" cy="1388"/>
            </a:xfrm>
            <a:prstGeom prst="roundRect">
              <a:avLst>
                <a:gd name="adj" fmla="val 7606"/>
              </a:avLst>
            </a:prstGeom>
            <a:noFill/>
            <a:ln w="9525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B674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SG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91491" y="1831132"/>
            <a:ext cx="98182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>
                <a:effectLst>
                  <a:glow rad="228600">
                    <a:schemeClr val="accent5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Viếng</a:t>
            </a:r>
            <a:r>
              <a:rPr lang="en-US" sz="11500" b="1" dirty="0">
                <a:effectLst>
                  <a:glow rad="228600">
                    <a:schemeClr val="accent5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effectLst>
                  <a:glow rad="228600">
                    <a:schemeClr val="accent5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11500" b="1" dirty="0">
                <a:effectLst>
                  <a:glow rad="228600">
                    <a:schemeClr val="accent5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effectLst>
                  <a:glow rad="228600">
                    <a:schemeClr val="accent5">
                      <a:lumMod val="20000"/>
                      <a:lumOff val="8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SG" sz="11500" b="1" dirty="0">
              <a:effectLst>
                <a:glow rad="228600">
                  <a:schemeClr val="accent5">
                    <a:lumMod val="20000"/>
                    <a:lumOff val="8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1261" y="4066954"/>
            <a:ext cx="4405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5200" dirty="0">
                <a:effectLst>
                  <a:glow rad="139700">
                    <a:schemeClr val="accent6">
                      <a:lumMod val="60000"/>
                      <a:lumOff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SG" sz="5200" dirty="0" err="1">
                <a:effectLst>
                  <a:glow rad="139700">
                    <a:schemeClr val="accent6">
                      <a:lumMod val="60000"/>
                      <a:lumOff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SG" sz="5200" dirty="0">
                <a:effectLst>
                  <a:glow rad="139700">
                    <a:schemeClr val="accent6">
                      <a:lumMod val="60000"/>
                      <a:lumOff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200" dirty="0" err="1">
                <a:effectLst>
                  <a:glow rad="139700">
                    <a:schemeClr val="accent6">
                      <a:lumMod val="60000"/>
                      <a:lumOff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SG" sz="5200" dirty="0">
                <a:effectLst>
                  <a:glow rad="139700">
                    <a:schemeClr val="accent6">
                      <a:lumMod val="60000"/>
                      <a:lumOff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/>
          <p:cNvSpPr/>
          <p:nvPr/>
        </p:nvSpPr>
        <p:spPr>
          <a:xfrm rot="19800000">
            <a:off x="-37259" y="236516"/>
            <a:ext cx="6117151" cy="5273405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7" r="11777"/>
          <a:stretch>
            <a:fillRect/>
          </a:stretch>
        </p:blipFill>
        <p:spPr>
          <a:xfrm>
            <a:off x="83709" y="184742"/>
            <a:ext cx="6699339" cy="5844144"/>
          </a:xfrm>
        </p:spPr>
      </p:pic>
      <p:sp>
        <p:nvSpPr>
          <p:cNvPr id="5" name="Rectangle: Rounded Corners 4"/>
          <p:cNvSpPr/>
          <p:nvPr/>
        </p:nvSpPr>
        <p:spPr>
          <a:xfrm>
            <a:off x="7340163" y="618309"/>
            <a:ext cx="4325972" cy="12641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3600" b="1" i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miền Nam ra thăm lăng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ko-KR" altLang="en-US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6743" y="1782870"/>
            <a:ext cx="1839521" cy="1839521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7681804" y="3252130"/>
            <a:ext cx="3753216" cy="7451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- </a:t>
            </a:r>
            <a:r>
              <a:rPr lang="en-US" altLang="ko-KR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ko-KR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FZShuTi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6743" y="3916928"/>
            <a:ext cx="1839521" cy="1839521"/>
          </a:xfrm>
          <a:prstGeom prst="rect">
            <a:avLst/>
          </a:prstGeom>
        </p:spPr>
      </p:pic>
      <p:sp>
        <p:nvSpPr>
          <p:cNvPr id="27" name="Rectangle: Rounded Corners 26"/>
          <p:cNvSpPr/>
          <p:nvPr/>
        </p:nvSpPr>
        <p:spPr>
          <a:xfrm>
            <a:off x="7681804" y="5406288"/>
            <a:ext cx="3753216" cy="8877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ko-K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ko-K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ko-K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altLang="ko-KR" sz="3200" i="1" dirty="0">
              <a:solidFill>
                <a:srgbClr val="FF0000"/>
              </a:solidFill>
              <a:latin typeface="Times New Roman" panose="02020603050405020304" pitchFamily="18" charset="0"/>
              <a:ea typeface="FZShuTi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—Pngtree—bamboo natural illustration_34664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7315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Káº¿t quáº£ hÃ¬nh áº£nh cho hÃ ng tre trÆ°á»c lÄng bÃ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5" y="3977447"/>
            <a:ext cx="1308225" cy="1096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Rectangle: Rounded Corners 39"/>
          <p:cNvSpPr/>
          <p:nvPr/>
        </p:nvSpPr>
        <p:spPr>
          <a:xfrm>
            <a:off x="774575" y="2717800"/>
            <a:ext cx="7442325" cy="10481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tre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2298700" y="4003586"/>
            <a:ext cx="5918200" cy="1048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thực</a:t>
            </a:r>
            <a:endParaRPr lang="en-SG" sz="32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2213" y="345304"/>
            <a:ext cx="8201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05">
              <a:defRPr/>
            </a:pPr>
            <a:r>
              <a:rPr lang="vi-VN" sz="3600" b="1" i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thấy trong sương hàng tre bát ngát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i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Ôi! Hàng tre xanh xanh Việt Nam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i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 táp mưa sa, đứng thẳng hàng.</a:t>
            </a:r>
            <a:endParaRPr lang="en-US" sz="3600" dirty="0"/>
          </a:p>
        </p:txBody>
      </p:sp>
      <p:sp>
        <p:nvSpPr>
          <p:cNvPr id="48" name="Rectangle: Rounded Corners 47"/>
          <p:cNvSpPr/>
          <p:nvPr/>
        </p:nvSpPr>
        <p:spPr>
          <a:xfrm>
            <a:off x="2326776" y="5381820"/>
            <a:ext cx="5918200" cy="1048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ẩn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SG" sz="3200" b="1" dirty="0">
              <a:solidFill>
                <a:schemeClr val="tx1"/>
              </a:solidFill>
            </a:endParaRPr>
          </a:p>
        </p:txBody>
      </p:sp>
      <p:pic>
        <p:nvPicPr>
          <p:cNvPr id="3078" name="Picture 6" descr="Káº¿t quáº£ hÃ¬nh áº£nh cho con gnuowif 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75" y="5280206"/>
            <a:ext cx="1308225" cy="1119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41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—Pngtree—bamboo natural illustration_34664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7315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Kết quả hình ảnh cho mũi tên co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4958" flipV="1">
            <a:off x="189578" y="4991998"/>
            <a:ext cx="1447800" cy="75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58423" y="5386347"/>
            <a:ext cx="7139709" cy="685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Vẻ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đẹp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cứng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cỏi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kiên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cường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bền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bỉ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hiên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ngang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,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bất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khuất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của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con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người</a:t>
            </a:r>
            <a:r>
              <a:rPr 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+mn-cs"/>
              </a:rPr>
              <a:t> VN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19878" y="433736"/>
            <a:ext cx="3395419" cy="4130414"/>
            <a:chOff x="124382" y="0"/>
            <a:chExt cx="3395419" cy="3720228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124382" y="0"/>
              <a:ext cx="3395419" cy="37202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/>
            <p:cNvSpPr txBox="1"/>
            <p:nvPr/>
          </p:nvSpPr>
          <p:spPr>
            <a:xfrm>
              <a:off x="124382" y="1697511"/>
              <a:ext cx="3395419" cy="148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SG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SG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SG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bão</a:t>
              </a:r>
              <a:r>
                <a:rPr lang="en-SG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táp</a:t>
              </a:r>
              <a:r>
                <a:rPr lang="en-SG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SG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</a:t>
              </a:r>
              <a:r>
                <a:rPr lang="en-SG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2258737" y="632118"/>
            <a:ext cx="1917700" cy="1924709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0" r="-4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5126678" y="433736"/>
            <a:ext cx="3395419" cy="4130414"/>
            <a:chOff x="124382" y="0"/>
            <a:chExt cx="3395419" cy="372022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5" name="Rectangle: Rounded Corners 14"/>
            <p:cNvSpPr/>
            <p:nvPr/>
          </p:nvSpPr>
          <p:spPr>
            <a:xfrm>
              <a:off x="124382" y="0"/>
              <a:ext cx="3395419" cy="372022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/>
            <p:cNvSpPr txBox="1"/>
            <p:nvPr/>
          </p:nvSpPr>
          <p:spPr>
            <a:xfrm>
              <a:off x="225982" y="1962949"/>
              <a:ext cx="3255719" cy="984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miêu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28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S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865537" y="632117"/>
            <a:ext cx="1917700" cy="1924709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000" r="-4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Arrow: Left-Right 18"/>
          <p:cNvSpPr/>
          <p:nvPr/>
        </p:nvSpPr>
        <p:spPr>
          <a:xfrm>
            <a:off x="1781435" y="3782707"/>
            <a:ext cx="6433220" cy="558034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/>
          <p:cNvSpPr/>
          <p:nvPr/>
        </p:nvSpPr>
        <p:spPr>
          <a:xfrm>
            <a:off x="1" y="0"/>
            <a:ext cx="4291011" cy="6858000"/>
          </a:xfrm>
          <a:custGeom>
            <a:avLst/>
            <a:gdLst>
              <a:gd name="connsiteX0" fmla="*/ 2588398 w 4291011"/>
              <a:gd name="connsiteY0" fmla="*/ 0 h 6858000"/>
              <a:gd name="connsiteX1" fmla="*/ 4291011 w 4291011"/>
              <a:gd name="connsiteY1" fmla="*/ 0 h 6858000"/>
              <a:gd name="connsiteX2" fmla="*/ 992999 w 4291011"/>
              <a:gd name="connsiteY2" fmla="*/ 6858000 h 6858000"/>
              <a:gd name="connsiteX3" fmla="*/ 0 w 4291011"/>
              <a:gd name="connsiteY3" fmla="*/ 6858000 h 6858000"/>
              <a:gd name="connsiteX4" fmla="*/ 0 w 4291011"/>
              <a:gd name="connsiteY4" fmla="*/ 5382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1011" h="6858000">
                <a:moveTo>
                  <a:pt x="2588398" y="0"/>
                </a:moveTo>
                <a:lnTo>
                  <a:pt x="4291011" y="0"/>
                </a:lnTo>
                <a:lnTo>
                  <a:pt x="992999" y="6858000"/>
                </a:lnTo>
                <a:lnTo>
                  <a:pt x="0" y="6858000"/>
                </a:lnTo>
                <a:lnTo>
                  <a:pt x="0" y="538240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2" r="17662"/>
          <a:stretch>
            <a:fillRect/>
          </a:stretch>
        </p:blipFill>
        <p:spPr/>
      </p:pic>
      <p:sp>
        <p:nvSpPr>
          <p:cNvPr id="8" name="Isosceles Triangle 7"/>
          <p:cNvSpPr/>
          <p:nvPr/>
        </p:nvSpPr>
        <p:spPr>
          <a:xfrm>
            <a:off x="5777803" y="874208"/>
            <a:ext cx="6039425" cy="5426110"/>
          </a:xfrm>
          <a:prstGeom prst="triangl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TextBox 43"/>
          <p:cNvSpPr txBox="1"/>
          <p:nvPr/>
        </p:nvSpPr>
        <p:spPr>
          <a:xfrm>
            <a:off x="6797984" y="3052193"/>
            <a:ext cx="39990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endParaRPr lang="en-SG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áº¿t quáº£ hÃ¬nh áº£nh cho máº·t trá»i Äi qua trÃªn lÄ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/>
          <p:cNvSpPr/>
          <p:nvPr/>
        </p:nvSpPr>
        <p:spPr>
          <a:xfrm>
            <a:off x="368175" y="558800"/>
            <a:ext cx="7442325" cy="10481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  </a:t>
            </a:r>
            <a:endParaRPr lang="en-SG" sz="4400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892300" y="2063454"/>
            <a:ext cx="3975100" cy="1048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thực</a:t>
            </a:r>
            <a:endParaRPr lang="en-SG" sz="32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1892300" y="3643607"/>
            <a:ext cx="3975100" cy="10481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ẩn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</a:t>
            </a:r>
            <a:endParaRPr lang="en-SG" sz="3200" b="1" dirty="0">
              <a:solidFill>
                <a:schemeClr val="tx1"/>
              </a:solidFill>
            </a:endParaRPr>
          </a:p>
        </p:txBody>
      </p:sp>
      <p:pic>
        <p:nvPicPr>
          <p:cNvPr id="7172" name="Picture 4" descr="Káº¿t quáº£ hÃ¬nh áº£nh cho máº·t trá»i hoáº¡t hÃ¬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9" y="1952251"/>
            <a:ext cx="1308225" cy="1270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Káº¿t quáº£ hÃ¬nh áº£nh cho bÃ¡c há»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3"/>
          <a:stretch>
            <a:fillRect/>
          </a:stretch>
        </p:blipFill>
        <p:spPr bwMode="auto">
          <a:xfrm>
            <a:off x="465463" y="3429000"/>
            <a:ext cx="1272281" cy="1477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: Rounded Corners 9"/>
          <p:cNvSpPr/>
          <p:nvPr/>
        </p:nvSpPr>
        <p:spPr>
          <a:xfrm>
            <a:off x="6311900" y="2063453"/>
            <a:ext cx="1498600" cy="2628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Sóng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endParaRPr lang="en-SG" sz="40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29519" y="5251038"/>
            <a:ext cx="7442325" cy="11497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Ngợi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ca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vĩ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lao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vĩ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kính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trọng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Bác</a:t>
            </a:r>
            <a:endParaRPr lang="en-SG" sz="3200" i="1" dirty="0">
              <a:solidFill>
                <a:srgbClr val="FF0000"/>
              </a:solidFill>
            </a:endParaRPr>
          </a:p>
        </p:txBody>
      </p:sp>
      <p:pic>
        <p:nvPicPr>
          <p:cNvPr id="7176" name="Picture 8" descr="Káº¿t quáº£ hÃ¬nh áº£nh cho bÃ¡c há»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19" y="980606"/>
            <a:ext cx="3662037" cy="4896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567482"/>
            <a:ext cx="1054100" cy="105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75316" y="4029980"/>
            <a:ext cx="7696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ngày </a:t>
            </a:r>
            <a:r>
              <a:rPr 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người 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trong thương nhớ</a:t>
            </a:r>
            <a:b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 </a:t>
            </a:r>
            <a:r>
              <a:rPr 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 hoa 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dâng </a:t>
            </a:r>
            <a:r>
              <a:rPr lang="vi-VN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chín mùa xuân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SG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5638" y="2065089"/>
            <a:ext cx="5768152" cy="1924755"/>
            <a:chOff x="6090385" y="241539"/>
            <a:chExt cx="5768152" cy="192475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组合 8"/>
          <p:cNvGrpSpPr/>
          <p:nvPr/>
        </p:nvGrpSpPr>
        <p:grpSpPr>
          <a:xfrm>
            <a:off x="6123417" y="1102712"/>
            <a:ext cx="5768152" cy="1924755"/>
            <a:chOff x="6090385" y="241539"/>
            <a:chExt cx="5768152" cy="1924755"/>
          </a:xfrm>
        </p:grpSpPr>
        <p:pic>
          <p:nvPicPr>
            <p:cNvPr id="16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片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áº¿t quáº£ hÃ¬nh áº£nh cho ÄoÃ n ngÆ°á»i vÃ o viáº¿ng bÃ¡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b="17925"/>
          <a:stretch>
            <a:fillRect/>
          </a:stretch>
        </p:blipFill>
        <p:spPr bwMode="auto">
          <a:xfrm>
            <a:off x="4417454" y="2435359"/>
            <a:ext cx="7620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-1905000" y="-774701"/>
            <a:ext cx="8178800" cy="8407401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714501"/>
          <a:ext cx="5524500" cy="399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/>
          <p:cNvSpPr/>
          <p:nvPr/>
        </p:nvSpPr>
        <p:spPr>
          <a:xfrm>
            <a:off x="1" y="0"/>
            <a:ext cx="4291011" cy="6858000"/>
          </a:xfrm>
          <a:custGeom>
            <a:avLst/>
            <a:gdLst>
              <a:gd name="connsiteX0" fmla="*/ 2588398 w 4291011"/>
              <a:gd name="connsiteY0" fmla="*/ 0 h 6858000"/>
              <a:gd name="connsiteX1" fmla="*/ 4291011 w 4291011"/>
              <a:gd name="connsiteY1" fmla="*/ 0 h 6858000"/>
              <a:gd name="connsiteX2" fmla="*/ 992999 w 4291011"/>
              <a:gd name="connsiteY2" fmla="*/ 6858000 h 6858000"/>
              <a:gd name="connsiteX3" fmla="*/ 0 w 4291011"/>
              <a:gd name="connsiteY3" fmla="*/ 6858000 h 6858000"/>
              <a:gd name="connsiteX4" fmla="*/ 0 w 4291011"/>
              <a:gd name="connsiteY4" fmla="*/ 5382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1011" h="6858000">
                <a:moveTo>
                  <a:pt x="2588398" y="0"/>
                </a:moveTo>
                <a:lnTo>
                  <a:pt x="4291011" y="0"/>
                </a:lnTo>
                <a:lnTo>
                  <a:pt x="992999" y="6858000"/>
                </a:lnTo>
                <a:lnTo>
                  <a:pt x="0" y="6858000"/>
                </a:lnTo>
                <a:lnTo>
                  <a:pt x="0" y="538240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Isosceles Triangle 7"/>
          <p:cNvSpPr/>
          <p:nvPr/>
        </p:nvSpPr>
        <p:spPr>
          <a:xfrm>
            <a:off x="5777803" y="874208"/>
            <a:ext cx="6039425" cy="5426110"/>
          </a:xfrm>
          <a:prstGeom prst="triangl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TextBox 43"/>
          <p:cNvSpPr txBox="1"/>
          <p:nvPr/>
        </p:nvSpPr>
        <p:spPr>
          <a:xfrm>
            <a:off x="6556684" y="3052193"/>
            <a:ext cx="4568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viếng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图片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2" r="5892"/>
          <a:stretch>
            <a:fillRect/>
          </a:stretch>
        </p:blipFill>
        <p:spPr>
          <a:xfrm>
            <a:off x="95147" y="357972"/>
            <a:ext cx="5293216" cy="6142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8389" y="1170681"/>
            <a:ext cx="670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SG" sz="3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SG" sz="3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49886926"/>
              </p:ext>
            </p:extLst>
          </p:nvPr>
        </p:nvGraphicFramePr>
        <p:xfrm>
          <a:off x="368300" y="2732825"/>
          <a:ext cx="11442700" cy="327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6328930" y="628577"/>
            <a:ext cx="5202819" cy="8877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ko-KR" altLang="en-US" sz="3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8671" y="1450366"/>
            <a:ext cx="1839521" cy="1839521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7715556" y="2888240"/>
            <a:ext cx="2429566" cy="7451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SG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altLang="ko-KR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FZShuTi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8671" y="3556712"/>
            <a:ext cx="1839521" cy="1839521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6797965" y="5046072"/>
            <a:ext cx="4350326" cy="13177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ko-K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ko-K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ko-K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ko-K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ko-K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ko-K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ko-KR" sz="3200" i="1" dirty="0">
              <a:solidFill>
                <a:srgbClr val="0070C0"/>
              </a:solidFill>
              <a:latin typeface="Times New Roman" panose="02020603050405020304" pitchFamily="18" charset="0"/>
              <a:ea typeface="FZShuTi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72" y="1316737"/>
            <a:ext cx="5151827" cy="3946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자유형: 도형 52"/>
          <p:cNvSpPr/>
          <p:nvPr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xtBox 42"/>
          <p:cNvSpPr txBox="1"/>
          <p:nvPr/>
        </p:nvSpPr>
        <p:spPr>
          <a:xfrm flipH="1">
            <a:off x="7153521" y="2318657"/>
            <a:ext cx="4152563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ko-KR" sz="9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ko-KR" sz="9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9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ko-KR" sz="9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9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ko-KR" sz="9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raphic 12"/>
          <p:cNvSpPr/>
          <p:nvPr/>
        </p:nvSpPr>
        <p:spPr>
          <a:xfrm rot="1218983">
            <a:off x="3447026" y="3919760"/>
            <a:ext cx="613168" cy="61316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/>
          <p:cNvSpPr/>
          <p:nvPr/>
        </p:nvSpPr>
        <p:spPr>
          <a:xfrm rot="252661">
            <a:off x="-35294" y="-47026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1869135" y="163786"/>
            <a:ext cx="209550" cy="260323"/>
            <a:chOff x="-89909" y="129154"/>
            <a:chExt cx="209550" cy="260323"/>
          </a:xfrm>
        </p:grpSpPr>
        <p:sp>
          <p:nvSpPr>
            <p:cNvPr id="91" name="Freeform: Shape 90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816722" y="295139"/>
            <a:ext cx="276225" cy="313973"/>
            <a:chOff x="890249" y="356037"/>
            <a:chExt cx="276225" cy="313973"/>
          </a:xfrm>
        </p:grpSpPr>
        <p:sp>
          <p:nvSpPr>
            <p:cNvPr id="94" name="Freeform: Shape 93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845033" y="338715"/>
            <a:ext cx="209550" cy="260323"/>
            <a:chOff x="-89909" y="129154"/>
            <a:chExt cx="209550" cy="260323"/>
          </a:xfrm>
        </p:grpSpPr>
        <p:sp>
          <p:nvSpPr>
            <p:cNvPr id="104" name="Freeform: Shape 103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703945" y="352957"/>
            <a:ext cx="276225" cy="313973"/>
            <a:chOff x="890249" y="356037"/>
            <a:chExt cx="276225" cy="313973"/>
          </a:xfrm>
        </p:grpSpPr>
        <p:sp>
          <p:nvSpPr>
            <p:cNvPr id="107" name="Freeform: Shape 106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619941" y="421857"/>
            <a:ext cx="209550" cy="260323"/>
            <a:chOff x="-89909" y="129154"/>
            <a:chExt cx="209550" cy="260323"/>
          </a:xfrm>
        </p:grpSpPr>
        <p:sp>
          <p:nvSpPr>
            <p:cNvPr id="117" name="Freeform: Shape 116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 rot="931141">
            <a:off x="6478853" y="388474"/>
            <a:ext cx="276225" cy="313973"/>
            <a:chOff x="890249" y="356037"/>
            <a:chExt cx="276225" cy="313973"/>
          </a:xfrm>
        </p:grpSpPr>
        <p:sp>
          <p:nvSpPr>
            <p:cNvPr id="120" name="Freeform: Shape 119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 rot="797122">
            <a:off x="8290729" y="367334"/>
            <a:ext cx="276225" cy="313973"/>
            <a:chOff x="890249" y="356037"/>
            <a:chExt cx="276225" cy="313973"/>
          </a:xfrm>
        </p:grpSpPr>
        <p:sp>
          <p:nvSpPr>
            <p:cNvPr id="133" name="Freeform: Shape 132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rot="21026925">
            <a:off x="9243693" y="341477"/>
            <a:ext cx="209550" cy="260323"/>
            <a:chOff x="-89909" y="129154"/>
            <a:chExt cx="209550" cy="260323"/>
          </a:xfrm>
        </p:grpSpPr>
        <p:sp>
          <p:nvSpPr>
            <p:cNvPr id="143" name="Freeform: Shape 142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 rot="790319">
            <a:off x="10102605" y="279519"/>
            <a:ext cx="276225" cy="313973"/>
            <a:chOff x="890249" y="356037"/>
            <a:chExt cx="276225" cy="313973"/>
          </a:xfrm>
        </p:grpSpPr>
        <p:sp>
          <p:nvSpPr>
            <p:cNvPr id="146" name="Freeform: Shape 145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1055569" y="225087"/>
            <a:ext cx="209550" cy="260323"/>
            <a:chOff x="-89909" y="129154"/>
            <a:chExt cx="209550" cy="260323"/>
          </a:xfrm>
        </p:grpSpPr>
        <p:sp>
          <p:nvSpPr>
            <p:cNvPr id="156" name="Freeform: Shape 155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r="25011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6184" y="3248607"/>
            <a:ext cx="3493364" cy="3600000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r="15250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448408" y="2641193"/>
            <a:ext cx="2258320" cy="225832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bÃ¡c há»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0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áº¿t quáº£ hÃ¬nh áº£nh cho trá»i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8819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1115109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SG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SG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nhói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endParaRPr lang="en-SG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600574" y="3629024"/>
          <a:ext cx="7362826" cy="312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4235448" y="983656"/>
            <a:ext cx="2994027" cy="16738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SG" sz="32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8572502" y="983656"/>
            <a:ext cx="2994027" cy="16738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Nhói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SG" sz="3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0525" y="240705"/>
            <a:ext cx="3228975" cy="309562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Giằng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co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cảm</a:t>
            </a:r>
            <a:endParaRPr lang="en-SG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380921" y="1466622"/>
            <a:ext cx="1143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400" b="1" dirty="0">
                <a:ln>
                  <a:solidFill>
                    <a:schemeClr val="accent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&lt;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2" y="4143377"/>
            <a:ext cx="2124075" cy="2124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39672" y="4543694"/>
            <a:ext cx="52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xót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tiÕc</a:t>
            </a:r>
            <a:r>
              <a:rPr lang="en-US" alt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nuèi</a:t>
            </a:r>
            <a:r>
              <a:rPr lang="en-US" alt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kh«n</a:t>
            </a:r>
            <a:r>
              <a:rPr lang="en-US" alt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ngu«i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/>
          <p:cNvSpPr/>
          <p:nvPr/>
        </p:nvSpPr>
        <p:spPr>
          <a:xfrm>
            <a:off x="1" y="0"/>
            <a:ext cx="4291011" cy="6858000"/>
          </a:xfrm>
          <a:custGeom>
            <a:avLst/>
            <a:gdLst>
              <a:gd name="connsiteX0" fmla="*/ 2588398 w 4291011"/>
              <a:gd name="connsiteY0" fmla="*/ 0 h 6858000"/>
              <a:gd name="connsiteX1" fmla="*/ 4291011 w 4291011"/>
              <a:gd name="connsiteY1" fmla="*/ 0 h 6858000"/>
              <a:gd name="connsiteX2" fmla="*/ 992999 w 4291011"/>
              <a:gd name="connsiteY2" fmla="*/ 6858000 h 6858000"/>
              <a:gd name="connsiteX3" fmla="*/ 0 w 4291011"/>
              <a:gd name="connsiteY3" fmla="*/ 6858000 h 6858000"/>
              <a:gd name="connsiteX4" fmla="*/ 0 w 4291011"/>
              <a:gd name="connsiteY4" fmla="*/ 5382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1011" h="6858000">
                <a:moveTo>
                  <a:pt x="2588398" y="0"/>
                </a:moveTo>
                <a:lnTo>
                  <a:pt x="4291011" y="0"/>
                </a:lnTo>
                <a:lnTo>
                  <a:pt x="992999" y="6858000"/>
                </a:lnTo>
                <a:lnTo>
                  <a:pt x="0" y="6858000"/>
                </a:lnTo>
                <a:lnTo>
                  <a:pt x="0" y="538240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r="10021"/>
          <a:stretch>
            <a:fillRect/>
          </a:stretch>
        </p:blipFill>
        <p:spPr/>
      </p:pic>
      <p:sp>
        <p:nvSpPr>
          <p:cNvPr id="8" name="Isosceles Triangle 7"/>
          <p:cNvSpPr/>
          <p:nvPr/>
        </p:nvSpPr>
        <p:spPr>
          <a:xfrm>
            <a:off x="5777803" y="874208"/>
            <a:ext cx="6039425" cy="5426110"/>
          </a:xfrm>
          <a:prstGeom prst="triangl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TextBox 43"/>
          <p:cNvSpPr txBox="1"/>
          <p:nvPr/>
        </p:nvSpPr>
        <p:spPr>
          <a:xfrm>
            <a:off x="6513257" y="2720712"/>
            <a:ext cx="4568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SG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áº¿t quáº£ hÃ¬nh áº£nh cho miá»n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r="9139"/>
          <a:stretch>
            <a:fillRect/>
          </a:stretch>
        </p:blipFill>
        <p:spPr bwMode="auto">
          <a:xfrm>
            <a:off x="7511142" y="2753366"/>
            <a:ext cx="4680858" cy="2452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10120" y="555674"/>
            <a:ext cx="7841341" cy="3629249"/>
            <a:chOff x="932" y="1854729"/>
            <a:chExt cx="5308242" cy="1709208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932" y="1854729"/>
              <a:ext cx="5308242" cy="17092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50993" y="1904790"/>
              <a:ext cx="5208120" cy="1609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SG" sz="6500" kern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072166"/>
            <a:ext cx="749115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4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về miền Nam thương trào nước mắt</a:t>
            </a:r>
            <a:endParaRPr lang="en-SG" sz="3400" b="1" i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3386">
            <a:off x="2813953" y="1846947"/>
            <a:ext cx="1661893" cy="16618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049211"/>
            <a:ext cx="6951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trào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dâng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xót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tột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cùng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/>
          <p:cNvSpPr/>
          <p:nvPr/>
        </p:nvSpPr>
        <p:spPr>
          <a:xfrm>
            <a:off x="1030349" y="371191"/>
            <a:ext cx="10011725" cy="757381"/>
          </a:xfrm>
          <a:prstGeom prst="roundRect">
            <a:avLst/>
          </a:prstGeom>
          <a:solidFill>
            <a:srgbClr val="FBD7A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78130" y="1363793"/>
            <a:ext cx="2941286" cy="3614607"/>
            <a:chOff x="124382" y="0"/>
            <a:chExt cx="3395419" cy="3720228"/>
          </a:xfrm>
        </p:grpSpPr>
        <p:sp>
          <p:nvSpPr>
            <p:cNvPr id="23" name="Rectangle: Rounded Corners 22"/>
            <p:cNvSpPr/>
            <p:nvPr/>
          </p:nvSpPr>
          <p:spPr>
            <a:xfrm>
              <a:off x="124382" y="0"/>
              <a:ext cx="3395419" cy="37202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/>
            <p:cNvSpPr txBox="1"/>
            <p:nvPr/>
          </p:nvSpPr>
          <p:spPr>
            <a:xfrm>
              <a:off x="124382" y="1697511"/>
              <a:ext cx="3395419" cy="148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SG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SG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800" b="1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hót</a:t>
              </a:r>
              <a:endParaRPr lang="en-SG" sz="28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1815392" y="1504291"/>
            <a:ext cx="1661209" cy="1684351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00" r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 25"/>
          <p:cNvGrpSpPr/>
          <p:nvPr/>
        </p:nvGrpSpPr>
        <p:grpSpPr>
          <a:xfrm>
            <a:off x="7980716" y="1363793"/>
            <a:ext cx="2941286" cy="3614607"/>
            <a:chOff x="124382" y="0"/>
            <a:chExt cx="3395419" cy="3720228"/>
          </a:xfrm>
        </p:grpSpPr>
        <p:sp>
          <p:nvSpPr>
            <p:cNvPr id="27" name="Rectangle: Rounded Corners 26"/>
            <p:cNvSpPr/>
            <p:nvPr/>
          </p:nvSpPr>
          <p:spPr>
            <a:xfrm>
              <a:off x="124382" y="0"/>
              <a:ext cx="3395419" cy="37202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/>
            <p:cNvSpPr txBox="1"/>
            <p:nvPr/>
          </p:nvSpPr>
          <p:spPr>
            <a:xfrm>
              <a:off x="124382" y="1697511"/>
              <a:ext cx="3395419" cy="148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SG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r>
                <a:rPr lang="en-SG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800" b="1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SG" sz="2800" b="1" kern="1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2800" b="1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endParaRPr lang="en-SG" sz="2800" b="1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08897" y="1363792"/>
            <a:ext cx="2941286" cy="3614608"/>
            <a:chOff x="124382" y="0"/>
            <a:chExt cx="3395419" cy="3720228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1" name="Rectangle: Rounded Corners 30"/>
            <p:cNvSpPr/>
            <p:nvPr/>
          </p:nvSpPr>
          <p:spPr>
            <a:xfrm>
              <a:off x="124382" y="0"/>
              <a:ext cx="3395419" cy="372022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4"/>
            <p:cNvSpPr txBox="1"/>
            <p:nvPr/>
          </p:nvSpPr>
          <p:spPr>
            <a:xfrm>
              <a:off x="225982" y="1962949"/>
              <a:ext cx="3255719" cy="9845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Đóa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endPara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8620754" y="1504291"/>
            <a:ext cx="1661210" cy="1684351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000" r="-4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5248935" y="1469051"/>
            <a:ext cx="1661210" cy="168435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Arrow: Left-Right 34"/>
          <p:cNvSpPr/>
          <p:nvPr/>
        </p:nvSpPr>
        <p:spPr>
          <a:xfrm>
            <a:off x="1815391" y="4297546"/>
            <a:ext cx="8270717" cy="558034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Picture 2" descr="Kết quả hình ảnh cho mũi tên cong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4958" flipV="1">
            <a:off x="78742" y="4980851"/>
            <a:ext cx="1447800" cy="75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1547587" y="5375200"/>
            <a:ext cx="9374415" cy="7119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nguyện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mãi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자유형: 도형 52"/>
          <p:cNvSpPr/>
          <p:nvPr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xtBox 42"/>
          <p:cNvSpPr txBox="1"/>
          <p:nvPr/>
        </p:nvSpPr>
        <p:spPr>
          <a:xfrm flipH="1">
            <a:off x="7387057" y="1987139"/>
            <a:ext cx="4152563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ko-KR" sz="9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ko-KR" sz="9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9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altLang="ko-KR" sz="9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2582415" y="3465840"/>
            <a:ext cx="2342390" cy="2342390"/>
          </a:xfrm>
          <a:prstGeom prst="diamond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raphic 12"/>
          <p:cNvSpPr/>
          <p:nvPr/>
        </p:nvSpPr>
        <p:spPr>
          <a:xfrm rot="1218983">
            <a:off x="3447026" y="3919760"/>
            <a:ext cx="613168" cy="613168"/>
          </a:xfrm>
          <a:custGeom>
            <a:avLst/>
            <a:gdLst>
              <a:gd name="connsiteX0" fmla="*/ 1546384 w 1800225"/>
              <a:gd name="connsiteY0" fmla="*/ 280885 h 1800225"/>
              <a:gd name="connsiteX1" fmla="*/ 1511141 w 1800225"/>
              <a:gd name="connsiteY1" fmla="*/ 279932 h 1800225"/>
              <a:gd name="connsiteX2" fmla="*/ 1467326 w 1800225"/>
              <a:gd name="connsiteY2" fmla="*/ 320890 h 1800225"/>
              <a:gd name="connsiteX3" fmla="*/ 1457801 w 1800225"/>
              <a:gd name="connsiteY3" fmla="*/ 275170 h 1800225"/>
              <a:gd name="connsiteX4" fmla="*/ 1427321 w 1800225"/>
              <a:gd name="connsiteY4" fmla="*/ 256120 h 1800225"/>
              <a:gd name="connsiteX5" fmla="*/ 1423511 w 1800225"/>
              <a:gd name="connsiteY5" fmla="*/ 257072 h 1800225"/>
              <a:gd name="connsiteX6" fmla="*/ 1408271 w 1800225"/>
              <a:gd name="connsiteY6" fmla="*/ 285647 h 1800225"/>
              <a:gd name="connsiteX7" fmla="*/ 1424464 w 1800225"/>
              <a:gd name="connsiteY7" fmla="*/ 361847 h 1800225"/>
              <a:gd name="connsiteX8" fmla="*/ 1424464 w 1800225"/>
              <a:gd name="connsiteY8" fmla="*/ 361847 h 1800225"/>
              <a:gd name="connsiteX9" fmla="*/ 1378744 w 1800225"/>
              <a:gd name="connsiteY9" fmla="*/ 405662 h 1800225"/>
              <a:gd name="connsiteX10" fmla="*/ 1378744 w 1800225"/>
              <a:gd name="connsiteY10" fmla="*/ 405662 h 1800225"/>
              <a:gd name="connsiteX11" fmla="*/ 1356836 w 1800225"/>
              <a:gd name="connsiteY11" fmla="*/ 306602 h 1800225"/>
              <a:gd name="connsiteX12" fmla="*/ 1326356 w 1800225"/>
              <a:gd name="connsiteY12" fmla="*/ 287552 h 1800225"/>
              <a:gd name="connsiteX13" fmla="*/ 1322546 w 1800225"/>
              <a:gd name="connsiteY13" fmla="*/ 288505 h 1800225"/>
              <a:gd name="connsiteX14" fmla="*/ 1307306 w 1800225"/>
              <a:gd name="connsiteY14" fmla="*/ 317080 h 1800225"/>
              <a:gd name="connsiteX15" fmla="*/ 1335881 w 1800225"/>
              <a:gd name="connsiteY15" fmla="*/ 445667 h 1800225"/>
              <a:gd name="connsiteX16" fmla="*/ 1335881 w 1800225"/>
              <a:gd name="connsiteY16" fmla="*/ 445667 h 1800225"/>
              <a:gd name="connsiteX17" fmla="*/ 1291114 w 1800225"/>
              <a:gd name="connsiteY17" fmla="*/ 488530 h 1800225"/>
              <a:gd name="connsiteX18" fmla="*/ 1291114 w 1800225"/>
              <a:gd name="connsiteY18" fmla="*/ 488530 h 1800225"/>
              <a:gd name="connsiteX19" fmla="*/ 1261586 w 1800225"/>
              <a:gd name="connsiteY19" fmla="*/ 353275 h 1800225"/>
              <a:gd name="connsiteX20" fmla="*/ 1231106 w 1800225"/>
              <a:gd name="connsiteY20" fmla="*/ 334225 h 1800225"/>
              <a:gd name="connsiteX21" fmla="*/ 1227296 w 1800225"/>
              <a:gd name="connsiteY21" fmla="*/ 335177 h 1800225"/>
              <a:gd name="connsiteX22" fmla="*/ 1212056 w 1800225"/>
              <a:gd name="connsiteY22" fmla="*/ 363752 h 1800225"/>
              <a:gd name="connsiteX23" fmla="*/ 1248251 w 1800225"/>
              <a:gd name="connsiteY23" fmla="*/ 529487 h 1800225"/>
              <a:gd name="connsiteX24" fmla="*/ 1193959 w 1800225"/>
              <a:gd name="connsiteY24" fmla="*/ 581875 h 1800225"/>
              <a:gd name="connsiteX25" fmla="*/ 1150144 w 1800225"/>
              <a:gd name="connsiteY25" fmla="*/ 372325 h 1800225"/>
              <a:gd name="connsiteX26" fmla="*/ 1134904 w 1800225"/>
              <a:gd name="connsiteY26" fmla="*/ 354227 h 1800225"/>
              <a:gd name="connsiteX27" fmla="*/ 1111091 w 1800225"/>
              <a:gd name="connsiteY27" fmla="*/ 356132 h 1800225"/>
              <a:gd name="connsiteX28" fmla="*/ 929164 w 1800225"/>
              <a:gd name="connsiteY28" fmla="*/ 471385 h 1800225"/>
              <a:gd name="connsiteX29" fmla="*/ 928211 w 1800225"/>
              <a:gd name="connsiteY29" fmla="*/ 396137 h 1800225"/>
              <a:gd name="connsiteX30" fmla="*/ 1072991 w 1800225"/>
              <a:gd name="connsiteY30" fmla="*/ 307555 h 1800225"/>
              <a:gd name="connsiteX31" fmla="*/ 1081564 w 1800225"/>
              <a:gd name="connsiteY31" fmla="*/ 272312 h 1800225"/>
              <a:gd name="connsiteX32" fmla="*/ 1046321 w 1800225"/>
              <a:gd name="connsiteY32" fmla="*/ 263740 h 1800225"/>
              <a:gd name="connsiteX33" fmla="*/ 929164 w 1800225"/>
              <a:gd name="connsiteY33" fmla="*/ 336130 h 1800225"/>
              <a:gd name="connsiteX34" fmla="*/ 929164 w 1800225"/>
              <a:gd name="connsiteY34" fmla="*/ 273265 h 1800225"/>
              <a:gd name="connsiteX35" fmla="*/ 1041559 w 1800225"/>
              <a:gd name="connsiteY35" fmla="*/ 203732 h 1800225"/>
              <a:gd name="connsiteX36" fmla="*/ 1050131 w 1800225"/>
              <a:gd name="connsiteY36" fmla="*/ 168490 h 1800225"/>
              <a:gd name="connsiteX37" fmla="*/ 1014889 w 1800225"/>
              <a:gd name="connsiteY37" fmla="*/ 159917 h 1800225"/>
              <a:gd name="connsiteX38" fmla="*/ 929164 w 1800225"/>
              <a:gd name="connsiteY38" fmla="*/ 212305 h 1800225"/>
              <a:gd name="connsiteX39" fmla="*/ 929164 w 1800225"/>
              <a:gd name="connsiteY39" fmla="*/ 149440 h 1800225"/>
              <a:gd name="connsiteX40" fmla="*/ 929164 w 1800225"/>
              <a:gd name="connsiteY40" fmla="*/ 148487 h 1800225"/>
              <a:gd name="connsiteX41" fmla="*/ 994886 w 1800225"/>
              <a:gd name="connsiteY41" fmla="*/ 107530 h 1800225"/>
              <a:gd name="connsiteX42" fmla="*/ 1003459 w 1800225"/>
              <a:gd name="connsiteY42" fmla="*/ 72287 h 1800225"/>
              <a:gd name="connsiteX43" fmla="*/ 968216 w 1800225"/>
              <a:gd name="connsiteY43" fmla="*/ 63715 h 1800225"/>
              <a:gd name="connsiteX44" fmla="*/ 929164 w 1800225"/>
              <a:gd name="connsiteY44" fmla="*/ 88480 h 1800225"/>
              <a:gd name="connsiteX45" fmla="*/ 929164 w 1800225"/>
              <a:gd name="connsiteY45" fmla="*/ 88480 h 1800225"/>
              <a:gd name="connsiteX46" fmla="*/ 929164 w 1800225"/>
              <a:gd name="connsiteY46" fmla="*/ 28472 h 1800225"/>
              <a:gd name="connsiteX47" fmla="*/ 902494 w 1800225"/>
              <a:gd name="connsiteY47" fmla="*/ 7517 h 1800225"/>
              <a:gd name="connsiteX48" fmla="*/ 892969 w 1800225"/>
              <a:gd name="connsiteY48" fmla="*/ 9422 h 1800225"/>
              <a:gd name="connsiteX49" fmla="*/ 876776 w 1800225"/>
              <a:gd name="connsiteY49" fmla="*/ 32282 h 1800225"/>
              <a:gd name="connsiteX50" fmla="*/ 876776 w 1800225"/>
              <a:gd name="connsiteY50" fmla="*/ 82765 h 1800225"/>
              <a:gd name="connsiteX51" fmla="*/ 852011 w 1800225"/>
              <a:gd name="connsiteY51" fmla="*/ 66572 h 1800225"/>
              <a:gd name="connsiteX52" fmla="*/ 829151 w 1800225"/>
              <a:gd name="connsiteY52" fmla="*/ 64667 h 1800225"/>
              <a:gd name="connsiteX53" fmla="*/ 817721 w 1800225"/>
              <a:gd name="connsiteY53" fmla="*/ 74192 h 1800225"/>
              <a:gd name="connsiteX54" fmla="*/ 824389 w 1800225"/>
              <a:gd name="connsiteY54" fmla="*/ 109435 h 1800225"/>
              <a:gd name="connsiteX55" fmla="*/ 877729 w 1800225"/>
              <a:gd name="connsiteY55" fmla="*/ 144677 h 1800225"/>
              <a:gd name="connsiteX56" fmla="*/ 876776 w 1800225"/>
              <a:gd name="connsiteY56" fmla="*/ 206590 h 1800225"/>
              <a:gd name="connsiteX57" fmla="*/ 807244 w 1800225"/>
              <a:gd name="connsiteY57" fmla="*/ 159917 h 1800225"/>
              <a:gd name="connsiteX58" fmla="*/ 783431 w 1800225"/>
              <a:gd name="connsiteY58" fmla="*/ 157060 h 1800225"/>
              <a:gd name="connsiteX59" fmla="*/ 772001 w 1800225"/>
              <a:gd name="connsiteY59" fmla="*/ 166585 h 1800225"/>
              <a:gd name="connsiteX60" fmla="*/ 778669 w 1800225"/>
              <a:gd name="connsiteY60" fmla="*/ 201827 h 1800225"/>
              <a:gd name="connsiteX61" fmla="*/ 877729 w 1800225"/>
              <a:gd name="connsiteY61" fmla="*/ 268502 h 1800225"/>
              <a:gd name="connsiteX62" fmla="*/ 877729 w 1800225"/>
              <a:gd name="connsiteY62" fmla="*/ 268502 h 1800225"/>
              <a:gd name="connsiteX63" fmla="*/ 877729 w 1800225"/>
              <a:gd name="connsiteY63" fmla="*/ 343750 h 1800225"/>
              <a:gd name="connsiteX64" fmla="*/ 754856 w 1800225"/>
              <a:gd name="connsiteY64" fmla="*/ 260882 h 1800225"/>
              <a:gd name="connsiteX65" fmla="*/ 731044 w 1800225"/>
              <a:gd name="connsiteY65" fmla="*/ 258025 h 1800225"/>
              <a:gd name="connsiteX66" fmla="*/ 719614 w 1800225"/>
              <a:gd name="connsiteY66" fmla="*/ 267550 h 1800225"/>
              <a:gd name="connsiteX67" fmla="*/ 726281 w 1800225"/>
              <a:gd name="connsiteY67" fmla="*/ 302792 h 1800225"/>
              <a:gd name="connsiteX68" fmla="*/ 878681 w 1800225"/>
              <a:gd name="connsiteY68" fmla="*/ 404710 h 1800225"/>
              <a:gd name="connsiteX69" fmla="*/ 878681 w 1800225"/>
              <a:gd name="connsiteY69" fmla="*/ 483767 h 1800225"/>
              <a:gd name="connsiteX70" fmla="*/ 707231 w 1800225"/>
              <a:gd name="connsiteY70" fmla="*/ 363752 h 1800225"/>
              <a:gd name="connsiteX71" fmla="*/ 683419 w 1800225"/>
              <a:gd name="connsiteY71" fmla="*/ 361847 h 1800225"/>
              <a:gd name="connsiteX72" fmla="*/ 668179 w 1800225"/>
              <a:gd name="connsiteY72" fmla="*/ 379945 h 1800225"/>
              <a:gd name="connsiteX73" fmla="*/ 628174 w 1800225"/>
              <a:gd name="connsiteY73" fmla="*/ 584732 h 1800225"/>
              <a:gd name="connsiteX74" fmla="*/ 573881 w 1800225"/>
              <a:gd name="connsiteY74" fmla="*/ 528535 h 1800225"/>
              <a:gd name="connsiteX75" fmla="*/ 611981 w 1800225"/>
              <a:gd name="connsiteY75" fmla="*/ 349465 h 1800225"/>
              <a:gd name="connsiteX76" fmla="*/ 592931 w 1800225"/>
              <a:gd name="connsiteY76" fmla="*/ 318985 h 1800225"/>
              <a:gd name="connsiteX77" fmla="*/ 577691 w 1800225"/>
              <a:gd name="connsiteY77" fmla="*/ 319937 h 1800225"/>
              <a:gd name="connsiteX78" fmla="*/ 562451 w 1800225"/>
              <a:gd name="connsiteY78" fmla="*/ 338035 h 1800225"/>
              <a:gd name="connsiteX79" fmla="*/ 531019 w 1800225"/>
              <a:gd name="connsiteY79" fmla="*/ 482815 h 1800225"/>
              <a:gd name="connsiteX80" fmla="*/ 478631 w 1800225"/>
              <a:gd name="connsiteY80" fmla="*/ 428522 h 1800225"/>
              <a:gd name="connsiteX81" fmla="*/ 478631 w 1800225"/>
              <a:gd name="connsiteY81" fmla="*/ 428522 h 1800225"/>
              <a:gd name="connsiteX82" fmla="*/ 504349 w 1800225"/>
              <a:gd name="connsiteY82" fmla="*/ 312317 h 1800225"/>
              <a:gd name="connsiteX83" fmla="*/ 485299 w 1800225"/>
              <a:gd name="connsiteY83" fmla="*/ 281837 h 1800225"/>
              <a:gd name="connsiteX84" fmla="*/ 470059 w 1800225"/>
              <a:gd name="connsiteY84" fmla="*/ 282790 h 1800225"/>
              <a:gd name="connsiteX85" fmla="*/ 454819 w 1800225"/>
              <a:gd name="connsiteY85" fmla="*/ 300887 h 1800225"/>
              <a:gd name="connsiteX86" fmla="*/ 437674 w 1800225"/>
              <a:gd name="connsiteY86" fmla="*/ 382802 h 1800225"/>
              <a:gd name="connsiteX87" fmla="*/ 393859 w 1800225"/>
              <a:gd name="connsiteY87" fmla="*/ 338987 h 1800225"/>
              <a:gd name="connsiteX88" fmla="*/ 407194 w 1800225"/>
              <a:gd name="connsiteY88" fmla="*/ 276122 h 1800225"/>
              <a:gd name="connsiteX89" fmla="*/ 388144 w 1800225"/>
              <a:gd name="connsiteY89" fmla="*/ 245642 h 1800225"/>
              <a:gd name="connsiteX90" fmla="*/ 373856 w 1800225"/>
              <a:gd name="connsiteY90" fmla="*/ 246595 h 1800225"/>
              <a:gd name="connsiteX91" fmla="*/ 358616 w 1800225"/>
              <a:gd name="connsiteY91" fmla="*/ 264692 h 1800225"/>
              <a:gd name="connsiteX92" fmla="*/ 352901 w 1800225"/>
              <a:gd name="connsiteY92" fmla="*/ 293267 h 1800225"/>
              <a:gd name="connsiteX93" fmla="*/ 317659 w 1800225"/>
              <a:gd name="connsiteY93" fmla="*/ 257072 h 1800225"/>
              <a:gd name="connsiteX94" fmla="*/ 290036 w 1800225"/>
              <a:gd name="connsiteY94" fmla="*/ 251357 h 1800225"/>
              <a:gd name="connsiteX95" fmla="*/ 282416 w 1800225"/>
              <a:gd name="connsiteY95" fmla="*/ 257072 h 1800225"/>
              <a:gd name="connsiteX96" fmla="*/ 281464 w 1800225"/>
              <a:gd name="connsiteY96" fmla="*/ 292315 h 1800225"/>
              <a:gd name="connsiteX97" fmla="*/ 323374 w 1800225"/>
              <a:gd name="connsiteY97" fmla="*/ 335177 h 1800225"/>
              <a:gd name="connsiteX98" fmla="*/ 323374 w 1800225"/>
              <a:gd name="connsiteY98" fmla="*/ 335177 h 1800225"/>
              <a:gd name="connsiteX99" fmla="*/ 277654 w 1800225"/>
              <a:gd name="connsiteY99" fmla="*/ 344702 h 1800225"/>
              <a:gd name="connsiteX100" fmla="*/ 258604 w 1800225"/>
              <a:gd name="connsiteY100" fmla="*/ 375182 h 1800225"/>
              <a:gd name="connsiteX101" fmla="*/ 289084 w 1800225"/>
              <a:gd name="connsiteY101" fmla="*/ 394232 h 1800225"/>
              <a:gd name="connsiteX102" fmla="*/ 364331 w 1800225"/>
              <a:gd name="connsiteY102" fmla="*/ 378040 h 1800225"/>
              <a:gd name="connsiteX103" fmla="*/ 364331 w 1800225"/>
              <a:gd name="connsiteY103" fmla="*/ 378040 h 1800225"/>
              <a:gd name="connsiteX104" fmla="*/ 407194 w 1800225"/>
              <a:gd name="connsiteY104" fmla="*/ 423760 h 1800225"/>
              <a:gd name="connsiteX105" fmla="*/ 309086 w 1800225"/>
              <a:gd name="connsiteY105" fmla="*/ 444715 h 1800225"/>
              <a:gd name="connsiteX106" fmla="*/ 290036 w 1800225"/>
              <a:gd name="connsiteY106" fmla="*/ 475195 h 1800225"/>
              <a:gd name="connsiteX107" fmla="*/ 320516 w 1800225"/>
              <a:gd name="connsiteY107" fmla="*/ 494245 h 1800225"/>
              <a:gd name="connsiteX108" fmla="*/ 449104 w 1800225"/>
              <a:gd name="connsiteY108" fmla="*/ 465670 h 1800225"/>
              <a:gd name="connsiteX109" fmla="*/ 491966 w 1800225"/>
              <a:gd name="connsiteY109" fmla="*/ 511390 h 1800225"/>
              <a:gd name="connsiteX110" fmla="*/ 356711 w 1800225"/>
              <a:gd name="connsiteY110" fmla="*/ 540917 h 1800225"/>
              <a:gd name="connsiteX111" fmla="*/ 337661 w 1800225"/>
              <a:gd name="connsiteY111" fmla="*/ 571397 h 1800225"/>
              <a:gd name="connsiteX112" fmla="*/ 368141 w 1800225"/>
              <a:gd name="connsiteY112" fmla="*/ 590447 h 1800225"/>
              <a:gd name="connsiteX113" fmla="*/ 533876 w 1800225"/>
              <a:gd name="connsiteY113" fmla="*/ 554252 h 1800225"/>
              <a:gd name="connsiteX114" fmla="*/ 585311 w 1800225"/>
              <a:gd name="connsiteY114" fmla="*/ 608545 h 1800225"/>
              <a:gd name="connsiteX115" fmla="*/ 371951 w 1800225"/>
              <a:gd name="connsiteY115" fmla="*/ 655217 h 1800225"/>
              <a:gd name="connsiteX116" fmla="*/ 353854 w 1800225"/>
              <a:gd name="connsiteY116" fmla="*/ 670457 h 1800225"/>
              <a:gd name="connsiteX117" fmla="*/ 355759 w 1800225"/>
              <a:gd name="connsiteY117" fmla="*/ 693317 h 1800225"/>
              <a:gd name="connsiteX118" fmla="*/ 471964 w 1800225"/>
              <a:gd name="connsiteY118" fmla="*/ 876197 h 1800225"/>
              <a:gd name="connsiteX119" fmla="*/ 395764 w 1800225"/>
              <a:gd name="connsiteY119" fmla="*/ 876197 h 1800225"/>
              <a:gd name="connsiteX120" fmla="*/ 307181 w 1800225"/>
              <a:gd name="connsiteY120" fmla="*/ 731417 h 1800225"/>
              <a:gd name="connsiteX121" fmla="*/ 275749 w 1800225"/>
              <a:gd name="connsiteY121" fmla="*/ 720940 h 1800225"/>
              <a:gd name="connsiteX122" fmla="*/ 271939 w 1800225"/>
              <a:gd name="connsiteY122" fmla="*/ 722845 h 1800225"/>
              <a:gd name="connsiteX123" fmla="*/ 263366 w 1800225"/>
              <a:gd name="connsiteY123" fmla="*/ 758087 h 1800225"/>
              <a:gd name="connsiteX124" fmla="*/ 335756 w 1800225"/>
              <a:gd name="connsiteY124" fmla="*/ 876197 h 1800225"/>
              <a:gd name="connsiteX125" fmla="*/ 335756 w 1800225"/>
              <a:gd name="connsiteY125" fmla="*/ 876197 h 1800225"/>
              <a:gd name="connsiteX126" fmla="*/ 273844 w 1800225"/>
              <a:gd name="connsiteY126" fmla="*/ 876197 h 1800225"/>
              <a:gd name="connsiteX127" fmla="*/ 272891 w 1800225"/>
              <a:gd name="connsiteY127" fmla="*/ 876197 h 1800225"/>
              <a:gd name="connsiteX128" fmla="*/ 203359 w 1800225"/>
              <a:gd name="connsiteY128" fmla="*/ 763802 h 1800225"/>
              <a:gd name="connsiteX129" fmla="*/ 171926 w 1800225"/>
              <a:gd name="connsiteY129" fmla="*/ 753325 h 1800225"/>
              <a:gd name="connsiteX130" fmla="*/ 168116 w 1800225"/>
              <a:gd name="connsiteY130" fmla="*/ 755230 h 1800225"/>
              <a:gd name="connsiteX131" fmla="*/ 159544 w 1800225"/>
              <a:gd name="connsiteY131" fmla="*/ 790472 h 1800225"/>
              <a:gd name="connsiteX132" fmla="*/ 212884 w 1800225"/>
              <a:gd name="connsiteY132" fmla="*/ 876197 h 1800225"/>
              <a:gd name="connsiteX133" fmla="*/ 212884 w 1800225"/>
              <a:gd name="connsiteY133" fmla="*/ 876197 h 1800225"/>
              <a:gd name="connsiteX134" fmla="*/ 150019 w 1800225"/>
              <a:gd name="connsiteY134" fmla="*/ 876197 h 1800225"/>
              <a:gd name="connsiteX135" fmla="*/ 150019 w 1800225"/>
              <a:gd name="connsiteY135" fmla="*/ 876197 h 1800225"/>
              <a:gd name="connsiteX136" fmla="*/ 109061 w 1800225"/>
              <a:gd name="connsiteY136" fmla="*/ 809522 h 1800225"/>
              <a:gd name="connsiteX137" fmla="*/ 77629 w 1800225"/>
              <a:gd name="connsiteY137" fmla="*/ 799045 h 1800225"/>
              <a:gd name="connsiteX138" fmla="*/ 73819 w 1800225"/>
              <a:gd name="connsiteY138" fmla="*/ 800950 h 1800225"/>
              <a:gd name="connsiteX139" fmla="*/ 65246 w 1800225"/>
              <a:gd name="connsiteY139" fmla="*/ 836192 h 1800225"/>
              <a:gd name="connsiteX140" fmla="*/ 90011 w 1800225"/>
              <a:gd name="connsiteY140" fmla="*/ 876197 h 1800225"/>
              <a:gd name="connsiteX141" fmla="*/ 30004 w 1800225"/>
              <a:gd name="connsiteY141" fmla="*/ 877150 h 1800225"/>
              <a:gd name="connsiteX142" fmla="*/ 7144 w 1800225"/>
              <a:gd name="connsiteY142" fmla="*/ 902867 h 1800225"/>
              <a:gd name="connsiteX143" fmla="*/ 32861 w 1800225"/>
              <a:gd name="connsiteY143" fmla="*/ 927632 h 1800225"/>
              <a:gd name="connsiteX144" fmla="*/ 82391 w 1800225"/>
              <a:gd name="connsiteY144" fmla="*/ 926680 h 1800225"/>
              <a:gd name="connsiteX145" fmla="*/ 83344 w 1800225"/>
              <a:gd name="connsiteY145" fmla="*/ 926680 h 1800225"/>
              <a:gd name="connsiteX146" fmla="*/ 67151 w 1800225"/>
              <a:gd name="connsiteY146" fmla="*/ 951445 h 1800225"/>
              <a:gd name="connsiteX147" fmla="*/ 73819 w 1800225"/>
              <a:gd name="connsiteY147" fmla="*/ 986687 h 1800225"/>
              <a:gd name="connsiteX148" fmla="*/ 109061 w 1800225"/>
              <a:gd name="connsiteY148" fmla="*/ 980020 h 1800225"/>
              <a:gd name="connsiteX149" fmla="*/ 144304 w 1800225"/>
              <a:gd name="connsiteY149" fmla="*/ 927632 h 1800225"/>
              <a:gd name="connsiteX150" fmla="*/ 207169 w 1800225"/>
              <a:gd name="connsiteY150" fmla="*/ 927632 h 1800225"/>
              <a:gd name="connsiteX151" fmla="*/ 207169 w 1800225"/>
              <a:gd name="connsiteY151" fmla="*/ 927632 h 1800225"/>
              <a:gd name="connsiteX152" fmla="*/ 159544 w 1800225"/>
              <a:gd name="connsiteY152" fmla="*/ 998117 h 1800225"/>
              <a:gd name="connsiteX153" fmla="*/ 166211 w 1800225"/>
              <a:gd name="connsiteY153" fmla="*/ 1033360 h 1800225"/>
              <a:gd name="connsiteX154" fmla="*/ 201454 w 1800225"/>
              <a:gd name="connsiteY154" fmla="*/ 1026692 h 1800225"/>
              <a:gd name="connsiteX155" fmla="*/ 268129 w 1800225"/>
              <a:gd name="connsiteY155" fmla="*/ 927632 h 1800225"/>
              <a:gd name="connsiteX156" fmla="*/ 342424 w 1800225"/>
              <a:gd name="connsiteY156" fmla="*/ 928585 h 1800225"/>
              <a:gd name="connsiteX157" fmla="*/ 260509 w 1800225"/>
              <a:gd name="connsiteY157" fmla="*/ 1051457 h 1800225"/>
              <a:gd name="connsiteX158" fmla="*/ 267176 w 1800225"/>
              <a:gd name="connsiteY158" fmla="*/ 1086700 h 1800225"/>
              <a:gd name="connsiteX159" fmla="*/ 302419 w 1800225"/>
              <a:gd name="connsiteY159" fmla="*/ 1080032 h 1800225"/>
              <a:gd name="connsiteX160" fmla="*/ 404336 w 1800225"/>
              <a:gd name="connsiteY160" fmla="*/ 928585 h 1800225"/>
              <a:gd name="connsiteX161" fmla="*/ 483394 w 1800225"/>
              <a:gd name="connsiteY161" fmla="*/ 928585 h 1800225"/>
              <a:gd name="connsiteX162" fmla="*/ 362426 w 1800225"/>
              <a:gd name="connsiteY162" fmla="*/ 1100035 h 1800225"/>
              <a:gd name="connsiteX163" fmla="*/ 360521 w 1800225"/>
              <a:gd name="connsiteY163" fmla="*/ 1123847 h 1800225"/>
              <a:gd name="connsiteX164" fmla="*/ 378619 w 1800225"/>
              <a:gd name="connsiteY164" fmla="*/ 1139088 h 1800225"/>
              <a:gd name="connsiteX165" fmla="*/ 584359 w 1800225"/>
              <a:gd name="connsiteY165" fmla="*/ 1177188 h 1800225"/>
              <a:gd name="connsiteX166" fmla="*/ 528161 w 1800225"/>
              <a:gd name="connsiteY166" fmla="*/ 1232433 h 1800225"/>
              <a:gd name="connsiteX167" fmla="*/ 349091 w 1800225"/>
              <a:gd name="connsiteY167" fmla="*/ 1193380 h 1800225"/>
              <a:gd name="connsiteX168" fmla="*/ 334804 w 1800225"/>
              <a:gd name="connsiteY168" fmla="*/ 1194332 h 1800225"/>
              <a:gd name="connsiteX169" fmla="*/ 319564 w 1800225"/>
              <a:gd name="connsiteY169" fmla="*/ 1212430 h 1800225"/>
              <a:gd name="connsiteX170" fmla="*/ 338614 w 1800225"/>
              <a:gd name="connsiteY170" fmla="*/ 1242910 h 1800225"/>
              <a:gd name="connsiteX171" fmla="*/ 483394 w 1800225"/>
              <a:gd name="connsiteY171" fmla="*/ 1274342 h 1800225"/>
              <a:gd name="connsiteX172" fmla="*/ 483394 w 1800225"/>
              <a:gd name="connsiteY172" fmla="*/ 1274342 h 1800225"/>
              <a:gd name="connsiteX173" fmla="*/ 429101 w 1800225"/>
              <a:gd name="connsiteY173" fmla="*/ 1326730 h 1800225"/>
              <a:gd name="connsiteX174" fmla="*/ 311944 w 1800225"/>
              <a:gd name="connsiteY174" fmla="*/ 1300060 h 1800225"/>
              <a:gd name="connsiteX175" fmla="*/ 296704 w 1800225"/>
              <a:gd name="connsiteY175" fmla="*/ 1301013 h 1800225"/>
              <a:gd name="connsiteX176" fmla="*/ 281464 w 1800225"/>
              <a:gd name="connsiteY176" fmla="*/ 1319110 h 1800225"/>
              <a:gd name="connsiteX177" fmla="*/ 300514 w 1800225"/>
              <a:gd name="connsiteY177" fmla="*/ 1349590 h 1800225"/>
              <a:gd name="connsiteX178" fmla="*/ 383381 w 1800225"/>
              <a:gd name="connsiteY178" fmla="*/ 1367688 h 1800225"/>
              <a:gd name="connsiteX179" fmla="*/ 337661 w 1800225"/>
              <a:gd name="connsiteY179" fmla="*/ 1411502 h 1800225"/>
              <a:gd name="connsiteX180" fmla="*/ 337661 w 1800225"/>
              <a:gd name="connsiteY180" fmla="*/ 1411502 h 1800225"/>
              <a:gd name="connsiteX181" fmla="*/ 275749 w 1800225"/>
              <a:gd name="connsiteY181" fmla="*/ 1398167 h 1800225"/>
              <a:gd name="connsiteX182" fmla="*/ 261461 w 1800225"/>
              <a:gd name="connsiteY182" fmla="*/ 1399120 h 1800225"/>
              <a:gd name="connsiteX183" fmla="*/ 246221 w 1800225"/>
              <a:gd name="connsiteY183" fmla="*/ 1417217 h 1800225"/>
              <a:gd name="connsiteX184" fmla="*/ 265271 w 1800225"/>
              <a:gd name="connsiteY184" fmla="*/ 1447697 h 1800225"/>
              <a:gd name="connsiteX185" fmla="*/ 293846 w 1800225"/>
              <a:gd name="connsiteY185" fmla="*/ 1454365 h 1800225"/>
              <a:gd name="connsiteX186" fmla="*/ 293846 w 1800225"/>
              <a:gd name="connsiteY186" fmla="*/ 1454365 h 1800225"/>
              <a:gd name="connsiteX187" fmla="*/ 257651 w 1800225"/>
              <a:gd name="connsiteY187" fmla="*/ 1488655 h 1800225"/>
              <a:gd name="connsiteX188" fmla="*/ 256699 w 1800225"/>
              <a:gd name="connsiteY188" fmla="*/ 1524850 h 1800225"/>
              <a:gd name="connsiteX189" fmla="*/ 291941 w 1800225"/>
              <a:gd name="connsiteY189" fmla="*/ 1525802 h 1800225"/>
              <a:gd name="connsiteX190" fmla="*/ 334804 w 1800225"/>
              <a:gd name="connsiteY190" fmla="*/ 1483892 h 1800225"/>
              <a:gd name="connsiteX191" fmla="*/ 334804 w 1800225"/>
              <a:gd name="connsiteY191" fmla="*/ 1483892 h 1800225"/>
              <a:gd name="connsiteX192" fmla="*/ 344329 w 1800225"/>
              <a:gd name="connsiteY192" fmla="*/ 1528660 h 1800225"/>
              <a:gd name="connsiteX193" fmla="*/ 374809 w 1800225"/>
              <a:gd name="connsiteY193" fmla="*/ 1547710 h 1800225"/>
              <a:gd name="connsiteX194" fmla="*/ 393859 w 1800225"/>
              <a:gd name="connsiteY194" fmla="*/ 1517230 h 1800225"/>
              <a:gd name="connsiteX195" fmla="*/ 377666 w 1800225"/>
              <a:gd name="connsiteY195" fmla="*/ 1441983 h 1800225"/>
              <a:gd name="connsiteX196" fmla="*/ 377666 w 1800225"/>
              <a:gd name="connsiteY196" fmla="*/ 1441983 h 1800225"/>
              <a:gd name="connsiteX197" fmla="*/ 423386 w 1800225"/>
              <a:gd name="connsiteY197" fmla="*/ 1398167 h 1800225"/>
              <a:gd name="connsiteX198" fmla="*/ 444341 w 1800225"/>
              <a:gd name="connsiteY198" fmla="*/ 1496275 h 1800225"/>
              <a:gd name="connsiteX199" fmla="*/ 474821 w 1800225"/>
              <a:gd name="connsiteY199" fmla="*/ 1515325 h 1800225"/>
              <a:gd name="connsiteX200" fmla="*/ 493871 w 1800225"/>
              <a:gd name="connsiteY200" fmla="*/ 1484845 h 1800225"/>
              <a:gd name="connsiteX201" fmla="*/ 466249 w 1800225"/>
              <a:gd name="connsiteY201" fmla="*/ 1356258 h 1800225"/>
              <a:gd name="connsiteX202" fmla="*/ 467201 w 1800225"/>
              <a:gd name="connsiteY202" fmla="*/ 1356258 h 1800225"/>
              <a:gd name="connsiteX203" fmla="*/ 511969 w 1800225"/>
              <a:gd name="connsiteY203" fmla="*/ 1313395 h 1800225"/>
              <a:gd name="connsiteX204" fmla="*/ 541496 w 1800225"/>
              <a:gd name="connsiteY204" fmla="*/ 1447697 h 1800225"/>
              <a:gd name="connsiteX205" fmla="*/ 571976 w 1800225"/>
              <a:gd name="connsiteY205" fmla="*/ 1466747 h 1800225"/>
              <a:gd name="connsiteX206" fmla="*/ 591026 w 1800225"/>
              <a:gd name="connsiteY206" fmla="*/ 1436267 h 1800225"/>
              <a:gd name="connsiteX207" fmla="*/ 554831 w 1800225"/>
              <a:gd name="connsiteY207" fmla="*/ 1270533 h 1800225"/>
              <a:gd name="connsiteX208" fmla="*/ 608171 w 1800225"/>
              <a:gd name="connsiteY208" fmla="*/ 1218145 h 1800225"/>
              <a:gd name="connsiteX209" fmla="*/ 651986 w 1800225"/>
              <a:gd name="connsiteY209" fmla="*/ 1429600 h 1800225"/>
              <a:gd name="connsiteX210" fmla="*/ 667226 w 1800225"/>
              <a:gd name="connsiteY210" fmla="*/ 1447697 h 1800225"/>
              <a:gd name="connsiteX211" fmla="*/ 691039 w 1800225"/>
              <a:gd name="connsiteY211" fmla="*/ 1445792 h 1800225"/>
              <a:gd name="connsiteX212" fmla="*/ 874871 w 1800225"/>
              <a:gd name="connsiteY212" fmla="*/ 1330540 h 1800225"/>
              <a:gd name="connsiteX213" fmla="*/ 874871 w 1800225"/>
              <a:gd name="connsiteY213" fmla="*/ 1405788 h 1800225"/>
              <a:gd name="connsiteX214" fmla="*/ 874871 w 1800225"/>
              <a:gd name="connsiteY214" fmla="*/ 1405788 h 1800225"/>
              <a:gd name="connsiteX215" fmla="*/ 731044 w 1800225"/>
              <a:gd name="connsiteY215" fmla="*/ 1497227 h 1800225"/>
              <a:gd name="connsiteX216" fmla="*/ 722471 w 1800225"/>
              <a:gd name="connsiteY216" fmla="*/ 1532470 h 1800225"/>
              <a:gd name="connsiteX217" fmla="*/ 757714 w 1800225"/>
              <a:gd name="connsiteY217" fmla="*/ 1541042 h 1800225"/>
              <a:gd name="connsiteX218" fmla="*/ 875824 w 1800225"/>
              <a:gd name="connsiteY218" fmla="*/ 1468652 h 1800225"/>
              <a:gd name="connsiteX219" fmla="*/ 875824 w 1800225"/>
              <a:gd name="connsiteY219" fmla="*/ 1468652 h 1800225"/>
              <a:gd name="connsiteX220" fmla="*/ 875824 w 1800225"/>
              <a:gd name="connsiteY220" fmla="*/ 1530565 h 1800225"/>
              <a:gd name="connsiteX221" fmla="*/ 875824 w 1800225"/>
              <a:gd name="connsiteY221" fmla="*/ 1530565 h 1800225"/>
              <a:gd name="connsiteX222" fmla="*/ 763429 w 1800225"/>
              <a:gd name="connsiteY222" fmla="*/ 1600097 h 1800225"/>
              <a:gd name="connsiteX223" fmla="*/ 754856 w 1800225"/>
              <a:gd name="connsiteY223" fmla="*/ 1635340 h 1800225"/>
              <a:gd name="connsiteX224" fmla="*/ 790099 w 1800225"/>
              <a:gd name="connsiteY224" fmla="*/ 1643913 h 1800225"/>
              <a:gd name="connsiteX225" fmla="*/ 875824 w 1800225"/>
              <a:gd name="connsiteY225" fmla="*/ 1590572 h 1800225"/>
              <a:gd name="connsiteX226" fmla="*/ 875824 w 1800225"/>
              <a:gd name="connsiteY226" fmla="*/ 1591525 h 1800225"/>
              <a:gd name="connsiteX227" fmla="*/ 875824 w 1800225"/>
              <a:gd name="connsiteY227" fmla="*/ 1654390 h 1800225"/>
              <a:gd name="connsiteX228" fmla="*/ 809149 w 1800225"/>
              <a:gd name="connsiteY228" fmla="*/ 1695347 h 1800225"/>
              <a:gd name="connsiteX229" fmla="*/ 800576 w 1800225"/>
              <a:gd name="connsiteY229" fmla="*/ 1730590 h 1800225"/>
              <a:gd name="connsiteX230" fmla="*/ 835819 w 1800225"/>
              <a:gd name="connsiteY230" fmla="*/ 1739163 h 1800225"/>
              <a:gd name="connsiteX231" fmla="*/ 875824 w 1800225"/>
              <a:gd name="connsiteY231" fmla="*/ 1714397 h 1800225"/>
              <a:gd name="connsiteX232" fmla="*/ 875824 w 1800225"/>
              <a:gd name="connsiteY232" fmla="*/ 1715350 h 1800225"/>
              <a:gd name="connsiteX233" fmla="*/ 875824 w 1800225"/>
              <a:gd name="connsiteY233" fmla="*/ 1774405 h 1800225"/>
              <a:gd name="connsiteX234" fmla="*/ 901541 w 1800225"/>
              <a:gd name="connsiteY234" fmla="*/ 1800122 h 1800225"/>
              <a:gd name="connsiteX235" fmla="*/ 926306 w 1800225"/>
              <a:gd name="connsiteY235" fmla="*/ 1774405 h 1800225"/>
              <a:gd name="connsiteX236" fmla="*/ 927259 w 1800225"/>
              <a:gd name="connsiteY236" fmla="*/ 1723922 h 1800225"/>
              <a:gd name="connsiteX237" fmla="*/ 927259 w 1800225"/>
              <a:gd name="connsiteY237" fmla="*/ 1723922 h 1800225"/>
              <a:gd name="connsiteX238" fmla="*/ 951071 w 1800225"/>
              <a:gd name="connsiteY238" fmla="*/ 1740115 h 1800225"/>
              <a:gd name="connsiteX239" fmla="*/ 986314 w 1800225"/>
              <a:gd name="connsiteY239" fmla="*/ 1733447 h 1800225"/>
              <a:gd name="connsiteX240" fmla="*/ 979646 w 1800225"/>
              <a:gd name="connsiteY240" fmla="*/ 1698205 h 1800225"/>
              <a:gd name="connsiteX241" fmla="*/ 926306 w 1800225"/>
              <a:gd name="connsiteY241" fmla="*/ 1662010 h 1800225"/>
              <a:gd name="connsiteX242" fmla="*/ 926306 w 1800225"/>
              <a:gd name="connsiteY242" fmla="*/ 1662010 h 1800225"/>
              <a:gd name="connsiteX243" fmla="*/ 926306 w 1800225"/>
              <a:gd name="connsiteY243" fmla="*/ 1600097 h 1800225"/>
              <a:gd name="connsiteX244" fmla="*/ 926306 w 1800225"/>
              <a:gd name="connsiteY244" fmla="*/ 1599145 h 1800225"/>
              <a:gd name="connsiteX245" fmla="*/ 926306 w 1800225"/>
              <a:gd name="connsiteY245" fmla="*/ 1599145 h 1800225"/>
              <a:gd name="connsiteX246" fmla="*/ 997744 w 1800225"/>
              <a:gd name="connsiteY246" fmla="*/ 1646770 h 1800225"/>
              <a:gd name="connsiteX247" fmla="*/ 1032986 w 1800225"/>
              <a:gd name="connsiteY247" fmla="*/ 1640102 h 1800225"/>
              <a:gd name="connsiteX248" fmla="*/ 1026319 w 1800225"/>
              <a:gd name="connsiteY248" fmla="*/ 1604860 h 1800225"/>
              <a:gd name="connsiteX249" fmla="*/ 927259 w 1800225"/>
              <a:gd name="connsiteY249" fmla="*/ 1538185 h 1800225"/>
              <a:gd name="connsiteX250" fmla="*/ 927259 w 1800225"/>
              <a:gd name="connsiteY250" fmla="*/ 1538185 h 1800225"/>
              <a:gd name="connsiteX251" fmla="*/ 928211 w 1800225"/>
              <a:gd name="connsiteY251" fmla="*/ 1463890 h 1800225"/>
              <a:gd name="connsiteX252" fmla="*/ 928211 w 1800225"/>
              <a:gd name="connsiteY252" fmla="*/ 1463890 h 1800225"/>
              <a:gd name="connsiteX253" fmla="*/ 1051084 w 1800225"/>
              <a:gd name="connsiteY253" fmla="*/ 1546758 h 1800225"/>
              <a:gd name="connsiteX254" fmla="*/ 1086326 w 1800225"/>
              <a:gd name="connsiteY254" fmla="*/ 1540090 h 1800225"/>
              <a:gd name="connsiteX255" fmla="*/ 1079659 w 1800225"/>
              <a:gd name="connsiteY255" fmla="*/ 1504847 h 1800225"/>
              <a:gd name="connsiteX256" fmla="*/ 927259 w 1800225"/>
              <a:gd name="connsiteY256" fmla="*/ 1402930 h 1800225"/>
              <a:gd name="connsiteX257" fmla="*/ 927259 w 1800225"/>
              <a:gd name="connsiteY257" fmla="*/ 1402930 h 1800225"/>
              <a:gd name="connsiteX258" fmla="*/ 927259 w 1800225"/>
              <a:gd name="connsiteY258" fmla="*/ 1323872 h 1800225"/>
              <a:gd name="connsiteX259" fmla="*/ 1097756 w 1800225"/>
              <a:gd name="connsiteY259" fmla="*/ 1443888 h 1800225"/>
              <a:gd name="connsiteX260" fmla="*/ 1136809 w 1800225"/>
              <a:gd name="connsiteY260" fmla="*/ 1427695 h 1800225"/>
              <a:gd name="connsiteX261" fmla="*/ 1176814 w 1800225"/>
              <a:gd name="connsiteY261" fmla="*/ 1222907 h 1800225"/>
              <a:gd name="connsiteX262" fmla="*/ 1231106 w 1800225"/>
              <a:gd name="connsiteY262" fmla="*/ 1279105 h 1800225"/>
              <a:gd name="connsiteX263" fmla="*/ 1231106 w 1800225"/>
              <a:gd name="connsiteY263" fmla="*/ 1279105 h 1800225"/>
              <a:gd name="connsiteX264" fmla="*/ 1192054 w 1800225"/>
              <a:gd name="connsiteY264" fmla="*/ 1458175 h 1800225"/>
              <a:gd name="connsiteX265" fmla="*/ 1211104 w 1800225"/>
              <a:gd name="connsiteY265" fmla="*/ 1487702 h 1800225"/>
              <a:gd name="connsiteX266" fmla="*/ 1241584 w 1800225"/>
              <a:gd name="connsiteY266" fmla="*/ 1468652 h 1800225"/>
              <a:gd name="connsiteX267" fmla="*/ 1273016 w 1800225"/>
              <a:gd name="connsiteY267" fmla="*/ 1323872 h 1800225"/>
              <a:gd name="connsiteX268" fmla="*/ 1273016 w 1800225"/>
              <a:gd name="connsiteY268" fmla="*/ 1323872 h 1800225"/>
              <a:gd name="connsiteX269" fmla="*/ 1325404 w 1800225"/>
              <a:gd name="connsiteY269" fmla="*/ 1377213 h 1800225"/>
              <a:gd name="connsiteX270" fmla="*/ 1325404 w 1800225"/>
              <a:gd name="connsiteY270" fmla="*/ 1377213 h 1800225"/>
              <a:gd name="connsiteX271" fmla="*/ 1300639 w 1800225"/>
              <a:gd name="connsiteY271" fmla="*/ 1494370 h 1800225"/>
              <a:gd name="connsiteX272" fmla="*/ 1319689 w 1800225"/>
              <a:gd name="connsiteY272" fmla="*/ 1524850 h 1800225"/>
              <a:gd name="connsiteX273" fmla="*/ 1350169 w 1800225"/>
              <a:gd name="connsiteY273" fmla="*/ 1505800 h 1800225"/>
              <a:gd name="connsiteX274" fmla="*/ 1368266 w 1800225"/>
              <a:gd name="connsiteY274" fmla="*/ 1421980 h 1800225"/>
              <a:gd name="connsiteX275" fmla="*/ 1368266 w 1800225"/>
              <a:gd name="connsiteY275" fmla="*/ 1421980 h 1800225"/>
              <a:gd name="connsiteX276" fmla="*/ 1368266 w 1800225"/>
              <a:gd name="connsiteY276" fmla="*/ 1422933 h 1800225"/>
              <a:gd name="connsiteX277" fmla="*/ 1411129 w 1800225"/>
              <a:gd name="connsiteY277" fmla="*/ 1467700 h 1800225"/>
              <a:gd name="connsiteX278" fmla="*/ 1411129 w 1800225"/>
              <a:gd name="connsiteY278" fmla="*/ 1467700 h 1800225"/>
              <a:gd name="connsiteX279" fmla="*/ 1397794 w 1800225"/>
              <a:gd name="connsiteY279" fmla="*/ 1530565 h 1800225"/>
              <a:gd name="connsiteX280" fmla="*/ 1416844 w 1800225"/>
              <a:gd name="connsiteY280" fmla="*/ 1561045 h 1800225"/>
              <a:gd name="connsiteX281" fmla="*/ 1447324 w 1800225"/>
              <a:gd name="connsiteY281" fmla="*/ 1541995 h 1800225"/>
              <a:gd name="connsiteX282" fmla="*/ 1453039 w 1800225"/>
              <a:gd name="connsiteY282" fmla="*/ 1513420 h 1800225"/>
              <a:gd name="connsiteX283" fmla="*/ 1453039 w 1800225"/>
              <a:gd name="connsiteY283" fmla="*/ 1513420 h 1800225"/>
              <a:gd name="connsiteX284" fmla="*/ 1488281 w 1800225"/>
              <a:gd name="connsiteY284" fmla="*/ 1549615 h 1800225"/>
              <a:gd name="connsiteX285" fmla="*/ 1523524 w 1800225"/>
              <a:gd name="connsiteY285" fmla="*/ 1550567 h 1800225"/>
              <a:gd name="connsiteX286" fmla="*/ 1524476 w 1800225"/>
              <a:gd name="connsiteY286" fmla="*/ 1514372 h 1800225"/>
              <a:gd name="connsiteX287" fmla="*/ 1483519 w 1800225"/>
              <a:gd name="connsiteY287" fmla="*/ 1472463 h 1800225"/>
              <a:gd name="connsiteX288" fmla="*/ 1482566 w 1800225"/>
              <a:gd name="connsiteY288" fmla="*/ 1471510 h 1800225"/>
              <a:gd name="connsiteX289" fmla="*/ 1528286 w 1800225"/>
              <a:gd name="connsiteY289" fmla="*/ 1461985 h 1800225"/>
              <a:gd name="connsiteX290" fmla="*/ 1547336 w 1800225"/>
              <a:gd name="connsiteY290" fmla="*/ 1431505 h 1800225"/>
              <a:gd name="connsiteX291" fmla="*/ 1516856 w 1800225"/>
              <a:gd name="connsiteY291" fmla="*/ 1412455 h 1800225"/>
              <a:gd name="connsiteX292" fmla="*/ 1440656 w 1800225"/>
              <a:gd name="connsiteY292" fmla="*/ 1428647 h 1800225"/>
              <a:gd name="connsiteX293" fmla="*/ 1397794 w 1800225"/>
              <a:gd name="connsiteY293" fmla="*/ 1379117 h 1800225"/>
              <a:gd name="connsiteX294" fmla="*/ 1397794 w 1800225"/>
              <a:gd name="connsiteY294" fmla="*/ 1379117 h 1800225"/>
              <a:gd name="connsiteX295" fmla="*/ 1495901 w 1800225"/>
              <a:gd name="connsiteY295" fmla="*/ 1358163 h 1800225"/>
              <a:gd name="connsiteX296" fmla="*/ 1514951 w 1800225"/>
              <a:gd name="connsiteY296" fmla="*/ 1327683 h 1800225"/>
              <a:gd name="connsiteX297" fmla="*/ 1484471 w 1800225"/>
              <a:gd name="connsiteY297" fmla="*/ 1308633 h 1800225"/>
              <a:gd name="connsiteX298" fmla="*/ 1355884 w 1800225"/>
              <a:gd name="connsiteY298" fmla="*/ 1336255 h 1800225"/>
              <a:gd name="connsiteX299" fmla="*/ 1355884 w 1800225"/>
              <a:gd name="connsiteY299" fmla="*/ 1336255 h 1800225"/>
              <a:gd name="connsiteX300" fmla="*/ 1313021 w 1800225"/>
              <a:gd name="connsiteY300" fmla="*/ 1291488 h 1800225"/>
              <a:gd name="connsiteX301" fmla="*/ 1313021 w 1800225"/>
              <a:gd name="connsiteY301" fmla="*/ 1291488 h 1800225"/>
              <a:gd name="connsiteX302" fmla="*/ 1448276 w 1800225"/>
              <a:gd name="connsiteY302" fmla="*/ 1261960 h 1800225"/>
              <a:gd name="connsiteX303" fmla="*/ 1467326 w 1800225"/>
              <a:gd name="connsiteY303" fmla="*/ 1231480 h 1800225"/>
              <a:gd name="connsiteX304" fmla="*/ 1436846 w 1800225"/>
              <a:gd name="connsiteY304" fmla="*/ 1212430 h 1800225"/>
              <a:gd name="connsiteX305" fmla="*/ 1271111 w 1800225"/>
              <a:gd name="connsiteY305" fmla="*/ 1248625 h 1800225"/>
              <a:gd name="connsiteX306" fmla="*/ 1271111 w 1800225"/>
              <a:gd name="connsiteY306" fmla="*/ 1248625 h 1800225"/>
              <a:gd name="connsiteX307" fmla="*/ 1218724 w 1800225"/>
              <a:gd name="connsiteY307" fmla="*/ 1194332 h 1800225"/>
              <a:gd name="connsiteX308" fmla="*/ 1431131 w 1800225"/>
              <a:gd name="connsiteY308" fmla="*/ 1150517 h 1800225"/>
              <a:gd name="connsiteX309" fmla="*/ 1449229 w 1800225"/>
              <a:gd name="connsiteY309" fmla="*/ 1135277 h 1800225"/>
              <a:gd name="connsiteX310" fmla="*/ 1447324 w 1800225"/>
              <a:gd name="connsiteY310" fmla="*/ 1112417 h 1800225"/>
              <a:gd name="connsiteX311" fmla="*/ 1332071 w 1800225"/>
              <a:gd name="connsiteY311" fmla="*/ 929537 h 1800225"/>
              <a:gd name="connsiteX312" fmla="*/ 1407319 w 1800225"/>
              <a:gd name="connsiteY312" fmla="*/ 929537 h 1800225"/>
              <a:gd name="connsiteX313" fmla="*/ 1495901 w 1800225"/>
              <a:gd name="connsiteY313" fmla="*/ 1073365 h 1800225"/>
              <a:gd name="connsiteX314" fmla="*/ 1531144 w 1800225"/>
              <a:gd name="connsiteY314" fmla="*/ 1081938 h 1800225"/>
              <a:gd name="connsiteX315" fmla="*/ 1539716 w 1800225"/>
              <a:gd name="connsiteY315" fmla="*/ 1046695 h 1800225"/>
              <a:gd name="connsiteX316" fmla="*/ 1467326 w 1800225"/>
              <a:gd name="connsiteY316" fmla="*/ 929537 h 1800225"/>
              <a:gd name="connsiteX317" fmla="*/ 1529239 w 1800225"/>
              <a:gd name="connsiteY317" fmla="*/ 929537 h 1800225"/>
              <a:gd name="connsiteX318" fmla="*/ 1530191 w 1800225"/>
              <a:gd name="connsiteY318" fmla="*/ 929537 h 1800225"/>
              <a:gd name="connsiteX319" fmla="*/ 1598771 w 1800225"/>
              <a:gd name="connsiteY319" fmla="*/ 1040980 h 1800225"/>
              <a:gd name="connsiteX320" fmla="*/ 1634014 w 1800225"/>
              <a:gd name="connsiteY320" fmla="*/ 1049552 h 1800225"/>
              <a:gd name="connsiteX321" fmla="*/ 1642586 w 1800225"/>
              <a:gd name="connsiteY321" fmla="*/ 1014310 h 1800225"/>
              <a:gd name="connsiteX322" fmla="*/ 1590199 w 1800225"/>
              <a:gd name="connsiteY322" fmla="*/ 928585 h 1800225"/>
              <a:gd name="connsiteX323" fmla="*/ 1653064 w 1800225"/>
              <a:gd name="connsiteY323" fmla="*/ 928585 h 1800225"/>
              <a:gd name="connsiteX324" fmla="*/ 1653064 w 1800225"/>
              <a:gd name="connsiteY324" fmla="*/ 928585 h 1800225"/>
              <a:gd name="connsiteX325" fmla="*/ 1694021 w 1800225"/>
              <a:gd name="connsiteY325" fmla="*/ 994307 h 1800225"/>
              <a:gd name="connsiteX326" fmla="*/ 1729264 w 1800225"/>
              <a:gd name="connsiteY326" fmla="*/ 1002880 h 1800225"/>
              <a:gd name="connsiteX327" fmla="*/ 1737836 w 1800225"/>
              <a:gd name="connsiteY327" fmla="*/ 967637 h 1800225"/>
              <a:gd name="connsiteX328" fmla="*/ 1714024 w 1800225"/>
              <a:gd name="connsiteY328" fmla="*/ 928585 h 1800225"/>
              <a:gd name="connsiteX329" fmla="*/ 1714024 w 1800225"/>
              <a:gd name="connsiteY329" fmla="*/ 928585 h 1800225"/>
              <a:gd name="connsiteX330" fmla="*/ 1774031 w 1800225"/>
              <a:gd name="connsiteY330" fmla="*/ 928585 h 1800225"/>
              <a:gd name="connsiteX331" fmla="*/ 1798796 w 1800225"/>
              <a:gd name="connsiteY331" fmla="*/ 902867 h 1800225"/>
              <a:gd name="connsiteX332" fmla="*/ 1773079 w 1800225"/>
              <a:gd name="connsiteY332" fmla="*/ 877150 h 1800225"/>
              <a:gd name="connsiteX333" fmla="*/ 1722596 w 1800225"/>
              <a:gd name="connsiteY333" fmla="*/ 878102 h 1800225"/>
              <a:gd name="connsiteX334" fmla="*/ 1722596 w 1800225"/>
              <a:gd name="connsiteY334" fmla="*/ 878102 h 1800225"/>
              <a:gd name="connsiteX335" fmla="*/ 1738789 w 1800225"/>
              <a:gd name="connsiteY335" fmla="*/ 853337 h 1800225"/>
              <a:gd name="connsiteX336" fmla="*/ 1732121 w 1800225"/>
              <a:gd name="connsiteY336" fmla="*/ 818095 h 1800225"/>
              <a:gd name="connsiteX337" fmla="*/ 1708309 w 1800225"/>
              <a:gd name="connsiteY337" fmla="*/ 815237 h 1800225"/>
              <a:gd name="connsiteX338" fmla="*/ 1696879 w 1800225"/>
              <a:gd name="connsiteY338" fmla="*/ 824762 h 1800225"/>
              <a:gd name="connsiteX339" fmla="*/ 1661636 w 1800225"/>
              <a:gd name="connsiteY339" fmla="*/ 877150 h 1800225"/>
              <a:gd name="connsiteX340" fmla="*/ 1661636 w 1800225"/>
              <a:gd name="connsiteY340" fmla="*/ 877150 h 1800225"/>
              <a:gd name="connsiteX341" fmla="*/ 1598771 w 1800225"/>
              <a:gd name="connsiteY341" fmla="*/ 877150 h 1800225"/>
              <a:gd name="connsiteX342" fmla="*/ 1646396 w 1800225"/>
              <a:gd name="connsiteY342" fmla="*/ 806665 h 1800225"/>
              <a:gd name="connsiteX343" fmla="*/ 1639729 w 1800225"/>
              <a:gd name="connsiteY343" fmla="*/ 771422 h 1800225"/>
              <a:gd name="connsiteX344" fmla="*/ 1615916 w 1800225"/>
              <a:gd name="connsiteY344" fmla="*/ 768565 h 1800225"/>
              <a:gd name="connsiteX345" fmla="*/ 1604486 w 1800225"/>
              <a:gd name="connsiteY345" fmla="*/ 778090 h 1800225"/>
              <a:gd name="connsiteX346" fmla="*/ 1537811 w 1800225"/>
              <a:gd name="connsiteY346" fmla="*/ 877150 h 1800225"/>
              <a:gd name="connsiteX347" fmla="*/ 1462564 w 1800225"/>
              <a:gd name="connsiteY347" fmla="*/ 877150 h 1800225"/>
              <a:gd name="connsiteX348" fmla="*/ 1462564 w 1800225"/>
              <a:gd name="connsiteY348" fmla="*/ 877150 h 1800225"/>
              <a:gd name="connsiteX349" fmla="*/ 1545431 w 1800225"/>
              <a:gd name="connsiteY349" fmla="*/ 754277 h 1800225"/>
              <a:gd name="connsiteX350" fmla="*/ 1538764 w 1800225"/>
              <a:gd name="connsiteY350" fmla="*/ 719035 h 1800225"/>
              <a:gd name="connsiteX351" fmla="*/ 1514951 w 1800225"/>
              <a:gd name="connsiteY351" fmla="*/ 716177 h 1800225"/>
              <a:gd name="connsiteX352" fmla="*/ 1503521 w 1800225"/>
              <a:gd name="connsiteY352" fmla="*/ 725702 h 1800225"/>
              <a:gd name="connsiteX353" fmla="*/ 1401604 w 1800225"/>
              <a:gd name="connsiteY353" fmla="*/ 878102 h 1800225"/>
              <a:gd name="connsiteX354" fmla="*/ 1322546 w 1800225"/>
              <a:gd name="connsiteY354" fmla="*/ 877150 h 1800225"/>
              <a:gd name="connsiteX355" fmla="*/ 1443514 w 1800225"/>
              <a:gd name="connsiteY355" fmla="*/ 706652 h 1800225"/>
              <a:gd name="connsiteX356" fmla="*/ 1445419 w 1800225"/>
              <a:gd name="connsiteY356" fmla="*/ 682840 h 1800225"/>
              <a:gd name="connsiteX357" fmla="*/ 1427321 w 1800225"/>
              <a:gd name="connsiteY357" fmla="*/ 667600 h 1800225"/>
              <a:gd name="connsiteX358" fmla="*/ 1221581 w 1800225"/>
              <a:gd name="connsiteY358" fmla="*/ 628547 h 1800225"/>
              <a:gd name="connsiteX359" fmla="*/ 1278731 w 1800225"/>
              <a:gd name="connsiteY359" fmla="*/ 573302 h 1800225"/>
              <a:gd name="connsiteX360" fmla="*/ 1456849 w 1800225"/>
              <a:gd name="connsiteY360" fmla="*/ 611402 h 1800225"/>
              <a:gd name="connsiteX361" fmla="*/ 1487329 w 1800225"/>
              <a:gd name="connsiteY361" fmla="*/ 592352 h 1800225"/>
              <a:gd name="connsiteX362" fmla="*/ 1468279 w 1800225"/>
              <a:gd name="connsiteY362" fmla="*/ 561872 h 1800225"/>
              <a:gd name="connsiteX363" fmla="*/ 1321594 w 1800225"/>
              <a:gd name="connsiteY363" fmla="*/ 532345 h 1800225"/>
              <a:gd name="connsiteX364" fmla="*/ 1374934 w 1800225"/>
              <a:gd name="connsiteY364" fmla="*/ 479957 h 1800225"/>
              <a:gd name="connsiteX365" fmla="*/ 1492091 w 1800225"/>
              <a:gd name="connsiteY365" fmla="*/ 504722 h 1800225"/>
              <a:gd name="connsiteX366" fmla="*/ 1522571 w 1800225"/>
              <a:gd name="connsiteY366" fmla="*/ 485672 h 1800225"/>
              <a:gd name="connsiteX367" fmla="*/ 1503521 w 1800225"/>
              <a:gd name="connsiteY367" fmla="*/ 455192 h 1800225"/>
              <a:gd name="connsiteX368" fmla="*/ 1420654 w 1800225"/>
              <a:gd name="connsiteY368" fmla="*/ 437095 h 1800225"/>
              <a:gd name="connsiteX369" fmla="*/ 1420654 w 1800225"/>
              <a:gd name="connsiteY369" fmla="*/ 437095 h 1800225"/>
              <a:gd name="connsiteX370" fmla="*/ 1466374 w 1800225"/>
              <a:gd name="connsiteY370" fmla="*/ 393280 h 1800225"/>
              <a:gd name="connsiteX371" fmla="*/ 1528286 w 1800225"/>
              <a:gd name="connsiteY371" fmla="*/ 406615 h 1800225"/>
              <a:gd name="connsiteX372" fmla="*/ 1558766 w 1800225"/>
              <a:gd name="connsiteY372" fmla="*/ 387565 h 1800225"/>
              <a:gd name="connsiteX373" fmla="*/ 1539716 w 1800225"/>
              <a:gd name="connsiteY373" fmla="*/ 357085 h 1800225"/>
              <a:gd name="connsiteX374" fmla="*/ 1510189 w 1800225"/>
              <a:gd name="connsiteY374" fmla="*/ 350417 h 1800225"/>
              <a:gd name="connsiteX375" fmla="*/ 1510189 w 1800225"/>
              <a:gd name="connsiteY375" fmla="*/ 350417 h 1800225"/>
              <a:gd name="connsiteX376" fmla="*/ 1546384 w 1800225"/>
              <a:gd name="connsiteY376" fmla="*/ 316127 h 1800225"/>
              <a:gd name="connsiteX377" fmla="*/ 1546384 w 1800225"/>
              <a:gd name="connsiteY377" fmla="*/ 280885 h 1800225"/>
              <a:gd name="connsiteX378" fmla="*/ 1257776 w 1800225"/>
              <a:gd name="connsiteY378" fmla="*/ 879055 h 1800225"/>
              <a:gd name="connsiteX379" fmla="*/ 1110139 w 1800225"/>
              <a:gd name="connsiteY379" fmla="*/ 880007 h 1800225"/>
              <a:gd name="connsiteX380" fmla="*/ 1109186 w 1800225"/>
              <a:gd name="connsiteY380" fmla="*/ 828572 h 1800225"/>
              <a:gd name="connsiteX381" fmla="*/ 1102519 w 1800225"/>
              <a:gd name="connsiteY381" fmla="*/ 811427 h 1800225"/>
              <a:gd name="connsiteX382" fmla="*/ 1068229 w 1800225"/>
              <a:gd name="connsiteY382" fmla="*/ 774280 h 1800225"/>
              <a:gd name="connsiteX383" fmla="*/ 1175861 w 1800225"/>
              <a:gd name="connsiteY383" fmla="*/ 671410 h 1800225"/>
              <a:gd name="connsiteX384" fmla="*/ 1376839 w 1800225"/>
              <a:gd name="connsiteY384" fmla="*/ 710462 h 1800225"/>
              <a:gd name="connsiteX385" fmla="*/ 1258729 w 1800225"/>
              <a:gd name="connsiteY385" fmla="*/ 877150 h 1800225"/>
              <a:gd name="connsiteX386" fmla="*/ 1257776 w 1800225"/>
              <a:gd name="connsiteY386" fmla="*/ 879055 h 1800225"/>
              <a:gd name="connsiteX387" fmla="*/ 1059656 w 1800225"/>
              <a:gd name="connsiteY387" fmla="*/ 879055 h 1800225"/>
              <a:gd name="connsiteX388" fmla="*/ 1060609 w 1800225"/>
              <a:gd name="connsiteY388" fmla="*/ 929537 h 1800225"/>
              <a:gd name="connsiteX389" fmla="*/ 1061561 w 1800225"/>
              <a:gd name="connsiteY389" fmla="*/ 969542 h 1800225"/>
              <a:gd name="connsiteX390" fmla="*/ 1032034 w 1800225"/>
              <a:gd name="connsiteY390" fmla="*/ 997165 h 1800225"/>
              <a:gd name="connsiteX391" fmla="*/ 994886 w 1800225"/>
              <a:gd name="connsiteY391" fmla="*/ 1031455 h 1800225"/>
              <a:gd name="connsiteX392" fmla="*/ 965359 w 1800225"/>
              <a:gd name="connsiteY392" fmla="*/ 1059077 h 1800225"/>
              <a:gd name="connsiteX393" fmla="*/ 925354 w 1800225"/>
              <a:gd name="connsiteY393" fmla="*/ 1060030 h 1800225"/>
              <a:gd name="connsiteX394" fmla="*/ 874871 w 1800225"/>
              <a:gd name="connsiteY394" fmla="*/ 1060982 h 1800225"/>
              <a:gd name="connsiteX395" fmla="*/ 834866 w 1800225"/>
              <a:gd name="connsiteY395" fmla="*/ 1061935 h 1800225"/>
              <a:gd name="connsiteX396" fmla="*/ 807244 w 1800225"/>
              <a:gd name="connsiteY396" fmla="*/ 1032407 h 1800225"/>
              <a:gd name="connsiteX397" fmla="*/ 772954 w 1800225"/>
              <a:gd name="connsiteY397" fmla="*/ 995260 h 1800225"/>
              <a:gd name="connsiteX398" fmla="*/ 745331 w 1800225"/>
              <a:gd name="connsiteY398" fmla="*/ 965732 h 1800225"/>
              <a:gd name="connsiteX399" fmla="*/ 744379 w 1800225"/>
              <a:gd name="connsiteY399" fmla="*/ 925727 h 1800225"/>
              <a:gd name="connsiteX400" fmla="*/ 743426 w 1800225"/>
              <a:gd name="connsiteY400" fmla="*/ 875245 h 1800225"/>
              <a:gd name="connsiteX401" fmla="*/ 742474 w 1800225"/>
              <a:gd name="connsiteY401" fmla="*/ 835240 h 1800225"/>
              <a:gd name="connsiteX402" fmla="*/ 772001 w 1800225"/>
              <a:gd name="connsiteY402" fmla="*/ 807617 h 1800225"/>
              <a:gd name="connsiteX403" fmla="*/ 809149 w 1800225"/>
              <a:gd name="connsiteY403" fmla="*/ 773327 h 1800225"/>
              <a:gd name="connsiteX404" fmla="*/ 838676 w 1800225"/>
              <a:gd name="connsiteY404" fmla="*/ 745705 h 1800225"/>
              <a:gd name="connsiteX405" fmla="*/ 878681 w 1800225"/>
              <a:gd name="connsiteY405" fmla="*/ 744752 h 1800225"/>
              <a:gd name="connsiteX406" fmla="*/ 929164 w 1800225"/>
              <a:gd name="connsiteY406" fmla="*/ 743800 h 1800225"/>
              <a:gd name="connsiteX407" fmla="*/ 969169 w 1800225"/>
              <a:gd name="connsiteY407" fmla="*/ 742847 h 1800225"/>
              <a:gd name="connsiteX408" fmla="*/ 996791 w 1800225"/>
              <a:gd name="connsiteY408" fmla="*/ 772375 h 1800225"/>
              <a:gd name="connsiteX409" fmla="*/ 1031081 w 1800225"/>
              <a:gd name="connsiteY409" fmla="*/ 809522 h 1800225"/>
              <a:gd name="connsiteX410" fmla="*/ 1057751 w 1800225"/>
              <a:gd name="connsiteY410" fmla="*/ 839050 h 1800225"/>
              <a:gd name="connsiteX411" fmla="*/ 1059656 w 1800225"/>
              <a:gd name="connsiteY411" fmla="*/ 879055 h 1800225"/>
              <a:gd name="connsiteX412" fmla="*/ 1178719 w 1800225"/>
              <a:gd name="connsiteY412" fmla="*/ 1150517 h 1800225"/>
              <a:gd name="connsiteX413" fmla="*/ 1066324 w 1800225"/>
              <a:gd name="connsiteY413" fmla="*/ 1033360 h 1800225"/>
              <a:gd name="connsiteX414" fmla="*/ 1103471 w 1800225"/>
              <a:gd name="connsiteY414" fmla="*/ 999070 h 1800225"/>
              <a:gd name="connsiteX415" fmla="*/ 1112044 w 1800225"/>
              <a:gd name="connsiteY415" fmla="*/ 980020 h 1800225"/>
              <a:gd name="connsiteX416" fmla="*/ 1111091 w 1800225"/>
              <a:gd name="connsiteY416" fmla="*/ 929537 h 1800225"/>
              <a:gd name="connsiteX417" fmla="*/ 1272064 w 1800225"/>
              <a:gd name="connsiteY417" fmla="*/ 928585 h 1800225"/>
              <a:gd name="connsiteX418" fmla="*/ 1384459 w 1800225"/>
              <a:gd name="connsiteY418" fmla="*/ 1107655 h 1800225"/>
              <a:gd name="connsiteX419" fmla="*/ 1178719 w 1800225"/>
              <a:gd name="connsiteY419" fmla="*/ 1150517 h 1800225"/>
              <a:gd name="connsiteX420" fmla="*/ 926306 w 1800225"/>
              <a:gd name="connsiteY420" fmla="*/ 1260055 h 1800225"/>
              <a:gd name="connsiteX421" fmla="*/ 925354 w 1800225"/>
              <a:gd name="connsiteY421" fmla="*/ 1111465 h 1800225"/>
              <a:gd name="connsiteX422" fmla="*/ 975836 w 1800225"/>
              <a:gd name="connsiteY422" fmla="*/ 1110513 h 1800225"/>
              <a:gd name="connsiteX423" fmla="*/ 992981 w 1800225"/>
              <a:gd name="connsiteY423" fmla="*/ 1103845 h 1800225"/>
              <a:gd name="connsiteX424" fmla="*/ 1030129 w 1800225"/>
              <a:gd name="connsiteY424" fmla="*/ 1069555 h 1800225"/>
              <a:gd name="connsiteX425" fmla="*/ 1132999 w 1800225"/>
              <a:gd name="connsiteY425" fmla="*/ 1177188 h 1800225"/>
              <a:gd name="connsiteX426" fmla="*/ 1093946 w 1800225"/>
              <a:gd name="connsiteY426" fmla="*/ 1378165 h 1800225"/>
              <a:gd name="connsiteX427" fmla="*/ 926306 w 1800225"/>
              <a:gd name="connsiteY427" fmla="*/ 1260055 h 1800225"/>
              <a:gd name="connsiteX428" fmla="*/ 652939 w 1800225"/>
              <a:gd name="connsiteY428" fmla="*/ 1179092 h 1800225"/>
              <a:gd name="connsiteX429" fmla="*/ 769144 w 1800225"/>
              <a:gd name="connsiteY429" fmla="*/ 1067650 h 1800225"/>
              <a:gd name="connsiteX430" fmla="*/ 803434 w 1800225"/>
              <a:gd name="connsiteY430" fmla="*/ 1104797 h 1800225"/>
              <a:gd name="connsiteX431" fmla="*/ 822484 w 1800225"/>
              <a:gd name="connsiteY431" fmla="*/ 1112417 h 1800225"/>
              <a:gd name="connsiteX432" fmla="*/ 872966 w 1800225"/>
              <a:gd name="connsiteY432" fmla="*/ 1111465 h 1800225"/>
              <a:gd name="connsiteX433" fmla="*/ 872966 w 1800225"/>
              <a:gd name="connsiteY433" fmla="*/ 1274342 h 1800225"/>
              <a:gd name="connsiteX434" fmla="*/ 694849 w 1800225"/>
              <a:gd name="connsiteY434" fmla="*/ 1386738 h 1800225"/>
              <a:gd name="connsiteX435" fmla="*/ 652939 w 1800225"/>
              <a:gd name="connsiteY435" fmla="*/ 1179092 h 1800225"/>
              <a:gd name="connsiteX436" fmla="*/ 545306 w 1800225"/>
              <a:gd name="connsiteY436" fmla="*/ 926680 h 1800225"/>
              <a:gd name="connsiteX437" fmla="*/ 693896 w 1800225"/>
              <a:gd name="connsiteY437" fmla="*/ 925727 h 1800225"/>
              <a:gd name="connsiteX438" fmla="*/ 694849 w 1800225"/>
              <a:gd name="connsiteY438" fmla="*/ 976210 h 1800225"/>
              <a:gd name="connsiteX439" fmla="*/ 701516 w 1800225"/>
              <a:gd name="connsiteY439" fmla="*/ 993355 h 1800225"/>
              <a:gd name="connsiteX440" fmla="*/ 735806 w 1800225"/>
              <a:gd name="connsiteY440" fmla="*/ 1030502 h 1800225"/>
              <a:gd name="connsiteX441" fmla="*/ 628174 w 1800225"/>
              <a:gd name="connsiteY441" fmla="*/ 1132420 h 1800225"/>
              <a:gd name="connsiteX442" fmla="*/ 627221 w 1800225"/>
              <a:gd name="connsiteY442" fmla="*/ 1131467 h 1800225"/>
              <a:gd name="connsiteX443" fmla="*/ 426244 w 1800225"/>
              <a:gd name="connsiteY443" fmla="*/ 1093367 h 1800225"/>
              <a:gd name="connsiteX444" fmla="*/ 545306 w 1800225"/>
              <a:gd name="connsiteY444" fmla="*/ 926680 h 1800225"/>
              <a:gd name="connsiteX445" fmla="*/ 626269 w 1800225"/>
              <a:gd name="connsiteY445" fmla="*/ 654265 h 1800225"/>
              <a:gd name="connsiteX446" fmla="*/ 737711 w 1800225"/>
              <a:gd name="connsiteY446" fmla="*/ 770470 h 1800225"/>
              <a:gd name="connsiteX447" fmla="*/ 700564 w 1800225"/>
              <a:gd name="connsiteY447" fmla="*/ 804760 h 1800225"/>
              <a:gd name="connsiteX448" fmla="*/ 691991 w 1800225"/>
              <a:gd name="connsiteY448" fmla="*/ 823810 h 1800225"/>
              <a:gd name="connsiteX449" fmla="*/ 692944 w 1800225"/>
              <a:gd name="connsiteY449" fmla="*/ 875245 h 1800225"/>
              <a:gd name="connsiteX450" fmla="*/ 531971 w 1800225"/>
              <a:gd name="connsiteY450" fmla="*/ 876197 h 1800225"/>
              <a:gd name="connsiteX451" fmla="*/ 418624 w 1800225"/>
              <a:gd name="connsiteY451" fmla="*/ 697127 h 1800225"/>
              <a:gd name="connsiteX452" fmla="*/ 626269 w 1800225"/>
              <a:gd name="connsiteY452" fmla="*/ 654265 h 1800225"/>
              <a:gd name="connsiteX453" fmla="*/ 877729 w 1800225"/>
              <a:gd name="connsiteY453" fmla="*/ 545680 h 1800225"/>
              <a:gd name="connsiteX454" fmla="*/ 877729 w 1800225"/>
              <a:gd name="connsiteY454" fmla="*/ 695222 h 1800225"/>
              <a:gd name="connsiteX455" fmla="*/ 827246 w 1800225"/>
              <a:gd name="connsiteY455" fmla="*/ 696175 h 1800225"/>
              <a:gd name="connsiteX456" fmla="*/ 817721 w 1800225"/>
              <a:gd name="connsiteY456" fmla="*/ 698080 h 1800225"/>
              <a:gd name="connsiteX457" fmla="*/ 810101 w 1800225"/>
              <a:gd name="connsiteY457" fmla="*/ 703795 h 1800225"/>
              <a:gd name="connsiteX458" fmla="*/ 773906 w 1800225"/>
              <a:gd name="connsiteY458" fmla="*/ 738085 h 1800225"/>
              <a:gd name="connsiteX459" fmla="*/ 671989 w 1800225"/>
              <a:gd name="connsiteY459" fmla="*/ 629500 h 1800225"/>
              <a:gd name="connsiteX460" fmla="*/ 711041 w 1800225"/>
              <a:gd name="connsiteY460" fmla="*/ 428522 h 1800225"/>
              <a:gd name="connsiteX461" fmla="*/ 877729 w 1800225"/>
              <a:gd name="connsiteY461" fmla="*/ 545680 h 1800225"/>
              <a:gd name="connsiteX462" fmla="*/ 1151096 w 1800225"/>
              <a:gd name="connsiteY462" fmla="*/ 626642 h 1800225"/>
              <a:gd name="connsiteX463" fmla="*/ 1034891 w 1800225"/>
              <a:gd name="connsiteY463" fmla="*/ 738085 h 1800225"/>
              <a:gd name="connsiteX464" fmla="*/ 999649 w 1800225"/>
              <a:gd name="connsiteY464" fmla="*/ 699985 h 1800225"/>
              <a:gd name="connsiteX465" fmla="*/ 980599 w 1800225"/>
              <a:gd name="connsiteY465" fmla="*/ 692365 h 1800225"/>
              <a:gd name="connsiteX466" fmla="*/ 929164 w 1800225"/>
              <a:gd name="connsiteY466" fmla="*/ 693317 h 1800225"/>
              <a:gd name="connsiteX467" fmla="*/ 928211 w 1800225"/>
              <a:gd name="connsiteY467" fmla="*/ 532345 h 1800225"/>
              <a:gd name="connsiteX468" fmla="*/ 1107281 w 1800225"/>
              <a:gd name="connsiteY468" fmla="*/ 419950 h 1800225"/>
              <a:gd name="connsiteX469" fmla="*/ 1151096 w 1800225"/>
              <a:gd name="connsiteY469" fmla="*/ 626642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1800225" h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flipH="1">
            <a:off x="3008917" y="4666564"/>
            <a:ext cx="1489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Portfolio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Designed</a:t>
            </a:r>
          </a:p>
        </p:txBody>
      </p:sp>
      <p:grpSp>
        <p:nvGrpSpPr>
          <p:cNvPr id="27" name="Group 26"/>
          <p:cNvGrpSpPr/>
          <p:nvPr/>
        </p:nvGrpSpPr>
        <p:grpSpPr>
          <a:xfrm rot="21480000">
            <a:off x="-123942" y="-224100"/>
            <a:ext cx="12383886" cy="683825"/>
            <a:chOff x="14968" y="-194663"/>
            <a:chExt cx="7223743" cy="1104900"/>
          </a:xfrm>
        </p:grpSpPr>
        <p:sp>
          <p:nvSpPr>
            <p:cNvPr id="39" name="Freeform: Shape 38"/>
            <p:cNvSpPr/>
            <p:nvPr/>
          </p:nvSpPr>
          <p:spPr>
            <a:xfrm rot="252661">
              <a:off x="14968" y="-105604"/>
              <a:ext cx="7191375" cy="923925"/>
            </a:xfrm>
            <a:custGeom>
              <a:avLst/>
              <a:gdLst>
                <a:gd name="connsiteX0" fmla="*/ 8280 w 7191375"/>
                <a:gd name="connsiteY0" fmla="*/ 617880 h 923925"/>
                <a:gd name="connsiteX1" fmla="*/ 7186320 w 7191375"/>
                <a:gd name="connsiteY1" fmla="*/ 828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1375" h="923925">
                  <a:moveTo>
                    <a:pt x="8280" y="617880"/>
                  </a:moveTo>
                  <a:cubicBezTo>
                    <a:pt x="2442870" y="1277010"/>
                    <a:pt x="5806148" y="761707"/>
                    <a:pt x="7186320" y="8280"/>
                  </a:cubicBezTo>
                </a:path>
              </a:pathLst>
            </a:custGeom>
            <a:noFill/>
            <a:ln w="1103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 rot="252661">
              <a:off x="47336" y="-194663"/>
              <a:ext cx="7191375" cy="1104900"/>
            </a:xfrm>
            <a:custGeom>
              <a:avLst/>
              <a:gdLst>
                <a:gd name="connsiteX0" fmla="*/ 8280 w 7191375"/>
                <a:gd name="connsiteY0" fmla="*/ 617880 h 1104900"/>
                <a:gd name="connsiteX1" fmla="*/ 319747 w 7191375"/>
                <a:gd name="connsiteY1" fmla="*/ 882675 h 1104900"/>
                <a:gd name="connsiteX2" fmla="*/ 1070317 w 7191375"/>
                <a:gd name="connsiteY2" fmla="*/ 771232 h 1104900"/>
                <a:gd name="connsiteX3" fmla="*/ 1466557 w 7191375"/>
                <a:gd name="connsiteY3" fmla="*/ 1029360 h 1104900"/>
                <a:gd name="connsiteX4" fmla="*/ 2091397 w 7191375"/>
                <a:gd name="connsiteY4" fmla="*/ 915060 h 1104900"/>
                <a:gd name="connsiteX5" fmla="*/ 2531452 w 7191375"/>
                <a:gd name="connsiteY5" fmla="*/ 1101750 h 1104900"/>
                <a:gd name="connsiteX6" fmla="*/ 3030562 w 7191375"/>
                <a:gd name="connsiteY6" fmla="*/ 905535 h 1104900"/>
                <a:gd name="connsiteX7" fmla="*/ 3503002 w 7191375"/>
                <a:gd name="connsiteY7" fmla="*/ 1049362 h 1104900"/>
                <a:gd name="connsiteX8" fmla="*/ 3856380 w 7191375"/>
                <a:gd name="connsiteY8" fmla="*/ 850290 h 1104900"/>
                <a:gd name="connsiteX9" fmla="*/ 4261192 w 7191375"/>
                <a:gd name="connsiteY9" fmla="*/ 963637 h 1104900"/>
                <a:gd name="connsiteX10" fmla="*/ 4693627 w 7191375"/>
                <a:gd name="connsiteY10" fmla="*/ 724560 h 1104900"/>
                <a:gd name="connsiteX11" fmla="*/ 5150827 w 7191375"/>
                <a:gd name="connsiteY11" fmla="*/ 833145 h 1104900"/>
                <a:gd name="connsiteX12" fmla="*/ 5509920 w 7191375"/>
                <a:gd name="connsiteY12" fmla="*/ 618832 h 1104900"/>
                <a:gd name="connsiteX13" fmla="*/ 6069990 w 7191375"/>
                <a:gd name="connsiteY13" fmla="*/ 560730 h 1104900"/>
                <a:gd name="connsiteX14" fmla="*/ 6506235 w 7191375"/>
                <a:gd name="connsiteY14" fmla="*/ 314985 h 1104900"/>
                <a:gd name="connsiteX15" fmla="*/ 6926288 w 7191375"/>
                <a:gd name="connsiteY15" fmla="*/ 307365 h 1104900"/>
                <a:gd name="connsiteX16" fmla="*/ 7187272 w 7191375"/>
                <a:gd name="connsiteY16" fmla="*/ 828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91375" h="1104900">
                  <a:moveTo>
                    <a:pt x="8280" y="617880"/>
                  </a:moveTo>
                  <a:cubicBezTo>
                    <a:pt x="182587" y="665505"/>
                    <a:pt x="136867" y="847432"/>
                    <a:pt x="319747" y="882675"/>
                  </a:cubicBezTo>
                  <a:cubicBezTo>
                    <a:pt x="529297" y="923632"/>
                    <a:pt x="852195" y="747420"/>
                    <a:pt x="1070317" y="771232"/>
                  </a:cubicBezTo>
                  <a:cubicBezTo>
                    <a:pt x="1231290" y="788377"/>
                    <a:pt x="1302727" y="1018882"/>
                    <a:pt x="1466557" y="1029360"/>
                  </a:cubicBezTo>
                  <a:cubicBezTo>
                    <a:pt x="1697062" y="1044600"/>
                    <a:pt x="1861845" y="916965"/>
                    <a:pt x="2091397" y="915060"/>
                  </a:cubicBezTo>
                  <a:cubicBezTo>
                    <a:pt x="2169502" y="914107"/>
                    <a:pt x="2454300" y="1103655"/>
                    <a:pt x="2531452" y="1101750"/>
                  </a:cubicBezTo>
                  <a:cubicBezTo>
                    <a:pt x="2683852" y="1097940"/>
                    <a:pt x="2882925" y="916012"/>
                    <a:pt x="3030562" y="905535"/>
                  </a:cubicBezTo>
                  <a:cubicBezTo>
                    <a:pt x="3154387" y="896962"/>
                    <a:pt x="3383940" y="1060792"/>
                    <a:pt x="3503002" y="1049362"/>
                  </a:cubicBezTo>
                  <a:cubicBezTo>
                    <a:pt x="3603967" y="1039837"/>
                    <a:pt x="3760177" y="862672"/>
                    <a:pt x="3856380" y="850290"/>
                  </a:cubicBezTo>
                  <a:cubicBezTo>
                    <a:pt x="3925912" y="840765"/>
                    <a:pt x="4193565" y="973162"/>
                    <a:pt x="4261192" y="963637"/>
                  </a:cubicBezTo>
                  <a:cubicBezTo>
                    <a:pt x="4363110" y="949350"/>
                    <a:pt x="4601235" y="741705"/>
                    <a:pt x="4693627" y="724560"/>
                  </a:cubicBezTo>
                  <a:cubicBezTo>
                    <a:pt x="4844122" y="695985"/>
                    <a:pt x="5023192" y="860767"/>
                    <a:pt x="5150827" y="833145"/>
                  </a:cubicBezTo>
                  <a:cubicBezTo>
                    <a:pt x="5254650" y="811237"/>
                    <a:pt x="5421338" y="662647"/>
                    <a:pt x="5509920" y="618832"/>
                  </a:cubicBezTo>
                  <a:cubicBezTo>
                    <a:pt x="5932830" y="409282"/>
                    <a:pt x="5923305" y="565492"/>
                    <a:pt x="6069990" y="560730"/>
                  </a:cubicBezTo>
                  <a:cubicBezTo>
                    <a:pt x="6238582" y="555015"/>
                    <a:pt x="6117615" y="496912"/>
                    <a:pt x="6506235" y="314985"/>
                  </a:cubicBezTo>
                  <a:cubicBezTo>
                    <a:pt x="6555765" y="292125"/>
                    <a:pt x="6836752" y="332130"/>
                    <a:pt x="6926288" y="307365"/>
                  </a:cubicBezTo>
                  <a:cubicBezTo>
                    <a:pt x="7036777" y="275932"/>
                    <a:pt x="7101547" y="30187"/>
                    <a:pt x="7187272" y="8280"/>
                  </a:cubicBezTo>
                </a:path>
              </a:pathLst>
            </a:custGeom>
            <a:noFill/>
            <a:ln w="1103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/>
          <p:cNvSpPr/>
          <p:nvPr/>
        </p:nvSpPr>
        <p:spPr>
          <a:xfrm rot="252661">
            <a:off x="-35294" y="-47026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56052" y="154380"/>
            <a:ext cx="209550" cy="267853"/>
            <a:chOff x="235971" y="436726"/>
            <a:chExt cx="209550" cy="267853"/>
          </a:xfrm>
        </p:grpSpPr>
        <p:sp>
          <p:nvSpPr>
            <p:cNvPr id="42" name="Freeform: Shape 41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38909" y="185038"/>
            <a:ext cx="257175" cy="290788"/>
            <a:chOff x="1331866" y="661939"/>
            <a:chExt cx="257175" cy="290788"/>
          </a:xfrm>
        </p:grpSpPr>
        <p:sp>
          <p:nvSpPr>
            <p:cNvPr id="52" name="Freeform: Shape 51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9525" y="26875"/>
            <a:ext cx="209550" cy="260323"/>
            <a:chOff x="-89909" y="129154"/>
            <a:chExt cx="209550" cy="260323"/>
          </a:xfrm>
        </p:grpSpPr>
        <p:sp>
          <p:nvSpPr>
            <p:cNvPr id="67" name="Freeform: Shape 66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1941" y="124898"/>
            <a:ext cx="276225" cy="313973"/>
            <a:chOff x="890249" y="356037"/>
            <a:chExt cx="276225" cy="313973"/>
          </a:xfrm>
        </p:grpSpPr>
        <p:sp>
          <p:nvSpPr>
            <p:cNvPr id="75" name="Freeform: Shape 74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348541" y="297335"/>
            <a:ext cx="209550" cy="267853"/>
            <a:chOff x="235971" y="436726"/>
            <a:chExt cx="209550" cy="267853"/>
          </a:xfrm>
        </p:grpSpPr>
        <p:sp>
          <p:nvSpPr>
            <p:cNvPr id="85" name="Freeform: Shape 84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396686" y="270622"/>
            <a:ext cx="257175" cy="290788"/>
            <a:chOff x="1331866" y="661939"/>
            <a:chExt cx="257175" cy="290788"/>
          </a:xfrm>
        </p:grpSpPr>
        <p:sp>
          <p:nvSpPr>
            <p:cNvPr id="88" name="Freeform: Shape 87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869135" y="163786"/>
            <a:ext cx="209550" cy="260323"/>
            <a:chOff x="-89909" y="129154"/>
            <a:chExt cx="209550" cy="260323"/>
          </a:xfrm>
        </p:grpSpPr>
        <p:sp>
          <p:nvSpPr>
            <p:cNvPr id="91" name="Freeform: Shape 90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816722" y="295139"/>
            <a:ext cx="276225" cy="313973"/>
            <a:chOff x="890249" y="356037"/>
            <a:chExt cx="276225" cy="313973"/>
          </a:xfrm>
        </p:grpSpPr>
        <p:sp>
          <p:nvSpPr>
            <p:cNvPr id="94" name="Freeform: Shape 93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297733" y="412755"/>
            <a:ext cx="209550" cy="267853"/>
            <a:chOff x="235971" y="436726"/>
            <a:chExt cx="209550" cy="267853"/>
          </a:xfrm>
        </p:grpSpPr>
        <p:sp>
          <p:nvSpPr>
            <p:cNvPr id="98" name="Freeform: Shape 97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157193" y="354854"/>
            <a:ext cx="257175" cy="290788"/>
            <a:chOff x="1331866" y="661939"/>
            <a:chExt cx="257175" cy="290788"/>
          </a:xfrm>
        </p:grpSpPr>
        <p:sp>
          <p:nvSpPr>
            <p:cNvPr id="101" name="Freeform: Shape 100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845033" y="338715"/>
            <a:ext cx="209550" cy="260323"/>
            <a:chOff x="-89909" y="129154"/>
            <a:chExt cx="209550" cy="260323"/>
          </a:xfrm>
        </p:grpSpPr>
        <p:sp>
          <p:nvSpPr>
            <p:cNvPr id="104" name="Freeform: Shape 103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703945" y="352957"/>
            <a:ext cx="276225" cy="313973"/>
            <a:chOff x="890249" y="356037"/>
            <a:chExt cx="276225" cy="313973"/>
          </a:xfrm>
        </p:grpSpPr>
        <p:sp>
          <p:nvSpPr>
            <p:cNvPr id="107" name="Freeform: Shape 106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072641" y="410172"/>
            <a:ext cx="209550" cy="267853"/>
            <a:chOff x="235971" y="436726"/>
            <a:chExt cx="209550" cy="267853"/>
          </a:xfrm>
        </p:grpSpPr>
        <p:sp>
          <p:nvSpPr>
            <p:cNvPr id="111" name="Freeform: Shape 110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 rot="20582652">
            <a:off x="6932101" y="437996"/>
            <a:ext cx="257175" cy="290788"/>
            <a:chOff x="1331866" y="661939"/>
            <a:chExt cx="257175" cy="290788"/>
          </a:xfrm>
        </p:grpSpPr>
        <p:sp>
          <p:nvSpPr>
            <p:cNvPr id="114" name="Freeform: Shape 113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619941" y="421857"/>
            <a:ext cx="209550" cy="260323"/>
            <a:chOff x="-89909" y="129154"/>
            <a:chExt cx="209550" cy="260323"/>
          </a:xfrm>
        </p:grpSpPr>
        <p:sp>
          <p:nvSpPr>
            <p:cNvPr id="117" name="Freeform: Shape 116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 rot="931141">
            <a:off x="6478853" y="388474"/>
            <a:ext cx="276225" cy="313973"/>
            <a:chOff x="890249" y="356037"/>
            <a:chExt cx="276225" cy="313973"/>
          </a:xfrm>
        </p:grpSpPr>
        <p:sp>
          <p:nvSpPr>
            <p:cNvPr id="120" name="Freeform: Shape 119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894398" y="319060"/>
            <a:ext cx="209550" cy="267853"/>
            <a:chOff x="235971" y="436726"/>
            <a:chExt cx="209550" cy="267853"/>
          </a:xfrm>
        </p:grpSpPr>
        <p:sp>
          <p:nvSpPr>
            <p:cNvPr id="124" name="Freeform: Shape 123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 rot="18857885">
            <a:off x="8743977" y="397806"/>
            <a:ext cx="257175" cy="290788"/>
            <a:chOff x="1331866" y="661939"/>
            <a:chExt cx="257175" cy="290788"/>
          </a:xfrm>
        </p:grpSpPr>
        <p:sp>
          <p:nvSpPr>
            <p:cNvPr id="127" name="Freeform: Shape 126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 rot="19419793">
            <a:off x="7431817" y="381667"/>
            <a:ext cx="209550" cy="260323"/>
            <a:chOff x="-89909" y="129154"/>
            <a:chExt cx="209550" cy="260323"/>
          </a:xfrm>
        </p:grpSpPr>
        <p:sp>
          <p:nvSpPr>
            <p:cNvPr id="130" name="Freeform: Shape 129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 rot="797122">
            <a:off x="8290729" y="367334"/>
            <a:ext cx="276225" cy="313973"/>
            <a:chOff x="890249" y="356037"/>
            <a:chExt cx="276225" cy="313973"/>
          </a:xfrm>
        </p:grpSpPr>
        <p:sp>
          <p:nvSpPr>
            <p:cNvPr id="133" name="Freeform: Shape 132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9696393" y="339317"/>
            <a:ext cx="209550" cy="267853"/>
            <a:chOff x="235971" y="436726"/>
            <a:chExt cx="209550" cy="267853"/>
          </a:xfrm>
        </p:grpSpPr>
        <p:sp>
          <p:nvSpPr>
            <p:cNvPr id="137" name="Freeform: Shape 136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 rot="19818517">
            <a:off x="10555853" y="281416"/>
            <a:ext cx="257175" cy="290788"/>
            <a:chOff x="1331866" y="661939"/>
            <a:chExt cx="257175" cy="290788"/>
          </a:xfrm>
        </p:grpSpPr>
        <p:sp>
          <p:nvSpPr>
            <p:cNvPr id="140" name="Freeform: Shape 139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rot="21026925">
            <a:off x="9243693" y="341477"/>
            <a:ext cx="209550" cy="260323"/>
            <a:chOff x="-89909" y="129154"/>
            <a:chExt cx="209550" cy="260323"/>
          </a:xfrm>
        </p:grpSpPr>
        <p:sp>
          <p:nvSpPr>
            <p:cNvPr id="143" name="Freeform: Shape 142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 rot="790319">
            <a:off x="10102605" y="279519"/>
            <a:ext cx="276225" cy="313973"/>
            <a:chOff x="890249" y="356037"/>
            <a:chExt cx="276225" cy="313973"/>
          </a:xfrm>
        </p:grpSpPr>
        <p:sp>
          <p:nvSpPr>
            <p:cNvPr id="146" name="Freeform: Shape 145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1508269" y="203877"/>
            <a:ext cx="209550" cy="267853"/>
            <a:chOff x="235971" y="436726"/>
            <a:chExt cx="209550" cy="267853"/>
          </a:xfrm>
        </p:grpSpPr>
        <p:sp>
          <p:nvSpPr>
            <p:cNvPr id="150" name="Freeform: Shape 149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1055569" y="225087"/>
            <a:ext cx="209550" cy="260323"/>
            <a:chOff x="-89909" y="129154"/>
            <a:chExt cx="209550" cy="260323"/>
          </a:xfrm>
        </p:grpSpPr>
        <p:sp>
          <p:nvSpPr>
            <p:cNvPr id="156" name="Freeform: Shape 155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1914481" y="144079"/>
            <a:ext cx="276225" cy="313973"/>
            <a:chOff x="890249" y="356037"/>
            <a:chExt cx="276225" cy="313973"/>
          </a:xfrm>
        </p:grpSpPr>
        <p:sp>
          <p:nvSpPr>
            <p:cNvPr id="159" name="Freeform: Shape 158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r="25011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392" y="3158951"/>
            <a:ext cx="3493364" cy="3600000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r="15250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448408" y="2641193"/>
            <a:ext cx="2258320" cy="225832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354" y="972561"/>
            <a:ext cx="10362908" cy="1859434"/>
            <a:chOff x="702271" y="1782341"/>
            <a:chExt cx="7920880" cy="1593684"/>
          </a:xfrm>
        </p:grpSpPr>
        <p:sp>
          <p:nvSpPr>
            <p:cNvPr id="3" name="Rectangle 2"/>
            <p:cNvSpPr/>
            <p:nvPr/>
          </p:nvSpPr>
          <p:spPr>
            <a:xfrm>
              <a:off x="702271" y="1782341"/>
              <a:ext cx="7920880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" name="Rectangle 19"/>
            <p:cNvSpPr/>
            <p:nvPr/>
          </p:nvSpPr>
          <p:spPr>
            <a:xfrm>
              <a:off x="2295902" y="1791849"/>
              <a:ext cx="6327249" cy="1584176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4">
                    <a:lumMod val="94000"/>
                    <a:lumOff val="6000"/>
                  </a:schemeClr>
                </a:gs>
                <a:gs pos="88000">
                  <a:schemeClr val="accent4">
                    <a:lumMod val="80000"/>
                    <a:lumOff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06163" y="4018978"/>
            <a:ext cx="10362908" cy="1895560"/>
            <a:chOff x="607367" y="4014588"/>
            <a:chExt cx="7920881" cy="1584177"/>
          </a:xfrm>
        </p:grpSpPr>
        <p:sp>
          <p:nvSpPr>
            <p:cNvPr id="6" name="Rectangle 5"/>
            <p:cNvSpPr/>
            <p:nvPr/>
          </p:nvSpPr>
          <p:spPr>
            <a:xfrm>
              <a:off x="607368" y="4014589"/>
              <a:ext cx="7920880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ectangle 19"/>
            <p:cNvSpPr/>
            <p:nvPr/>
          </p:nvSpPr>
          <p:spPr>
            <a:xfrm flipH="1">
              <a:off x="607367" y="4014588"/>
              <a:ext cx="5908848" cy="1584176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3">
                    <a:lumMod val="94000"/>
                    <a:lumOff val="6000"/>
                  </a:schemeClr>
                </a:gs>
                <a:gs pos="88000">
                  <a:schemeClr val="accent3">
                    <a:lumMod val="93000"/>
                    <a:lumOff val="7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30501" y="29341"/>
            <a:ext cx="1955124" cy="3062866"/>
            <a:chOff x="6984074" y="1165701"/>
            <a:chExt cx="1955124" cy="2839363"/>
          </a:xfrm>
        </p:grpSpPr>
        <p:sp>
          <p:nvSpPr>
            <p:cNvPr id="15" name="Flowchart: Data 6"/>
            <p:cNvSpPr/>
            <p:nvPr/>
          </p:nvSpPr>
          <p:spPr>
            <a:xfrm rot="10644513" flipH="1">
              <a:off x="6984074" y="3750340"/>
              <a:ext cx="955735" cy="185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-1" fmla="*/ 0 w 10000"/>
                <a:gd name="connsiteY0-2" fmla="*/ 12315 h 12315"/>
                <a:gd name="connsiteX1-3" fmla="*/ 2000 w 10000"/>
                <a:gd name="connsiteY1-4" fmla="*/ 0 h 12315"/>
                <a:gd name="connsiteX2-5" fmla="*/ 10000 w 10000"/>
                <a:gd name="connsiteY2-6" fmla="*/ 2315 h 12315"/>
                <a:gd name="connsiteX3-7" fmla="*/ 8000 w 10000"/>
                <a:gd name="connsiteY3-8" fmla="*/ 12315 h 12315"/>
                <a:gd name="connsiteX4-9" fmla="*/ 0 w 10000"/>
                <a:gd name="connsiteY4-10" fmla="*/ 12315 h 12315"/>
                <a:gd name="connsiteX0-11" fmla="*/ 0 w 10000"/>
                <a:gd name="connsiteY0-12" fmla="*/ 16614 h 16614"/>
                <a:gd name="connsiteX1-13" fmla="*/ 4728 w 10000"/>
                <a:gd name="connsiteY1-14" fmla="*/ 0 h 16614"/>
                <a:gd name="connsiteX2-15" fmla="*/ 10000 w 10000"/>
                <a:gd name="connsiteY2-16" fmla="*/ 6614 h 16614"/>
                <a:gd name="connsiteX3-17" fmla="*/ 8000 w 10000"/>
                <a:gd name="connsiteY3-18" fmla="*/ 16614 h 16614"/>
                <a:gd name="connsiteX4-19" fmla="*/ 0 w 10000"/>
                <a:gd name="connsiteY4-20" fmla="*/ 16614 h 16614"/>
                <a:gd name="connsiteX0-21" fmla="*/ 0 w 8016"/>
                <a:gd name="connsiteY0-22" fmla="*/ 5370 h 16614"/>
                <a:gd name="connsiteX1-23" fmla="*/ 2744 w 8016"/>
                <a:gd name="connsiteY1-24" fmla="*/ 0 h 16614"/>
                <a:gd name="connsiteX2-25" fmla="*/ 8016 w 8016"/>
                <a:gd name="connsiteY2-26" fmla="*/ 6614 h 16614"/>
                <a:gd name="connsiteX3-27" fmla="*/ 6016 w 8016"/>
                <a:gd name="connsiteY3-28" fmla="*/ 16614 h 16614"/>
                <a:gd name="connsiteX4-29" fmla="*/ 0 w 8016"/>
                <a:gd name="connsiteY4-30" fmla="*/ 5370 h 16614"/>
                <a:gd name="connsiteX0-31" fmla="*/ 0 w 9175"/>
                <a:gd name="connsiteY0-32" fmla="*/ 3431 h 10199"/>
                <a:gd name="connsiteX1-33" fmla="*/ 3423 w 9175"/>
                <a:gd name="connsiteY1-34" fmla="*/ 199 h 10199"/>
                <a:gd name="connsiteX2-35" fmla="*/ 9175 w 9175"/>
                <a:gd name="connsiteY2-36" fmla="*/ 0 h 10199"/>
                <a:gd name="connsiteX3-37" fmla="*/ 7505 w 9175"/>
                <a:gd name="connsiteY3-38" fmla="*/ 10199 h 10199"/>
                <a:gd name="connsiteX4-39" fmla="*/ 0 w 9175"/>
                <a:gd name="connsiteY4-40" fmla="*/ 3431 h 10199"/>
                <a:gd name="connsiteX0-41" fmla="*/ 0 w 10000"/>
                <a:gd name="connsiteY0-42" fmla="*/ 3364 h 3364"/>
                <a:gd name="connsiteX1-43" fmla="*/ 3731 w 10000"/>
                <a:gd name="connsiteY1-44" fmla="*/ 195 h 3364"/>
                <a:gd name="connsiteX2-45" fmla="*/ 10000 w 10000"/>
                <a:gd name="connsiteY2-46" fmla="*/ 0 h 3364"/>
                <a:gd name="connsiteX3-47" fmla="*/ 6831 w 10000"/>
                <a:gd name="connsiteY3-48" fmla="*/ 3169 h 3364"/>
                <a:gd name="connsiteX4-49" fmla="*/ 0 w 10000"/>
                <a:gd name="connsiteY4-50" fmla="*/ 3364 h 3364"/>
                <a:gd name="connsiteX0-51" fmla="*/ 0 w 10000"/>
                <a:gd name="connsiteY0-52" fmla="*/ 11741 h 11741"/>
                <a:gd name="connsiteX1-53" fmla="*/ 4068 w 10000"/>
                <a:gd name="connsiteY1-54" fmla="*/ 0 h 11741"/>
                <a:gd name="connsiteX2-55" fmla="*/ 10000 w 10000"/>
                <a:gd name="connsiteY2-56" fmla="*/ 1741 h 11741"/>
                <a:gd name="connsiteX3-57" fmla="*/ 6831 w 10000"/>
                <a:gd name="connsiteY3-58" fmla="*/ 11161 h 11741"/>
                <a:gd name="connsiteX4-59" fmla="*/ 0 w 10000"/>
                <a:gd name="connsiteY4-60" fmla="*/ 11741 h 11741"/>
                <a:gd name="connsiteX0-61" fmla="*/ 0 w 10000"/>
                <a:gd name="connsiteY0-62" fmla="*/ 10000 h 10000"/>
                <a:gd name="connsiteX1-63" fmla="*/ 4068 w 10000"/>
                <a:gd name="connsiteY1-64" fmla="*/ 580 h 10000"/>
                <a:gd name="connsiteX2-65" fmla="*/ 10000 w 10000"/>
                <a:gd name="connsiteY2-66" fmla="*/ 0 h 10000"/>
                <a:gd name="connsiteX3-67" fmla="*/ 6831 w 10000"/>
                <a:gd name="connsiteY3-68" fmla="*/ 9420 h 10000"/>
                <a:gd name="connsiteX4-69" fmla="*/ 0 w 10000"/>
                <a:gd name="connsiteY4-7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15"/>
            <p:cNvSpPr/>
            <p:nvPr/>
          </p:nvSpPr>
          <p:spPr>
            <a:xfrm rot="10680000">
              <a:off x="7500278" y="1928297"/>
              <a:ext cx="812183" cy="207676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7613781" y="1165701"/>
              <a:ext cx="1325417" cy="919257"/>
            </a:xfrm>
            <a:prstGeom prst="triangle">
              <a:avLst>
                <a:gd name="adj" fmla="val 5017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3"/>
          <p:cNvGrpSpPr/>
          <p:nvPr/>
        </p:nvGrpSpPr>
        <p:grpSpPr>
          <a:xfrm>
            <a:off x="970210" y="3714832"/>
            <a:ext cx="2053783" cy="3163264"/>
            <a:chOff x="896067" y="3694735"/>
            <a:chExt cx="2053783" cy="2811266"/>
          </a:xfrm>
        </p:grpSpPr>
        <p:sp>
          <p:nvSpPr>
            <p:cNvPr id="19" name="Flowchart: Data 6"/>
            <p:cNvSpPr/>
            <p:nvPr/>
          </p:nvSpPr>
          <p:spPr>
            <a:xfrm flipH="1">
              <a:off x="1994115" y="3796333"/>
              <a:ext cx="955735" cy="185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-1" fmla="*/ 0 w 10000"/>
                <a:gd name="connsiteY0-2" fmla="*/ 12315 h 12315"/>
                <a:gd name="connsiteX1-3" fmla="*/ 2000 w 10000"/>
                <a:gd name="connsiteY1-4" fmla="*/ 0 h 12315"/>
                <a:gd name="connsiteX2-5" fmla="*/ 10000 w 10000"/>
                <a:gd name="connsiteY2-6" fmla="*/ 2315 h 12315"/>
                <a:gd name="connsiteX3-7" fmla="*/ 8000 w 10000"/>
                <a:gd name="connsiteY3-8" fmla="*/ 12315 h 12315"/>
                <a:gd name="connsiteX4-9" fmla="*/ 0 w 10000"/>
                <a:gd name="connsiteY4-10" fmla="*/ 12315 h 12315"/>
                <a:gd name="connsiteX0-11" fmla="*/ 0 w 10000"/>
                <a:gd name="connsiteY0-12" fmla="*/ 16614 h 16614"/>
                <a:gd name="connsiteX1-13" fmla="*/ 4728 w 10000"/>
                <a:gd name="connsiteY1-14" fmla="*/ 0 h 16614"/>
                <a:gd name="connsiteX2-15" fmla="*/ 10000 w 10000"/>
                <a:gd name="connsiteY2-16" fmla="*/ 6614 h 16614"/>
                <a:gd name="connsiteX3-17" fmla="*/ 8000 w 10000"/>
                <a:gd name="connsiteY3-18" fmla="*/ 16614 h 16614"/>
                <a:gd name="connsiteX4-19" fmla="*/ 0 w 10000"/>
                <a:gd name="connsiteY4-20" fmla="*/ 16614 h 16614"/>
                <a:gd name="connsiteX0-21" fmla="*/ 0 w 8016"/>
                <a:gd name="connsiteY0-22" fmla="*/ 5370 h 16614"/>
                <a:gd name="connsiteX1-23" fmla="*/ 2744 w 8016"/>
                <a:gd name="connsiteY1-24" fmla="*/ 0 h 16614"/>
                <a:gd name="connsiteX2-25" fmla="*/ 8016 w 8016"/>
                <a:gd name="connsiteY2-26" fmla="*/ 6614 h 16614"/>
                <a:gd name="connsiteX3-27" fmla="*/ 6016 w 8016"/>
                <a:gd name="connsiteY3-28" fmla="*/ 16614 h 16614"/>
                <a:gd name="connsiteX4-29" fmla="*/ 0 w 8016"/>
                <a:gd name="connsiteY4-30" fmla="*/ 5370 h 16614"/>
                <a:gd name="connsiteX0-31" fmla="*/ 0 w 9175"/>
                <a:gd name="connsiteY0-32" fmla="*/ 3431 h 10199"/>
                <a:gd name="connsiteX1-33" fmla="*/ 3423 w 9175"/>
                <a:gd name="connsiteY1-34" fmla="*/ 199 h 10199"/>
                <a:gd name="connsiteX2-35" fmla="*/ 9175 w 9175"/>
                <a:gd name="connsiteY2-36" fmla="*/ 0 h 10199"/>
                <a:gd name="connsiteX3-37" fmla="*/ 7505 w 9175"/>
                <a:gd name="connsiteY3-38" fmla="*/ 10199 h 10199"/>
                <a:gd name="connsiteX4-39" fmla="*/ 0 w 9175"/>
                <a:gd name="connsiteY4-40" fmla="*/ 3431 h 10199"/>
                <a:gd name="connsiteX0-41" fmla="*/ 0 w 10000"/>
                <a:gd name="connsiteY0-42" fmla="*/ 3364 h 3364"/>
                <a:gd name="connsiteX1-43" fmla="*/ 3731 w 10000"/>
                <a:gd name="connsiteY1-44" fmla="*/ 195 h 3364"/>
                <a:gd name="connsiteX2-45" fmla="*/ 10000 w 10000"/>
                <a:gd name="connsiteY2-46" fmla="*/ 0 h 3364"/>
                <a:gd name="connsiteX3-47" fmla="*/ 6831 w 10000"/>
                <a:gd name="connsiteY3-48" fmla="*/ 3169 h 3364"/>
                <a:gd name="connsiteX4-49" fmla="*/ 0 w 10000"/>
                <a:gd name="connsiteY4-50" fmla="*/ 3364 h 3364"/>
                <a:gd name="connsiteX0-51" fmla="*/ 0 w 10000"/>
                <a:gd name="connsiteY0-52" fmla="*/ 11741 h 11741"/>
                <a:gd name="connsiteX1-53" fmla="*/ 4068 w 10000"/>
                <a:gd name="connsiteY1-54" fmla="*/ 0 h 11741"/>
                <a:gd name="connsiteX2-55" fmla="*/ 10000 w 10000"/>
                <a:gd name="connsiteY2-56" fmla="*/ 1741 h 11741"/>
                <a:gd name="connsiteX3-57" fmla="*/ 6831 w 10000"/>
                <a:gd name="connsiteY3-58" fmla="*/ 11161 h 11741"/>
                <a:gd name="connsiteX4-59" fmla="*/ 0 w 10000"/>
                <a:gd name="connsiteY4-60" fmla="*/ 11741 h 11741"/>
                <a:gd name="connsiteX0-61" fmla="*/ 0 w 10000"/>
                <a:gd name="connsiteY0-62" fmla="*/ 10000 h 10000"/>
                <a:gd name="connsiteX1-63" fmla="*/ 4068 w 10000"/>
                <a:gd name="connsiteY1-64" fmla="*/ 580 h 10000"/>
                <a:gd name="connsiteX2-65" fmla="*/ 10000 w 10000"/>
                <a:gd name="connsiteY2-66" fmla="*/ 0 h 10000"/>
                <a:gd name="connsiteX3-67" fmla="*/ 6831 w 10000"/>
                <a:gd name="connsiteY3-68" fmla="*/ 9420 h 10000"/>
                <a:gd name="connsiteX4-69" fmla="*/ 0 w 10000"/>
                <a:gd name="connsiteY4-7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63229" y="3694735"/>
              <a:ext cx="812183" cy="20767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896067" y="5586744"/>
              <a:ext cx="1325417" cy="919257"/>
            </a:xfrm>
            <a:prstGeom prst="triangle">
              <a:avLst>
                <a:gd name="adj" fmla="val 5017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90162" y="754708"/>
            <a:ext cx="1198583" cy="1368152"/>
            <a:chOff x="997153" y="1956941"/>
            <a:chExt cx="1198583" cy="1368152"/>
          </a:xfrm>
        </p:grpSpPr>
        <p:sp>
          <p:nvSpPr>
            <p:cNvPr id="23" name="Flowchart: Data 6"/>
            <p:cNvSpPr/>
            <p:nvPr/>
          </p:nvSpPr>
          <p:spPr>
            <a:xfrm flipH="1">
              <a:off x="1348383" y="2020536"/>
              <a:ext cx="847353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-1" fmla="*/ 0 w 10000"/>
                <a:gd name="connsiteY0-2" fmla="*/ 12315 h 12315"/>
                <a:gd name="connsiteX1-3" fmla="*/ 2000 w 10000"/>
                <a:gd name="connsiteY1-4" fmla="*/ 0 h 12315"/>
                <a:gd name="connsiteX2-5" fmla="*/ 10000 w 10000"/>
                <a:gd name="connsiteY2-6" fmla="*/ 2315 h 12315"/>
                <a:gd name="connsiteX3-7" fmla="*/ 8000 w 10000"/>
                <a:gd name="connsiteY3-8" fmla="*/ 12315 h 12315"/>
                <a:gd name="connsiteX4-9" fmla="*/ 0 w 10000"/>
                <a:gd name="connsiteY4-10" fmla="*/ 12315 h 12315"/>
                <a:gd name="connsiteX0-11" fmla="*/ 0 w 10000"/>
                <a:gd name="connsiteY0-12" fmla="*/ 16614 h 16614"/>
                <a:gd name="connsiteX1-13" fmla="*/ 4728 w 10000"/>
                <a:gd name="connsiteY1-14" fmla="*/ 0 h 16614"/>
                <a:gd name="connsiteX2-15" fmla="*/ 10000 w 10000"/>
                <a:gd name="connsiteY2-16" fmla="*/ 6614 h 16614"/>
                <a:gd name="connsiteX3-17" fmla="*/ 8000 w 10000"/>
                <a:gd name="connsiteY3-18" fmla="*/ 16614 h 16614"/>
                <a:gd name="connsiteX4-19" fmla="*/ 0 w 10000"/>
                <a:gd name="connsiteY4-20" fmla="*/ 16614 h 16614"/>
                <a:gd name="connsiteX0-21" fmla="*/ 0 w 8016"/>
                <a:gd name="connsiteY0-22" fmla="*/ 5370 h 16614"/>
                <a:gd name="connsiteX1-23" fmla="*/ 2744 w 8016"/>
                <a:gd name="connsiteY1-24" fmla="*/ 0 h 16614"/>
                <a:gd name="connsiteX2-25" fmla="*/ 8016 w 8016"/>
                <a:gd name="connsiteY2-26" fmla="*/ 6614 h 16614"/>
                <a:gd name="connsiteX3-27" fmla="*/ 6016 w 8016"/>
                <a:gd name="connsiteY3-28" fmla="*/ 16614 h 16614"/>
                <a:gd name="connsiteX4-29" fmla="*/ 0 w 8016"/>
                <a:gd name="connsiteY4-30" fmla="*/ 5370 h 16614"/>
                <a:gd name="connsiteX0-31" fmla="*/ 0 w 9175"/>
                <a:gd name="connsiteY0-32" fmla="*/ 3431 h 10199"/>
                <a:gd name="connsiteX1-33" fmla="*/ 3423 w 9175"/>
                <a:gd name="connsiteY1-34" fmla="*/ 199 h 10199"/>
                <a:gd name="connsiteX2-35" fmla="*/ 9175 w 9175"/>
                <a:gd name="connsiteY2-36" fmla="*/ 0 h 10199"/>
                <a:gd name="connsiteX3-37" fmla="*/ 7505 w 9175"/>
                <a:gd name="connsiteY3-38" fmla="*/ 10199 h 10199"/>
                <a:gd name="connsiteX4-39" fmla="*/ 0 w 9175"/>
                <a:gd name="connsiteY4-40" fmla="*/ 3431 h 10199"/>
                <a:gd name="connsiteX0-41" fmla="*/ 0 w 10000"/>
                <a:gd name="connsiteY0-42" fmla="*/ 3364 h 3364"/>
                <a:gd name="connsiteX1-43" fmla="*/ 3731 w 10000"/>
                <a:gd name="connsiteY1-44" fmla="*/ 195 h 3364"/>
                <a:gd name="connsiteX2-45" fmla="*/ 10000 w 10000"/>
                <a:gd name="connsiteY2-46" fmla="*/ 0 h 3364"/>
                <a:gd name="connsiteX3-47" fmla="*/ 6831 w 10000"/>
                <a:gd name="connsiteY3-48" fmla="*/ 3169 h 3364"/>
                <a:gd name="connsiteX4-49" fmla="*/ 0 w 10000"/>
                <a:gd name="connsiteY4-50" fmla="*/ 3364 h 3364"/>
                <a:gd name="connsiteX0-51" fmla="*/ 0 w 10000"/>
                <a:gd name="connsiteY0-52" fmla="*/ 11741 h 11741"/>
                <a:gd name="connsiteX1-53" fmla="*/ 4068 w 10000"/>
                <a:gd name="connsiteY1-54" fmla="*/ 0 h 11741"/>
                <a:gd name="connsiteX2-55" fmla="*/ 10000 w 10000"/>
                <a:gd name="connsiteY2-56" fmla="*/ 1741 h 11741"/>
                <a:gd name="connsiteX3-57" fmla="*/ 6831 w 10000"/>
                <a:gd name="connsiteY3-58" fmla="*/ 11161 h 11741"/>
                <a:gd name="connsiteX4-59" fmla="*/ 0 w 10000"/>
                <a:gd name="connsiteY4-60" fmla="*/ 11741 h 11741"/>
                <a:gd name="connsiteX0-61" fmla="*/ 0 w 10000"/>
                <a:gd name="connsiteY0-62" fmla="*/ 10000 h 10000"/>
                <a:gd name="connsiteX1-63" fmla="*/ 4068 w 10000"/>
                <a:gd name="connsiteY1-64" fmla="*/ 580 h 10000"/>
                <a:gd name="connsiteX2-65" fmla="*/ 10000 w 10000"/>
                <a:gd name="connsiteY2-66" fmla="*/ 0 h 10000"/>
                <a:gd name="connsiteX3-67" fmla="*/ 6831 w 10000"/>
                <a:gd name="connsiteY3-68" fmla="*/ 9420 h 10000"/>
                <a:gd name="connsiteX4-69" fmla="*/ 0 w 10000"/>
                <a:gd name="connsiteY4-7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97153" y="1956941"/>
              <a:ext cx="720080" cy="136815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8282426" y="4566803"/>
            <a:ext cx="1198583" cy="1603650"/>
            <a:chOff x="997153" y="1956941"/>
            <a:chExt cx="1198583" cy="1368152"/>
          </a:xfrm>
        </p:grpSpPr>
        <p:sp>
          <p:nvSpPr>
            <p:cNvPr id="26" name="Flowchart: Data 6"/>
            <p:cNvSpPr/>
            <p:nvPr/>
          </p:nvSpPr>
          <p:spPr>
            <a:xfrm flipH="1">
              <a:off x="1348383" y="2020536"/>
              <a:ext cx="847353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-1" fmla="*/ 0 w 10000"/>
                <a:gd name="connsiteY0-2" fmla="*/ 12315 h 12315"/>
                <a:gd name="connsiteX1-3" fmla="*/ 2000 w 10000"/>
                <a:gd name="connsiteY1-4" fmla="*/ 0 h 12315"/>
                <a:gd name="connsiteX2-5" fmla="*/ 10000 w 10000"/>
                <a:gd name="connsiteY2-6" fmla="*/ 2315 h 12315"/>
                <a:gd name="connsiteX3-7" fmla="*/ 8000 w 10000"/>
                <a:gd name="connsiteY3-8" fmla="*/ 12315 h 12315"/>
                <a:gd name="connsiteX4-9" fmla="*/ 0 w 10000"/>
                <a:gd name="connsiteY4-10" fmla="*/ 12315 h 12315"/>
                <a:gd name="connsiteX0-11" fmla="*/ 0 w 10000"/>
                <a:gd name="connsiteY0-12" fmla="*/ 16614 h 16614"/>
                <a:gd name="connsiteX1-13" fmla="*/ 4728 w 10000"/>
                <a:gd name="connsiteY1-14" fmla="*/ 0 h 16614"/>
                <a:gd name="connsiteX2-15" fmla="*/ 10000 w 10000"/>
                <a:gd name="connsiteY2-16" fmla="*/ 6614 h 16614"/>
                <a:gd name="connsiteX3-17" fmla="*/ 8000 w 10000"/>
                <a:gd name="connsiteY3-18" fmla="*/ 16614 h 16614"/>
                <a:gd name="connsiteX4-19" fmla="*/ 0 w 10000"/>
                <a:gd name="connsiteY4-20" fmla="*/ 16614 h 16614"/>
                <a:gd name="connsiteX0-21" fmla="*/ 0 w 8016"/>
                <a:gd name="connsiteY0-22" fmla="*/ 5370 h 16614"/>
                <a:gd name="connsiteX1-23" fmla="*/ 2744 w 8016"/>
                <a:gd name="connsiteY1-24" fmla="*/ 0 h 16614"/>
                <a:gd name="connsiteX2-25" fmla="*/ 8016 w 8016"/>
                <a:gd name="connsiteY2-26" fmla="*/ 6614 h 16614"/>
                <a:gd name="connsiteX3-27" fmla="*/ 6016 w 8016"/>
                <a:gd name="connsiteY3-28" fmla="*/ 16614 h 16614"/>
                <a:gd name="connsiteX4-29" fmla="*/ 0 w 8016"/>
                <a:gd name="connsiteY4-30" fmla="*/ 5370 h 16614"/>
                <a:gd name="connsiteX0-31" fmla="*/ 0 w 9175"/>
                <a:gd name="connsiteY0-32" fmla="*/ 3431 h 10199"/>
                <a:gd name="connsiteX1-33" fmla="*/ 3423 w 9175"/>
                <a:gd name="connsiteY1-34" fmla="*/ 199 h 10199"/>
                <a:gd name="connsiteX2-35" fmla="*/ 9175 w 9175"/>
                <a:gd name="connsiteY2-36" fmla="*/ 0 h 10199"/>
                <a:gd name="connsiteX3-37" fmla="*/ 7505 w 9175"/>
                <a:gd name="connsiteY3-38" fmla="*/ 10199 h 10199"/>
                <a:gd name="connsiteX4-39" fmla="*/ 0 w 9175"/>
                <a:gd name="connsiteY4-40" fmla="*/ 3431 h 10199"/>
                <a:gd name="connsiteX0-41" fmla="*/ 0 w 10000"/>
                <a:gd name="connsiteY0-42" fmla="*/ 3364 h 3364"/>
                <a:gd name="connsiteX1-43" fmla="*/ 3731 w 10000"/>
                <a:gd name="connsiteY1-44" fmla="*/ 195 h 3364"/>
                <a:gd name="connsiteX2-45" fmla="*/ 10000 w 10000"/>
                <a:gd name="connsiteY2-46" fmla="*/ 0 h 3364"/>
                <a:gd name="connsiteX3-47" fmla="*/ 6831 w 10000"/>
                <a:gd name="connsiteY3-48" fmla="*/ 3169 h 3364"/>
                <a:gd name="connsiteX4-49" fmla="*/ 0 w 10000"/>
                <a:gd name="connsiteY4-50" fmla="*/ 3364 h 3364"/>
                <a:gd name="connsiteX0-51" fmla="*/ 0 w 10000"/>
                <a:gd name="connsiteY0-52" fmla="*/ 11741 h 11741"/>
                <a:gd name="connsiteX1-53" fmla="*/ 4068 w 10000"/>
                <a:gd name="connsiteY1-54" fmla="*/ 0 h 11741"/>
                <a:gd name="connsiteX2-55" fmla="*/ 10000 w 10000"/>
                <a:gd name="connsiteY2-56" fmla="*/ 1741 h 11741"/>
                <a:gd name="connsiteX3-57" fmla="*/ 6831 w 10000"/>
                <a:gd name="connsiteY3-58" fmla="*/ 11161 h 11741"/>
                <a:gd name="connsiteX4-59" fmla="*/ 0 w 10000"/>
                <a:gd name="connsiteY4-60" fmla="*/ 11741 h 11741"/>
                <a:gd name="connsiteX0-61" fmla="*/ 0 w 10000"/>
                <a:gd name="connsiteY0-62" fmla="*/ 10000 h 10000"/>
                <a:gd name="connsiteX1-63" fmla="*/ 4068 w 10000"/>
                <a:gd name="connsiteY1-64" fmla="*/ 580 h 10000"/>
                <a:gd name="connsiteX2-65" fmla="*/ 10000 w 10000"/>
                <a:gd name="connsiteY2-66" fmla="*/ 0 h 10000"/>
                <a:gd name="connsiteX3-67" fmla="*/ 6831 w 10000"/>
                <a:gd name="connsiteY3-68" fmla="*/ 9420 h 10000"/>
                <a:gd name="connsiteX4-69" fmla="*/ 0 w 10000"/>
                <a:gd name="connsiteY4-7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7153" y="1956941"/>
              <a:ext cx="720080" cy="136815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4457" y="1241237"/>
            <a:ext cx="1587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ko-KR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749920" y="1160899"/>
            <a:ext cx="5785338" cy="15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endParaRPr lang="en-US" altLang="en-US" sz="28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535258" y="4256251"/>
            <a:ext cx="1587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ko-KR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829418" y="4360256"/>
            <a:ext cx="5785338" cy="128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en-US" b="1" dirty="0">
              <a:solidFill>
                <a:schemeClr val="accent1">
                  <a:lumMod val="20000"/>
                  <a:lumOff val="80000"/>
                </a:schemeClr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7"/>
          <p:cNvGrpSpPr/>
          <p:nvPr/>
        </p:nvGrpSpPr>
        <p:grpSpPr>
          <a:xfrm>
            <a:off x="8260852" y="1913139"/>
            <a:ext cx="3147577" cy="3163169"/>
            <a:chOff x="7678992" y="2033798"/>
            <a:chExt cx="3036931" cy="2626693"/>
          </a:xfrm>
        </p:grpSpPr>
        <p:sp>
          <p:nvSpPr>
            <p:cNvPr id="27" name="TextBox 30"/>
            <p:cNvSpPr txBox="1"/>
            <p:nvPr/>
          </p:nvSpPr>
          <p:spPr>
            <a:xfrm rot="16200000">
              <a:off x="8085696" y="1889859"/>
              <a:ext cx="2223524" cy="30369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SG" sz="5400" b="1" dirty="0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H</a:t>
              </a:r>
              <a:r>
                <a:rPr lang="vi-VN" sz="5400" b="1" dirty="0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ư</a:t>
              </a:r>
              <a:r>
                <a:rPr lang="en-SG" sz="5400" b="1" dirty="0" err="1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ớng</a:t>
              </a:r>
              <a:r>
                <a:rPr lang="en-SG" sz="5400" b="1" dirty="0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SG" sz="5400" b="1" dirty="0" err="1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dẫn</a:t>
              </a:r>
              <a:r>
                <a:rPr lang="en-SG" sz="5400" b="1" dirty="0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SG" sz="5400" b="1" dirty="0" err="1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tự</a:t>
              </a:r>
              <a:r>
                <a:rPr lang="en-SG" sz="5400" b="1" dirty="0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SG" sz="5400" b="1" dirty="0" err="1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học</a:t>
              </a:r>
              <a:endParaRPr lang="en-US" sz="5400" b="1" dirty="0">
                <a:solidFill>
                  <a:srgbClr val="7B6A63"/>
                </a:solidFill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矩形: 圆角 9"/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560" y="4574544"/>
            <a:ext cx="7330440" cy="1508755"/>
            <a:chOff x="553720" y="5644350"/>
            <a:chExt cx="7752080" cy="1180800"/>
          </a:xfrm>
        </p:grpSpPr>
        <p:sp>
          <p:nvSpPr>
            <p:cNvPr id="37" name="Rectangle: Rounded Corners 36"/>
            <p:cNvSpPr/>
            <p:nvPr/>
          </p:nvSpPr>
          <p:spPr>
            <a:xfrm>
              <a:off x="553720" y="5644350"/>
              <a:ext cx="7752080" cy="1180800"/>
            </a:xfrm>
            <a:prstGeom prst="roundRect">
              <a:avLst/>
            </a:prstGeom>
            <a:solidFill>
              <a:srgbClr val="C5F3D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263681"/>
                <a:satOff val="53299"/>
                <a:lumOff val="-17253"/>
                <a:alphaOff val="0"/>
              </a:schemeClr>
            </a:fillRef>
            <a:effectRef idx="0">
              <a:schemeClr val="accent2">
                <a:hueOff val="-10263681"/>
                <a:satOff val="53299"/>
                <a:lumOff val="-172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ectangle: Rounded Corners 4"/>
            <p:cNvSpPr txBox="1"/>
            <p:nvPr/>
          </p:nvSpPr>
          <p:spPr>
            <a:xfrm>
              <a:off x="611362" y="5701992"/>
              <a:ext cx="7636796" cy="10655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3010" tIns="0" rIns="293010" bIns="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i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SG" sz="4000" i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SG" sz="4000" i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i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SG" sz="4000" i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i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SG" sz="4000" i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i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SG" sz="4000" i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i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SG" sz="4000" i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i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SG" sz="4000" i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SG" sz="4000" i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SG" sz="4000" i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i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SG" sz="4000" i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i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lang="en-SG" sz="4000" i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)”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6559" y="786737"/>
            <a:ext cx="7330441" cy="1508755"/>
            <a:chOff x="416559" y="786737"/>
            <a:chExt cx="7330441" cy="1508755"/>
          </a:xfrm>
        </p:grpSpPr>
        <p:grpSp>
          <p:nvGrpSpPr>
            <p:cNvPr id="30" name="Group 29"/>
            <p:cNvGrpSpPr/>
            <p:nvPr/>
          </p:nvGrpSpPr>
          <p:grpSpPr>
            <a:xfrm>
              <a:off x="416560" y="786737"/>
              <a:ext cx="7330440" cy="1508755"/>
              <a:chOff x="553720" y="2015550"/>
              <a:chExt cx="7752080" cy="1180800"/>
            </a:xfrm>
          </p:grpSpPr>
          <p:sp>
            <p:nvSpPr>
              <p:cNvPr id="31" name="Rectangle: Rounded Corners 30"/>
              <p:cNvSpPr/>
              <p:nvPr/>
            </p:nvSpPr>
            <p:spPr>
              <a:xfrm>
                <a:off x="553720" y="2015550"/>
                <a:ext cx="7752080" cy="118080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ctangle: Rounded Corners 4"/>
              <p:cNvSpPr txBox="1"/>
              <p:nvPr/>
            </p:nvSpPr>
            <p:spPr>
              <a:xfrm>
                <a:off x="611362" y="2073192"/>
                <a:ext cx="7636796" cy="10655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93010" tIns="0" rIns="293010" bIns="0" numCol="1" spcCol="1270" anchor="ctr" anchorCtr="0">
                <a:noAutofit/>
              </a:bodyPr>
              <a:lstStyle/>
              <a:p>
                <a:pPr marL="0" lvl="0" indent="0" algn="l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SG" sz="40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Rectangle: Rounded Corners 4"/>
            <p:cNvSpPr txBox="1"/>
            <p:nvPr/>
          </p:nvSpPr>
          <p:spPr>
            <a:xfrm>
              <a:off x="416559" y="884514"/>
              <a:ext cx="7221426" cy="1361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3010" tIns="0" rIns="293010" bIns="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</a:t>
              </a:r>
              <a:r>
                <a:rPr lang="vi-VN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</a:t>
              </a:r>
              <a:r>
                <a:rPr lang="vi-VN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duy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SG" sz="4000" kern="12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SG" sz="4000" i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6560" y="2767456"/>
            <a:ext cx="7330440" cy="1508755"/>
            <a:chOff x="416560" y="2767456"/>
            <a:chExt cx="7330440" cy="1508755"/>
          </a:xfrm>
        </p:grpSpPr>
        <p:grpSp>
          <p:nvGrpSpPr>
            <p:cNvPr id="33" name="Group 32"/>
            <p:cNvGrpSpPr/>
            <p:nvPr/>
          </p:nvGrpSpPr>
          <p:grpSpPr>
            <a:xfrm>
              <a:off x="416560" y="2767456"/>
              <a:ext cx="7330440" cy="1508755"/>
              <a:chOff x="553720" y="3829950"/>
              <a:chExt cx="7752080" cy="1180800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34" name="Rectangle: Rounded Corners 33"/>
              <p:cNvSpPr/>
              <p:nvPr/>
            </p:nvSpPr>
            <p:spPr>
              <a:xfrm>
                <a:off x="553720" y="3829950"/>
                <a:ext cx="7752080" cy="118080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5131841"/>
                  <a:satOff val="26649"/>
                  <a:lumOff val="-8625"/>
                  <a:alphaOff val="0"/>
                </a:schemeClr>
              </a:fillRef>
              <a:effectRef idx="0">
                <a:schemeClr val="accent2">
                  <a:hueOff val="-5131841"/>
                  <a:satOff val="26649"/>
                  <a:lumOff val="-862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: Rounded Corners 4"/>
              <p:cNvSpPr txBox="1"/>
              <p:nvPr/>
            </p:nvSpPr>
            <p:spPr>
              <a:xfrm>
                <a:off x="611362" y="3887592"/>
                <a:ext cx="7636796" cy="106551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93010" tIns="0" rIns="293010" bIns="0" numCol="1" spcCol="1270" anchor="ctr" anchorCtr="0">
                <a:noAutofit/>
              </a:bodyPr>
              <a:lstStyle/>
              <a:p>
                <a:pPr marL="0" lvl="0" indent="0" algn="l" defTabSz="1778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SG" sz="40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Rectangle: Rounded Corners 4"/>
            <p:cNvSpPr txBox="1"/>
            <p:nvPr/>
          </p:nvSpPr>
          <p:spPr>
            <a:xfrm>
              <a:off x="471066" y="2841107"/>
              <a:ext cx="7221426" cy="13614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3010" tIns="0" rIns="293010" bIns="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Viễn</a:t>
              </a:r>
              <a:r>
                <a:rPr lang="en-SG" sz="40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4000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endParaRPr lang="en-SG" sz="40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6609199" y="801895"/>
            <a:ext cx="5110105" cy="5037519"/>
          </a:xfrm>
          <a:prstGeom prst="ellipse">
            <a:avLst/>
          </a:prstGeom>
          <a:noFill/>
          <a:ln w="34925" cap="rnd">
            <a:solidFill>
              <a:srgbClr val="7B6A63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07469" y="2133600"/>
            <a:ext cx="5511919" cy="983226"/>
            <a:chOff x="245806" y="1661651"/>
            <a:chExt cx="5511919" cy="983226"/>
          </a:xfrm>
        </p:grpSpPr>
        <p:sp>
          <p:nvSpPr>
            <p:cNvPr id="8" name="矩形 7"/>
            <p:cNvSpPr/>
            <p:nvPr/>
          </p:nvSpPr>
          <p:spPr>
            <a:xfrm>
              <a:off x="245806" y="1661651"/>
              <a:ext cx="5511919" cy="983226"/>
            </a:xfrm>
            <a:prstGeom prst="rect">
              <a:avLst/>
            </a:prstGeom>
            <a:solidFill>
              <a:srgbClr val="7B6A63"/>
            </a:solidFill>
            <a:ln>
              <a:solidFill>
                <a:srgbClr val="7B6A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56274" y="1768543"/>
              <a:ext cx="530145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SG" altLang="zh-CN" sz="4400" b="1" spc="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Tạm</a:t>
              </a:r>
              <a:r>
                <a:rPr lang="en-SG" altLang="zh-CN" sz="4400" b="1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400" b="1" spc="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biệt</a:t>
              </a:r>
              <a:r>
                <a:rPr lang="en-SG" altLang="zh-CN" sz="4400" b="1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400" b="1" spc="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các</a:t>
              </a:r>
              <a:r>
                <a:rPr lang="en-SG" altLang="zh-CN" sz="4400" b="1" spc="600" dirty="0">
                  <a:solidFill>
                    <a:schemeClr val="bg1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400" b="1" spc="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em</a:t>
              </a:r>
              <a:endParaRPr lang="zh-CN" altLang="en-US" sz="44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5828" y="3535556"/>
            <a:ext cx="5023108" cy="1231854"/>
            <a:chOff x="3887072" y="1494933"/>
            <a:chExt cx="5023108" cy="1231854"/>
          </a:xfrm>
        </p:grpSpPr>
        <p:sp>
          <p:nvSpPr>
            <p:cNvPr id="15" name="文本框 14"/>
            <p:cNvSpPr txBox="1"/>
            <p:nvPr/>
          </p:nvSpPr>
          <p:spPr>
            <a:xfrm>
              <a:off x="5027644" y="1494933"/>
              <a:ext cx="3882536" cy="76944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SG" altLang="zh-CN" sz="4400" b="1" dirty="0" err="1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Hẹn</a:t>
              </a:r>
              <a:r>
                <a:rPr lang="en-SG" altLang="zh-CN" sz="4400" b="1" dirty="0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gặp</a:t>
              </a:r>
              <a:r>
                <a:rPr lang="en-SG" altLang="zh-CN" sz="4400" b="1" dirty="0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 smtClean="0">
                  <a:solidFill>
                    <a:srgbClr val="7B6A63"/>
                  </a:solidFill>
                  <a:latin typeface="Times New Roman" panose="02020603050405020304" pitchFamily="18" charset="0"/>
                  <a:ea typeface="字魂52号-阿开漫画体" panose="00000500000000000000" pitchFamily="2" charset="-122"/>
                  <a:cs typeface="Times New Roman" panose="02020603050405020304" pitchFamily="18" charset="0"/>
                </a:rPr>
                <a:t>lại</a:t>
              </a:r>
              <a:endParaRPr lang="zh-CN" altLang="en-US" sz="4400" b="1" dirty="0">
                <a:solidFill>
                  <a:srgbClr val="7B6A63"/>
                </a:solidFill>
                <a:latin typeface="Times New Roman" panose="02020603050405020304" pitchFamily="18" charset="0"/>
                <a:ea typeface="字魂52号-阿开漫画体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9" t="51919" r="-916" b="8744"/>
            <a:stretch>
              <a:fillRect/>
            </a:stretch>
          </p:blipFill>
          <p:spPr>
            <a:xfrm>
              <a:off x="3887072" y="1551277"/>
              <a:ext cx="799613" cy="1175510"/>
            </a:xfrm>
            <a:prstGeom prst="rect">
              <a:avLst/>
            </a:prstGeom>
          </p:spPr>
        </p:pic>
      </p:grpSp>
      <p:pic>
        <p:nvPicPr>
          <p:cNvPr id="16" name="Picture 2" descr="Káº¿t quáº£ hÃ¬nh áº£nh cho bÃ¡c há»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26" y="995084"/>
            <a:ext cx="5288238" cy="50375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51919" r="-916" b="8744"/>
          <a:stretch>
            <a:fillRect/>
          </a:stretch>
        </p:blipFill>
        <p:spPr>
          <a:xfrm>
            <a:off x="8668520" y="4149213"/>
            <a:ext cx="1625129" cy="2389100"/>
          </a:xfrm>
          <a:prstGeom prst="rect">
            <a:avLst/>
          </a:prstGeom>
        </p:spPr>
      </p:pic>
      <p:pic>
        <p:nvPicPr>
          <p:cNvPr id="18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3" b="60663"/>
          <a:stretch>
            <a:fillRect/>
          </a:stretch>
        </p:blipFill>
        <p:spPr>
          <a:xfrm>
            <a:off x="9884010" y="4149213"/>
            <a:ext cx="1625129" cy="2389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anose="020B0604020202020204" pitchFamily="34" charset="0"/>
            </a:endParaRPr>
          </a:p>
        </p:txBody>
      </p:sp>
      <p:sp>
        <p:nvSpPr>
          <p:cNvPr id="10" name="Freeform 4"/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-1" fmla="*/ 1632858 w 1632858"/>
              <a:gd name="connsiteY0-2" fmla="*/ 0 h 957943"/>
              <a:gd name="connsiteX1-3" fmla="*/ 0 w 1632858"/>
              <a:gd name="connsiteY1-4" fmla="*/ 957943 h 957943"/>
              <a:gd name="connsiteX2-5" fmla="*/ 1621972 w 1632858"/>
              <a:gd name="connsiteY2-6" fmla="*/ 881743 h 957943"/>
              <a:gd name="connsiteX3-7" fmla="*/ 1632858 w 1632858"/>
              <a:gd name="connsiteY3-8" fmla="*/ 0 h 957943"/>
              <a:gd name="connsiteX0-9" fmla="*/ 1632858 w 1654629"/>
              <a:gd name="connsiteY0-10" fmla="*/ 0 h 957943"/>
              <a:gd name="connsiteX1-11" fmla="*/ 0 w 1654629"/>
              <a:gd name="connsiteY1-12" fmla="*/ 957943 h 957943"/>
              <a:gd name="connsiteX2-13" fmla="*/ 1654629 w 1654629"/>
              <a:gd name="connsiteY2-14" fmla="*/ 903515 h 957943"/>
              <a:gd name="connsiteX3-15" fmla="*/ 1632858 w 1654629"/>
              <a:gd name="connsiteY3-16" fmla="*/ 0 h 957943"/>
              <a:gd name="connsiteX0-17" fmla="*/ 1643743 w 1654629"/>
              <a:gd name="connsiteY0-18" fmla="*/ 0 h 979714"/>
              <a:gd name="connsiteX1-19" fmla="*/ 0 w 1654629"/>
              <a:gd name="connsiteY1-20" fmla="*/ 979714 h 979714"/>
              <a:gd name="connsiteX2-21" fmla="*/ 1654629 w 1654629"/>
              <a:gd name="connsiteY2-22" fmla="*/ 925286 h 979714"/>
              <a:gd name="connsiteX3-23" fmla="*/ 1643743 w 1654629"/>
              <a:gd name="connsiteY3-24" fmla="*/ 0 h 979714"/>
              <a:gd name="connsiteX0-25" fmla="*/ 1630212 w 1654629"/>
              <a:gd name="connsiteY0-26" fmla="*/ 0 h 947057"/>
              <a:gd name="connsiteX1-27" fmla="*/ 0 w 1654629"/>
              <a:gd name="connsiteY1-28" fmla="*/ 947057 h 947057"/>
              <a:gd name="connsiteX2-29" fmla="*/ 1654629 w 1654629"/>
              <a:gd name="connsiteY2-30" fmla="*/ 892629 h 947057"/>
              <a:gd name="connsiteX3-31" fmla="*/ 1630212 w 1654629"/>
              <a:gd name="connsiteY3-32" fmla="*/ 0 h 947057"/>
              <a:gd name="connsiteX0-33" fmla="*/ 1657273 w 1657273"/>
              <a:gd name="connsiteY0-34" fmla="*/ 0 h 968828"/>
              <a:gd name="connsiteX1-35" fmla="*/ 0 w 1657273"/>
              <a:gd name="connsiteY1-36" fmla="*/ 968828 h 968828"/>
              <a:gd name="connsiteX2-37" fmla="*/ 1654629 w 1657273"/>
              <a:gd name="connsiteY2-38" fmla="*/ 914400 h 968828"/>
              <a:gd name="connsiteX3-39" fmla="*/ 1657273 w 1657273"/>
              <a:gd name="connsiteY3-40" fmla="*/ 0 h 968828"/>
              <a:gd name="connsiteX0-41" fmla="*/ 1684334 w 1684334"/>
              <a:gd name="connsiteY0-42" fmla="*/ 0 h 990599"/>
              <a:gd name="connsiteX1-43" fmla="*/ 0 w 1684334"/>
              <a:gd name="connsiteY1-44" fmla="*/ 990599 h 990599"/>
              <a:gd name="connsiteX2-45" fmla="*/ 1654629 w 1684334"/>
              <a:gd name="connsiteY2-46" fmla="*/ 936171 h 990599"/>
              <a:gd name="connsiteX3-47" fmla="*/ 1684334 w 1684334"/>
              <a:gd name="connsiteY3-48" fmla="*/ 0 h 990599"/>
              <a:gd name="connsiteX0-49" fmla="*/ 1589618 w 1654636"/>
              <a:gd name="connsiteY0-50" fmla="*/ 0 h 947056"/>
              <a:gd name="connsiteX1-51" fmla="*/ 0 w 1654636"/>
              <a:gd name="connsiteY1-52" fmla="*/ 947056 h 947056"/>
              <a:gd name="connsiteX2-53" fmla="*/ 1654629 w 1654636"/>
              <a:gd name="connsiteY2-54" fmla="*/ 892628 h 947056"/>
              <a:gd name="connsiteX3-55" fmla="*/ 1589618 w 1654636"/>
              <a:gd name="connsiteY3-56" fmla="*/ 0 h 947056"/>
              <a:gd name="connsiteX0-57" fmla="*/ 1603149 w 1654638"/>
              <a:gd name="connsiteY0-58" fmla="*/ 0 h 979713"/>
              <a:gd name="connsiteX1-59" fmla="*/ 0 w 1654638"/>
              <a:gd name="connsiteY1-60" fmla="*/ 979713 h 979713"/>
              <a:gd name="connsiteX2-61" fmla="*/ 1654629 w 1654638"/>
              <a:gd name="connsiteY2-62" fmla="*/ 925285 h 979713"/>
              <a:gd name="connsiteX3-63" fmla="*/ 1603149 w 1654638"/>
              <a:gd name="connsiteY3-64" fmla="*/ 0 h 979713"/>
              <a:gd name="connsiteX0-65" fmla="*/ 1603149 w 1627589"/>
              <a:gd name="connsiteY0-66" fmla="*/ 0 h 979713"/>
              <a:gd name="connsiteX1-67" fmla="*/ 0 w 1627589"/>
              <a:gd name="connsiteY1-68" fmla="*/ 979713 h 979713"/>
              <a:gd name="connsiteX2-69" fmla="*/ 1627568 w 1627589"/>
              <a:gd name="connsiteY2-70" fmla="*/ 914399 h 979713"/>
              <a:gd name="connsiteX3-71" fmla="*/ 1603149 w 1627589"/>
              <a:gd name="connsiteY3-72" fmla="*/ 0 h 979713"/>
              <a:gd name="connsiteX0-73" fmla="*/ 1603149 w 1611762"/>
              <a:gd name="connsiteY0-74" fmla="*/ 0 h 979713"/>
              <a:gd name="connsiteX1-75" fmla="*/ 0 w 1611762"/>
              <a:gd name="connsiteY1-76" fmla="*/ 979713 h 979713"/>
              <a:gd name="connsiteX2-77" fmla="*/ 1611709 w 1611762"/>
              <a:gd name="connsiteY2-78" fmla="*/ 910146 h 979713"/>
              <a:gd name="connsiteX3-79" fmla="*/ 1603149 w 1611762"/>
              <a:gd name="connsiteY3-80" fmla="*/ 0 h 979713"/>
              <a:gd name="connsiteX0-81" fmla="*/ 1581944 w 1611727"/>
              <a:gd name="connsiteY0-82" fmla="*/ 0 h 979713"/>
              <a:gd name="connsiteX1-83" fmla="*/ 0 w 1611727"/>
              <a:gd name="connsiteY1-84" fmla="*/ 979713 h 979713"/>
              <a:gd name="connsiteX2-85" fmla="*/ 1611709 w 1611727"/>
              <a:gd name="connsiteY2-86" fmla="*/ 910146 h 979713"/>
              <a:gd name="connsiteX3-87" fmla="*/ 1581944 w 1611727"/>
              <a:gd name="connsiteY3-88" fmla="*/ 0 h 979713"/>
              <a:gd name="connsiteX0-89" fmla="*/ 1581944 w 1586350"/>
              <a:gd name="connsiteY0-90" fmla="*/ 0 h 979713"/>
              <a:gd name="connsiteX1-91" fmla="*/ 0 w 1586350"/>
              <a:gd name="connsiteY1-92" fmla="*/ 979713 h 979713"/>
              <a:gd name="connsiteX2-93" fmla="*/ 1586263 w 1586350"/>
              <a:gd name="connsiteY2-94" fmla="*/ 920382 h 979713"/>
              <a:gd name="connsiteX3-95" fmla="*/ 1581944 w 1586350"/>
              <a:gd name="connsiteY3-96" fmla="*/ 0 h 979713"/>
              <a:gd name="connsiteX0-97" fmla="*/ 1581944 w 1586350"/>
              <a:gd name="connsiteY0-98" fmla="*/ 0 h 979713"/>
              <a:gd name="connsiteX1-99" fmla="*/ 0 w 1586350"/>
              <a:gd name="connsiteY1-100" fmla="*/ 979713 h 979713"/>
              <a:gd name="connsiteX2-101" fmla="*/ 1586263 w 1586350"/>
              <a:gd name="connsiteY2-102" fmla="*/ 920382 h 979713"/>
              <a:gd name="connsiteX3-103" fmla="*/ 1581944 w 1586350"/>
              <a:gd name="connsiteY3-104" fmla="*/ 0 h 979713"/>
              <a:gd name="connsiteX0-105" fmla="*/ 1581944 w 1582267"/>
              <a:gd name="connsiteY0-106" fmla="*/ 0 h 979713"/>
              <a:gd name="connsiteX1-107" fmla="*/ 0 w 1582267"/>
              <a:gd name="connsiteY1-108" fmla="*/ 979713 h 979713"/>
              <a:gd name="connsiteX2-109" fmla="*/ 1582022 w 1582267"/>
              <a:gd name="connsiteY2-110" fmla="*/ 920382 h 979713"/>
              <a:gd name="connsiteX3-111" fmla="*/ 1581944 w 1582267"/>
              <a:gd name="connsiteY3-112" fmla="*/ 0 h 979713"/>
              <a:gd name="connsiteX0-113" fmla="*/ 1581944 w 1582267"/>
              <a:gd name="connsiteY0-114" fmla="*/ 0 h 972229"/>
              <a:gd name="connsiteX1-115" fmla="*/ 0 w 1582267"/>
              <a:gd name="connsiteY1-116" fmla="*/ 972229 h 972229"/>
              <a:gd name="connsiteX2-117" fmla="*/ 1582022 w 1582267"/>
              <a:gd name="connsiteY2-118" fmla="*/ 912898 h 972229"/>
              <a:gd name="connsiteX3-119" fmla="*/ 1581944 w 1582267"/>
              <a:gd name="connsiteY3-120" fmla="*/ 0 h 972229"/>
              <a:gd name="connsiteX0-121" fmla="*/ 1577945 w 1582112"/>
              <a:gd name="connsiteY0-122" fmla="*/ 0 h 974723"/>
              <a:gd name="connsiteX1-123" fmla="*/ 0 w 1582112"/>
              <a:gd name="connsiteY1-124" fmla="*/ 974723 h 974723"/>
              <a:gd name="connsiteX2-125" fmla="*/ 1582022 w 1582112"/>
              <a:gd name="connsiteY2-126" fmla="*/ 915392 h 974723"/>
              <a:gd name="connsiteX3-127" fmla="*/ 1577945 w 1582112"/>
              <a:gd name="connsiteY3-128" fmla="*/ 0 h 974723"/>
              <a:gd name="connsiteX0-129" fmla="*/ 1575945 w 1582091"/>
              <a:gd name="connsiteY0-130" fmla="*/ 0 h 969734"/>
              <a:gd name="connsiteX1-131" fmla="*/ 0 w 1582091"/>
              <a:gd name="connsiteY1-132" fmla="*/ 969734 h 969734"/>
              <a:gd name="connsiteX2-133" fmla="*/ 1582022 w 1582091"/>
              <a:gd name="connsiteY2-134" fmla="*/ 910403 h 969734"/>
              <a:gd name="connsiteX3-135" fmla="*/ 1575945 w 1582091"/>
              <a:gd name="connsiteY3-136" fmla="*/ 0 h 969734"/>
              <a:gd name="connsiteX0-137" fmla="*/ 1575945 w 1582091"/>
              <a:gd name="connsiteY0-138" fmla="*/ 0 h 972229"/>
              <a:gd name="connsiteX1-139" fmla="*/ 0 w 1582091"/>
              <a:gd name="connsiteY1-140" fmla="*/ 972229 h 972229"/>
              <a:gd name="connsiteX2-141" fmla="*/ 1582022 w 1582091"/>
              <a:gd name="connsiteY2-142" fmla="*/ 912898 h 972229"/>
              <a:gd name="connsiteX3-143" fmla="*/ 1575945 w 1582091"/>
              <a:gd name="connsiteY3-144" fmla="*/ 0 h 972229"/>
              <a:gd name="connsiteX0-145" fmla="*/ 1575945 w 1582091"/>
              <a:gd name="connsiteY0-146" fmla="*/ 0 h 974724"/>
              <a:gd name="connsiteX1-147" fmla="*/ 0 w 1582091"/>
              <a:gd name="connsiteY1-148" fmla="*/ 974724 h 974724"/>
              <a:gd name="connsiteX2-149" fmla="*/ 1582022 w 1582091"/>
              <a:gd name="connsiteY2-150" fmla="*/ 915393 h 974724"/>
              <a:gd name="connsiteX3-151" fmla="*/ 1575945 w 1582091"/>
              <a:gd name="connsiteY3-152" fmla="*/ 0 h 974724"/>
              <a:gd name="connsiteX0-153" fmla="*/ 1575945 w 1578155"/>
              <a:gd name="connsiteY0-154" fmla="*/ 0 h 974724"/>
              <a:gd name="connsiteX1-155" fmla="*/ 0 w 1578155"/>
              <a:gd name="connsiteY1-156" fmla="*/ 974724 h 974724"/>
              <a:gd name="connsiteX2-157" fmla="*/ 1578023 w 1578155"/>
              <a:gd name="connsiteY2-158" fmla="*/ 920382 h 974724"/>
              <a:gd name="connsiteX3-159" fmla="*/ 1575945 w 1578155"/>
              <a:gd name="connsiteY3-160" fmla="*/ 0 h 974724"/>
              <a:gd name="connsiteX0-161" fmla="*/ 1575945 w 1578155"/>
              <a:gd name="connsiteY0-162" fmla="*/ 0 h 974724"/>
              <a:gd name="connsiteX1-163" fmla="*/ 0 w 1578155"/>
              <a:gd name="connsiteY1-164" fmla="*/ 974724 h 974724"/>
              <a:gd name="connsiteX2-165" fmla="*/ 1578023 w 1578155"/>
              <a:gd name="connsiteY2-166" fmla="*/ 922875 h 974724"/>
              <a:gd name="connsiteX3-167" fmla="*/ 1575945 w 1578155"/>
              <a:gd name="connsiteY3-168" fmla="*/ 0 h 974724"/>
              <a:gd name="connsiteX0-169" fmla="*/ 1585943 w 1588153"/>
              <a:gd name="connsiteY0-170" fmla="*/ 0 h 972229"/>
              <a:gd name="connsiteX1-171" fmla="*/ 0 w 1588153"/>
              <a:gd name="connsiteY1-172" fmla="*/ 972229 h 972229"/>
              <a:gd name="connsiteX2-173" fmla="*/ 1588021 w 1588153"/>
              <a:gd name="connsiteY2-174" fmla="*/ 922875 h 972229"/>
              <a:gd name="connsiteX3-175" fmla="*/ 1585943 w 1588153"/>
              <a:gd name="connsiteY3-176" fmla="*/ 0 h 972229"/>
              <a:gd name="connsiteX0-177" fmla="*/ 1593941 w 1596151"/>
              <a:gd name="connsiteY0-178" fmla="*/ 0 h 999669"/>
              <a:gd name="connsiteX1-179" fmla="*/ 0 w 1596151"/>
              <a:gd name="connsiteY1-180" fmla="*/ 999669 h 999669"/>
              <a:gd name="connsiteX2-181" fmla="*/ 1596019 w 1596151"/>
              <a:gd name="connsiteY2-182" fmla="*/ 922875 h 999669"/>
              <a:gd name="connsiteX3-183" fmla="*/ 1593941 w 1596151"/>
              <a:gd name="connsiteY3-184" fmla="*/ 0 h 9996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Freeform 3"/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-1" fmla="*/ 1621972 w 1654629"/>
              <a:gd name="connsiteY0-2" fmla="*/ 0 h 2035628"/>
              <a:gd name="connsiteX1-3" fmla="*/ 0 w 1654629"/>
              <a:gd name="connsiteY1-4" fmla="*/ 2035628 h 2035628"/>
              <a:gd name="connsiteX2-5" fmla="*/ 1654629 w 1654629"/>
              <a:gd name="connsiteY2-6" fmla="*/ 881742 h 2035628"/>
              <a:gd name="connsiteX3-7" fmla="*/ 1621972 w 1654629"/>
              <a:gd name="connsiteY3-8" fmla="*/ 0 h 2035628"/>
              <a:gd name="connsiteX0-9" fmla="*/ 1635503 w 1654629"/>
              <a:gd name="connsiteY0-10" fmla="*/ 0 h 2013857"/>
              <a:gd name="connsiteX1-11" fmla="*/ 0 w 1654629"/>
              <a:gd name="connsiteY1-12" fmla="*/ 2013857 h 2013857"/>
              <a:gd name="connsiteX2-13" fmla="*/ 1654629 w 1654629"/>
              <a:gd name="connsiteY2-14" fmla="*/ 859971 h 2013857"/>
              <a:gd name="connsiteX3-15" fmla="*/ 1635503 w 1654629"/>
              <a:gd name="connsiteY3-16" fmla="*/ 0 h 2013857"/>
              <a:gd name="connsiteX0-17" fmla="*/ 1594911 w 1654629"/>
              <a:gd name="connsiteY0-18" fmla="*/ 0 h 2002971"/>
              <a:gd name="connsiteX1-19" fmla="*/ 0 w 1654629"/>
              <a:gd name="connsiteY1-20" fmla="*/ 2002971 h 2002971"/>
              <a:gd name="connsiteX2-21" fmla="*/ 1654629 w 1654629"/>
              <a:gd name="connsiteY2-22" fmla="*/ 849085 h 2002971"/>
              <a:gd name="connsiteX3-23" fmla="*/ 1594911 w 1654629"/>
              <a:gd name="connsiteY3-24" fmla="*/ 0 h 2002971"/>
              <a:gd name="connsiteX0-25" fmla="*/ 1600197 w 1654629"/>
              <a:gd name="connsiteY0-26" fmla="*/ 0 h 2002971"/>
              <a:gd name="connsiteX1-27" fmla="*/ 0 w 1654629"/>
              <a:gd name="connsiteY1-28" fmla="*/ 2002971 h 2002971"/>
              <a:gd name="connsiteX2-29" fmla="*/ 1654629 w 1654629"/>
              <a:gd name="connsiteY2-30" fmla="*/ 849085 h 2002971"/>
              <a:gd name="connsiteX3-31" fmla="*/ 1600197 w 1654629"/>
              <a:gd name="connsiteY3-32" fmla="*/ 0 h 2002971"/>
              <a:gd name="connsiteX0-33" fmla="*/ 1605484 w 1654629"/>
              <a:gd name="connsiteY0-34" fmla="*/ 0 h 2007224"/>
              <a:gd name="connsiteX1-35" fmla="*/ 0 w 1654629"/>
              <a:gd name="connsiteY1-36" fmla="*/ 2007224 h 2007224"/>
              <a:gd name="connsiteX2-37" fmla="*/ 1654629 w 1654629"/>
              <a:gd name="connsiteY2-38" fmla="*/ 853338 h 2007224"/>
              <a:gd name="connsiteX3-39" fmla="*/ 1605484 w 1654629"/>
              <a:gd name="connsiteY3-40" fmla="*/ 0 h 2007224"/>
              <a:gd name="connsiteX0-41" fmla="*/ 1605484 w 1612337"/>
              <a:gd name="connsiteY0-42" fmla="*/ 0 h 2007224"/>
              <a:gd name="connsiteX1-43" fmla="*/ 0 w 1612337"/>
              <a:gd name="connsiteY1-44" fmla="*/ 2007224 h 2007224"/>
              <a:gd name="connsiteX2-45" fmla="*/ 1612337 w 1612337"/>
              <a:gd name="connsiteY2-46" fmla="*/ 870350 h 2007224"/>
              <a:gd name="connsiteX3-47" fmla="*/ 1605484 w 1612337"/>
              <a:gd name="connsiteY3-48" fmla="*/ 0 h 2007224"/>
              <a:gd name="connsiteX0-49" fmla="*/ 1605484 w 1612337"/>
              <a:gd name="connsiteY0-50" fmla="*/ 0 h 2041344"/>
              <a:gd name="connsiteX1-51" fmla="*/ 0 w 1612337"/>
              <a:gd name="connsiteY1-52" fmla="*/ 2041344 h 2041344"/>
              <a:gd name="connsiteX2-53" fmla="*/ 1612337 w 1612337"/>
              <a:gd name="connsiteY2-54" fmla="*/ 904470 h 2041344"/>
              <a:gd name="connsiteX3-55" fmla="*/ 1605484 w 1612337"/>
              <a:gd name="connsiteY3-56" fmla="*/ 0 h 2041344"/>
              <a:gd name="connsiteX0-57" fmla="*/ 1605484 w 1612337"/>
              <a:gd name="connsiteY0-58" fmla="*/ 0 h 2041344"/>
              <a:gd name="connsiteX1-59" fmla="*/ 0 w 1612337"/>
              <a:gd name="connsiteY1-60" fmla="*/ 2041344 h 2041344"/>
              <a:gd name="connsiteX2-61" fmla="*/ 1612337 w 1612337"/>
              <a:gd name="connsiteY2-62" fmla="*/ 911293 h 2041344"/>
              <a:gd name="connsiteX3-63" fmla="*/ 1605484 w 1612337"/>
              <a:gd name="connsiteY3-64" fmla="*/ 0 h 2041344"/>
              <a:gd name="connsiteX0-65" fmla="*/ 1613967 w 1614481"/>
              <a:gd name="connsiteY0-66" fmla="*/ 0 h 2051579"/>
              <a:gd name="connsiteX1-67" fmla="*/ 0 w 1614481"/>
              <a:gd name="connsiteY1-68" fmla="*/ 2051579 h 2051579"/>
              <a:gd name="connsiteX2-69" fmla="*/ 1612337 w 1614481"/>
              <a:gd name="connsiteY2-70" fmla="*/ 921528 h 2051579"/>
              <a:gd name="connsiteX3-71" fmla="*/ 1613967 w 1614481"/>
              <a:gd name="connsiteY3-72" fmla="*/ 0 h 2051579"/>
              <a:gd name="connsiteX0-73" fmla="*/ 1597003 w 1612337"/>
              <a:gd name="connsiteY0-74" fmla="*/ 0 h 2048168"/>
              <a:gd name="connsiteX1-75" fmla="*/ 0 w 1612337"/>
              <a:gd name="connsiteY1-76" fmla="*/ 2048168 h 2048168"/>
              <a:gd name="connsiteX2-77" fmla="*/ 1612337 w 1612337"/>
              <a:gd name="connsiteY2-78" fmla="*/ 918117 h 2048168"/>
              <a:gd name="connsiteX3-79" fmla="*/ 1597003 w 1612337"/>
              <a:gd name="connsiteY3-80" fmla="*/ 0 h 2048168"/>
              <a:gd name="connsiteX0-81" fmla="*/ 1600839 w 1612337"/>
              <a:gd name="connsiteY0-82" fmla="*/ 0 h 2043403"/>
              <a:gd name="connsiteX1-83" fmla="*/ 0 w 1612337"/>
              <a:gd name="connsiteY1-84" fmla="*/ 2043403 h 2043403"/>
              <a:gd name="connsiteX2-85" fmla="*/ 1612337 w 1612337"/>
              <a:gd name="connsiteY2-86" fmla="*/ 913352 h 2043403"/>
              <a:gd name="connsiteX3-87" fmla="*/ 1600839 w 1612337"/>
              <a:gd name="connsiteY3-88" fmla="*/ 0 h 2043403"/>
              <a:gd name="connsiteX0-89" fmla="*/ 1600839 w 1612337"/>
              <a:gd name="connsiteY0-90" fmla="*/ 0 h 2043403"/>
              <a:gd name="connsiteX1-91" fmla="*/ 0 w 1612337"/>
              <a:gd name="connsiteY1-92" fmla="*/ 2043403 h 2043403"/>
              <a:gd name="connsiteX2-93" fmla="*/ 1612337 w 1612337"/>
              <a:gd name="connsiteY2-94" fmla="*/ 915735 h 2043403"/>
              <a:gd name="connsiteX3-95" fmla="*/ 1600839 w 1612337"/>
              <a:gd name="connsiteY3-96" fmla="*/ 0 h 2043403"/>
              <a:gd name="connsiteX0-97" fmla="*/ 1598829 w 1610327"/>
              <a:gd name="connsiteY0-98" fmla="*/ 0 h 2068370"/>
              <a:gd name="connsiteX1-99" fmla="*/ 0 w 1610327"/>
              <a:gd name="connsiteY1-100" fmla="*/ 2068370 h 2068370"/>
              <a:gd name="connsiteX2-101" fmla="*/ 1610327 w 1610327"/>
              <a:gd name="connsiteY2-102" fmla="*/ 915735 h 2068370"/>
              <a:gd name="connsiteX3-103" fmla="*/ 1598829 w 1610327"/>
              <a:gd name="connsiteY3-104" fmla="*/ 0 h 20683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Freeform 59"/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-1" fmla="*/ 1632858 w 1632858"/>
              <a:gd name="connsiteY0-2" fmla="*/ 0 h 957943"/>
              <a:gd name="connsiteX1-3" fmla="*/ 0 w 1632858"/>
              <a:gd name="connsiteY1-4" fmla="*/ 957943 h 957943"/>
              <a:gd name="connsiteX2-5" fmla="*/ 1621972 w 1632858"/>
              <a:gd name="connsiteY2-6" fmla="*/ 881743 h 957943"/>
              <a:gd name="connsiteX3-7" fmla="*/ 1632858 w 1632858"/>
              <a:gd name="connsiteY3-8" fmla="*/ 0 h 957943"/>
              <a:gd name="connsiteX0-9" fmla="*/ 1632858 w 1654629"/>
              <a:gd name="connsiteY0-10" fmla="*/ 0 h 957943"/>
              <a:gd name="connsiteX1-11" fmla="*/ 0 w 1654629"/>
              <a:gd name="connsiteY1-12" fmla="*/ 957943 h 957943"/>
              <a:gd name="connsiteX2-13" fmla="*/ 1654629 w 1654629"/>
              <a:gd name="connsiteY2-14" fmla="*/ 903515 h 957943"/>
              <a:gd name="connsiteX3-15" fmla="*/ 1632858 w 1654629"/>
              <a:gd name="connsiteY3-16" fmla="*/ 0 h 957943"/>
              <a:gd name="connsiteX0-17" fmla="*/ 1643743 w 1654629"/>
              <a:gd name="connsiteY0-18" fmla="*/ 0 h 979714"/>
              <a:gd name="connsiteX1-19" fmla="*/ 0 w 1654629"/>
              <a:gd name="connsiteY1-20" fmla="*/ 979714 h 979714"/>
              <a:gd name="connsiteX2-21" fmla="*/ 1654629 w 1654629"/>
              <a:gd name="connsiteY2-22" fmla="*/ 925286 h 979714"/>
              <a:gd name="connsiteX3-23" fmla="*/ 1643743 w 1654629"/>
              <a:gd name="connsiteY3-24" fmla="*/ 0 h 979714"/>
              <a:gd name="connsiteX0-25" fmla="*/ 1630212 w 1654629"/>
              <a:gd name="connsiteY0-26" fmla="*/ 0 h 947057"/>
              <a:gd name="connsiteX1-27" fmla="*/ 0 w 1654629"/>
              <a:gd name="connsiteY1-28" fmla="*/ 947057 h 947057"/>
              <a:gd name="connsiteX2-29" fmla="*/ 1654629 w 1654629"/>
              <a:gd name="connsiteY2-30" fmla="*/ 892629 h 947057"/>
              <a:gd name="connsiteX3-31" fmla="*/ 1630212 w 1654629"/>
              <a:gd name="connsiteY3-32" fmla="*/ 0 h 947057"/>
              <a:gd name="connsiteX0-33" fmla="*/ 1657273 w 1657273"/>
              <a:gd name="connsiteY0-34" fmla="*/ 0 h 968828"/>
              <a:gd name="connsiteX1-35" fmla="*/ 0 w 1657273"/>
              <a:gd name="connsiteY1-36" fmla="*/ 968828 h 968828"/>
              <a:gd name="connsiteX2-37" fmla="*/ 1654629 w 1657273"/>
              <a:gd name="connsiteY2-38" fmla="*/ 914400 h 968828"/>
              <a:gd name="connsiteX3-39" fmla="*/ 1657273 w 1657273"/>
              <a:gd name="connsiteY3-40" fmla="*/ 0 h 968828"/>
              <a:gd name="connsiteX0-41" fmla="*/ 1684334 w 1684334"/>
              <a:gd name="connsiteY0-42" fmla="*/ 0 h 990599"/>
              <a:gd name="connsiteX1-43" fmla="*/ 0 w 1684334"/>
              <a:gd name="connsiteY1-44" fmla="*/ 990599 h 990599"/>
              <a:gd name="connsiteX2-45" fmla="*/ 1654629 w 1684334"/>
              <a:gd name="connsiteY2-46" fmla="*/ 936171 h 990599"/>
              <a:gd name="connsiteX3-47" fmla="*/ 1684334 w 1684334"/>
              <a:gd name="connsiteY3-48" fmla="*/ 0 h 990599"/>
              <a:gd name="connsiteX0-49" fmla="*/ 1589618 w 1654636"/>
              <a:gd name="connsiteY0-50" fmla="*/ 0 h 947056"/>
              <a:gd name="connsiteX1-51" fmla="*/ 0 w 1654636"/>
              <a:gd name="connsiteY1-52" fmla="*/ 947056 h 947056"/>
              <a:gd name="connsiteX2-53" fmla="*/ 1654629 w 1654636"/>
              <a:gd name="connsiteY2-54" fmla="*/ 892628 h 947056"/>
              <a:gd name="connsiteX3-55" fmla="*/ 1589618 w 1654636"/>
              <a:gd name="connsiteY3-56" fmla="*/ 0 h 947056"/>
              <a:gd name="connsiteX0-57" fmla="*/ 1603149 w 1654638"/>
              <a:gd name="connsiteY0-58" fmla="*/ 0 h 979713"/>
              <a:gd name="connsiteX1-59" fmla="*/ 0 w 1654638"/>
              <a:gd name="connsiteY1-60" fmla="*/ 979713 h 979713"/>
              <a:gd name="connsiteX2-61" fmla="*/ 1654629 w 1654638"/>
              <a:gd name="connsiteY2-62" fmla="*/ 925285 h 979713"/>
              <a:gd name="connsiteX3-63" fmla="*/ 1603149 w 1654638"/>
              <a:gd name="connsiteY3-64" fmla="*/ 0 h 979713"/>
              <a:gd name="connsiteX0-65" fmla="*/ 1603149 w 1627589"/>
              <a:gd name="connsiteY0-66" fmla="*/ 0 h 979713"/>
              <a:gd name="connsiteX1-67" fmla="*/ 0 w 1627589"/>
              <a:gd name="connsiteY1-68" fmla="*/ 979713 h 979713"/>
              <a:gd name="connsiteX2-69" fmla="*/ 1627568 w 1627589"/>
              <a:gd name="connsiteY2-70" fmla="*/ 914399 h 979713"/>
              <a:gd name="connsiteX3-71" fmla="*/ 1603149 w 1627589"/>
              <a:gd name="connsiteY3-72" fmla="*/ 0 h 979713"/>
              <a:gd name="connsiteX0-73" fmla="*/ 1603149 w 1606525"/>
              <a:gd name="connsiteY0-74" fmla="*/ 0 h 979713"/>
              <a:gd name="connsiteX1-75" fmla="*/ 0 w 1606525"/>
              <a:gd name="connsiteY1-76" fmla="*/ 979713 h 979713"/>
              <a:gd name="connsiteX2-77" fmla="*/ 1606422 w 1606525"/>
              <a:gd name="connsiteY2-78" fmla="*/ 910146 h 979713"/>
              <a:gd name="connsiteX3-79" fmla="*/ 1603149 w 1606525"/>
              <a:gd name="connsiteY3-80" fmla="*/ 0 h 979713"/>
              <a:gd name="connsiteX0-81" fmla="*/ 1603149 w 1603149"/>
              <a:gd name="connsiteY0-82" fmla="*/ 0 h 979713"/>
              <a:gd name="connsiteX1-83" fmla="*/ 0 w 1603149"/>
              <a:gd name="connsiteY1-84" fmla="*/ 979713 h 979713"/>
              <a:gd name="connsiteX2-85" fmla="*/ 1601135 w 1603149"/>
              <a:gd name="connsiteY2-86" fmla="*/ 914399 h 979713"/>
              <a:gd name="connsiteX3-87" fmla="*/ 1603149 w 1603149"/>
              <a:gd name="connsiteY3-88" fmla="*/ 0 h 979713"/>
              <a:gd name="connsiteX0-89" fmla="*/ 1608435 w 1608435"/>
              <a:gd name="connsiteY0-90" fmla="*/ 0 h 988219"/>
              <a:gd name="connsiteX1-91" fmla="*/ 0 w 1608435"/>
              <a:gd name="connsiteY1-92" fmla="*/ 988219 h 988219"/>
              <a:gd name="connsiteX2-93" fmla="*/ 1601135 w 1608435"/>
              <a:gd name="connsiteY2-94" fmla="*/ 922905 h 988219"/>
              <a:gd name="connsiteX3-95" fmla="*/ 1608435 w 1608435"/>
              <a:gd name="connsiteY3-96" fmla="*/ 0 h 988219"/>
              <a:gd name="connsiteX0-97" fmla="*/ 1591471 w 1601183"/>
              <a:gd name="connsiteY0-98" fmla="*/ 0 h 991631"/>
              <a:gd name="connsiteX1-99" fmla="*/ 0 w 1601183"/>
              <a:gd name="connsiteY1-100" fmla="*/ 991631 h 991631"/>
              <a:gd name="connsiteX2-101" fmla="*/ 1601135 w 1601183"/>
              <a:gd name="connsiteY2-102" fmla="*/ 926317 h 991631"/>
              <a:gd name="connsiteX3-103" fmla="*/ 1591471 w 1601183"/>
              <a:gd name="connsiteY3-104" fmla="*/ 0 h 991631"/>
              <a:gd name="connsiteX0-105" fmla="*/ 1587230 w 1601171"/>
              <a:gd name="connsiteY0-106" fmla="*/ 0 h 991631"/>
              <a:gd name="connsiteX1-107" fmla="*/ 0 w 1601171"/>
              <a:gd name="connsiteY1-108" fmla="*/ 991631 h 991631"/>
              <a:gd name="connsiteX2-109" fmla="*/ 1601135 w 1601171"/>
              <a:gd name="connsiteY2-110" fmla="*/ 926317 h 991631"/>
              <a:gd name="connsiteX3-111" fmla="*/ 1587230 w 1601171"/>
              <a:gd name="connsiteY3-112" fmla="*/ 0 h 991631"/>
              <a:gd name="connsiteX0-113" fmla="*/ 1587230 w 1601170"/>
              <a:gd name="connsiteY0-114" fmla="*/ 0 h 988219"/>
              <a:gd name="connsiteX1-115" fmla="*/ 0 w 1601170"/>
              <a:gd name="connsiteY1-116" fmla="*/ 988219 h 988219"/>
              <a:gd name="connsiteX2-117" fmla="*/ 1601135 w 1601170"/>
              <a:gd name="connsiteY2-118" fmla="*/ 922905 h 988219"/>
              <a:gd name="connsiteX3-119" fmla="*/ 1587230 w 1601170"/>
              <a:gd name="connsiteY3-120" fmla="*/ 0 h 988219"/>
              <a:gd name="connsiteX0-121" fmla="*/ 1587230 w 1601170"/>
              <a:gd name="connsiteY0-122" fmla="*/ 0 h 991631"/>
              <a:gd name="connsiteX1-123" fmla="*/ 0 w 1601170"/>
              <a:gd name="connsiteY1-124" fmla="*/ 991631 h 991631"/>
              <a:gd name="connsiteX2-125" fmla="*/ 1601135 w 1601170"/>
              <a:gd name="connsiteY2-126" fmla="*/ 926317 h 991631"/>
              <a:gd name="connsiteX3-127" fmla="*/ 1587230 w 1601170"/>
              <a:gd name="connsiteY3-128" fmla="*/ 0 h 991631"/>
              <a:gd name="connsiteX0-129" fmla="*/ 1589240 w 1603180"/>
              <a:gd name="connsiteY0-130" fmla="*/ 0 h 949187"/>
              <a:gd name="connsiteX1-131" fmla="*/ 0 w 1603180"/>
              <a:gd name="connsiteY1-132" fmla="*/ 949187 h 949187"/>
              <a:gd name="connsiteX2-133" fmla="*/ 1603145 w 1603180"/>
              <a:gd name="connsiteY2-134" fmla="*/ 926317 h 949187"/>
              <a:gd name="connsiteX3-135" fmla="*/ 1589240 w 1603180"/>
              <a:gd name="connsiteY3-136" fmla="*/ 0 h 949187"/>
              <a:gd name="connsiteX0-137" fmla="*/ 1589240 w 1603180"/>
              <a:gd name="connsiteY0-138" fmla="*/ 0 h 954181"/>
              <a:gd name="connsiteX1-139" fmla="*/ 0 w 1603180"/>
              <a:gd name="connsiteY1-140" fmla="*/ 954181 h 954181"/>
              <a:gd name="connsiteX2-141" fmla="*/ 1603145 w 1603180"/>
              <a:gd name="connsiteY2-142" fmla="*/ 926317 h 954181"/>
              <a:gd name="connsiteX3-143" fmla="*/ 1589240 w 1603180"/>
              <a:gd name="connsiteY3-144" fmla="*/ 0 h 954181"/>
              <a:gd name="connsiteX0-145" fmla="*/ 1591249 w 1605189"/>
              <a:gd name="connsiteY0-146" fmla="*/ 0 h 956677"/>
              <a:gd name="connsiteX1-147" fmla="*/ 0 w 1605189"/>
              <a:gd name="connsiteY1-148" fmla="*/ 956677 h 956677"/>
              <a:gd name="connsiteX2-149" fmla="*/ 1605154 w 1605189"/>
              <a:gd name="connsiteY2-150" fmla="*/ 926317 h 956677"/>
              <a:gd name="connsiteX3-151" fmla="*/ 1591249 w 1605189"/>
              <a:gd name="connsiteY3-152" fmla="*/ 0 h 956677"/>
              <a:gd name="connsiteX0-153" fmla="*/ 1591249 w 1601181"/>
              <a:gd name="connsiteY0-154" fmla="*/ 0 h 956677"/>
              <a:gd name="connsiteX1-155" fmla="*/ 0 w 1601181"/>
              <a:gd name="connsiteY1-156" fmla="*/ 956677 h 956677"/>
              <a:gd name="connsiteX2-157" fmla="*/ 1601134 w 1601181"/>
              <a:gd name="connsiteY2-158" fmla="*/ 892812 h 956677"/>
              <a:gd name="connsiteX3-159" fmla="*/ 1591249 w 1601181"/>
              <a:gd name="connsiteY3-160" fmla="*/ 0 h 956677"/>
              <a:gd name="connsiteX0-161" fmla="*/ 1591249 w 1607194"/>
              <a:gd name="connsiteY0-162" fmla="*/ 0 h 956677"/>
              <a:gd name="connsiteX1-163" fmla="*/ 0 w 1607194"/>
              <a:gd name="connsiteY1-164" fmla="*/ 956677 h 956677"/>
              <a:gd name="connsiteX2-165" fmla="*/ 1607163 w 1607194"/>
              <a:gd name="connsiteY2-166" fmla="*/ 892812 h 956677"/>
              <a:gd name="connsiteX3-167" fmla="*/ 1591249 w 1607194"/>
              <a:gd name="connsiteY3-168" fmla="*/ 0 h 956677"/>
              <a:gd name="connsiteX0-169" fmla="*/ 1591249 w 1603184"/>
              <a:gd name="connsiteY0-170" fmla="*/ 0 h 956677"/>
              <a:gd name="connsiteX1-171" fmla="*/ 0 w 1603184"/>
              <a:gd name="connsiteY1-172" fmla="*/ 956677 h 956677"/>
              <a:gd name="connsiteX2-173" fmla="*/ 1603144 w 1603184"/>
              <a:gd name="connsiteY2-174" fmla="*/ 890420 h 956677"/>
              <a:gd name="connsiteX3-175" fmla="*/ 1591249 w 1603184"/>
              <a:gd name="connsiteY3-176" fmla="*/ 0 h 956677"/>
              <a:gd name="connsiteX0-177" fmla="*/ 1591249 w 1601181"/>
              <a:gd name="connsiteY0-178" fmla="*/ 0 h 956677"/>
              <a:gd name="connsiteX1-179" fmla="*/ 0 w 1601181"/>
              <a:gd name="connsiteY1-180" fmla="*/ 956677 h 956677"/>
              <a:gd name="connsiteX2-181" fmla="*/ 1601134 w 1601181"/>
              <a:gd name="connsiteY2-182" fmla="*/ 890420 h 956677"/>
              <a:gd name="connsiteX3-183" fmla="*/ 1591249 w 1601181"/>
              <a:gd name="connsiteY3-184" fmla="*/ 0 h 956677"/>
              <a:gd name="connsiteX0-185" fmla="*/ 1591249 w 1597184"/>
              <a:gd name="connsiteY0-186" fmla="*/ 0 h 956677"/>
              <a:gd name="connsiteX1-187" fmla="*/ 0 w 1597184"/>
              <a:gd name="connsiteY1-188" fmla="*/ 956677 h 956677"/>
              <a:gd name="connsiteX2-189" fmla="*/ 1597114 w 1597184"/>
              <a:gd name="connsiteY2-190" fmla="*/ 890420 h 956677"/>
              <a:gd name="connsiteX3-191" fmla="*/ 1591249 w 1597184"/>
              <a:gd name="connsiteY3-192" fmla="*/ 0 h 956677"/>
              <a:gd name="connsiteX0-193" fmla="*/ 1593652 w 1597214"/>
              <a:gd name="connsiteY0-194" fmla="*/ 0 h 956677"/>
              <a:gd name="connsiteX1-195" fmla="*/ 0 w 1597214"/>
              <a:gd name="connsiteY1-196" fmla="*/ 956677 h 956677"/>
              <a:gd name="connsiteX2-197" fmla="*/ 1597114 w 1597214"/>
              <a:gd name="connsiteY2-198" fmla="*/ 890420 h 956677"/>
              <a:gd name="connsiteX3-199" fmla="*/ 1593652 w 1597214"/>
              <a:gd name="connsiteY3-200" fmla="*/ 0 h 9566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Freeform 60"/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-1" fmla="*/ 1621972 w 1654629"/>
              <a:gd name="connsiteY0-2" fmla="*/ 0 h 2035628"/>
              <a:gd name="connsiteX1-3" fmla="*/ 0 w 1654629"/>
              <a:gd name="connsiteY1-4" fmla="*/ 2035628 h 2035628"/>
              <a:gd name="connsiteX2-5" fmla="*/ 1654629 w 1654629"/>
              <a:gd name="connsiteY2-6" fmla="*/ 881742 h 2035628"/>
              <a:gd name="connsiteX3-7" fmla="*/ 1621972 w 1654629"/>
              <a:gd name="connsiteY3-8" fmla="*/ 0 h 2035628"/>
              <a:gd name="connsiteX0-9" fmla="*/ 1635503 w 1654629"/>
              <a:gd name="connsiteY0-10" fmla="*/ 0 h 2013857"/>
              <a:gd name="connsiteX1-11" fmla="*/ 0 w 1654629"/>
              <a:gd name="connsiteY1-12" fmla="*/ 2013857 h 2013857"/>
              <a:gd name="connsiteX2-13" fmla="*/ 1654629 w 1654629"/>
              <a:gd name="connsiteY2-14" fmla="*/ 859971 h 2013857"/>
              <a:gd name="connsiteX3-15" fmla="*/ 1635503 w 1654629"/>
              <a:gd name="connsiteY3-16" fmla="*/ 0 h 2013857"/>
              <a:gd name="connsiteX0-17" fmla="*/ 1594911 w 1654629"/>
              <a:gd name="connsiteY0-18" fmla="*/ 0 h 2002971"/>
              <a:gd name="connsiteX1-19" fmla="*/ 0 w 1654629"/>
              <a:gd name="connsiteY1-20" fmla="*/ 2002971 h 2002971"/>
              <a:gd name="connsiteX2-21" fmla="*/ 1654629 w 1654629"/>
              <a:gd name="connsiteY2-22" fmla="*/ 849085 h 2002971"/>
              <a:gd name="connsiteX3-23" fmla="*/ 1594911 w 1654629"/>
              <a:gd name="connsiteY3-24" fmla="*/ 0 h 2002971"/>
              <a:gd name="connsiteX0-25" fmla="*/ 1594911 w 1617624"/>
              <a:gd name="connsiteY0-26" fmla="*/ 0 h 2002971"/>
              <a:gd name="connsiteX1-27" fmla="*/ 0 w 1617624"/>
              <a:gd name="connsiteY1-28" fmla="*/ 2002971 h 2002971"/>
              <a:gd name="connsiteX2-29" fmla="*/ 1617624 w 1617624"/>
              <a:gd name="connsiteY2-30" fmla="*/ 870350 h 2002971"/>
              <a:gd name="connsiteX3-31" fmla="*/ 1594911 w 1617624"/>
              <a:gd name="connsiteY3-32" fmla="*/ 0 h 2002971"/>
              <a:gd name="connsiteX0-33" fmla="*/ 1594911 w 1596478"/>
              <a:gd name="connsiteY0-34" fmla="*/ 0 h 2002971"/>
              <a:gd name="connsiteX1-35" fmla="*/ 0 w 1596478"/>
              <a:gd name="connsiteY1-36" fmla="*/ 2002971 h 2002971"/>
              <a:gd name="connsiteX2-37" fmla="*/ 1596478 w 1596478"/>
              <a:gd name="connsiteY2-38" fmla="*/ 883110 h 2002971"/>
              <a:gd name="connsiteX3-39" fmla="*/ 1594911 w 1596478"/>
              <a:gd name="connsiteY3-40" fmla="*/ 0 h 2002971"/>
              <a:gd name="connsiteX0-41" fmla="*/ 1605483 w 1605502"/>
              <a:gd name="connsiteY0-42" fmla="*/ 0 h 2015730"/>
              <a:gd name="connsiteX1-43" fmla="*/ 0 w 1605502"/>
              <a:gd name="connsiteY1-44" fmla="*/ 2015730 h 2015730"/>
              <a:gd name="connsiteX2-45" fmla="*/ 1596478 w 1605502"/>
              <a:gd name="connsiteY2-46" fmla="*/ 895869 h 2015730"/>
              <a:gd name="connsiteX3-47" fmla="*/ 1605483 w 1605502"/>
              <a:gd name="connsiteY3-48" fmla="*/ 0 h 2015730"/>
              <a:gd name="connsiteX0-49" fmla="*/ 1605483 w 1605502"/>
              <a:gd name="connsiteY0-50" fmla="*/ 0 h 2032742"/>
              <a:gd name="connsiteX1-51" fmla="*/ 0 w 1605502"/>
              <a:gd name="connsiteY1-52" fmla="*/ 2032742 h 2032742"/>
              <a:gd name="connsiteX2-53" fmla="*/ 1596478 w 1605502"/>
              <a:gd name="connsiteY2-54" fmla="*/ 912881 h 2032742"/>
              <a:gd name="connsiteX3-55" fmla="*/ 1605483 w 1605502"/>
              <a:gd name="connsiteY3-56" fmla="*/ 0 h 2032742"/>
              <a:gd name="connsiteX0-57" fmla="*/ 1592760 w 1596478"/>
              <a:gd name="connsiteY0-58" fmla="*/ 0 h 2060037"/>
              <a:gd name="connsiteX1-59" fmla="*/ 0 w 1596478"/>
              <a:gd name="connsiteY1-60" fmla="*/ 2060037 h 2060037"/>
              <a:gd name="connsiteX2-61" fmla="*/ 1596478 w 1596478"/>
              <a:gd name="connsiteY2-62" fmla="*/ 940176 h 2060037"/>
              <a:gd name="connsiteX3-63" fmla="*/ 1592760 w 1596478"/>
              <a:gd name="connsiteY3-64" fmla="*/ 0 h 2060037"/>
              <a:gd name="connsiteX0-65" fmla="*/ 1592760 w 1596478"/>
              <a:gd name="connsiteY0-66" fmla="*/ 0 h 2042978"/>
              <a:gd name="connsiteX1-67" fmla="*/ 0 w 1596478"/>
              <a:gd name="connsiteY1-68" fmla="*/ 2042978 h 2042978"/>
              <a:gd name="connsiteX2-69" fmla="*/ 1596478 w 1596478"/>
              <a:gd name="connsiteY2-70" fmla="*/ 923117 h 2042978"/>
              <a:gd name="connsiteX3-71" fmla="*/ 1592760 w 1596478"/>
              <a:gd name="connsiteY3-72" fmla="*/ 0 h 2042978"/>
              <a:gd name="connsiteX0-73" fmla="*/ 1592760 w 1596478"/>
              <a:gd name="connsiteY0-74" fmla="*/ 0 h 2053214"/>
              <a:gd name="connsiteX1-75" fmla="*/ 0 w 1596478"/>
              <a:gd name="connsiteY1-76" fmla="*/ 2053214 h 2053214"/>
              <a:gd name="connsiteX2-77" fmla="*/ 1596478 w 1596478"/>
              <a:gd name="connsiteY2-78" fmla="*/ 933353 h 2053214"/>
              <a:gd name="connsiteX3-79" fmla="*/ 1592760 w 1596478"/>
              <a:gd name="connsiteY3-80" fmla="*/ 0 h 2053214"/>
              <a:gd name="connsiteX0-81" fmla="*/ 1614004 w 1614014"/>
              <a:gd name="connsiteY0-82" fmla="*/ 0 h 2053214"/>
              <a:gd name="connsiteX1-83" fmla="*/ 0 w 1614014"/>
              <a:gd name="connsiteY1-84" fmla="*/ 2053214 h 2053214"/>
              <a:gd name="connsiteX2-85" fmla="*/ 1596478 w 1614014"/>
              <a:gd name="connsiteY2-86" fmla="*/ 933353 h 2053214"/>
              <a:gd name="connsiteX3-87" fmla="*/ 1614004 w 1614014"/>
              <a:gd name="connsiteY3-88" fmla="*/ 0 h 2053214"/>
              <a:gd name="connsiteX0-89" fmla="*/ 1599936 w 1599946"/>
              <a:gd name="connsiteY0-90" fmla="*/ 0 h 2015763"/>
              <a:gd name="connsiteX1-91" fmla="*/ 0 w 1599946"/>
              <a:gd name="connsiteY1-92" fmla="*/ 2015763 h 2015763"/>
              <a:gd name="connsiteX2-93" fmla="*/ 1582410 w 1599946"/>
              <a:gd name="connsiteY2-94" fmla="*/ 933353 h 2015763"/>
              <a:gd name="connsiteX3-95" fmla="*/ 1599936 w 1599946"/>
              <a:gd name="connsiteY3-96" fmla="*/ 0 h 2015763"/>
              <a:gd name="connsiteX0-97" fmla="*/ 1605965 w 1605975"/>
              <a:gd name="connsiteY0-98" fmla="*/ 0 h 2025750"/>
              <a:gd name="connsiteX1-99" fmla="*/ 0 w 1605975"/>
              <a:gd name="connsiteY1-100" fmla="*/ 2025750 h 2025750"/>
              <a:gd name="connsiteX2-101" fmla="*/ 1588439 w 1605975"/>
              <a:gd name="connsiteY2-102" fmla="*/ 933353 h 2025750"/>
              <a:gd name="connsiteX3-103" fmla="*/ 1605965 w 1605975"/>
              <a:gd name="connsiteY3-104" fmla="*/ 0 h 2025750"/>
              <a:gd name="connsiteX0-105" fmla="*/ 1605965 w 1605975"/>
              <a:gd name="connsiteY0-106" fmla="*/ 0 h 2018259"/>
              <a:gd name="connsiteX1-107" fmla="*/ 0 w 1605975"/>
              <a:gd name="connsiteY1-108" fmla="*/ 2018259 h 2018259"/>
              <a:gd name="connsiteX2-109" fmla="*/ 1588439 w 1605975"/>
              <a:gd name="connsiteY2-110" fmla="*/ 933353 h 2018259"/>
              <a:gd name="connsiteX3-111" fmla="*/ 1605965 w 1605975"/>
              <a:gd name="connsiteY3-112" fmla="*/ 0 h 2018259"/>
              <a:gd name="connsiteX0-113" fmla="*/ 1605965 w 1608648"/>
              <a:gd name="connsiteY0-114" fmla="*/ 0 h 2018259"/>
              <a:gd name="connsiteX1-115" fmla="*/ 0 w 1608648"/>
              <a:gd name="connsiteY1-116" fmla="*/ 2018259 h 2018259"/>
              <a:gd name="connsiteX2-117" fmla="*/ 1608648 w 1608648"/>
              <a:gd name="connsiteY2-118" fmla="*/ 896780 h 2018259"/>
              <a:gd name="connsiteX3-119" fmla="*/ 1605965 w 1608648"/>
              <a:gd name="connsiteY3-120" fmla="*/ 0 h 2018259"/>
              <a:gd name="connsiteX0-121" fmla="*/ 1605965 w 1614711"/>
              <a:gd name="connsiteY0-122" fmla="*/ 0 h 2018259"/>
              <a:gd name="connsiteX1-123" fmla="*/ 0 w 1614711"/>
              <a:gd name="connsiteY1-124" fmla="*/ 2018259 h 2018259"/>
              <a:gd name="connsiteX2-125" fmla="*/ 1614711 w 1614711"/>
              <a:gd name="connsiteY2-126" fmla="*/ 908971 h 2018259"/>
              <a:gd name="connsiteX3-127" fmla="*/ 1605965 w 1614711"/>
              <a:gd name="connsiteY3-128" fmla="*/ 0 h 20182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30"/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32"/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16"/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/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35712" y="1993294"/>
            <a:ext cx="52451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(1928 – 2005)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35712" y="3094381"/>
            <a:ext cx="52451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35710" y="4008141"/>
            <a:ext cx="6096001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25899" y="5150807"/>
            <a:ext cx="6096001" cy="95410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altLang="ko-K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ko-KR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/>
      <p:bldP spid="72" grpId="0"/>
      <p:bldP spid="73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439989"/>
            <a:ext cx="12192000" cy="7242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3908577" y="4886108"/>
            <a:ext cx="6782862" cy="100167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1056" y="2180946"/>
            <a:ext cx="7729543" cy="100167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289" y="3572212"/>
            <a:ext cx="7331294" cy="1001674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8873" y="2214671"/>
            <a:ext cx="5512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4/1969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36"/>
          <p:cNvSpPr/>
          <p:nvPr/>
        </p:nvSpPr>
        <p:spPr>
          <a:xfrm>
            <a:off x="11179583" y="2565356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0" name="Rectangle 16"/>
          <p:cNvSpPr/>
          <p:nvPr/>
        </p:nvSpPr>
        <p:spPr>
          <a:xfrm>
            <a:off x="10597932" y="3922532"/>
            <a:ext cx="353565" cy="27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10259900" y="5246753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3" name="Group 22"/>
          <p:cNvGrpSpPr/>
          <p:nvPr/>
        </p:nvGrpSpPr>
        <p:grpSpPr>
          <a:xfrm>
            <a:off x="87150" y="2260085"/>
            <a:ext cx="4332272" cy="2991432"/>
            <a:chOff x="300018" y="2463269"/>
            <a:chExt cx="4020773" cy="2991432"/>
          </a:xfrm>
        </p:grpSpPr>
        <p:pic>
          <p:nvPicPr>
            <p:cNvPr id="2050" name="Picture 2" descr="Káº¿t quáº£ hÃ¬nh áº£nh cho viáº¿ng lÄng bÃ¡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0" r="16639"/>
            <a:stretch>
              <a:fillRect/>
            </a:stretch>
          </p:blipFill>
          <p:spPr bwMode="auto">
            <a:xfrm>
              <a:off x="300018" y="2463269"/>
              <a:ext cx="4020773" cy="2991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000765" y="2575473"/>
              <a:ext cx="3056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lăng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endPara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00025" y="3608610"/>
            <a:ext cx="5220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“Nh</a:t>
            </a:r>
            <a:r>
              <a:rPr lang="vi-VN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ko-KR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3801" y="4906204"/>
            <a:ext cx="516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lăng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trở</a:t>
            </a:r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endParaRPr lang="ko-KR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9" grpId="0" animBg="1"/>
      <p:bldP spid="20" grpId="0" animBg="1"/>
      <p:bldP spid="21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8446" y="1553495"/>
            <a:ext cx="50292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ở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i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endParaRPr lang="en-US" i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táp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35348" y="2338325"/>
            <a:ext cx="70681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endParaRPr lang="en-US" i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i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0383" y="4058336"/>
            <a:ext cx="48006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i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i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i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nhói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959487" y="4599750"/>
            <a:ext cx="5410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i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i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i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i="1" dirty="0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33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i="1" dirty="0">
              <a:solidFill>
                <a:srgbClr val="33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2749562" y="352074"/>
            <a:ext cx="6419850" cy="7597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 dirty="0" err="1">
                <a:ln w="9525">
                  <a:solidFill>
                    <a:srgbClr val="FF0066"/>
                  </a:solidFill>
                  <a:rou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Viếng</a:t>
            </a:r>
            <a:r>
              <a:rPr lang="en-US" sz="7200" kern="10" dirty="0">
                <a:ln w="9525">
                  <a:solidFill>
                    <a:srgbClr val="FF0066"/>
                  </a:solidFill>
                  <a:rou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>
                <a:ln w="9525">
                  <a:solidFill>
                    <a:srgbClr val="FF0066"/>
                  </a:solidFill>
                  <a:rou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7200" kern="10" dirty="0">
                <a:ln w="9525">
                  <a:solidFill>
                    <a:srgbClr val="FF0066"/>
                  </a:solidFill>
                  <a:rou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kern="10" dirty="0" err="1">
                <a:ln w="9525">
                  <a:solidFill>
                    <a:srgbClr val="FF0066"/>
                  </a:solidFill>
                  <a:rou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7200" kern="10" dirty="0">
              <a:ln w="9525">
                <a:solidFill>
                  <a:srgbClr val="FF0066"/>
                </a:solidFill>
                <a:round/>
              </a:ln>
              <a:solidFill>
                <a:srgbClr val="9933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416792" y="1106261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64931" y="2301072"/>
            <a:ext cx="3081863" cy="3097737"/>
            <a:chOff x="3131999" y="2218332"/>
            <a:chExt cx="2753253" cy="2739548"/>
          </a:xfrm>
        </p:grpSpPr>
        <p:grpSp>
          <p:nvGrpSpPr>
            <p:cNvPr id="5" name="Group 4"/>
            <p:cNvGrpSpPr/>
            <p:nvPr/>
          </p:nvGrpSpPr>
          <p:grpSpPr>
            <a:xfrm>
              <a:off x="3131999" y="3589727"/>
              <a:ext cx="1368152" cy="1368152"/>
              <a:chOff x="2699792" y="2850597"/>
              <a:chExt cx="1368152" cy="1368152"/>
            </a:xfrm>
          </p:grpSpPr>
          <p:sp>
            <p:nvSpPr>
              <p:cNvPr id="20" name="Teardrop 19"/>
              <p:cNvSpPr/>
              <p:nvPr/>
            </p:nvSpPr>
            <p:spPr>
              <a:xfrm>
                <a:off x="2699792" y="2850597"/>
                <a:ext cx="1368152" cy="1368152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ardrop 20"/>
              <p:cNvSpPr/>
              <p:nvPr/>
            </p:nvSpPr>
            <p:spPr>
              <a:xfrm>
                <a:off x="2882491" y="2850597"/>
                <a:ext cx="1185453" cy="118545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6200000">
              <a:off x="4517100" y="3589727"/>
              <a:ext cx="1368152" cy="1368153"/>
              <a:chOff x="2702134" y="2839421"/>
              <a:chExt cx="1368152" cy="1368153"/>
            </a:xfrm>
          </p:grpSpPr>
          <p:sp>
            <p:nvSpPr>
              <p:cNvPr id="18" name="Teardrop 17"/>
              <p:cNvSpPr/>
              <p:nvPr/>
            </p:nvSpPr>
            <p:spPr>
              <a:xfrm>
                <a:off x="2702134" y="2839422"/>
                <a:ext cx="1368152" cy="1368152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ardrop 18"/>
              <p:cNvSpPr/>
              <p:nvPr/>
            </p:nvSpPr>
            <p:spPr>
              <a:xfrm>
                <a:off x="2884833" y="2839421"/>
                <a:ext cx="1185453" cy="118545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5400000">
              <a:off x="3138597" y="2218332"/>
              <a:ext cx="1368153" cy="1368153"/>
              <a:chOff x="2713259" y="2846179"/>
              <a:chExt cx="1368153" cy="1368153"/>
            </a:xfrm>
          </p:grpSpPr>
          <p:sp>
            <p:nvSpPr>
              <p:cNvPr id="16" name="Teardrop 15"/>
              <p:cNvSpPr/>
              <p:nvPr/>
            </p:nvSpPr>
            <p:spPr>
              <a:xfrm>
                <a:off x="2713259" y="2846180"/>
                <a:ext cx="1368152" cy="1368152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ardrop 16"/>
              <p:cNvSpPr/>
              <p:nvPr/>
            </p:nvSpPr>
            <p:spPr>
              <a:xfrm>
                <a:off x="2895959" y="2846179"/>
                <a:ext cx="1185453" cy="118545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0800000">
              <a:off x="4509517" y="2218332"/>
              <a:ext cx="1368152" cy="1368153"/>
              <a:chOff x="2709476" y="2839467"/>
              <a:chExt cx="1368152" cy="1368153"/>
            </a:xfrm>
          </p:grpSpPr>
          <p:sp>
            <p:nvSpPr>
              <p:cNvPr id="14" name="Teardrop 13"/>
              <p:cNvSpPr/>
              <p:nvPr/>
            </p:nvSpPr>
            <p:spPr>
              <a:xfrm>
                <a:off x="2709476" y="2839468"/>
                <a:ext cx="1368152" cy="1368152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ardrop 14"/>
              <p:cNvSpPr/>
              <p:nvPr/>
            </p:nvSpPr>
            <p:spPr>
              <a:xfrm>
                <a:off x="2892175" y="2839467"/>
                <a:ext cx="1185453" cy="1185453"/>
              </a:xfrm>
              <a:prstGeom prst="teardrop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543277" y="2619284"/>
              <a:ext cx="815900" cy="8437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60549" y="2636882"/>
              <a:ext cx="815899" cy="8437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3277" y="3769184"/>
              <a:ext cx="815899" cy="8437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60548" y="3769183"/>
              <a:ext cx="815899" cy="8437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Khổ</a:t>
              </a:r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829790" y="2487571"/>
            <a:ext cx="33302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8088924" y="2200589"/>
            <a:ext cx="37781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ngư­ời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411896" y="4187605"/>
            <a:ext cx="38999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8318908" y="4257943"/>
            <a:ext cx="3451148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u="none" dirty="0" err="1">
                <a:solidFill>
                  <a:srgbClr val="0000CC"/>
                </a:solidFill>
                <a:cs typeface="Times New Roman" panose="02020603050405020304" pitchFamily="18" charset="0"/>
              </a:rPr>
              <a:t>Ước</a:t>
            </a:r>
            <a:r>
              <a:rPr lang="en-US" altLang="en-US" sz="3200" b="1" u="none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none" dirty="0" err="1">
                <a:solidFill>
                  <a:srgbClr val="0000CC"/>
                </a:solidFill>
                <a:cs typeface="Times New Roman" panose="02020603050405020304" pitchFamily="18" charset="0"/>
              </a:rPr>
              <a:t>nguyện</a:t>
            </a:r>
            <a:r>
              <a:rPr lang="en-US" altLang="en-US" sz="3200" b="1" u="none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none" dirty="0" err="1">
                <a:solidFill>
                  <a:srgbClr val="0000CC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3200" b="1" u="none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none" dirty="0" err="1">
                <a:solidFill>
                  <a:srgbClr val="0000CC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3200" b="1" u="none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u="none" dirty="0" err="1">
                <a:solidFill>
                  <a:srgbClr val="0000CC"/>
                </a:solidFill>
                <a:cs typeface="Times New Roman" panose="02020603050405020304" pitchFamily="18" charset="0"/>
              </a:rPr>
              <a:t>miền</a:t>
            </a:r>
            <a:r>
              <a:rPr lang="en-US" altLang="en-US" sz="3200" b="1" u="none" dirty="0">
                <a:solidFill>
                  <a:srgbClr val="0000CC"/>
                </a:solidFill>
                <a:cs typeface="Times New Roman" panose="02020603050405020304" pitchFamily="18" charset="0"/>
              </a:rPr>
              <a:t> Nam</a:t>
            </a:r>
          </a:p>
        </p:txBody>
      </p:sp>
      <p:grpSp>
        <p:nvGrpSpPr>
          <p:cNvPr id="24" name="组合 8"/>
          <p:cNvGrpSpPr/>
          <p:nvPr/>
        </p:nvGrpSpPr>
        <p:grpSpPr>
          <a:xfrm>
            <a:off x="2840504" y="271496"/>
            <a:ext cx="5768152" cy="1924755"/>
            <a:chOff x="6090385" y="241539"/>
            <a:chExt cx="5768152" cy="1924755"/>
          </a:xfrm>
        </p:grpSpPr>
        <p:pic>
          <p:nvPicPr>
            <p:cNvPr id="25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图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자유형: 도형 52"/>
          <p:cNvSpPr/>
          <p:nvPr/>
        </p:nvSpPr>
        <p:spPr>
          <a:xfrm>
            <a:off x="2" y="0"/>
            <a:ext cx="8582025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xtBox 42"/>
          <p:cNvSpPr txBox="1"/>
          <p:nvPr/>
        </p:nvSpPr>
        <p:spPr>
          <a:xfrm flipH="1">
            <a:off x="7153520" y="2228223"/>
            <a:ext cx="45301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ko-KR" sz="9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ko-KR" sz="9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9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ko-KR" sz="9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9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ko-KR" sz="9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9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ko-KR" sz="9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21480000">
            <a:off x="-123942" y="-224100"/>
            <a:ext cx="12383886" cy="683825"/>
            <a:chOff x="14968" y="-194663"/>
            <a:chExt cx="7223743" cy="1104900"/>
          </a:xfrm>
        </p:grpSpPr>
        <p:sp>
          <p:nvSpPr>
            <p:cNvPr id="39" name="Freeform: Shape 38"/>
            <p:cNvSpPr/>
            <p:nvPr/>
          </p:nvSpPr>
          <p:spPr>
            <a:xfrm rot="252661">
              <a:off x="14968" y="-105604"/>
              <a:ext cx="7191375" cy="923925"/>
            </a:xfrm>
            <a:custGeom>
              <a:avLst/>
              <a:gdLst>
                <a:gd name="connsiteX0" fmla="*/ 8280 w 7191375"/>
                <a:gd name="connsiteY0" fmla="*/ 617880 h 923925"/>
                <a:gd name="connsiteX1" fmla="*/ 7186320 w 7191375"/>
                <a:gd name="connsiteY1" fmla="*/ 828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91375" h="923925">
                  <a:moveTo>
                    <a:pt x="8280" y="617880"/>
                  </a:moveTo>
                  <a:cubicBezTo>
                    <a:pt x="2442870" y="1277010"/>
                    <a:pt x="5806148" y="761707"/>
                    <a:pt x="7186320" y="8280"/>
                  </a:cubicBezTo>
                </a:path>
              </a:pathLst>
            </a:custGeom>
            <a:noFill/>
            <a:ln w="1103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 rot="252661">
              <a:off x="47336" y="-194663"/>
              <a:ext cx="7191375" cy="1104900"/>
            </a:xfrm>
            <a:custGeom>
              <a:avLst/>
              <a:gdLst>
                <a:gd name="connsiteX0" fmla="*/ 8280 w 7191375"/>
                <a:gd name="connsiteY0" fmla="*/ 617880 h 1104900"/>
                <a:gd name="connsiteX1" fmla="*/ 319747 w 7191375"/>
                <a:gd name="connsiteY1" fmla="*/ 882675 h 1104900"/>
                <a:gd name="connsiteX2" fmla="*/ 1070317 w 7191375"/>
                <a:gd name="connsiteY2" fmla="*/ 771232 h 1104900"/>
                <a:gd name="connsiteX3" fmla="*/ 1466557 w 7191375"/>
                <a:gd name="connsiteY3" fmla="*/ 1029360 h 1104900"/>
                <a:gd name="connsiteX4" fmla="*/ 2091397 w 7191375"/>
                <a:gd name="connsiteY4" fmla="*/ 915060 h 1104900"/>
                <a:gd name="connsiteX5" fmla="*/ 2531452 w 7191375"/>
                <a:gd name="connsiteY5" fmla="*/ 1101750 h 1104900"/>
                <a:gd name="connsiteX6" fmla="*/ 3030562 w 7191375"/>
                <a:gd name="connsiteY6" fmla="*/ 905535 h 1104900"/>
                <a:gd name="connsiteX7" fmla="*/ 3503002 w 7191375"/>
                <a:gd name="connsiteY7" fmla="*/ 1049362 h 1104900"/>
                <a:gd name="connsiteX8" fmla="*/ 3856380 w 7191375"/>
                <a:gd name="connsiteY8" fmla="*/ 850290 h 1104900"/>
                <a:gd name="connsiteX9" fmla="*/ 4261192 w 7191375"/>
                <a:gd name="connsiteY9" fmla="*/ 963637 h 1104900"/>
                <a:gd name="connsiteX10" fmla="*/ 4693627 w 7191375"/>
                <a:gd name="connsiteY10" fmla="*/ 724560 h 1104900"/>
                <a:gd name="connsiteX11" fmla="*/ 5150827 w 7191375"/>
                <a:gd name="connsiteY11" fmla="*/ 833145 h 1104900"/>
                <a:gd name="connsiteX12" fmla="*/ 5509920 w 7191375"/>
                <a:gd name="connsiteY12" fmla="*/ 618832 h 1104900"/>
                <a:gd name="connsiteX13" fmla="*/ 6069990 w 7191375"/>
                <a:gd name="connsiteY13" fmla="*/ 560730 h 1104900"/>
                <a:gd name="connsiteX14" fmla="*/ 6506235 w 7191375"/>
                <a:gd name="connsiteY14" fmla="*/ 314985 h 1104900"/>
                <a:gd name="connsiteX15" fmla="*/ 6926288 w 7191375"/>
                <a:gd name="connsiteY15" fmla="*/ 307365 h 1104900"/>
                <a:gd name="connsiteX16" fmla="*/ 7187272 w 7191375"/>
                <a:gd name="connsiteY16" fmla="*/ 828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91375" h="1104900">
                  <a:moveTo>
                    <a:pt x="8280" y="617880"/>
                  </a:moveTo>
                  <a:cubicBezTo>
                    <a:pt x="182587" y="665505"/>
                    <a:pt x="136867" y="847432"/>
                    <a:pt x="319747" y="882675"/>
                  </a:cubicBezTo>
                  <a:cubicBezTo>
                    <a:pt x="529297" y="923632"/>
                    <a:pt x="852195" y="747420"/>
                    <a:pt x="1070317" y="771232"/>
                  </a:cubicBezTo>
                  <a:cubicBezTo>
                    <a:pt x="1231290" y="788377"/>
                    <a:pt x="1302727" y="1018882"/>
                    <a:pt x="1466557" y="1029360"/>
                  </a:cubicBezTo>
                  <a:cubicBezTo>
                    <a:pt x="1697062" y="1044600"/>
                    <a:pt x="1861845" y="916965"/>
                    <a:pt x="2091397" y="915060"/>
                  </a:cubicBezTo>
                  <a:cubicBezTo>
                    <a:pt x="2169502" y="914107"/>
                    <a:pt x="2454300" y="1103655"/>
                    <a:pt x="2531452" y="1101750"/>
                  </a:cubicBezTo>
                  <a:cubicBezTo>
                    <a:pt x="2683852" y="1097940"/>
                    <a:pt x="2882925" y="916012"/>
                    <a:pt x="3030562" y="905535"/>
                  </a:cubicBezTo>
                  <a:cubicBezTo>
                    <a:pt x="3154387" y="896962"/>
                    <a:pt x="3383940" y="1060792"/>
                    <a:pt x="3503002" y="1049362"/>
                  </a:cubicBezTo>
                  <a:cubicBezTo>
                    <a:pt x="3603967" y="1039837"/>
                    <a:pt x="3760177" y="862672"/>
                    <a:pt x="3856380" y="850290"/>
                  </a:cubicBezTo>
                  <a:cubicBezTo>
                    <a:pt x="3925912" y="840765"/>
                    <a:pt x="4193565" y="973162"/>
                    <a:pt x="4261192" y="963637"/>
                  </a:cubicBezTo>
                  <a:cubicBezTo>
                    <a:pt x="4363110" y="949350"/>
                    <a:pt x="4601235" y="741705"/>
                    <a:pt x="4693627" y="724560"/>
                  </a:cubicBezTo>
                  <a:cubicBezTo>
                    <a:pt x="4844122" y="695985"/>
                    <a:pt x="5023192" y="860767"/>
                    <a:pt x="5150827" y="833145"/>
                  </a:cubicBezTo>
                  <a:cubicBezTo>
                    <a:pt x="5254650" y="811237"/>
                    <a:pt x="5421338" y="662647"/>
                    <a:pt x="5509920" y="618832"/>
                  </a:cubicBezTo>
                  <a:cubicBezTo>
                    <a:pt x="5932830" y="409282"/>
                    <a:pt x="5923305" y="565492"/>
                    <a:pt x="6069990" y="560730"/>
                  </a:cubicBezTo>
                  <a:cubicBezTo>
                    <a:pt x="6238582" y="555015"/>
                    <a:pt x="6117615" y="496912"/>
                    <a:pt x="6506235" y="314985"/>
                  </a:cubicBezTo>
                  <a:cubicBezTo>
                    <a:pt x="6555765" y="292125"/>
                    <a:pt x="6836752" y="332130"/>
                    <a:pt x="6926288" y="307365"/>
                  </a:cubicBezTo>
                  <a:cubicBezTo>
                    <a:pt x="7036777" y="275932"/>
                    <a:pt x="7101547" y="30187"/>
                    <a:pt x="7187272" y="8280"/>
                  </a:cubicBezTo>
                </a:path>
              </a:pathLst>
            </a:custGeom>
            <a:noFill/>
            <a:ln w="1103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/>
          <p:cNvSpPr/>
          <p:nvPr/>
        </p:nvSpPr>
        <p:spPr>
          <a:xfrm rot="252661">
            <a:off x="-35294" y="-47026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56052" y="154380"/>
            <a:ext cx="209550" cy="267853"/>
            <a:chOff x="235971" y="436726"/>
            <a:chExt cx="209550" cy="267853"/>
          </a:xfrm>
        </p:grpSpPr>
        <p:sp>
          <p:nvSpPr>
            <p:cNvPr id="42" name="Freeform: Shape 41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38909" y="185038"/>
            <a:ext cx="257175" cy="290788"/>
            <a:chOff x="1331866" y="661939"/>
            <a:chExt cx="257175" cy="290788"/>
          </a:xfrm>
        </p:grpSpPr>
        <p:sp>
          <p:nvSpPr>
            <p:cNvPr id="52" name="Freeform: Shape 51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9525" y="26875"/>
            <a:ext cx="209550" cy="260323"/>
            <a:chOff x="-89909" y="129154"/>
            <a:chExt cx="209550" cy="260323"/>
          </a:xfrm>
        </p:grpSpPr>
        <p:sp>
          <p:nvSpPr>
            <p:cNvPr id="67" name="Freeform: Shape 66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1941" y="124898"/>
            <a:ext cx="276225" cy="313973"/>
            <a:chOff x="890249" y="356037"/>
            <a:chExt cx="276225" cy="313973"/>
          </a:xfrm>
        </p:grpSpPr>
        <p:sp>
          <p:nvSpPr>
            <p:cNvPr id="75" name="Freeform: Shape 74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348541" y="297335"/>
            <a:ext cx="209550" cy="267853"/>
            <a:chOff x="235971" y="436726"/>
            <a:chExt cx="209550" cy="267853"/>
          </a:xfrm>
        </p:grpSpPr>
        <p:sp>
          <p:nvSpPr>
            <p:cNvPr id="85" name="Freeform: Shape 84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396686" y="270622"/>
            <a:ext cx="257175" cy="290788"/>
            <a:chOff x="1331866" y="661939"/>
            <a:chExt cx="257175" cy="290788"/>
          </a:xfrm>
        </p:grpSpPr>
        <p:sp>
          <p:nvSpPr>
            <p:cNvPr id="88" name="Freeform: Shape 87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869135" y="163786"/>
            <a:ext cx="209550" cy="260323"/>
            <a:chOff x="-89909" y="129154"/>
            <a:chExt cx="209550" cy="260323"/>
          </a:xfrm>
        </p:grpSpPr>
        <p:sp>
          <p:nvSpPr>
            <p:cNvPr id="91" name="Freeform: Shape 90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816722" y="295139"/>
            <a:ext cx="276225" cy="313973"/>
            <a:chOff x="890249" y="356037"/>
            <a:chExt cx="276225" cy="313973"/>
          </a:xfrm>
        </p:grpSpPr>
        <p:sp>
          <p:nvSpPr>
            <p:cNvPr id="94" name="Freeform: Shape 93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297733" y="412755"/>
            <a:ext cx="209550" cy="267853"/>
            <a:chOff x="235971" y="436726"/>
            <a:chExt cx="209550" cy="267853"/>
          </a:xfrm>
        </p:grpSpPr>
        <p:sp>
          <p:nvSpPr>
            <p:cNvPr id="98" name="Freeform: Shape 97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157193" y="354854"/>
            <a:ext cx="257175" cy="290788"/>
            <a:chOff x="1331866" y="661939"/>
            <a:chExt cx="257175" cy="290788"/>
          </a:xfrm>
        </p:grpSpPr>
        <p:sp>
          <p:nvSpPr>
            <p:cNvPr id="101" name="Freeform: Shape 100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845033" y="338715"/>
            <a:ext cx="209550" cy="260323"/>
            <a:chOff x="-89909" y="129154"/>
            <a:chExt cx="209550" cy="260323"/>
          </a:xfrm>
        </p:grpSpPr>
        <p:sp>
          <p:nvSpPr>
            <p:cNvPr id="104" name="Freeform: Shape 103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703945" y="352957"/>
            <a:ext cx="276225" cy="313973"/>
            <a:chOff x="890249" y="356037"/>
            <a:chExt cx="276225" cy="313973"/>
          </a:xfrm>
        </p:grpSpPr>
        <p:sp>
          <p:nvSpPr>
            <p:cNvPr id="107" name="Freeform: Shape 106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072641" y="410172"/>
            <a:ext cx="209550" cy="267853"/>
            <a:chOff x="235971" y="436726"/>
            <a:chExt cx="209550" cy="267853"/>
          </a:xfrm>
        </p:grpSpPr>
        <p:sp>
          <p:nvSpPr>
            <p:cNvPr id="111" name="Freeform: Shape 110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 rot="20582652">
            <a:off x="6932101" y="437996"/>
            <a:ext cx="257175" cy="290788"/>
            <a:chOff x="1331866" y="661939"/>
            <a:chExt cx="257175" cy="290788"/>
          </a:xfrm>
        </p:grpSpPr>
        <p:sp>
          <p:nvSpPr>
            <p:cNvPr id="114" name="Freeform: Shape 113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619941" y="421857"/>
            <a:ext cx="209550" cy="260323"/>
            <a:chOff x="-89909" y="129154"/>
            <a:chExt cx="209550" cy="260323"/>
          </a:xfrm>
        </p:grpSpPr>
        <p:sp>
          <p:nvSpPr>
            <p:cNvPr id="117" name="Freeform: Shape 116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 rot="931141">
            <a:off x="6478853" y="388474"/>
            <a:ext cx="276225" cy="313973"/>
            <a:chOff x="890249" y="356037"/>
            <a:chExt cx="276225" cy="313973"/>
          </a:xfrm>
        </p:grpSpPr>
        <p:sp>
          <p:nvSpPr>
            <p:cNvPr id="120" name="Freeform: Shape 119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894398" y="319060"/>
            <a:ext cx="209550" cy="267853"/>
            <a:chOff x="235971" y="436726"/>
            <a:chExt cx="209550" cy="267853"/>
          </a:xfrm>
        </p:grpSpPr>
        <p:sp>
          <p:nvSpPr>
            <p:cNvPr id="124" name="Freeform: Shape 123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 rot="18857885">
            <a:off x="8743977" y="397806"/>
            <a:ext cx="257175" cy="290788"/>
            <a:chOff x="1331866" y="661939"/>
            <a:chExt cx="257175" cy="290788"/>
          </a:xfrm>
        </p:grpSpPr>
        <p:sp>
          <p:nvSpPr>
            <p:cNvPr id="127" name="Freeform: Shape 126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 rot="19419793">
            <a:off x="7431817" y="381667"/>
            <a:ext cx="209550" cy="260323"/>
            <a:chOff x="-89909" y="129154"/>
            <a:chExt cx="209550" cy="260323"/>
          </a:xfrm>
        </p:grpSpPr>
        <p:sp>
          <p:nvSpPr>
            <p:cNvPr id="130" name="Freeform: Shape 129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 rot="797122">
            <a:off x="8290729" y="367334"/>
            <a:ext cx="276225" cy="313973"/>
            <a:chOff x="890249" y="356037"/>
            <a:chExt cx="276225" cy="313973"/>
          </a:xfrm>
        </p:grpSpPr>
        <p:sp>
          <p:nvSpPr>
            <p:cNvPr id="133" name="Freeform: Shape 132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9696393" y="339317"/>
            <a:ext cx="209550" cy="267853"/>
            <a:chOff x="235971" y="436726"/>
            <a:chExt cx="209550" cy="267853"/>
          </a:xfrm>
        </p:grpSpPr>
        <p:sp>
          <p:nvSpPr>
            <p:cNvPr id="137" name="Freeform: Shape 136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 rot="19818517">
            <a:off x="10555853" y="281416"/>
            <a:ext cx="257175" cy="290788"/>
            <a:chOff x="1331866" y="661939"/>
            <a:chExt cx="257175" cy="290788"/>
          </a:xfrm>
        </p:grpSpPr>
        <p:sp>
          <p:nvSpPr>
            <p:cNvPr id="140" name="Freeform: Shape 139"/>
            <p:cNvSpPr/>
            <p:nvPr/>
          </p:nvSpPr>
          <p:spPr>
            <a:xfrm rot="252661">
              <a:off x="1427806" y="661939"/>
              <a:ext cx="123825" cy="142875"/>
            </a:xfrm>
            <a:custGeom>
              <a:avLst/>
              <a:gdLst>
                <a:gd name="connsiteX0" fmla="*/ 124485 w 123825"/>
                <a:gd name="connsiteY0" fmla="*/ 29795 h 142875"/>
                <a:gd name="connsiteX1" fmla="*/ 97556 w 123825"/>
                <a:gd name="connsiteY1" fmla="*/ 142837 h 142875"/>
                <a:gd name="connsiteX2" fmla="*/ 8605 w 123825"/>
                <a:gd name="connsiteY2" fmla="*/ 121647 h 142875"/>
                <a:gd name="connsiteX3" fmla="*/ 35534 w 123825"/>
                <a:gd name="connsiteY3" fmla="*/ 86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2875">
                  <a:moveTo>
                    <a:pt x="124485" y="29795"/>
                  </a:moveTo>
                  <a:lnTo>
                    <a:pt x="97556" y="142837"/>
                  </a:lnTo>
                  <a:lnTo>
                    <a:pt x="8605" y="121647"/>
                  </a:lnTo>
                  <a:lnTo>
                    <a:pt x="35534" y="860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/>
            <p:cNvSpPr/>
            <p:nvPr/>
          </p:nvSpPr>
          <p:spPr>
            <a:xfrm rot="252661">
              <a:off x="1331866" y="695552"/>
              <a:ext cx="257175" cy="257175"/>
            </a:xfrm>
            <a:custGeom>
              <a:avLst/>
              <a:gdLst>
                <a:gd name="connsiteX0" fmla="*/ 227245 w 257175"/>
                <a:gd name="connsiteY0" fmla="*/ 155955 h 257175"/>
                <a:gd name="connsiteX1" fmla="*/ 105895 w 257175"/>
                <a:gd name="connsiteY1" fmla="*/ 233775 h 257175"/>
                <a:gd name="connsiteX2" fmla="*/ 32665 w 257175"/>
                <a:gd name="connsiteY2" fmla="*/ 109601 h 257175"/>
                <a:gd name="connsiteX3" fmla="*/ 154015 w 257175"/>
                <a:gd name="connsiteY3" fmla="*/ 31782 h 257175"/>
                <a:gd name="connsiteX4" fmla="*/ 227245 w 257175"/>
                <a:gd name="connsiteY4" fmla="*/ 15595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27245" y="155955"/>
                  </a:moveTo>
                  <a:cubicBezTo>
                    <a:pt x="214001" y="211549"/>
                    <a:pt x="159636" y="246577"/>
                    <a:pt x="105895" y="233775"/>
                  </a:cubicBezTo>
                  <a:cubicBezTo>
                    <a:pt x="52154" y="220972"/>
                    <a:pt x="19421" y="165196"/>
                    <a:pt x="32665" y="109601"/>
                  </a:cubicBezTo>
                  <a:cubicBezTo>
                    <a:pt x="45909" y="54007"/>
                    <a:pt x="100273" y="18979"/>
                    <a:pt x="154015" y="31782"/>
                  </a:cubicBezTo>
                  <a:cubicBezTo>
                    <a:pt x="207756" y="44584"/>
                    <a:pt x="240489" y="100361"/>
                    <a:pt x="227245" y="155955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rot="21026925">
            <a:off x="9243693" y="341477"/>
            <a:ext cx="209550" cy="260323"/>
            <a:chOff x="-89909" y="129154"/>
            <a:chExt cx="209550" cy="260323"/>
          </a:xfrm>
        </p:grpSpPr>
        <p:sp>
          <p:nvSpPr>
            <p:cNvPr id="143" name="Freeform: Shape 142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 rot="790319">
            <a:off x="10102605" y="279519"/>
            <a:ext cx="276225" cy="313973"/>
            <a:chOff x="890249" y="356037"/>
            <a:chExt cx="276225" cy="313973"/>
          </a:xfrm>
        </p:grpSpPr>
        <p:sp>
          <p:nvSpPr>
            <p:cNvPr id="146" name="Freeform: Shape 145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1508269" y="203877"/>
            <a:ext cx="209550" cy="267853"/>
            <a:chOff x="235971" y="436726"/>
            <a:chExt cx="209550" cy="267853"/>
          </a:xfrm>
        </p:grpSpPr>
        <p:sp>
          <p:nvSpPr>
            <p:cNvPr id="150" name="Freeform: Shape 149"/>
            <p:cNvSpPr/>
            <p:nvPr/>
          </p:nvSpPr>
          <p:spPr>
            <a:xfrm rot="252661">
              <a:off x="302143" y="436726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/>
            <p:cNvSpPr/>
            <p:nvPr/>
          </p:nvSpPr>
          <p:spPr>
            <a:xfrm rot="252661">
              <a:off x="235971" y="485504"/>
              <a:ext cx="209550" cy="219075"/>
            </a:xfrm>
            <a:custGeom>
              <a:avLst/>
              <a:gdLst>
                <a:gd name="connsiteX0" fmla="*/ 207169 w 209550"/>
                <a:gd name="connsiteY0" fmla="*/ 110966 h 219075"/>
                <a:gd name="connsiteX1" fmla="*/ 107156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7169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7169" y="110966"/>
                  </a:moveTo>
                  <a:cubicBezTo>
                    <a:pt x="207169" y="168116"/>
                    <a:pt x="162401" y="214789"/>
                    <a:pt x="107156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2401" y="7144"/>
                    <a:pt x="207169" y="53816"/>
                    <a:pt x="207169" y="110966"/>
                  </a:cubicBez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11055569" y="225087"/>
            <a:ext cx="209550" cy="260323"/>
            <a:chOff x="-89909" y="129154"/>
            <a:chExt cx="209550" cy="260323"/>
          </a:xfrm>
        </p:grpSpPr>
        <p:sp>
          <p:nvSpPr>
            <p:cNvPr id="156" name="Freeform: Shape 155"/>
            <p:cNvSpPr/>
            <p:nvPr/>
          </p:nvSpPr>
          <p:spPr>
            <a:xfrm rot="252661">
              <a:off x="-25247" y="129154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98584 w 104775"/>
                <a:gd name="connsiteY1" fmla="*/ 7144 h 123825"/>
                <a:gd name="connsiteX2" fmla="*/ 98584 w 104775"/>
                <a:gd name="connsiteY2" fmla="*/ 123349 h 123825"/>
                <a:gd name="connsiteX3" fmla="*/ 7144 w 104775"/>
                <a:gd name="connsiteY3" fmla="*/ 1233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98584" y="7144"/>
                  </a:lnTo>
                  <a:lnTo>
                    <a:pt x="98584" y="123349"/>
                  </a:lnTo>
                  <a:lnTo>
                    <a:pt x="7144" y="123349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/>
            <p:cNvSpPr/>
            <p:nvPr/>
          </p:nvSpPr>
          <p:spPr>
            <a:xfrm rot="252661">
              <a:off x="-89909" y="170402"/>
              <a:ext cx="209550" cy="219075"/>
            </a:xfrm>
            <a:custGeom>
              <a:avLst/>
              <a:gdLst>
                <a:gd name="connsiteX0" fmla="*/ 206216 w 209550"/>
                <a:gd name="connsiteY0" fmla="*/ 110966 h 219075"/>
                <a:gd name="connsiteX1" fmla="*/ 106204 w 209550"/>
                <a:gd name="connsiteY1" fmla="*/ 214789 h 219075"/>
                <a:gd name="connsiteX2" fmla="*/ 7144 w 209550"/>
                <a:gd name="connsiteY2" fmla="*/ 110966 h 219075"/>
                <a:gd name="connsiteX3" fmla="*/ 107156 w 209550"/>
                <a:gd name="connsiteY3" fmla="*/ 7144 h 219075"/>
                <a:gd name="connsiteX4" fmla="*/ 206216 w 209550"/>
                <a:gd name="connsiteY4" fmla="*/ 11096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19075">
                  <a:moveTo>
                    <a:pt x="206216" y="110966"/>
                  </a:moveTo>
                  <a:cubicBezTo>
                    <a:pt x="206216" y="168116"/>
                    <a:pt x="161449" y="214789"/>
                    <a:pt x="106204" y="214789"/>
                  </a:cubicBezTo>
                  <a:cubicBezTo>
                    <a:pt x="51911" y="214789"/>
                    <a:pt x="7144" y="168116"/>
                    <a:pt x="7144" y="110966"/>
                  </a:cubicBezTo>
                  <a:cubicBezTo>
                    <a:pt x="7144" y="53816"/>
                    <a:pt x="51911" y="7144"/>
                    <a:pt x="107156" y="7144"/>
                  </a:cubicBezTo>
                  <a:cubicBezTo>
                    <a:pt x="161449" y="7144"/>
                    <a:pt x="206216" y="52864"/>
                    <a:pt x="206216" y="110966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1914481" y="144079"/>
            <a:ext cx="276225" cy="313973"/>
            <a:chOff x="890249" y="356037"/>
            <a:chExt cx="276225" cy="313973"/>
          </a:xfrm>
        </p:grpSpPr>
        <p:sp>
          <p:nvSpPr>
            <p:cNvPr id="159" name="Freeform: Shape 158"/>
            <p:cNvSpPr/>
            <p:nvPr/>
          </p:nvSpPr>
          <p:spPr>
            <a:xfrm rot="252661">
              <a:off x="931363" y="356037"/>
              <a:ext cx="142875" cy="152400"/>
            </a:xfrm>
            <a:custGeom>
              <a:avLst/>
              <a:gdLst>
                <a:gd name="connsiteX0" fmla="*/ 139304 w 142875"/>
                <a:gd name="connsiteY0" fmla="*/ 116132 h 152400"/>
                <a:gd name="connsiteX1" fmla="*/ 55306 w 142875"/>
                <a:gd name="connsiteY1" fmla="*/ 152267 h 152400"/>
                <a:gd name="connsiteX2" fmla="*/ 9385 w 142875"/>
                <a:gd name="connsiteY2" fmla="*/ 45520 h 152400"/>
                <a:gd name="connsiteX3" fmla="*/ 93383 w 142875"/>
                <a:gd name="connsiteY3" fmla="*/ 938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52400">
                  <a:moveTo>
                    <a:pt x="139304" y="116132"/>
                  </a:moveTo>
                  <a:lnTo>
                    <a:pt x="55306" y="152267"/>
                  </a:lnTo>
                  <a:lnTo>
                    <a:pt x="9385" y="45520"/>
                  </a:lnTo>
                  <a:lnTo>
                    <a:pt x="93383" y="9385"/>
                  </a:lnTo>
                  <a:close/>
                </a:path>
              </a:pathLst>
            </a:custGeom>
            <a:solidFill>
              <a:srgbClr val="00000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rgbClr val="000080">
                <a:alpha val="9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/>
            <p:cNvSpPr/>
            <p:nvPr/>
          </p:nvSpPr>
          <p:spPr>
            <a:xfrm rot="252661">
              <a:off x="890249" y="384260"/>
              <a:ext cx="276225" cy="285750"/>
            </a:xfrm>
            <a:custGeom>
              <a:avLst/>
              <a:gdLst>
                <a:gd name="connsiteX0" fmla="*/ 234158 w 276225"/>
                <a:gd name="connsiteY0" fmla="*/ 104758 h 285750"/>
                <a:gd name="connsiteX1" fmla="*/ 183313 w 276225"/>
                <a:gd name="connsiteY1" fmla="*/ 239652 h 285750"/>
                <a:gd name="connsiteX2" fmla="*/ 50413 w 276225"/>
                <a:gd name="connsiteY2" fmla="*/ 183802 h 285750"/>
                <a:gd name="connsiteX3" fmla="*/ 50413 w 276225"/>
                <a:gd name="connsiteY3" fmla="*/ 183802 h 285750"/>
                <a:gd name="connsiteX4" fmla="*/ 101258 w 276225"/>
                <a:gd name="connsiteY4" fmla="*/ 48907 h 285750"/>
                <a:gd name="connsiteX5" fmla="*/ 234158 w 276225"/>
                <a:gd name="connsiteY5" fmla="*/ 104758 h 285750"/>
                <a:gd name="connsiteX6" fmla="*/ 234158 w 276225"/>
                <a:gd name="connsiteY6" fmla="*/ 1047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5" h="285750">
                  <a:moveTo>
                    <a:pt x="234158" y="104758"/>
                  </a:moveTo>
                  <a:cubicBezTo>
                    <a:pt x="256742" y="157256"/>
                    <a:pt x="234061" y="217821"/>
                    <a:pt x="183313" y="239652"/>
                  </a:cubicBezTo>
                  <a:cubicBezTo>
                    <a:pt x="132564" y="261483"/>
                    <a:pt x="72997" y="236300"/>
                    <a:pt x="50413" y="183802"/>
                  </a:cubicBezTo>
                  <a:cubicBezTo>
                    <a:pt x="50413" y="183802"/>
                    <a:pt x="50413" y="183802"/>
                    <a:pt x="50413" y="183802"/>
                  </a:cubicBezTo>
                  <a:cubicBezTo>
                    <a:pt x="27829" y="131303"/>
                    <a:pt x="50509" y="70738"/>
                    <a:pt x="101258" y="48907"/>
                  </a:cubicBezTo>
                  <a:cubicBezTo>
                    <a:pt x="152006" y="27076"/>
                    <a:pt x="211574" y="52259"/>
                    <a:pt x="234158" y="104758"/>
                  </a:cubicBezTo>
                  <a:cubicBezTo>
                    <a:pt x="234158" y="104758"/>
                    <a:pt x="234158" y="104758"/>
                    <a:pt x="234158" y="104758"/>
                  </a:cubicBez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1" r="25011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636" y="3226513"/>
            <a:ext cx="3493364" cy="3600000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r="15250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448408" y="2641193"/>
            <a:ext cx="2258320" cy="225832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/>
          <p:cNvSpPr/>
          <p:nvPr/>
        </p:nvSpPr>
        <p:spPr>
          <a:xfrm>
            <a:off x="1" y="0"/>
            <a:ext cx="4291011" cy="6858000"/>
          </a:xfrm>
          <a:custGeom>
            <a:avLst/>
            <a:gdLst>
              <a:gd name="connsiteX0" fmla="*/ 2588398 w 4291011"/>
              <a:gd name="connsiteY0" fmla="*/ 0 h 6858000"/>
              <a:gd name="connsiteX1" fmla="*/ 4291011 w 4291011"/>
              <a:gd name="connsiteY1" fmla="*/ 0 h 6858000"/>
              <a:gd name="connsiteX2" fmla="*/ 992999 w 4291011"/>
              <a:gd name="connsiteY2" fmla="*/ 6858000 h 6858000"/>
              <a:gd name="connsiteX3" fmla="*/ 0 w 4291011"/>
              <a:gd name="connsiteY3" fmla="*/ 6858000 h 6858000"/>
              <a:gd name="connsiteX4" fmla="*/ 0 w 4291011"/>
              <a:gd name="connsiteY4" fmla="*/ 5382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1011" h="6858000">
                <a:moveTo>
                  <a:pt x="2588398" y="0"/>
                </a:moveTo>
                <a:lnTo>
                  <a:pt x="4291011" y="0"/>
                </a:lnTo>
                <a:lnTo>
                  <a:pt x="992999" y="6858000"/>
                </a:lnTo>
                <a:lnTo>
                  <a:pt x="0" y="6858000"/>
                </a:lnTo>
                <a:lnTo>
                  <a:pt x="0" y="538240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8" r="17648"/>
          <a:stretch>
            <a:fillRect/>
          </a:stretch>
        </p:blipFill>
        <p:spPr/>
      </p:pic>
      <p:sp>
        <p:nvSpPr>
          <p:cNvPr id="8" name="Isosceles Triangle 7"/>
          <p:cNvSpPr/>
          <p:nvPr/>
        </p:nvSpPr>
        <p:spPr>
          <a:xfrm>
            <a:off x="5777803" y="874208"/>
            <a:ext cx="6039425" cy="5426110"/>
          </a:xfrm>
          <a:prstGeom prst="triangl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TextBox 43"/>
          <p:cNvSpPr txBox="1"/>
          <p:nvPr/>
        </p:nvSpPr>
        <p:spPr>
          <a:xfrm>
            <a:off x="6797984" y="2821284"/>
            <a:ext cx="39990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SG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SG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5227" y="2480251"/>
            <a:ext cx="88425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vi-VN" sz="3800" b="1" i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miền Nam ra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vi-VN" sz="3800" b="1" i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lăng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vi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800" b="1" i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thấy trong sương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tre bát ngát</a:t>
            </a:r>
            <a:r>
              <a:rPr lang="vi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800" b="1" i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Ôi!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tre xanh xanh </a:t>
            </a:r>
            <a:r>
              <a:rPr lang="vi-VN" sz="3800" b="1" i="1" dirty="0">
                <a:solidFill>
                  <a:srgbClr val="002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  <a:r>
              <a:rPr lang="vi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 táp mưa sa, đứng thẳng hàng.</a:t>
            </a:r>
            <a:endParaRPr lang="en-SG" sz="3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3" descr="—Pngtree—cartoon bamboo_285618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1" b="5556"/>
          <a:stretch>
            <a:fillRect/>
          </a:stretch>
        </p:blipFill>
        <p:spPr bwMode="auto">
          <a:xfrm>
            <a:off x="0" y="0"/>
            <a:ext cx="58983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8"/>
          <p:cNvGrpSpPr/>
          <p:nvPr/>
        </p:nvGrpSpPr>
        <p:grpSpPr>
          <a:xfrm>
            <a:off x="4836730" y="277748"/>
            <a:ext cx="5768152" cy="1924755"/>
            <a:chOff x="6090385" y="241539"/>
            <a:chExt cx="5768152" cy="1924755"/>
          </a:xfrm>
        </p:grpSpPr>
        <p:pic>
          <p:nvPicPr>
            <p:cNvPr id="6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图片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390&quot;/&gt;&lt;/object&gt;&lt;object type=&quot;3&quot; unique_id=&quot;10005&quot;&gt;&lt;property id=&quot;20148&quot; value=&quot;5&quot;/&gt;&lt;property id=&quot;20300&quot; value=&quot;Slide 2&quot;/&gt;&lt;property id=&quot;20307&quot; value=&quot;326&quot;/&gt;&lt;/object&gt;&lt;object type=&quot;3&quot; unique_id=&quot;10006&quot;&gt;&lt;property id=&quot;20148&quot; value=&quot;5&quot;/&gt;&lt;property id=&quot;20300&quot; value=&quot;Slide 3&quot;/&gt;&lt;property id=&quot;20307&quot; value=&quot;319&quot;/&gt;&lt;/object&gt;&lt;object type=&quot;3&quot; unique_id=&quot;10008&quot;&gt;&lt;property id=&quot;20148&quot; value=&quot;5&quot;/&gt;&lt;property id=&quot;20300&quot; value=&quot;Slide 4&quot;/&gt;&lt;property id=&quot;20307&quot; value=&quot;412&quot;/&gt;&lt;/object&gt;&lt;object type=&quot;3&quot; unique_id=&quot;10009&quot;&gt;&lt;property id=&quot;20148&quot; value=&quot;5&quot;/&gt;&lt;property id=&quot;20300&quot; value=&quot;Slide 5&quot;/&gt;&lt;property id=&quot;20307&quot; value=&quot;443&quot;/&gt;&lt;/object&gt;&lt;object type=&quot;3&quot; unique_id=&quot;10010&quot;&gt;&lt;property id=&quot;20148&quot; value=&quot;5&quot;/&gt;&lt;property id=&quot;20300&quot; value=&quot;Slide 6&quot;/&gt;&lt;property id=&quot;20307&quot; value=&quot;287&quot;/&gt;&lt;/object&gt;&lt;object type=&quot;3&quot; unique_id=&quot;10011&quot;&gt;&lt;property id=&quot;20148&quot; value=&quot;5&quot;/&gt;&lt;property id=&quot;20300&quot; value=&quot;Slide 7&quot;/&gt;&lt;property id=&quot;20307&quot; value=&quot;394&quot;/&gt;&lt;/object&gt;&lt;object type=&quot;3&quot; unique_id=&quot;10012&quot;&gt;&lt;property id=&quot;20148&quot; value=&quot;5&quot;/&gt;&lt;property id=&quot;20300&quot; value=&quot;Slide 8&quot;/&gt;&lt;property id=&quot;20307&quot; value=&quot;281&quot;/&gt;&lt;/object&gt;&lt;object type=&quot;3&quot; unique_id=&quot;10013&quot;&gt;&lt;property id=&quot;20148&quot; value=&quot;5&quot;/&gt;&lt;property id=&quot;20300&quot; value=&quot;Slide 9&quot;/&gt;&lt;property id=&quot;20307&quot; value=&quot;398&quot;/&gt;&lt;/object&gt;&lt;object type=&quot;3&quot; unique_id=&quot;10014&quot;&gt;&lt;property id=&quot;20148&quot; value=&quot;5&quot;/&gt;&lt;property id=&quot;20300&quot; value=&quot;Slide 10&quot;/&gt;&lt;property id=&quot;20307&quot; value=&quot;327&quot;/&gt;&lt;/object&gt;&lt;object type=&quot;3&quot; unique_id=&quot;10017&quot;&gt;&lt;property id=&quot;20148&quot; value=&quot;5&quot;/&gt;&lt;property id=&quot;20300&quot; value=&quot;Slide 11&quot;/&gt;&lt;property id=&quot;20307&quot; value=&quot;414&quot;/&gt;&lt;/object&gt;&lt;object type=&quot;3&quot; unique_id=&quot;10018&quot;&gt;&lt;property id=&quot;20148&quot; value=&quot;5&quot;/&gt;&lt;property id=&quot;20300&quot; value=&quot;Slide 12&quot;/&gt;&lt;property id=&quot;20307&quot; value=&quot;424&quot;/&gt;&lt;/object&gt;&lt;object type=&quot;3&quot; unique_id=&quot;10019&quot;&gt;&lt;property id=&quot;20148&quot; value=&quot;5&quot;/&gt;&lt;property id=&quot;20300&quot; value=&quot;Slide 13&quot;/&gt;&lt;property id=&quot;20307&quot; value=&quot;417&quot;/&gt;&lt;/object&gt;&lt;object type=&quot;3&quot; unique_id=&quot;10021&quot;&gt;&lt;property id=&quot;20148&quot; value=&quot;5&quot;/&gt;&lt;property id=&quot;20300&quot; value=&quot;Slide 14&quot;/&gt;&lt;property id=&quot;20307&quot; value=&quot;426&quot;/&gt;&lt;/object&gt;&lt;object type=&quot;3&quot; unique_id=&quot;10022&quot;&gt;&lt;property id=&quot;20148&quot; value=&quot;5&quot;/&gt;&lt;property id=&quot;20300&quot; value=&quot;Slide 15&quot;/&gt;&lt;property id=&quot;20307&quot; value=&quot;428&quot;/&gt;&lt;/object&gt;&lt;object type=&quot;3&quot; unique_id=&quot;10023&quot;&gt;&lt;property id=&quot;20148&quot; value=&quot;5&quot;/&gt;&lt;property id=&quot;20300&quot; value=&quot;Slide 16&quot;/&gt;&lt;property id=&quot;20307&quot; value=&quot;425&quot;/&gt;&lt;/object&gt;&lt;object type=&quot;3&quot; unique_id=&quot;10024&quot;&gt;&lt;property id=&quot;20148&quot; value=&quot;5&quot;/&gt;&lt;property id=&quot;20300&quot; value=&quot;Slide 17&quot;/&gt;&lt;property id=&quot;20307&quot; value=&quot;432&quot;/&gt;&lt;/object&gt;&lt;object type=&quot;3&quot; unique_id=&quot;10025&quot;&gt;&lt;property id=&quot;20148&quot; value=&quot;5&quot;/&gt;&lt;property id=&quot;20300&quot; value=&quot;Slide 18&quot;/&gt;&lt;property id=&quot;20307&quot; value=&quot;429&quot;/&gt;&lt;/object&gt;&lt;object type=&quot;3&quot; unique_id=&quot;10026&quot;&gt;&lt;property id=&quot;20148&quot; value=&quot;5&quot;/&gt;&lt;property id=&quot;20300&quot; value=&quot;Slide 19&quot;/&gt;&lt;property id=&quot;20307&quot; value=&quot;317&quot;/&gt;&lt;/object&gt;&lt;object type=&quot;3&quot; unique_id=&quot;10027&quot;&gt;&lt;property id=&quot;20148&quot; value=&quot;5&quot;/&gt;&lt;property id=&quot;20300&quot; value=&quot;Slide 20&quot;/&gt;&lt;property id=&quot;20307&quot; value=&quot;430&quot;/&gt;&lt;/object&gt;&lt;object type=&quot;3&quot; unique_id=&quot;10028&quot;&gt;&lt;property id=&quot;20148&quot; value=&quot;5&quot;/&gt;&lt;property id=&quot;20300&quot; value=&quot;Slide 21&quot;/&gt;&lt;property id=&quot;20307&quot; value=&quot;440&quot;/&gt;&lt;/object&gt;&lt;object type=&quot;3&quot; unique_id=&quot;10029&quot;&gt;&lt;property id=&quot;20148&quot; value=&quot;5&quot;/&gt;&lt;property id=&quot;20300&quot; value=&quot;Slide 22&quot;/&gt;&lt;property id=&quot;20307&quot; value=&quot;441&quot;/&gt;&lt;/object&gt;&lt;object type=&quot;3&quot; unique_id=&quot;10030&quot;&gt;&lt;property id=&quot;20148&quot; value=&quot;5&quot;/&gt;&lt;property id=&quot;20300&quot; value=&quot;Slide 23&quot;/&gt;&lt;property id=&quot;20307&quot; value=&quot;439&quot;/&gt;&lt;/object&gt;&lt;object type=&quot;3&quot; unique_id=&quot;10031&quot;&gt;&lt;property id=&quot;20148&quot; value=&quot;5&quot;/&gt;&lt;property id=&quot;20300&quot; value=&quot;Slide 24&quot;/&gt;&lt;property id=&quot;20307&quot; value=&quot;434&quot;/&gt;&lt;/object&gt;&lt;object type=&quot;3&quot; unique_id=&quot;10033&quot;&gt;&lt;property id=&quot;20148&quot; value=&quot;5&quot;/&gt;&lt;property id=&quot;20300&quot; value=&quot;Slide 25&quot;/&gt;&lt;property id=&quot;20307&quot; value=&quot;395&quot;/&gt;&lt;/object&gt;&lt;object type=&quot;3&quot; unique_id=&quot;10034&quot;&gt;&lt;property id=&quot;20148&quot; value=&quot;5&quot;/&gt;&lt;property id=&quot;20300&quot; value=&quot;Slide 26&quot;/&gt;&lt;property id=&quot;20307&quot; value=&quot;393&quot;/&gt;&lt;/object&gt;&lt;object type=&quot;3&quot; unique_id=&quot;10038&quot;&gt;&lt;property id=&quot;20148&quot; value=&quot;5&quot;/&gt;&lt;property id=&quot;20300&quot; value=&quot;Slide 27&quot;/&gt;&lt;property id=&quot;20307&quot; value=&quot;427&quot;/&gt;&lt;/object&gt;&lt;object type=&quot;3&quot; unique_id=&quot;10039&quot;&gt;&lt;property id=&quot;20148&quot; value=&quot;5&quot;/&gt;&lt;property id=&quot;20300&quot; value=&quot;Slide 28&quot;/&gt;&lt;property id=&quot;20307&quot; value=&quot;275&quot;/&gt;&lt;/object&gt;&lt;/object&gt;&lt;object type=&quot;8&quot; unique_id=&quot;1007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ttps://www.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749</Words>
  <Application>Microsoft Office PowerPoint</Application>
  <PresentationFormat>Widescreen</PresentationFormat>
  <Paragraphs>118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 Unicode MS</vt:lpstr>
      <vt:lpstr>맑은 고딕</vt:lpstr>
      <vt:lpstr>宋体</vt:lpstr>
      <vt:lpstr>.VnTime</vt:lpstr>
      <vt:lpstr>Arial</vt:lpstr>
      <vt:lpstr>Calibri</vt:lpstr>
      <vt:lpstr>Corbel</vt:lpstr>
      <vt:lpstr>FZShuTi</vt:lpstr>
      <vt:lpstr>Times New Roman</vt:lpstr>
      <vt:lpstr>Wingdings</vt:lpstr>
      <vt:lpstr>字魂52号-阿开漫画体</vt:lpstr>
      <vt:lpstr>等线</vt:lpstr>
      <vt:lpstr>https://www.freeppt7.com</vt:lpstr>
      <vt:lpstr>https://freeppt7.com</vt:lpstr>
      <vt:lpstr>www.freeppt7.com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mydunghp@outlook.com</cp:lastModifiedBy>
  <cp:revision>213</cp:revision>
  <dcterms:created xsi:type="dcterms:W3CDTF">2018-04-24T17:14:00Z</dcterms:created>
  <dcterms:modified xsi:type="dcterms:W3CDTF">2022-07-20T13:01:36Z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1033-11.2.0.11191</vt:lpwstr>
  </property>
  <property fmtid="{D5CDD505-2E9C-101B-9397-08002B2CF9AE}" pid="3" name="ICV">
    <vt:lpwstr>D005776AA6CF46C8B5BA1905A1D538A3</vt:lpwstr>
  </property>
</Properties>
</file>