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86" r:id="rId2"/>
    <p:sldId id="298" r:id="rId3"/>
    <p:sldId id="373" r:id="rId4"/>
    <p:sldId id="352" r:id="rId5"/>
    <p:sldId id="385" r:id="rId6"/>
    <p:sldId id="389" r:id="rId7"/>
    <p:sldId id="391" r:id="rId8"/>
    <p:sldId id="390" r:id="rId9"/>
    <p:sldId id="394" r:id="rId10"/>
    <p:sldId id="395" r:id="rId11"/>
    <p:sldId id="396" r:id="rId12"/>
    <p:sldId id="382" r:id="rId13"/>
    <p:sldId id="393" r:id="rId14"/>
    <p:sldId id="383" r:id="rId15"/>
    <p:sldId id="348" r:id="rId16"/>
    <p:sldId id="384" r:id="rId17"/>
    <p:sldId id="349" r:id="rId18"/>
    <p:sldId id="397" r:id="rId19"/>
    <p:sldId id="34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F406A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517A0-EDC7-49D3-8A84-24DCD45C72B4}" type="datetimeFigureOut">
              <a:rPr lang="zh-CN" altLang="en-US" smtClean="0"/>
              <a:t>2022/7/20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0F8AC-1315-4F17-9784-21B45398D2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122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0F8AC-1315-4F17-9784-21B45398D2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72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0F8AC-1315-4F17-9784-21B45398D20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06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/>
          <p:cNvGrpSpPr/>
          <p:nvPr/>
        </p:nvGrpSpPr>
        <p:grpSpPr bwMode="auto">
          <a:xfrm>
            <a:off x="1" y="0"/>
            <a:ext cx="12198351" cy="6851650"/>
            <a:chOff x="1" y="0"/>
            <a:chExt cx="5763" cy="4316"/>
          </a:xfrm>
        </p:grpSpPr>
        <p:sp>
          <p:nvSpPr>
            <p:cNvPr id="18435" name="Freeform 3"/>
            <p:cNvSpPr/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36" name="Freeform 4"/>
            <p:cNvSpPr/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37" name="Freeform 5"/>
            <p:cNvSpPr/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grpSp>
          <p:nvGrpSpPr>
            <p:cNvPr id="18438" name="Group 6"/>
            <p:cNvGrpSpPr/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8439" name="Freeform 7"/>
              <p:cNvSpPr/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0" name="Freeform 8"/>
              <p:cNvSpPr/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1" name="Freeform 9"/>
              <p:cNvSpPr/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2" name="Freeform 10"/>
              <p:cNvSpPr/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3" name="Freeform 11"/>
              <p:cNvSpPr/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4" name="Freeform 12"/>
              <p:cNvSpPr/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5" name="Freeform 13"/>
              <p:cNvSpPr/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6" name="Freeform 14"/>
              <p:cNvSpPr/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7" name="Freeform 15"/>
              <p:cNvSpPr/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8" name="Freeform 16"/>
              <p:cNvSpPr/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49" name="Freeform 17"/>
              <p:cNvSpPr/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50" name="Freeform 18"/>
              <p:cNvSpPr/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51" name="Freeform 19"/>
              <p:cNvSpPr/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</p:grpSp>
        <p:sp>
          <p:nvSpPr>
            <p:cNvPr id="18452" name="Freeform 20"/>
            <p:cNvSpPr/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3" name="Freeform 21"/>
            <p:cNvSpPr/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4" name="Freeform 22"/>
            <p:cNvSpPr/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5" name="Freeform 23"/>
            <p:cNvSpPr/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17 w 717"/>
                <a:gd name="T1" fmla="*/ 845 h 845"/>
                <a:gd name="T2" fmla="*/ 717 w 717"/>
                <a:gd name="T3" fmla="*/ 821 h 845"/>
                <a:gd name="T4" fmla="*/ 574 w 717"/>
                <a:gd name="T5" fmla="*/ 605 h 845"/>
                <a:gd name="T6" fmla="*/ 406 w 717"/>
                <a:gd name="T7" fmla="*/ 396 h 845"/>
                <a:gd name="T8" fmla="*/ 221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09 w 717"/>
                <a:gd name="T15" fmla="*/ 198 h 845"/>
                <a:gd name="T16" fmla="*/ 400 w 717"/>
                <a:gd name="T17" fmla="*/ 408 h 845"/>
                <a:gd name="T18" fmla="*/ 568 w 717"/>
                <a:gd name="T19" fmla="*/ 623 h 845"/>
                <a:gd name="T20" fmla="*/ 717 w 717"/>
                <a:gd name="T21" fmla="*/ 845 h 845"/>
                <a:gd name="T22" fmla="*/ 717 w 717"/>
                <a:gd name="T23" fmla="*/ 845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6" name="Freeform 24"/>
            <p:cNvSpPr/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07 w 407"/>
                <a:gd name="T1" fmla="*/ 414 h 414"/>
                <a:gd name="T2" fmla="*/ 407 w 407"/>
                <a:gd name="T3" fmla="*/ 396 h 414"/>
                <a:gd name="T4" fmla="*/ 222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16 w 407"/>
                <a:gd name="T13" fmla="*/ 204 h 414"/>
                <a:gd name="T14" fmla="*/ 407 w 407"/>
                <a:gd name="T15" fmla="*/ 414 h 414"/>
                <a:gd name="T16" fmla="*/ 407 w 407"/>
                <a:gd name="T17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7" name="Freeform 25"/>
            <p:cNvSpPr/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8" name="Freeform 26"/>
            <p:cNvSpPr/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586 w 586"/>
                <a:gd name="T1" fmla="*/ 0 h 599"/>
                <a:gd name="T2" fmla="*/ 568 w 586"/>
                <a:gd name="T3" fmla="*/ 0 h 599"/>
                <a:gd name="T4" fmla="*/ 407 w 586"/>
                <a:gd name="T5" fmla="*/ 132 h 599"/>
                <a:gd name="T6" fmla="*/ 257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57 w 586"/>
                <a:gd name="T17" fmla="*/ 282 h 599"/>
                <a:gd name="T18" fmla="*/ 413 w 586"/>
                <a:gd name="T19" fmla="*/ 138 h 599"/>
                <a:gd name="T20" fmla="*/ 586 w 586"/>
                <a:gd name="T21" fmla="*/ 0 h 599"/>
                <a:gd name="T22" fmla="*/ 586 w 586"/>
                <a:gd name="T23" fmla="*/ 0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59" name="Freeform 27"/>
            <p:cNvSpPr/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69 w 269"/>
                <a:gd name="T1" fmla="*/ 0 h 252"/>
                <a:gd name="T2" fmla="*/ 251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69 w 269"/>
                <a:gd name="T15" fmla="*/ 0 h 252"/>
                <a:gd name="T16" fmla="*/ 269 w 269"/>
                <a:gd name="T1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0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1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62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grpSp>
          <p:nvGrpSpPr>
            <p:cNvPr id="18463" name="Group 31"/>
            <p:cNvGrpSpPr/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846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  <p:sp>
            <p:nvSpPr>
              <p:cNvPr id="1846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SG" sz="1800"/>
              </a:p>
            </p:txBody>
          </p:sp>
        </p:grpSp>
        <p:sp>
          <p:nvSpPr>
            <p:cNvPr id="18469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  <p:sp>
          <p:nvSpPr>
            <p:cNvPr id="18470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SG" sz="1800"/>
            </a:p>
          </p:txBody>
        </p:sp>
      </p:grpSp>
      <p:sp>
        <p:nvSpPr>
          <p:cNvPr id="1847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847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473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8474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Nguyễn Phương - Hưng Yên</a:t>
            </a:r>
          </a:p>
        </p:txBody>
      </p:sp>
      <p:sp>
        <p:nvSpPr>
          <p:cNvPr id="18475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333738C-05EC-4832-9D45-8D087C9ACE7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68826" y="0"/>
            <a:ext cx="12260826" cy="6858000"/>
            <a:chOff x="-68826" y="0"/>
            <a:chExt cx="12260826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334297" y="257482"/>
              <a:ext cx="11523406" cy="6343036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-68826" y="376206"/>
              <a:ext cx="3065630" cy="584775"/>
              <a:chOff x="5727253" y="5920411"/>
              <a:chExt cx="5637125" cy="584775"/>
            </a:xfrm>
          </p:grpSpPr>
          <p:sp>
            <p:nvSpPr>
              <p:cNvPr id="8" name="矩形: 圆角 7"/>
              <p:cNvSpPr/>
              <p:nvPr/>
            </p:nvSpPr>
            <p:spPr>
              <a:xfrm>
                <a:off x="5883345" y="5920411"/>
                <a:ext cx="5324944" cy="584775"/>
              </a:xfrm>
              <a:prstGeom prst="roundRect">
                <a:avLst>
                  <a:gd name="adj" fmla="val 50000"/>
                </a:avLst>
              </a:prstGeom>
              <a:solidFill>
                <a:srgbClr val="1F40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5727253" y="6012743"/>
                <a:ext cx="56371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spc="600" dirty="0">
                    <a:solidFill>
                      <a:schemeClr val="bg1"/>
                    </a:solidFill>
                    <a:latin typeface="字魂52号-阿开漫画体" panose="00000500000000000000" pitchFamily="2" charset="-122"/>
                    <a:ea typeface="字魂52号-阿开漫画体" panose="00000500000000000000" pitchFamily="2" charset="-122"/>
                  </a:rPr>
                  <a:t>请在此输入标题</a:t>
                </a: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6"/>
          <p:cNvSpPr/>
          <p:nvPr/>
        </p:nvSpPr>
        <p:spPr>
          <a:xfrm rot="5400000" flipH="1">
            <a:off x="867287" y="1725674"/>
            <a:ext cx="7278130" cy="8303494"/>
          </a:xfrm>
          <a:custGeom>
            <a:avLst/>
            <a:gdLst>
              <a:gd name="connsiteX0" fmla="*/ 0 w 4454013"/>
              <a:gd name="connsiteY0" fmla="*/ 0 h 2251587"/>
              <a:gd name="connsiteX1" fmla="*/ 4454013 w 4454013"/>
              <a:gd name="connsiteY1" fmla="*/ 0 h 2251587"/>
              <a:gd name="connsiteX2" fmla="*/ 4454013 w 4454013"/>
              <a:gd name="connsiteY2" fmla="*/ 2251587 h 2251587"/>
              <a:gd name="connsiteX3" fmla="*/ 0 w 4454013"/>
              <a:gd name="connsiteY3" fmla="*/ 2251587 h 2251587"/>
              <a:gd name="connsiteX4" fmla="*/ 0 w 4454013"/>
              <a:gd name="connsiteY4" fmla="*/ 0 h 2251587"/>
              <a:gd name="connsiteX0-1" fmla="*/ 0 w 4454013"/>
              <a:gd name="connsiteY0-2" fmla="*/ 78 h 2251665"/>
              <a:gd name="connsiteX1-3" fmla="*/ 894735 w 4454013"/>
              <a:gd name="connsiteY1-4" fmla="*/ 393369 h 2251665"/>
              <a:gd name="connsiteX2-5" fmla="*/ 4454013 w 4454013"/>
              <a:gd name="connsiteY2-6" fmla="*/ 78 h 2251665"/>
              <a:gd name="connsiteX3-7" fmla="*/ 4454013 w 4454013"/>
              <a:gd name="connsiteY3-8" fmla="*/ 2251665 h 2251665"/>
              <a:gd name="connsiteX4-9" fmla="*/ 0 w 4454013"/>
              <a:gd name="connsiteY4-10" fmla="*/ 2251665 h 2251665"/>
              <a:gd name="connsiteX5" fmla="*/ 0 w 4454013"/>
              <a:gd name="connsiteY5" fmla="*/ 78 h 2251665"/>
              <a:gd name="connsiteX0-11" fmla="*/ 0 w 4454013"/>
              <a:gd name="connsiteY0-12" fmla="*/ 2465 h 2254052"/>
              <a:gd name="connsiteX1-13" fmla="*/ 894735 w 4454013"/>
              <a:gd name="connsiteY1-14" fmla="*/ 395756 h 2254052"/>
              <a:gd name="connsiteX2-15" fmla="*/ 4454013 w 4454013"/>
              <a:gd name="connsiteY2-16" fmla="*/ 2465 h 2254052"/>
              <a:gd name="connsiteX3-17" fmla="*/ 4454013 w 4454013"/>
              <a:gd name="connsiteY3-18" fmla="*/ 2254052 h 2254052"/>
              <a:gd name="connsiteX4-19" fmla="*/ 0 w 4454013"/>
              <a:gd name="connsiteY4-20" fmla="*/ 2254052 h 2254052"/>
              <a:gd name="connsiteX5-21" fmla="*/ 0 w 4454013"/>
              <a:gd name="connsiteY5-22" fmla="*/ 2465 h 2254052"/>
              <a:gd name="connsiteX0-23" fmla="*/ 0 w 4454013"/>
              <a:gd name="connsiteY0-24" fmla="*/ 2465 h 2254052"/>
              <a:gd name="connsiteX1-25" fmla="*/ 894735 w 4454013"/>
              <a:gd name="connsiteY1-26" fmla="*/ 395756 h 2254052"/>
              <a:gd name="connsiteX2-27" fmla="*/ 4454013 w 4454013"/>
              <a:gd name="connsiteY2-28" fmla="*/ 2465 h 2254052"/>
              <a:gd name="connsiteX3-29" fmla="*/ 4454013 w 4454013"/>
              <a:gd name="connsiteY3-30" fmla="*/ 2254052 h 2254052"/>
              <a:gd name="connsiteX4-31" fmla="*/ 0 w 4454013"/>
              <a:gd name="connsiteY4-32" fmla="*/ 2254052 h 2254052"/>
              <a:gd name="connsiteX5-33" fmla="*/ 0 w 4454013"/>
              <a:gd name="connsiteY5-34" fmla="*/ 2465 h 2254052"/>
              <a:gd name="connsiteX0-35" fmla="*/ 0 w 4454013"/>
              <a:gd name="connsiteY0-36" fmla="*/ 183052 h 2434639"/>
              <a:gd name="connsiteX1-37" fmla="*/ 894735 w 4454013"/>
              <a:gd name="connsiteY1-38" fmla="*/ 576343 h 2434639"/>
              <a:gd name="connsiteX2-39" fmla="*/ 2664542 w 4454013"/>
              <a:gd name="connsiteY2-40" fmla="*/ 183052 h 2434639"/>
              <a:gd name="connsiteX3-41" fmla="*/ 4454013 w 4454013"/>
              <a:gd name="connsiteY3-42" fmla="*/ 183052 h 2434639"/>
              <a:gd name="connsiteX4-43" fmla="*/ 4454013 w 4454013"/>
              <a:gd name="connsiteY4-44" fmla="*/ 2434639 h 2434639"/>
              <a:gd name="connsiteX5-45" fmla="*/ 0 w 4454013"/>
              <a:gd name="connsiteY5-46" fmla="*/ 2434639 h 2434639"/>
              <a:gd name="connsiteX6" fmla="*/ 0 w 4454013"/>
              <a:gd name="connsiteY6" fmla="*/ 183052 h 2434639"/>
              <a:gd name="connsiteX0-47" fmla="*/ 0 w 4454013"/>
              <a:gd name="connsiteY0-48" fmla="*/ 128133 h 2379720"/>
              <a:gd name="connsiteX1-49" fmla="*/ 894735 w 4454013"/>
              <a:gd name="connsiteY1-50" fmla="*/ 521424 h 2379720"/>
              <a:gd name="connsiteX2-51" fmla="*/ 2664542 w 4454013"/>
              <a:gd name="connsiteY2-52" fmla="*/ 128133 h 2379720"/>
              <a:gd name="connsiteX3-53" fmla="*/ 4454013 w 4454013"/>
              <a:gd name="connsiteY3-54" fmla="*/ 128133 h 2379720"/>
              <a:gd name="connsiteX4-55" fmla="*/ 4454013 w 4454013"/>
              <a:gd name="connsiteY4-56" fmla="*/ 2379720 h 2379720"/>
              <a:gd name="connsiteX5-57" fmla="*/ 0 w 4454013"/>
              <a:gd name="connsiteY5-58" fmla="*/ 2379720 h 2379720"/>
              <a:gd name="connsiteX6-59" fmla="*/ 0 w 4454013"/>
              <a:gd name="connsiteY6-60" fmla="*/ 128133 h 2379720"/>
              <a:gd name="connsiteX0-61" fmla="*/ 0 w 4454013"/>
              <a:gd name="connsiteY0-62" fmla="*/ 128133 h 2379720"/>
              <a:gd name="connsiteX1-63" fmla="*/ 894735 w 4454013"/>
              <a:gd name="connsiteY1-64" fmla="*/ 521424 h 2379720"/>
              <a:gd name="connsiteX2-65" fmla="*/ 2664542 w 4454013"/>
              <a:gd name="connsiteY2-66" fmla="*/ 128133 h 2379720"/>
              <a:gd name="connsiteX3-67" fmla="*/ 4454013 w 4454013"/>
              <a:gd name="connsiteY3-68" fmla="*/ 128133 h 2379720"/>
              <a:gd name="connsiteX4-69" fmla="*/ 4454013 w 4454013"/>
              <a:gd name="connsiteY4-70" fmla="*/ 2379720 h 2379720"/>
              <a:gd name="connsiteX5-71" fmla="*/ 0 w 4454013"/>
              <a:gd name="connsiteY5-72" fmla="*/ 2379720 h 2379720"/>
              <a:gd name="connsiteX6-73" fmla="*/ 0 w 4454013"/>
              <a:gd name="connsiteY6-74" fmla="*/ 128133 h 2379720"/>
              <a:gd name="connsiteX0-75" fmla="*/ 0 w 4454013"/>
              <a:gd name="connsiteY0-76" fmla="*/ 707922 h 2959509"/>
              <a:gd name="connsiteX1-77" fmla="*/ 894735 w 4454013"/>
              <a:gd name="connsiteY1-78" fmla="*/ 1101213 h 2959509"/>
              <a:gd name="connsiteX2-79" fmla="*/ 2664542 w 4454013"/>
              <a:gd name="connsiteY2-80" fmla="*/ 707922 h 2959509"/>
              <a:gd name="connsiteX3-81" fmla="*/ 3765755 w 4454013"/>
              <a:gd name="connsiteY3-82" fmla="*/ 0 h 2959509"/>
              <a:gd name="connsiteX4-83" fmla="*/ 4454013 w 4454013"/>
              <a:gd name="connsiteY4-84" fmla="*/ 707922 h 2959509"/>
              <a:gd name="connsiteX5-85" fmla="*/ 4454013 w 4454013"/>
              <a:gd name="connsiteY5-86" fmla="*/ 2959509 h 2959509"/>
              <a:gd name="connsiteX6-87" fmla="*/ 0 w 4454013"/>
              <a:gd name="connsiteY6-88" fmla="*/ 2959509 h 2959509"/>
              <a:gd name="connsiteX7" fmla="*/ 0 w 4454013"/>
              <a:gd name="connsiteY7" fmla="*/ 707922 h 2959509"/>
              <a:gd name="connsiteX0-89" fmla="*/ 0 w 4454013"/>
              <a:gd name="connsiteY0-90" fmla="*/ 707922 h 2959509"/>
              <a:gd name="connsiteX1-91" fmla="*/ 894735 w 4454013"/>
              <a:gd name="connsiteY1-92" fmla="*/ 1101213 h 2959509"/>
              <a:gd name="connsiteX2-93" fmla="*/ 2664542 w 4454013"/>
              <a:gd name="connsiteY2-94" fmla="*/ 707922 h 2959509"/>
              <a:gd name="connsiteX3-95" fmla="*/ 3765755 w 4454013"/>
              <a:gd name="connsiteY3-96" fmla="*/ 0 h 2959509"/>
              <a:gd name="connsiteX4-97" fmla="*/ 4454013 w 4454013"/>
              <a:gd name="connsiteY4-98" fmla="*/ 707922 h 2959509"/>
              <a:gd name="connsiteX5-99" fmla="*/ 4454013 w 4454013"/>
              <a:gd name="connsiteY5-100" fmla="*/ 2959509 h 2959509"/>
              <a:gd name="connsiteX6-101" fmla="*/ 0 w 4454013"/>
              <a:gd name="connsiteY6-102" fmla="*/ 2959509 h 2959509"/>
              <a:gd name="connsiteX7-103" fmla="*/ 0 w 4454013"/>
              <a:gd name="connsiteY7-104" fmla="*/ 707922 h 2959509"/>
              <a:gd name="connsiteX0-105" fmla="*/ 0 w 4454013"/>
              <a:gd name="connsiteY0-106" fmla="*/ 707922 h 2959509"/>
              <a:gd name="connsiteX1-107" fmla="*/ 894735 w 4454013"/>
              <a:gd name="connsiteY1-108" fmla="*/ 1101213 h 2959509"/>
              <a:gd name="connsiteX2-109" fmla="*/ 2664542 w 4454013"/>
              <a:gd name="connsiteY2-110" fmla="*/ 707922 h 2959509"/>
              <a:gd name="connsiteX3-111" fmla="*/ 3765755 w 4454013"/>
              <a:gd name="connsiteY3-112" fmla="*/ 0 h 2959509"/>
              <a:gd name="connsiteX4-113" fmla="*/ 4454013 w 4454013"/>
              <a:gd name="connsiteY4-114" fmla="*/ 707922 h 2959509"/>
              <a:gd name="connsiteX5-115" fmla="*/ 4454013 w 4454013"/>
              <a:gd name="connsiteY5-116" fmla="*/ 2959509 h 2959509"/>
              <a:gd name="connsiteX6-117" fmla="*/ 0 w 4454013"/>
              <a:gd name="connsiteY6-118" fmla="*/ 2959509 h 2959509"/>
              <a:gd name="connsiteX7-119" fmla="*/ 0 w 4454013"/>
              <a:gd name="connsiteY7-120" fmla="*/ 707922 h 2959509"/>
              <a:gd name="connsiteX0-121" fmla="*/ 0 w 4454013"/>
              <a:gd name="connsiteY0-122" fmla="*/ 707922 h 2959509"/>
              <a:gd name="connsiteX1-123" fmla="*/ 894735 w 4454013"/>
              <a:gd name="connsiteY1-124" fmla="*/ 1101213 h 2959509"/>
              <a:gd name="connsiteX2-125" fmla="*/ 2664542 w 4454013"/>
              <a:gd name="connsiteY2-126" fmla="*/ 707922 h 2959509"/>
              <a:gd name="connsiteX3-127" fmla="*/ 3765755 w 4454013"/>
              <a:gd name="connsiteY3-128" fmla="*/ 0 h 2959509"/>
              <a:gd name="connsiteX4-129" fmla="*/ 4454013 w 4454013"/>
              <a:gd name="connsiteY4-130" fmla="*/ 707922 h 2959509"/>
              <a:gd name="connsiteX5-131" fmla="*/ 4454013 w 4454013"/>
              <a:gd name="connsiteY5-132" fmla="*/ 2959509 h 2959509"/>
              <a:gd name="connsiteX6-133" fmla="*/ 0 w 4454013"/>
              <a:gd name="connsiteY6-134" fmla="*/ 2959509 h 2959509"/>
              <a:gd name="connsiteX7-135" fmla="*/ 0 w 4454013"/>
              <a:gd name="connsiteY7-136" fmla="*/ 707922 h 2959509"/>
              <a:gd name="connsiteX0-137" fmla="*/ 0 w 4462417"/>
              <a:gd name="connsiteY0-138" fmla="*/ 707922 h 2959509"/>
              <a:gd name="connsiteX1-139" fmla="*/ 894735 w 4462417"/>
              <a:gd name="connsiteY1-140" fmla="*/ 1101213 h 2959509"/>
              <a:gd name="connsiteX2-141" fmla="*/ 2664542 w 4462417"/>
              <a:gd name="connsiteY2-142" fmla="*/ 707922 h 2959509"/>
              <a:gd name="connsiteX3-143" fmla="*/ 3765755 w 4462417"/>
              <a:gd name="connsiteY3-144" fmla="*/ 0 h 2959509"/>
              <a:gd name="connsiteX4-145" fmla="*/ 4462417 w 4462417"/>
              <a:gd name="connsiteY4-146" fmla="*/ 2934879 h 2959509"/>
              <a:gd name="connsiteX5-147" fmla="*/ 4454013 w 4462417"/>
              <a:gd name="connsiteY5-148" fmla="*/ 2959509 h 2959509"/>
              <a:gd name="connsiteX6-149" fmla="*/ 0 w 4462417"/>
              <a:gd name="connsiteY6-150" fmla="*/ 2959509 h 2959509"/>
              <a:gd name="connsiteX7-151" fmla="*/ 0 w 4462417"/>
              <a:gd name="connsiteY7-152" fmla="*/ 707922 h 2959509"/>
              <a:gd name="connsiteX0-153" fmla="*/ 0 w 4502778"/>
              <a:gd name="connsiteY0-154" fmla="*/ 707922 h 2959509"/>
              <a:gd name="connsiteX1-155" fmla="*/ 894735 w 4502778"/>
              <a:gd name="connsiteY1-156" fmla="*/ 1101213 h 2959509"/>
              <a:gd name="connsiteX2-157" fmla="*/ 2664542 w 4502778"/>
              <a:gd name="connsiteY2-158" fmla="*/ 707922 h 2959509"/>
              <a:gd name="connsiteX3-159" fmla="*/ 3765755 w 4502778"/>
              <a:gd name="connsiteY3-160" fmla="*/ 0 h 2959509"/>
              <a:gd name="connsiteX4-161" fmla="*/ 4462417 w 4502778"/>
              <a:gd name="connsiteY4-162" fmla="*/ 2934879 h 2959509"/>
              <a:gd name="connsiteX5-163" fmla="*/ 4454013 w 4502778"/>
              <a:gd name="connsiteY5-164" fmla="*/ 2959509 h 2959509"/>
              <a:gd name="connsiteX6-165" fmla="*/ 0 w 4502778"/>
              <a:gd name="connsiteY6-166" fmla="*/ 2959509 h 2959509"/>
              <a:gd name="connsiteX7-167" fmla="*/ 0 w 4502778"/>
              <a:gd name="connsiteY7-168" fmla="*/ 707922 h 2959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103" y="connsiteY7-104"/>
              </a:cxn>
            </a:cxnLst>
            <a:rect l="l" t="t" r="r" b="b"/>
            <a:pathLst>
              <a:path w="4502778" h="2959509">
                <a:moveTo>
                  <a:pt x="0" y="707922"/>
                </a:moveTo>
                <a:cubicBezTo>
                  <a:pt x="222864" y="701367"/>
                  <a:pt x="435897" y="1274917"/>
                  <a:pt x="894735" y="1101213"/>
                </a:cubicBezTo>
                <a:cubicBezTo>
                  <a:pt x="1376516" y="991419"/>
                  <a:pt x="1835355" y="340850"/>
                  <a:pt x="2664542" y="707922"/>
                </a:cubicBezTo>
                <a:cubicBezTo>
                  <a:pt x="3283975" y="857044"/>
                  <a:pt x="3467510" y="0"/>
                  <a:pt x="3765755" y="0"/>
                </a:cubicBezTo>
                <a:cubicBezTo>
                  <a:pt x="4064000" y="0"/>
                  <a:pt x="4663354" y="536070"/>
                  <a:pt x="4462417" y="2934879"/>
                </a:cubicBezTo>
                <a:lnTo>
                  <a:pt x="4454013" y="2959509"/>
                </a:lnTo>
                <a:lnTo>
                  <a:pt x="0" y="2959509"/>
                </a:lnTo>
                <a:lnTo>
                  <a:pt x="0" y="70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9424219" y="2321169"/>
            <a:ext cx="2767781" cy="45368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0648" y="1183127"/>
            <a:ext cx="62383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con</a:t>
            </a:r>
            <a:endParaRPr lang="zh-CN" altLang="en-US" sz="8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5632" r="6078"/>
          <a:stretch>
            <a:fillRect/>
          </a:stretch>
        </p:blipFill>
        <p:spPr>
          <a:xfrm rot="20682979" flipH="1" flipV="1">
            <a:off x="122530" y="-2482833"/>
            <a:ext cx="2064622" cy="44969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4216305" y="505979"/>
            <a:ext cx="2360031" cy="7868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08" t="49184" r="59385" b="126"/>
          <a:stretch>
            <a:fillRect/>
          </a:stretch>
        </p:blipFill>
        <p:spPr>
          <a:xfrm>
            <a:off x="-3" y="4589584"/>
            <a:ext cx="1421989" cy="948217"/>
          </a:xfrm>
          <a:prstGeom prst="rect">
            <a:avLst/>
          </a:prstGeom>
        </p:spPr>
      </p:pic>
      <p:sp>
        <p:nvSpPr>
          <p:cNvPr id="15" name="矩形 7"/>
          <p:cNvSpPr/>
          <p:nvPr/>
        </p:nvSpPr>
        <p:spPr>
          <a:xfrm>
            <a:off x="2235851" y="2883835"/>
            <a:ext cx="3615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_Y Ph</a:t>
            </a:r>
            <a:r>
              <a:rPr lang="vi-VN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ư</a:t>
            </a:r>
            <a:r>
              <a:rPr lang="en-SG" altLang="zh-CN" sz="48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ơng</a:t>
            </a:r>
            <a:r>
              <a:rPr lang="en-SG" altLang="zh-CN" sz="48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_</a:t>
            </a:r>
            <a:endParaRPr lang="zh-CN" altLang="en-US" sz="4800" dirty="0"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4" descr="图片包含 玩偶, 玩具, 室内, 天空&#10;&#10;已生成极高可信度的说明">
            <a:extLst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1114060" y="3584362"/>
            <a:ext cx="3542059" cy="3542059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6585949" y="4246574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772" y="2012373"/>
            <a:ext cx="54483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74801" y="644436"/>
            <a:ext cx="11239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264D"/>
                </a:solidFill>
                <a:latin typeface="+mj-lt"/>
              </a:rPr>
              <a:t>Người đồng mình tự đục đá kê cao quê hương</a:t>
            </a:r>
            <a:r>
              <a:rPr lang="vi-VN" sz="3600" b="1" i="1" dirty="0">
                <a:latin typeface="+mj-lt"/>
              </a:rPr>
              <a:t/>
            </a:r>
            <a:br>
              <a:rPr lang="vi-VN" sz="3600" b="1" i="1" dirty="0">
                <a:latin typeface="+mj-lt"/>
              </a:rPr>
            </a:br>
            <a:r>
              <a:rPr lang="vi-VN" sz="3600" b="1" i="1" dirty="0">
                <a:solidFill>
                  <a:srgbClr val="00264D"/>
                </a:solidFill>
                <a:latin typeface="+mj-lt"/>
              </a:rPr>
              <a:t>Còn quê hương thì làm phong tục</a:t>
            </a:r>
            <a:endParaRPr lang="en-SG" sz="3600" b="1" i="1" dirty="0">
              <a:latin typeface="+mj-lt"/>
            </a:endParaRPr>
          </a:p>
        </p:txBody>
      </p:sp>
      <p:sp>
        <p:nvSpPr>
          <p:cNvPr id="26" name="矩形: 圆角 8"/>
          <p:cNvSpPr/>
          <p:nvPr/>
        </p:nvSpPr>
        <p:spPr>
          <a:xfrm>
            <a:off x="4229100" y="2406934"/>
            <a:ext cx="6880532" cy="3555002"/>
          </a:xfrm>
          <a:prstGeom prst="roundRect">
            <a:avLst>
              <a:gd name="adj" fmla="val 11280"/>
            </a:avLst>
          </a:prstGeom>
          <a:noFill/>
          <a:ln w="34925" cap="rnd">
            <a:solidFill>
              <a:srgbClr val="1F406A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7"/>
          <p:cNvSpPr txBox="1"/>
          <p:nvPr/>
        </p:nvSpPr>
        <p:spPr>
          <a:xfrm>
            <a:off x="4406900" y="2659355"/>
            <a:ext cx="6499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cường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xây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dựng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endParaRPr lang="zh-CN" altLang="en-US" sz="3200" b="1" i="1" spc="600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7"/>
          <p:cNvSpPr txBox="1"/>
          <p:nvPr/>
        </p:nvSpPr>
        <p:spPr>
          <a:xfrm>
            <a:off x="4466220" y="3938194"/>
            <a:ext cx="29950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diện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mạo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endParaRPr lang="zh-CN" altLang="en-US" sz="2800" b="1" spc="600" dirty="0">
              <a:solidFill>
                <a:srgbClr val="00B050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7"/>
          <p:cNvSpPr txBox="1"/>
          <p:nvPr/>
        </p:nvSpPr>
        <p:spPr>
          <a:xfrm>
            <a:off x="8057573" y="3941828"/>
            <a:ext cx="28136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Hun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đúc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hóa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endParaRPr lang="zh-CN" altLang="en-US" sz="2800" b="1" spc="600" dirty="0">
              <a:solidFill>
                <a:srgbClr val="00B050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658100" y="3938194"/>
            <a:ext cx="0" cy="2023742"/>
          </a:xfrm>
          <a:prstGeom prst="line">
            <a:avLst/>
          </a:prstGeom>
          <a:ln w="34925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 animBg="1"/>
      <p:bldP spid="27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286328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2" name="文本框 7"/>
          <p:cNvSpPr txBox="1"/>
          <p:nvPr/>
        </p:nvSpPr>
        <p:spPr>
          <a:xfrm>
            <a:off x="2050472" y="1130196"/>
            <a:ext cx="7260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mang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vóc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kiên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cường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endParaRPr lang="zh-CN" altLang="en-US" sz="2800" b="1" spc="600" dirty="0">
              <a:solidFill>
                <a:srgbClr val="00B050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7"/>
          <p:cNvSpPr txBox="1"/>
          <p:nvPr/>
        </p:nvSpPr>
        <p:spPr>
          <a:xfrm>
            <a:off x="2050470" y="3336139"/>
            <a:ext cx="62206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Y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tạc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1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bức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tượng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đá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sừng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sững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ông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thần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tôn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tộc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SG" altLang="zh-CN" sz="2800" b="1" spc="600" dirty="0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2800" b="1" spc="600" dirty="0" err="1">
                <a:solidFill>
                  <a:srgbClr val="00B05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endParaRPr lang="zh-CN" altLang="en-US" sz="2800" b="1" spc="600" dirty="0">
              <a:solidFill>
                <a:srgbClr val="00B050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4"/>
          <a:stretch>
            <a:fillRect/>
          </a:stretch>
        </p:blipFill>
        <p:spPr>
          <a:xfrm>
            <a:off x="8192654" y="826642"/>
            <a:ext cx="3999345" cy="6096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86" y="951802"/>
            <a:ext cx="1521684" cy="1521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5" y="3528026"/>
            <a:ext cx="1521684" cy="1521684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496455" y="4257057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146300" y="358775"/>
            <a:ext cx="7924800" cy="1038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66700" y="2568574"/>
            <a:ext cx="2844800" cy="2379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816100" y="1417637"/>
            <a:ext cx="4292600" cy="1143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/>
          <p:cNvSpPr/>
          <p:nvPr/>
        </p:nvSpPr>
        <p:spPr>
          <a:xfrm>
            <a:off x="3390900" y="2568574"/>
            <a:ext cx="1923738" cy="2379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6" idx="2"/>
            <a:endCxn id="9" idx="0"/>
          </p:cNvCxnSpPr>
          <p:nvPr/>
        </p:nvCxnSpPr>
        <p:spPr>
          <a:xfrm flipH="1">
            <a:off x="4352769" y="1397000"/>
            <a:ext cx="1755931" cy="117157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5588000" y="2622548"/>
            <a:ext cx="2250190" cy="2379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>
            <a:stCxn id="6" idx="2"/>
            <a:endCxn id="13" idx="0"/>
          </p:cNvCxnSpPr>
          <p:nvPr/>
        </p:nvCxnSpPr>
        <p:spPr>
          <a:xfrm>
            <a:off x="6108700" y="1397000"/>
            <a:ext cx="604395" cy="122554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8089900" y="2667000"/>
            <a:ext cx="1320800" cy="2379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6" idx="2"/>
            <a:endCxn id="17" idx="0"/>
          </p:cNvCxnSpPr>
          <p:nvPr/>
        </p:nvCxnSpPr>
        <p:spPr>
          <a:xfrm>
            <a:off x="6108700" y="1397000"/>
            <a:ext cx="2641600" cy="127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: Rounded Corners 41"/>
          <p:cNvSpPr/>
          <p:nvPr/>
        </p:nvSpPr>
        <p:spPr>
          <a:xfrm>
            <a:off x="9684062" y="2663824"/>
            <a:ext cx="2241238" cy="23796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Arrow Connector 42"/>
          <p:cNvCxnSpPr>
            <a:stCxn id="6" idx="2"/>
            <a:endCxn id="42" idx="0"/>
          </p:cNvCxnSpPr>
          <p:nvPr/>
        </p:nvCxnSpPr>
        <p:spPr>
          <a:xfrm>
            <a:off x="6108700" y="1397000"/>
            <a:ext cx="4695981" cy="126682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矩形: 圆角 6"/>
          <p:cNvSpPr/>
          <p:nvPr/>
        </p:nvSpPr>
        <p:spPr>
          <a:xfrm>
            <a:off x="266700" y="5440363"/>
            <a:ext cx="11658600" cy="111560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niềm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truyền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sức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bền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bỉ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. Mong con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thủy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ân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SG" altLang="zh-CN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3" grpId="0" animBg="1"/>
      <p:bldP spid="17" grpId="0" animBg="1"/>
      <p:bldP spid="42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13857" y="2009775"/>
            <a:ext cx="9428843" cy="3895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545" y="-1897915"/>
            <a:ext cx="9423400" cy="942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52022" y="2813785"/>
            <a:ext cx="4641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SG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8" name="组合 3"/>
          <p:cNvGrpSpPr/>
          <p:nvPr/>
        </p:nvGrpSpPr>
        <p:grpSpPr>
          <a:xfrm>
            <a:off x="5377838" y="2090829"/>
            <a:ext cx="6193112" cy="2676341"/>
            <a:chOff x="7678992" y="2033798"/>
            <a:chExt cx="4849295" cy="3037484"/>
          </a:xfrm>
        </p:grpSpPr>
        <p:sp>
          <p:nvSpPr>
            <p:cNvPr id="9" name="TextBox 30"/>
            <p:cNvSpPr txBox="1"/>
            <p:nvPr/>
          </p:nvSpPr>
          <p:spPr>
            <a:xfrm rot="16200000">
              <a:off x="8819086" y="1231916"/>
              <a:ext cx="2724599" cy="46938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600" i="1" dirty="0">
                  <a:latin typeface="+mj-lt"/>
                </a:rPr>
                <a:t>Con ơi tuy thô sơ da thịt</a:t>
              </a:r>
              <a:br>
                <a:rPr lang="vi-VN" sz="3600" i="1" dirty="0">
                  <a:latin typeface="+mj-lt"/>
                </a:rPr>
              </a:br>
              <a:r>
                <a:rPr lang="vi-VN" sz="3600" i="1" dirty="0">
                  <a:latin typeface="+mj-lt"/>
                </a:rPr>
                <a:t>Lên đường</a:t>
              </a:r>
              <a:br>
                <a:rPr lang="vi-VN" sz="3600" i="1" dirty="0">
                  <a:latin typeface="+mj-lt"/>
                </a:rPr>
              </a:br>
              <a:r>
                <a:rPr lang="vi-VN" sz="3600" i="1" dirty="0">
                  <a:latin typeface="+mj-lt"/>
                </a:rPr>
                <a:t>Không bao giờ nhỏ bé được </a:t>
              </a:r>
              <a:br>
                <a:rPr lang="vi-VN" sz="3600" i="1" dirty="0">
                  <a:latin typeface="+mj-lt"/>
                </a:rPr>
              </a:br>
              <a:r>
                <a:rPr lang="vi-VN" sz="3600" i="1" dirty="0">
                  <a:latin typeface="+mj-lt"/>
                </a:rPr>
                <a:t>Nghe con.</a:t>
              </a:r>
            </a:p>
          </p:txBody>
        </p:sp>
        <p:sp>
          <p:nvSpPr>
            <p:cNvPr id="10" name="矩形: 圆角 5"/>
            <p:cNvSpPr/>
            <p:nvPr/>
          </p:nvSpPr>
          <p:spPr>
            <a:xfrm>
              <a:off x="7678992" y="2033798"/>
              <a:ext cx="4477892" cy="3037484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68" y="918757"/>
            <a:ext cx="5615970" cy="5615970"/>
          </a:xfrm>
          <a:prstGeom prst="rect">
            <a:avLst/>
          </a:prstGeom>
        </p:spPr>
      </p:pic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624836" y="4253837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grpSp>
        <p:nvGrpSpPr>
          <p:cNvPr id="5" name="组合 3"/>
          <p:cNvGrpSpPr/>
          <p:nvPr/>
        </p:nvGrpSpPr>
        <p:grpSpPr>
          <a:xfrm>
            <a:off x="1698464" y="882515"/>
            <a:ext cx="9067506" cy="902742"/>
            <a:chOff x="7678992" y="2125910"/>
            <a:chExt cx="4477892" cy="2546224"/>
          </a:xfrm>
        </p:grpSpPr>
        <p:sp>
          <p:nvSpPr>
            <p:cNvPr id="7" name="TextBox 30"/>
            <p:cNvSpPr txBox="1"/>
            <p:nvPr/>
          </p:nvSpPr>
          <p:spPr>
            <a:xfrm rot="16200000">
              <a:off x="9014670" y="1220111"/>
              <a:ext cx="1909813" cy="42728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trìu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mến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endPara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: 圆角 5"/>
            <p:cNvSpPr/>
            <p:nvPr/>
          </p:nvSpPr>
          <p:spPr>
            <a:xfrm>
              <a:off x="7678992" y="2125910"/>
              <a:ext cx="4477892" cy="2546224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grpSp>
        <p:nvGrpSpPr>
          <p:cNvPr id="9" name="组合 3"/>
          <p:cNvGrpSpPr/>
          <p:nvPr/>
        </p:nvGrpSpPr>
        <p:grpSpPr>
          <a:xfrm>
            <a:off x="1698464" y="2344501"/>
            <a:ext cx="9067506" cy="2064213"/>
            <a:chOff x="7678992" y="2125910"/>
            <a:chExt cx="4477892" cy="2348100"/>
          </a:xfrm>
        </p:grpSpPr>
        <p:sp>
          <p:nvSpPr>
            <p:cNvPr id="10" name="TextBox 30"/>
            <p:cNvSpPr txBox="1"/>
            <p:nvPr/>
          </p:nvSpPr>
          <p:spPr>
            <a:xfrm rot="16200000">
              <a:off x="8972655" y="1177872"/>
              <a:ext cx="1890564" cy="415725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cấu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</a:t>
              </a:r>
              <a:r>
                <a:rPr lang="vi-VN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ơng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SG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vi-VN" sz="3200" i="1" dirty="0">
                  <a:latin typeface="+mj-lt"/>
                </a:rPr>
                <a:t>thô sơ da thịt</a:t>
              </a:r>
              <a:r>
                <a:rPr lang="en-SG" sz="3200" i="1" dirty="0">
                  <a:latin typeface="+mj-lt"/>
                </a:rPr>
                <a:t>	&gt;&lt;	 </a:t>
              </a:r>
              <a:r>
                <a:rPr lang="vi-VN" sz="3200" i="1" dirty="0">
                  <a:latin typeface="+mj-lt"/>
                </a:rPr>
                <a:t>Không bao giờ nhỏ bé được</a:t>
              </a:r>
              <a:endParaRPr lang="en-SG" sz="3200" i="1" dirty="0">
                <a:latin typeface="+mj-lt"/>
              </a:endParaRPr>
            </a:p>
            <a:p>
              <a:pPr algn="ctr"/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&gt;&lt;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Lẽ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SG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矩形: 圆角 5"/>
            <p:cNvSpPr/>
            <p:nvPr/>
          </p:nvSpPr>
          <p:spPr>
            <a:xfrm>
              <a:off x="7678992" y="2125910"/>
              <a:ext cx="4477892" cy="2348100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2" y="4422517"/>
            <a:ext cx="1341030" cy="134103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81943" y="5072744"/>
            <a:ext cx="8180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</a:t>
            </a:r>
            <a:r>
              <a:rPr lang="vi-VN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2" y="3409533"/>
            <a:ext cx="3330492" cy="2693687"/>
          </a:xfrm>
          <a:prstGeom prst="rect">
            <a:avLst/>
          </a:prstGeom>
        </p:spPr>
      </p:pic>
      <p:sp>
        <p:nvSpPr>
          <p:cNvPr id="8" name="TextBox 30"/>
          <p:cNvSpPr txBox="1"/>
          <p:nvPr/>
        </p:nvSpPr>
        <p:spPr>
          <a:xfrm>
            <a:off x="4988905" y="1030978"/>
            <a:ext cx="6277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lời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nhà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thơ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con,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gửi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tới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con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niềm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thương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tin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tưởng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mong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muốn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con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trưởng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thành</a:t>
            </a:r>
            <a:endParaRPr lang="en-US" sz="3200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283694" y="6039493"/>
            <a:ext cx="1854688" cy="618375"/>
          </a:xfrm>
          <a:prstGeom prst="rect">
            <a:avLst/>
          </a:prstGeom>
        </p:spPr>
      </p:pic>
      <p:grpSp>
        <p:nvGrpSpPr>
          <p:cNvPr id="15" name="组合 1"/>
          <p:cNvGrpSpPr/>
          <p:nvPr/>
        </p:nvGrpSpPr>
        <p:grpSpPr>
          <a:xfrm>
            <a:off x="1209178" y="1237335"/>
            <a:ext cx="3032368" cy="1296032"/>
            <a:chOff x="1948055" y="1153254"/>
            <a:chExt cx="3492564" cy="1429525"/>
          </a:xfrm>
        </p:grpSpPr>
        <p:grpSp>
          <p:nvGrpSpPr>
            <p:cNvPr id="16" name="组合 3"/>
            <p:cNvGrpSpPr/>
            <p:nvPr/>
          </p:nvGrpSpPr>
          <p:grpSpPr>
            <a:xfrm>
              <a:off x="1948055" y="1534903"/>
              <a:ext cx="3344255" cy="1047876"/>
              <a:chOff x="5193087" y="4427212"/>
              <a:chExt cx="3344255" cy="1047876"/>
            </a:xfrm>
          </p:grpSpPr>
          <p:sp>
            <p:nvSpPr>
              <p:cNvPr id="18" name="文本框 4"/>
              <p:cNvSpPr txBox="1"/>
              <p:nvPr/>
            </p:nvSpPr>
            <p:spPr>
              <a:xfrm>
                <a:off x="5193087" y="4597207"/>
                <a:ext cx="334425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zh-CN" sz="4000" b="1" spc="600" dirty="0">
                    <a:solidFill>
                      <a:srgbClr val="1F406A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Ý </a:t>
                </a:r>
                <a:r>
                  <a:rPr lang="en-SG" altLang="zh-CN" sz="4000" b="1" spc="600" dirty="0" err="1">
                    <a:solidFill>
                      <a:srgbClr val="1F406A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nghĩa</a:t>
                </a:r>
                <a:endParaRPr lang="zh-CN" altLang="en-US" sz="40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矩形: 圆角 5"/>
              <p:cNvSpPr/>
              <p:nvPr/>
            </p:nvSpPr>
            <p:spPr>
              <a:xfrm>
                <a:off x="5193087" y="4427212"/>
                <a:ext cx="3275752" cy="1047876"/>
              </a:xfrm>
              <a:prstGeom prst="roundRect">
                <a:avLst>
                  <a:gd name="adj" fmla="val 11280"/>
                </a:avLst>
              </a:prstGeom>
              <a:noFill/>
              <a:ln w="34925" cap="rnd">
                <a:solidFill>
                  <a:srgbClr val="1F406A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7" name="图片 14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3585931" y="1153254"/>
              <a:ext cx="1854688" cy="618375"/>
            </a:xfrm>
            <a:prstGeom prst="rect">
              <a:avLst/>
            </a:prstGeom>
          </p:spPr>
        </p:pic>
      </p:grpSp>
      <p:sp>
        <p:nvSpPr>
          <p:cNvPr id="21" name="TextBox 30"/>
          <p:cNvSpPr txBox="1"/>
          <p:nvPr/>
        </p:nvSpPr>
        <p:spPr>
          <a:xfrm>
            <a:off x="4988905" y="2984282"/>
            <a:ext cx="62777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lời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nhà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thơ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nói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chính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mình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: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bộc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bạch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tình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gia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đình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quê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hương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tự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dặn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lòng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bền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gan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vững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chí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giữa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lúc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khó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khăn</a:t>
            </a:r>
            <a:endParaRPr lang="en-US" sz="3200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4988904" y="5338022"/>
            <a:ext cx="627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l"/>
            </a:pP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Là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lời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chuyển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giao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thế</a:t>
            </a:r>
            <a:r>
              <a:rPr lang="en-SG" altLang="zh-CN" sz="32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hệ</a:t>
            </a:r>
            <a:endParaRPr lang="en-US" sz="3200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461819" y="4388340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组合 17"/>
          <p:cNvGrpSpPr/>
          <p:nvPr/>
        </p:nvGrpSpPr>
        <p:grpSpPr>
          <a:xfrm>
            <a:off x="5421085" y="0"/>
            <a:ext cx="1379413" cy="6858000"/>
            <a:chOff x="4817163" y="0"/>
            <a:chExt cx="1822655" cy="6858000"/>
          </a:xfrm>
        </p:grpSpPr>
        <p:grpSp>
          <p:nvGrpSpPr>
            <p:cNvPr id="7" name="组合 2"/>
            <p:cNvGrpSpPr/>
            <p:nvPr/>
          </p:nvGrpSpPr>
          <p:grpSpPr>
            <a:xfrm>
              <a:off x="4817163" y="0"/>
              <a:ext cx="1822655" cy="6858000"/>
              <a:chOff x="3861391" y="4368728"/>
              <a:chExt cx="3072294" cy="6858000"/>
            </a:xfrm>
          </p:grpSpPr>
          <p:sp>
            <p:nvSpPr>
              <p:cNvPr id="10" name="矩形: 圆角 3"/>
              <p:cNvSpPr/>
              <p:nvPr/>
            </p:nvSpPr>
            <p:spPr>
              <a:xfrm>
                <a:off x="3861391" y="4368728"/>
                <a:ext cx="3072294" cy="6858000"/>
              </a:xfrm>
              <a:prstGeom prst="roundRect">
                <a:avLst>
                  <a:gd name="adj" fmla="val 0"/>
                </a:avLst>
              </a:prstGeom>
              <a:solidFill>
                <a:srgbClr val="1F40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4"/>
              <p:cNvSpPr txBox="1"/>
              <p:nvPr/>
            </p:nvSpPr>
            <p:spPr>
              <a:xfrm>
                <a:off x="4555611" y="5342121"/>
                <a:ext cx="2023292" cy="5279923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SG" altLang="zh-CN" sz="6600" b="1" spc="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Tổng</a:t>
                </a:r>
                <a:r>
                  <a:rPr lang="en-SG" altLang="zh-CN" sz="6600" b="1" spc="6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SG" altLang="zh-CN" sz="6600" b="1" spc="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字魂52号-阿开漫画体" panose="00000500000000000000" pitchFamily="2" charset="-122"/>
                    <a:cs typeface="Times New Roman" panose="02020603050405020304" pitchFamily="18" charset="0"/>
                  </a:rPr>
                  <a:t>kết</a:t>
                </a:r>
                <a:endParaRPr lang="zh-CN" altLang="en-US" sz="6600" b="1" spc="600" dirty="0">
                  <a:solidFill>
                    <a:schemeClr val="bg1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8" name="图片 5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5296887" y="380809"/>
              <a:ext cx="1342931" cy="447749"/>
            </a:xfrm>
            <a:prstGeom prst="rect">
              <a:avLst/>
            </a:prstGeom>
          </p:spPr>
        </p:pic>
        <p:pic>
          <p:nvPicPr>
            <p:cNvPr id="9" name="图片 6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" t="49184" r="59385" b="126"/>
            <a:stretch>
              <a:fillRect/>
            </a:stretch>
          </p:blipFill>
          <p:spPr>
            <a:xfrm>
              <a:off x="4930199" y="6008453"/>
              <a:ext cx="1342931" cy="447749"/>
            </a:xfrm>
            <a:prstGeom prst="rect">
              <a:avLst/>
            </a:prstGeom>
          </p:spPr>
        </p:pic>
      </p:grpSp>
      <p:grpSp>
        <p:nvGrpSpPr>
          <p:cNvPr id="17" name="组合 12"/>
          <p:cNvGrpSpPr/>
          <p:nvPr/>
        </p:nvGrpSpPr>
        <p:grpSpPr>
          <a:xfrm>
            <a:off x="1104667" y="828559"/>
            <a:ext cx="3867260" cy="5213901"/>
            <a:chOff x="7678992" y="2033798"/>
            <a:chExt cx="3036931" cy="2626693"/>
          </a:xfrm>
        </p:grpSpPr>
        <p:sp>
          <p:nvSpPr>
            <p:cNvPr id="20" name="TextBox 30"/>
            <p:cNvSpPr txBox="1"/>
            <p:nvPr/>
          </p:nvSpPr>
          <p:spPr>
            <a:xfrm rot="16200000">
              <a:off x="8951409" y="1099561"/>
              <a:ext cx="476995" cy="25504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Nghệ</a:t>
              </a:r>
              <a:r>
                <a:rPr lang="en-SG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thuật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7678992" y="2033798"/>
              <a:ext cx="3036931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10493867" y="4074492"/>
            <a:ext cx="1698133" cy="2783508"/>
          </a:xfrm>
          <a:prstGeom prst="rect">
            <a:avLst/>
          </a:prstGeom>
        </p:spPr>
      </p:pic>
      <p:sp>
        <p:nvSpPr>
          <p:cNvPr id="23" name="矩形 16"/>
          <p:cNvSpPr/>
          <p:nvPr/>
        </p:nvSpPr>
        <p:spPr>
          <a:xfrm rot="16200000">
            <a:off x="1208678" y="2134648"/>
            <a:ext cx="3631763" cy="35303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ựng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12"/>
          <p:cNvGrpSpPr/>
          <p:nvPr/>
        </p:nvGrpSpPr>
        <p:grpSpPr>
          <a:xfrm>
            <a:off x="7323252" y="828558"/>
            <a:ext cx="3867260" cy="5213901"/>
            <a:chOff x="7678992" y="2033798"/>
            <a:chExt cx="3036931" cy="2626693"/>
          </a:xfrm>
        </p:grpSpPr>
        <p:sp>
          <p:nvSpPr>
            <p:cNvPr id="25" name="TextBox 30"/>
            <p:cNvSpPr txBox="1"/>
            <p:nvPr/>
          </p:nvSpPr>
          <p:spPr>
            <a:xfrm rot="16200000">
              <a:off x="8951409" y="1026273"/>
              <a:ext cx="476995" cy="255046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SG" altLang="zh-CN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Nội</a:t>
              </a:r>
              <a:r>
                <a:rPr lang="en-SG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dung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: 圆角 14"/>
            <p:cNvSpPr/>
            <p:nvPr/>
          </p:nvSpPr>
          <p:spPr>
            <a:xfrm>
              <a:off x="7678992" y="2033798"/>
              <a:ext cx="3036931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16"/>
          <p:cNvSpPr/>
          <p:nvPr/>
        </p:nvSpPr>
        <p:spPr>
          <a:xfrm rot="16200000">
            <a:off x="7478904" y="1808653"/>
            <a:ext cx="3631763" cy="36266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 ng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SG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SG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146891" y="4497453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71" y="827314"/>
            <a:ext cx="5159828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9569" y="2982685"/>
            <a:ext cx="31459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17028" y="1072843"/>
            <a:ext cx="5948199" cy="998117"/>
            <a:chOff x="752110" y="642350"/>
            <a:chExt cx="7301111" cy="1083733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752110" y="642350"/>
              <a:ext cx="7301111" cy="10837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1288394" y="642350"/>
              <a:ext cx="6764827" cy="10837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60213" tIns="86360" rIns="86360" bIns="86360" numCol="1" spcCol="1270" anchor="ctr" anchorCtr="0">
              <a:noAutofit/>
            </a:bodyPr>
            <a:lstStyle/>
            <a:p>
              <a:pPr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5170841" y="958439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6271491" y="3060845"/>
            <a:ext cx="4940795" cy="1150725"/>
            <a:chOff x="777237" y="774110"/>
            <a:chExt cx="7322179" cy="154800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996086" y="774110"/>
              <a:ext cx="7103330" cy="154800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extBox 12"/>
            <p:cNvSpPr txBox="1"/>
            <p:nvPr/>
          </p:nvSpPr>
          <p:spPr>
            <a:xfrm>
              <a:off x="777237" y="774110"/>
              <a:ext cx="7322179" cy="154800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28729" tIns="86360" rIns="86360" bIns="86360" numCol="1" spcCol="1270" anchor="ctr" anchorCtr="0">
              <a:noAutofit/>
            </a:bodyPr>
            <a:lstStyle/>
            <a:p>
              <a:pPr marL="0" lvl="0" indent="0" algn="just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Tìm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đọc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thêm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những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bài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</a:t>
              </a: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của</a:t>
              </a:r>
              <a:r>
                <a:rPr lang="en-SG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Y Ph</a:t>
              </a:r>
              <a:r>
                <a:rPr lang="vi-VN" sz="3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3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ơng</a:t>
              </a:r>
              <a:endParaRPr lang="en-SG" sz="3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21955" y="3014665"/>
            <a:ext cx="1275023" cy="1226926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SG" dirty="0"/>
          </a:p>
        </p:txBody>
      </p:sp>
      <p:pic>
        <p:nvPicPr>
          <p:cNvPr id="19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304860" y="4408406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6"/>
          <p:cNvSpPr/>
          <p:nvPr/>
        </p:nvSpPr>
        <p:spPr>
          <a:xfrm rot="5400000" flipH="1">
            <a:off x="512679" y="-932812"/>
            <a:ext cx="7278130" cy="8303494"/>
          </a:xfrm>
          <a:custGeom>
            <a:avLst/>
            <a:gdLst>
              <a:gd name="connsiteX0" fmla="*/ 0 w 4454013"/>
              <a:gd name="connsiteY0" fmla="*/ 0 h 2251587"/>
              <a:gd name="connsiteX1" fmla="*/ 4454013 w 4454013"/>
              <a:gd name="connsiteY1" fmla="*/ 0 h 2251587"/>
              <a:gd name="connsiteX2" fmla="*/ 4454013 w 4454013"/>
              <a:gd name="connsiteY2" fmla="*/ 2251587 h 2251587"/>
              <a:gd name="connsiteX3" fmla="*/ 0 w 4454013"/>
              <a:gd name="connsiteY3" fmla="*/ 2251587 h 2251587"/>
              <a:gd name="connsiteX4" fmla="*/ 0 w 4454013"/>
              <a:gd name="connsiteY4" fmla="*/ 0 h 2251587"/>
              <a:gd name="connsiteX0-1" fmla="*/ 0 w 4454013"/>
              <a:gd name="connsiteY0-2" fmla="*/ 78 h 2251665"/>
              <a:gd name="connsiteX1-3" fmla="*/ 894735 w 4454013"/>
              <a:gd name="connsiteY1-4" fmla="*/ 393369 h 2251665"/>
              <a:gd name="connsiteX2-5" fmla="*/ 4454013 w 4454013"/>
              <a:gd name="connsiteY2-6" fmla="*/ 78 h 2251665"/>
              <a:gd name="connsiteX3-7" fmla="*/ 4454013 w 4454013"/>
              <a:gd name="connsiteY3-8" fmla="*/ 2251665 h 2251665"/>
              <a:gd name="connsiteX4-9" fmla="*/ 0 w 4454013"/>
              <a:gd name="connsiteY4-10" fmla="*/ 2251665 h 2251665"/>
              <a:gd name="connsiteX5" fmla="*/ 0 w 4454013"/>
              <a:gd name="connsiteY5" fmla="*/ 78 h 2251665"/>
              <a:gd name="connsiteX0-11" fmla="*/ 0 w 4454013"/>
              <a:gd name="connsiteY0-12" fmla="*/ 2465 h 2254052"/>
              <a:gd name="connsiteX1-13" fmla="*/ 894735 w 4454013"/>
              <a:gd name="connsiteY1-14" fmla="*/ 395756 h 2254052"/>
              <a:gd name="connsiteX2-15" fmla="*/ 4454013 w 4454013"/>
              <a:gd name="connsiteY2-16" fmla="*/ 2465 h 2254052"/>
              <a:gd name="connsiteX3-17" fmla="*/ 4454013 w 4454013"/>
              <a:gd name="connsiteY3-18" fmla="*/ 2254052 h 2254052"/>
              <a:gd name="connsiteX4-19" fmla="*/ 0 w 4454013"/>
              <a:gd name="connsiteY4-20" fmla="*/ 2254052 h 2254052"/>
              <a:gd name="connsiteX5-21" fmla="*/ 0 w 4454013"/>
              <a:gd name="connsiteY5-22" fmla="*/ 2465 h 2254052"/>
              <a:gd name="connsiteX0-23" fmla="*/ 0 w 4454013"/>
              <a:gd name="connsiteY0-24" fmla="*/ 2465 h 2254052"/>
              <a:gd name="connsiteX1-25" fmla="*/ 894735 w 4454013"/>
              <a:gd name="connsiteY1-26" fmla="*/ 395756 h 2254052"/>
              <a:gd name="connsiteX2-27" fmla="*/ 4454013 w 4454013"/>
              <a:gd name="connsiteY2-28" fmla="*/ 2465 h 2254052"/>
              <a:gd name="connsiteX3-29" fmla="*/ 4454013 w 4454013"/>
              <a:gd name="connsiteY3-30" fmla="*/ 2254052 h 2254052"/>
              <a:gd name="connsiteX4-31" fmla="*/ 0 w 4454013"/>
              <a:gd name="connsiteY4-32" fmla="*/ 2254052 h 2254052"/>
              <a:gd name="connsiteX5-33" fmla="*/ 0 w 4454013"/>
              <a:gd name="connsiteY5-34" fmla="*/ 2465 h 2254052"/>
              <a:gd name="connsiteX0-35" fmla="*/ 0 w 4454013"/>
              <a:gd name="connsiteY0-36" fmla="*/ 183052 h 2434639"/>
              <a:gd name="connsiteX1-37" fmla="*/ 894735 w 4454013"/>
              <a:gd name="connsiteY1-38" fmla="*/ 576343 h 2434639"/>
              <a:gd name="connsiteX2-39" fmla="*/ 2664542 w 4454013"/>
              <a:gd name="connsiteY2-40" fmla="*/ 183052 h 2434639"/>
              <a:gd name="connsiteX3-41" fmla="*/ 4454013 w 4454013"/>
              <a:gd name="connsiteY3-42" fmla="*/ 183052 h 2434639"/>
              <a:gd name="connsiteX4-43" fmla="*/ 4454013 w 4454013"/>
              <a:gd name="connsiteY4-44" fmla="*/ 2434639 h 2434639"/>
              <a:gd name="connsiteX5-45" fmla="*/ 0 w 4454013"/>
              <a:gd name="connsiteY5-46" fmla="*/ 2434639 h 2434639"/>
              <a:gd name="connsiteX6" fmla="*/ 0 w 4454013"/>
              <a:gd name="connsiteY6" fmla="*/ 183052 h 2434639"/>
              <a:gd name="connsiteX0-47" fmla="*/ 0 w 4454013"/>
              <a:gd name="connsiteY0-48" fmla="*/ 128133 h 2379720"/>
              <a:gd name="connsiteX1-49" fmla="*/ 894735 w 4454013"/>
              <a:gd name="connsiteY1-50" fmla="*/ 521424 h 2379720"/>
              <a:gd name="connsiteX2-51" fmla="*/ 2664542 w 4454013"/>
              <a:gd name="connsiteY2-52" fmla="*/ 128133 h 2379720"/>
              <a:gd name="connsiteX3-53" fmla="*/ 4454013 w 4454013"/>
              <a:gd name="connsiteY3-54" fmla="*/ 128133 h 2379720"/>
              <a:gd name="connsiteX4-55" fmla="*/ 4454013 w 4454013"/>
              <a:gd name="connsiteY4-56" fmla="*/ 2379720 h 2379720"/>
              <a:gd name="connsiteX5-57" fmla="*/ 0 w 4454013"/>
              <a:gd name="connsiteY5-58" fmla="*/ 2379720 h 2379720"/>
              <a:gd name="connsiteX6-59" fmla="*/ 0 w 4454013"/>
              <a:gd name="connsiteY6-60" fmla="*/ 128133 h 2379720"/>
              <a:gd name="connsiteX0-61" fmla="*/ 0 w 4454013"/>
              <a:gd name="connsiteY0-62" fmla="*/ 128133 h 2379720"/>
              <a:gd name="connsiteX1-63" fmla="*/ 894735 w 4454013"/>
              <a:gd name="connsiteY1-64" fmla="*/ 521424 h 2379720"/>
              <a:gd name="connsiteX2-65" fmla="*/ 2664542 w 4454013"/>
              <a:gd name="connsiteY2-66" fmla="*/ 128133 h 2379720"/>
              <a:gd name="connsiteX3-67" fmla="*/ 4454013 w 4454013"/>
              <a:gd name="connsiteY3-68" fmla="*/ 128133 h 2379720"/>
              <a:gd name="connsiteX4-69" fmla="*/ 4454013 w 4454013"/>
              <a:gd name="connsiteY4-70" fmla="*/ 2379720 h 2379720"/>
              <a:gd name="connsiteX5-71" fmla="*/ 0 w 4454013"/>
              <a:gd name="connsiteY5-72" fmla="*/ 2379720 h 2379720"/>
              <a:gd name="connsiteX6-73" fmla="*/ 0 w 4454013"/>
              <a:gd name="connsiteY6-74" fmla="*/ 128133 h 2379720"/>
              <a:gd name="connsiteX0-75" fmla="*/ 0 w 4454013"/>
              <a:gd name="connsiteY0-76" fmla="*/ 707922 h 2959509"/>
              <a:gd name="connsiteX1-77" fmla="*/ 894735 w 4454013"/>
              <a:gd name="connsiteY1-78" fmla="*/ 1101213 h 2959509"/>
              <a:gd name="connsiteX2-79" fmla="*/ 2664542 w 4454013"/>
              <a:gd name="connsiteY2-80" fmla="*/ 707922 h 2959509"/>
              <a:gd name="connsiteX3-81" fmla="*/ 3765755 w 4454013"/>
              <a:gd name="connsiteY3-82" fmla="*/ 0 h 2959509"/>
              <a:gd name="connsiteX4-83" fmla="*/ 4454013 w 4454013"/>
              <a:gd name="connsiteY4-84" fmla="*/ 707922 h 2959509"/>
              <a:gd name="connsiteX5-85" fmla="*/ 4454013 w 4454013"/>
              <a:gd name="connsiteY5-86" fmla="*/ 2959509 h 2959509"/>
              <a:gd name="connsiteX6-87" fmla="*/ 0 w 4454013"/>
              <a:gd name="connsiteY6-88" fmla="*/ 2959509 h 2959509"/>
              <a:gd name="connsiteX7" fmla="*/ 0 w 4454013"/>
              <a:gd name="connsiteY7" fmla="*/ 707922 h 2959509"/>
              <a:gd name="connsiteX0-89" fmla="*/ 0 w 4454013"/>
              <a:gd name="connsiteY0-90" fmla="*/ 707922 h 2959509"/>
              <a:gd name="connsiteX1-91" fmla="*/ 894735 w 4454013"/>
              <a:gd name="connsiteY1-92" fmla="*/ 1101213 h 2959509"/>
              <a:gd name="connsiteX2-93" fmla="*/ 2664542 w 4454013"/>
              <a:gd name="connsiteY2-94" fmla="*/ 707922 h 2959509"/>
              <a:gd name="connsiteX3-95" fmla="*/ 3765755 w 4454013"/>
              <a:gd name="connsiteY3-96" fmla="*/ 0 h 2959509"/>
              <a:gd name="connsiteX4-97" fmla="*/ 4454013 w 4454013"/>
              <a:gd name="connsiteY4-98" fmla="*/ 707922 h 2959509"/>
              <a:gd name="connsiteX5-99" fmla="*/ 4454013 w 4454013"/>
              <a:gd name="connsiteY5-100" fmla="*/ 2959509 h 2959509"/>
              <a:gd name="connsiteX6-101" fmla="*/ 0 w 4454013"/>
              <a:gd name="connsiteY6-102" fmla="*/ 2959509 h 2959509"/>
              <a:gd name="connsiteX7-103" fmla="*/ 0 w 4454013"/>
              <a:gd name="connsiteY7-104" fmla="*/ 707922 h 2959509"/>
              <a:gd name="connsiteX0-105" fmla="*/ 0 w 4454013"/>
              <a:gd name="connsiteY0-106" fmla="*/ 707922 h 2959509"/>
              <a:gd name="connsiteX1-107" fmla="*/ 894735 w 4454013"/>
              <a:gd name="connsiteY1-108" fmla="*/ 1101213 h 2959509"/>
              <a:gd name="connsiteX2-109" fmla="*/ 2664542 w 4454013"/>
              <a:gd name="connsiteY2-110" fmla="*/ 707922 h 2959509"/>
              <a:gd name="connsiteX3-111" fmla="*/ 3765755 w 4454013"/>
              <a:gd name="connsiteY3-112" fmla="*/ 0 h 2959509"/>
              <a:gd name="connsiteX4-113" fmla="*/ 4454013 w 4454013"/>
              <a:gd name="connsiteY4-114" fmla="*/ 707922 h 2959509"/>
              <a:gd name="connsiteX5-115" fmla="*/ 4454013 w 4454013"/>
              <a:gd name="connsiteY5-116" fmla="*/ 2959509 h 2959509"/>
              <a:gd name="connsiteX6-117" fmla="*/ 0 w 4454013"/>
              <a:gd name="connsiteY6-118" fmla="*/ 2959509 h 2959509"/>
              <a:gd name="connsiteX7-119" fmla="*/ 0 w 4454013"/>
              <a:gd name="connsiteY7-120" fmla="*/ 707922 h 2959509"/>
              <a:gd name="connsiteX0-121" fmla="*/ 0 w 4454013"/>
              <a:gd name="connsiteY0-122" fmla="*/ 707922 h 2959509"/>
              <a:gd name="connsiteX1-123" fmla="*/ 894735 w 4454013"/>
              <a:gd name="connsiteY1-124" fmla="*/ 1101213 h 2959509"/>
              <a:gd name="connsiteX2-125" fmla="*/ 2664542 w 4454013"/>
              <a:gd name="connsiteY2-126" fmla="*/ 707922 h 2959509"/>
              <a:gd name="connsiteX3-127" fmla="*/ 3765755 w 4454013"/>
              <a:gd name="connsiteY3-128" fmla="*/ 0 h 2959509"/>
              <a:gd name="connsiteX4-129" fmla="*/ 4454013 w 4454013"/>
              <a:gd name="connsiteY4-130" fmla="*/ 707922 h 2959509"/>
              <a:gd name="connsiteX5-131" fmla="*/ 4454013 w 4454013"/>
              <a:gd name="connsiteY5-132" fmla="*/ 2959509 h 2959509"/>
              <a:gd name="connsiteX6-133" fmla="*/ 0 w 4454013"/>
              <a:gd name="connsiteY6-134" fmla="*/ 2959509 h 2959509"/>
              <a:gd name="connsiteX7-135" fmla="*/ 0 w 4454013"/>
              <a:gd name="connsiteY7-136" fmla="*/ 707922 h 2959509"/>
              <a:gd name="connsiteX0-137" fmla="*/ 0 w 4462417"/>
              <a:gd name="connsiteY0-138" fmla="*/ 707922 h 2959509"/>
              <a:gd name="connsiteX1-139" fmla="*/ 894735 w 4462417"/>
              <a:gd name="connsiteY1-140" fmla="*/ 1101213 h 2959509"/>
              <a:gd name="connsiteX2-141" fmla="*/ 2664542 w 4462417"/>
              <a:gd name="connsiteY2-142" fmla="*/ 707922 h 2959509"/>
              <a:gd name="connsiteX3-143" fmla="*/ 3765755 w 4462417"/>
              <a:gd name="connsiteY3-144" fmla="*/ 0 h 2959509"/>
              <a:gd name="connsiteX4-145" fmla="*/ 4462417 w 4462417"/>
              <a:gd name="connsiteY4-146" fmla="*/ 2934879 h 2959509"/>
              <a:gd name="connsiteX5-147" fmla="*/ 4454013 w 4462417"/>
              <a:gd name="connsiteY5-148" fmla="*/ 2959509 h 2959509"/>
              <a:gd name="connsiteX6-149" fmla="*/ 0 w 4462417"/>
              <a:gd name="connsiteY6-150" fmla="*/ 2959509 h 2959509"/>
              <a:gd name="connsiteX7-151" fmla="*/ 0 w 4462417"/>
              <a:gd name="connsiteY7-152" fmla="*/ 707922 h 2959509"/>
              <a:gd name="connsiteX0-153" fmla="*/ 0 w 4502778"/>
              <a:gd name="connsiteY0-154" fmla="*/ 707922 h 2959509"/>
              <a:gd name="connsiteX1-155" fmla="*/ 894735 w 4502778"/>
              <a:gd name="connsiteY1-156" fmla="*/ 1101213 h 2959509"/>
              <a:gd name="connsiteX2-157" fmla="*/ 2664542 w 4502778"/>
              <a:gd name="connsiteY2-158" fmla="*/ 707922 h 2959509"/>
              <a:gd name="connsiteX3-159" fmla="*/ 3765755 w 4502778"/>
              <a:gd name="connsiteY3-160" fmla="*/ 0 h 2959509"/>
              <a:gd name="connsiteX4-161" fmla="*/ 4462417 w 4502778"/>
              <a:gd name="connsiteY4-162" fmla="*/ 2934879 h 2959509"/>
              <a:gd name="connsiteX5-163" fmla="*/ 4454013 w 4502778"/>
              <a:gd name="connsiteY5-164" fmla="*/ 2959509 h 2959509"/>
              <a:gd name="connsiteX6-165" fmla="*/ 0 w 4502778"/>
              <a:gd name="connsiteY6-166" fmla="*/ 2959509 h 2959509"/>
              <a:gd name="connsiteX7-167" fmla="*/ 0 w 4502778"/>
              <a:gd name="connsiteY7-168" fmla="*/ 707922 h 29595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103" y="connsiteY7-104"/>
              </a:cxn>
            </a:cxnLst>
            <a:rect l="l" t="t" r="r" b="b"/>
            <a:pathLst>
              <a:path w="4502778" h="2959509">
                <a:moveTo>
                  <a:pt x="0" y="707922"/>
                </a:moveTo>
                <a:cubicBezTo>
                  <a:pt x="222864" y="701367"/>
                  <a:pt x="435897" y="1274917"/>
                  <a:pt x="894735" y="1101213"/>
                </a:cubicBezTo>
                <a:cubicBezTo>
                  <a:pt x="1376516" y="991419"/>
                  <a:pt x="1835355" y="340850"/>
                  <a:pt x="2664542" y="707922"/>
                </a:cubicBezTo>
                <a:cubicBezTo>
                  <a:pt x="3283975" y="857044"/>
                  <a:pt x="3467510" y="0"/>
                  <a:pt x="3765755" y="0"/>
                </a:cubicBezTo>
                <a:cubicBezTo>
                  <a:pt x="4064000" y="0"/>
                  <a:pt x="4663354" y="536070"/>
                  <a:pt x="4462417" y="2934879"/>
                </a:cubicBezTo>
                <a:lnTo>
                  <a:pt x="4454013" y="2959509"/>
                </a:lnTo>
                <a:lnTo>
                  <a:pt x="0" y="2959509"/>
                </a:lnTo>
                <a:lnTo>
                  <a:pt x="0" y="7079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3846"/>
          <a:stretch>
            <a:fillRect/>
          </a:stretch>
        </p:blipFill>
        <p:spPr>
          <a:xfrm>
            <a:off x="9424219" y="2321169"/>
            <a:ext cx="2767781" cy="453683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43237" y="798632"/>
            <a:ext cx="48563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Hẹn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gặp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lại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em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buổi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học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8800" dirty="0" err="1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sau</a:t>
            </a:r>
            <a:r>
              <a:rPr lang="en-SG" altLang="zh-CN" sz="88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rPr>
              <a:t>!</a:t>
            </a:r>
            <a:endParaRPr lang="zh-CN" altLang="en-US" sz="88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98" t="35632" r="6078"/>
          <a:stretch>
            <a:fillRect/>
          </a:stretch>
        </p:blipFill>
        <p:spPr>
          <a:xfrm rot="20682979" flipH="1" flipV="1">
            <a:off x="240187" y="-172366"/>
            <a:ext cx="891607" cy="1941997"/>
          </a:xfrm>
          <a:prstGeom prst="rect">
            <a:avLst/>
          </a:prstGeom>
        </p:spPr>
      </p:pic>
      <p:pic>
        <p:nvPicPr>
          <p:cNvPr id="9" name="PA_图片 5" descr="图片包含 文字&#10;&#10;已生成高可信度的说明">
            <a:extLst>
              <a:ext uri="{FF2B5EF4-FFF2-40B4-BE49-F238E27FC236}">
                <a16:creationId xmlns=""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0600"/>
            <a:ext cx="5522875" cy="6442938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194323" y="4640366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29491" y="334817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56" y="1265381"/>
            <a:ext cx="5765801" cy="5765801"/>
          </a:xfrm>
          <a:prstGeom prst="rect">
            <a:avLst/>
          </a:prstGeom>
        </p:spPr>
      </p:pic>
      <p:grpSp>
        <p:nvGrpSpPr>
          <p:cNvPr id="7" name="组合 3"/>
          <p:cNvGrpSpPr/>
          <p:nvPr/>
        </p:nvGrpSpPr>
        <p:grpSpPr>
          <a:xfrm>
            <a:off x="6025247" y="2124890"/>
            <a:ext cx="4693803" cy="2626693"/>
            <a:chOff x="7678992" y="2033798"/>
            <a:chExt cx="4693803" cy="2626693"/>
          </a:xfrm>
        </p:grpSpPr>
        <p:sp>
          <p:nvSpPr>
            <p:cNvPr id="10" name="TextBox 30"/>
            <p:cNvSpPr txBox="1"/>
            <p:nvPr/>
          </p:nvSpPr>
          <p:spPr>
            <a:xfrm rot="16200000">
              <a:off x="9421725" y="1239979"/>
              <a:ext cx="1200329" cy="426720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vi-VN" sz="6600" b="1" dirty="0" smtClean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ĐOẠN 2</a:t>
              </a:r>
              <a:endParaRPr lang="en-US" sz="6600" b="1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: 圆角 5"/>
            <p:cNvSpPr/>
            <p:nvPr/>
          </p:nvSpPr>
          <p:spPr>
            <a:xfrm>
              <a:off x="7678992" y="2033798"/>
              <a:ext cx="4693803" cy="2626693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5218545" y="1607937"/>
            <a:ext cx="1854688" cy="618375"/>
          </a:xfrm>
          <a:prstGeom prst="rect">
            <a:avLst/>
          </a:prstGeom>
        </p:spPr>
      </p:pic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-70201" y="4624643"/>
            <a:ext cx="5503492" cy="2217634"/>
          </a:xfrm>
          <a:prstGeom prst="rect">
            <a:avLst/>
          </a:prstGeom>
        </p:spPr>
      </p:pic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5846153" y="4280960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2013857" y="2009775"/>
            <a:ext cx="9428843" cy="3895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/>
          <p:cNvSpPr/>
          <p:nvPr/>
        </p:nvSpPr>
        <p:spPr>
          <a:xfrm>
            <a:off x="6414367" y="2256310"/>
            <a:ext cx="46415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A_图片 5" descr="图片包含 文字&#10;&#10;已生成高可信度的说明">
            <a:extLst>
              <a:ext uri="{FF2B5EF4-FFF2-40B4-BE49-F238E27FC236}">
                <a16:creationId xmlns=""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81" y="207531"/>
            <a:ext cx="5522875" cy="644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501" y="2037956"/>
            <a:ext cx="5250873" cy="4881179"/>
          </a:xfrm>
          <a:prstGeom prst="rect">
            <a:avLst/>
          </a:prstGeom>
        </p:spPr>
      </p:pic>
      <p:grpSp>
        <p:nvGrpSpPr>
          <p:cNvPr id="8" name="组合 5"/>
          <p:cNvGrpSpPr/>
          <p:nvPr/>
        </p:nvGrpSpPr>
        <p:grpSpPr>
          <a:xfrm>
            <a:off x="1558634" y="1035334"/>
            <a:ext cx="9206346" cy="843297"/>
            <a:chOff x="5189308" y="4467252"/>
            <a:chExt cx="3348034" cy="812382"/>
          </a:xfrm>
        </p:grpSpPr>
        <p:sp>
          <p:nvSpPr>
            <p:cNvPr id="10" name="文本框 7"/>
            <p:cNvSpPr txBox="1"/>
            <p:nvPr/>
          </p:nvSpPr>
          <p:spPr>
            <a:xfrm>
              <a:off x="5193087" y="4597207"/>
              <a:ext cx="3344255" cy="563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Ng</a:t>
              </a:r>
              <a:r>
                <a:rPr lang="vi-VN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ư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ời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đồng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mình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th</a:t>
              </a:r>
              <a:r>
                <a:rPr lang="vi-VN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ư</a:t>
              </a:r>
              <a:r>
                <a:rPr lang="en-SG" altLang="zh-CN" sz="32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ơng</a:t>
              </a:r>
              <a:r>
                <a:rPr lang="en-SG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lắm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con </a:t>
              </a:r>
              <a:r>
                <a:rPr lang="vi-VN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ơ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i</a:t>
              </a:r>
              <a:endParaRPr lang="zh-CN" altLang="en-US" sz="3200" b="1" spc="6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矩形: 圆角 8"/>
            <p:cNvSpPr/>
            <p:nvPr/>
          </p:nvSpPr>
          <p:spPr>
            <a:xfrm>
              <a:off x="5189308" y="4467252"/>
              <a:ext cx="3340476" cy="812382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" t="49184" r="59385" b="126"/>
          <a:stretch>
            <a:fillRect/>
          </a:stretch>
        </p:blipFill>
        <p:spPr>
          <a:xfrm>
            <a:off x="8910292" y="510303"/>
            <a:ext cx="1854688" cy="618375"/>
          </a:xfrm>
          <a:prstGeom prst="rect">
            <a:avLst/>
          </a:prstGeom>
        </p:spPr>
      </p:pic>
      <p:sp>
        <p:nvSpPr>
          <p:cNvPr id="13" name="矩形: 圆角 6"/>
          <p:cNvSpPr/>
          <p:nvPr/>
        </p:nvSpPr>
        <p:spPr>
          <a:xfrm>
            <a:off x="3211493" y="2521915"/>
            <a:ext cx="1591968" cy="3305373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Điệp</a:t>
            </a: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cấu</a:t>
            </a:r>
            <a:r>
              <a:rPr kumimoji="0" lang="en-SG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SG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trúc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6"/>
          <p:cNvSpPr/>
          <p:nvPr/>
        </p:nvSpPr>
        <p:spPr>
          <a:xfrm>
            <a:off x="5241328" y="2605735"/>
            <a:ext cx="5793817" cy="121206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0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Nhấn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gọi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0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vi-VN" altLang="zh-CN" sz="30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SG" altLang="zh-CN" sz="3000" b="1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ơng</a:t>
            </a:r>
            <a:r>
              <a:rPr lang="en-SG" altLang="zh-CN" sz="3000" b="1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SG" altLang="zh-CN" sz="3000" i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Câu</a:t>
            </a:r>
            <a:r>
              <a:rPr lang="en-SG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tr</a:t>
            </a:r>
            <a:r>
              <a:rPr lang="vi-VN" altLang="zh-CN" sz="3000" i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ư</a:t>
            </a:r>
            <a:r>
              <a:rPr lang="en-SG" altLang="zh-CN" sz="3000" i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ớc</a:t>
            </a:r>
            <a:r>
              <a:rPr lang="en-SG" altLang="zh-CN" sz="3000" i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000" i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lang="en-SG" altLang="zh-CN" sz="3000" i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lang="en-SG" altLang="zh-CN" sz="3000" i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yêu</a:t>
            </a:r>
            <a:r>
              <a:rPr lang="en-SG" altLang="zh-CN" sz="3000" i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”)</a:t>
            </a:r>
          </a:p>
        </p:txBody>
      </p:sp>
      <p:sp>
        <p:nvSpPr>
          <p:cNvPr id="15" name="矩形: 圆角 6"/>
          <p:cNvSpPr/>
          <p:nvPr/>
        </p:nvSpPr>
        <p:spPr>
          <a:xfrm>
            <a:off x="5241328" y="4414565"/>
            <a:ext cx="5793816" cy="1402332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SG" altLang="zh-CN" sz="3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SG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zh-CN" alt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" name="Group 4"/>
          <p:cNvGrpSpPr/>
          <p:nvPr/>
        </p:nvGrpSpPr>
        <p:grpSpPr>
          <a:xfrm>
            <a:off x="1179949" y="1193800"/>
            <a:ext cx="7313100" cy="1354666"/>
            <a:chOff x="0" y="474133"/>
            <a:chExt cx="8128000" cy="135466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" name="Rectangle: Rounded Corners 14"/>
            <p:cNvSpPr/>
            <p:nvPr/>
          </p:nvSpPr>
          <p:spPr>
            <a:xfrm>
              <a:off x="0" y="474133"/>
              <a:ext cx="8128000" cy="135466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/>
            <p:cNvSpPr txBox="1"/>
            <p:nvPr/>
          </p:nvSpPr>
          <p:spPr>
            <a:xfrm>
              <a:off x="39677" y="513810"/>
              <a:ext cx="8048646" cy="127531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2865" tIns="41910" rIns="62865" bIns="41910" numCol="1" spcCol="1270" anchor="ctr" anchorCtr="0">
              <a:noAutofit/>
            </a:bodyPr>
            <a:lstStyle/>
            <a:p>
              <a:pPr lvl="0" indent="197485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300" b="1" i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SG" sz="3300" b="1" i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SG" sz="3300" b="1" i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300" b="1" i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nỗi</a:t>
              </a:r>
              <a:r>
                <a:rPr lang="en-SG" sz="3300" b="1" i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300" b="1" i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buồn</a:t>
              </a:r>
              <a:endParaRPr lang="en-SG" sz="33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indent="1974850" defTabSz="1466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33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</a:t>
              </a:r>
              <a:r>
                <a:rPr lang="en-SG" sz="33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3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SG" sz="33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3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</a:t>
              </a:r>
              <a:r>
                <a:rPr lang="en-SG" sz="33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300" b="1" i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SG" sz="3300" b="1" i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15895" y="2792307"/>
            <a:ext cx="5877154" cy="1354666"/>
            <a:chOff x="1435946" y="2072640"/>
            <a:chExt cx="6692053" cy="135466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ectangle: Rounded Corners 12"/>
            <p:cNvSpPr/>
            <p:nvPr/>
          </p:nvSpPr>
          <p:spPr>
            <a:xfrm>
              <a:off x="1435946" y="2072640"/>
              <a:ext cx="6692053" cy="1354666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7"/>
            <p:cNvSpPr txBox="1"/>
            <p:nvPr/>
          </p:nvSpPr>
          <p:spPr>
            <a:xfrm>
              <a:off x="1502087" y="2138781"/>
              <a:ext cx="6559771" cy="12223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SG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ng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Con ng</a:t>
              </a:r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ư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ời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hiện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ra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sánh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với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thiên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nhiên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lớn</a:t>
              </a:r>
              <a:r>
                <a:rPr lang="en-SG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lao</a:t>
              </a:r>
              <a:endParaRPr lang="en-SG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15895" y="4348840"/>
            <a:ext cx="5877154" cy="1315360"/>
            <a:chOff x="1435946" y="3589866"/>
            <a:chExt cx="6692053" cy="1354666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1" name="Rectangle: Rounded Corners 10"/>
            <p:cNvSpPr/>
            <p:nvPr/>
          </p:nvSpPr>
          <p:spPr>
            <a:xfrm>
              <a:off x="1435946" y="3589866"/>
              <a:ext cx="6692053" cy="1354666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10"/>
            <p:cNvSpPr txBox="1"/>
            <p:nvPr/>
          </p:nvSpPr>
          <p:spPr>
            <a:xfrm>
              <a:off x="1502087" y="3656007"/>
              <a:ext cx="6559771" cy="122238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mang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đậm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endParaRPr lang="en-SG" sz="2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ThÃº vá» vá»i loáº¡t áº£nh con ngÆ°á»i chinh phá»¥c thiÃªn nhiÃ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26" y="2832062"/>
            <a:ext cx="1230745" cy="124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á»¯ng ngÆ°á»i chinh phá»¥c trong 12 chÃ²m s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49" y="4348840"/>
            <a:ext cx="1271178" cy="121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50" y="796331"/>
            <a:ext cx="4867869" cy="4867869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208768" y="4537843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509157"/>
            <a:ext cx="5372100" cy="579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226127" y="4239493"/>
            <a:ext cx="38446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Dẫu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SG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SG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380020" y="2015837"/>
            <a:ext cx="50453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5507183" y="3848035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8" name="组合 3"/>
          <p:cNvGrpSpPr/>
          <p:nvPr/>
        </p:nvGrpSpPr>
        <p:grpSpPr>
          <a:xfrm>
            <a:off x="2091155" y="808632"/>
            <a:ext cx="8009690" cy="3022706"/>
            <a:chOff x="7678992" y="1782212"/>
            <a:chExt cx="4820141" cy="3430587"/>
          </a:xfrm>
        </p:grpSpPr>
        <p:sp>
          <p:nvSpPr>
            <p:cNvPr id="9" name="TextBox 30"/>
            <p:cNvSpPr txBox="1"/>
            <p:nvPr/>
          </p:nvSpPr>
          <p:spPr>
            <a:xfrm rot="16200000">
              <a:off x="8650209" y="1156850"/>
              <a:ext cx="3004045" cy="46938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vi-VN" sz="3200" i="1" dirty="0">
                  <a:solidFill>
                    <a:srgbClr val="FF0000"/>
                  </a:solidFill>
                  <a:latin typeface="+mj-lt"/>
                </a:rPr>
                <a:t>Sống</a:t>
              </a:r>
              <a:r>
                <a:rPr lang="vi-VN" sz="3200" i="1" dirty="0">
                  <a:latin typeface="+mj-lt"/>
                </a:rPr>
                <a:t> trên đá </a:t>
              </a:r>
              <a:r>
                <a:rPr lang="vi-VN" sz="3200" i="1" dirty="0">
                  <a:solidFill>
                    <a:srgbClr val="0070C0"/>
                  </a:solidFill>
                  <a:latin typeface="+mj-lt"/>
                </a:rPr>
                <a:t>không chê </a:t>
              </a:r>
              <a:r>
                <a:rPr lang="vi-VN" sz="3200" i="1" dirty="0">
                  <a:latin typeface="+mj-lt"/>
                </a:rPr>
                <a:t>đá gập ghềnh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solidFill>
                    <a:srgbClr val="FF0000"/>
                  </a:solidFill>
                  <a:latin typeface="+mj-lt"/>
                </a:rPr>
                <a:t>Sống</a:t>
              </a:r>
              <a:r>
                <a:rPr lang="vi-VN" sz="3200" i="1" dirty="0">
                  <a:latin typeface="+mj-lt"/>
                </a:rPr>
                <a:t> trong thung </a:t>
              </a:r>
              <a:r>
                <a:rPr lang="vi-VN" sz="3200" i="1" dirty="0">
                  <a:solidFill>
                    <a:srgbClr val="0070C0"/>
                  </a:solidFill>
                  <a:latin typeface="+mj-lt"/>
                </a:rPr>
                <a:t>không chê </a:t>
              </a:r>
              <a:r>
                <a:rPr lang="vi-VN" sz="3200" i="1" dirty="0">
                  <a:latin typeface="+mj-lt"/>
                </a:rPr>
                <a:t>thung nghèo đói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solidFill>
                    <a:srgbClr val="FF0000"/>
                  </a:solidFill>
                  <a:latin typeface="+mj-lt"/>
                </a:rPr>
                <a:t>Sống</a:t>
              </a:r>
              <a:r>
                <a:rPr lang="vi-VN" sz="3200" i="1" dirty="0">
                  <a:latin typeface="+mj-lt"/>
                </a:rPr>
                <a:t> như sông như suối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latin typeface="+mj-lt"/>
                </a:rPr>
                <a:t>Lên thác xuống ghềnh</a:t>
              </a:r>
              <a:r>
                <a:rPr lang="vi-VN" sz="4800" i="1" dirty="0">
                  <a:latin typeface="+mj-lt"/>
                </a:rPr>
                <a:t/>
              </a:r>
              <a:br>
                <a:rPr lang="vi-VN" sz="4800" i="1" dirty="0">
                  <a:latin typeface="+mj-lt"/>
                </a:rPr>
              </a:br>
              <a:r>
                <a:rPr lang="vi-VN" sz="3200" i="1" dirty="0">
                  <a:solidFill>
                    <a:srgbClr val="0070C0"/>
                  </a:solidFill>
                  <a:latin typeface="+mj-lt"/>
                </a:rPr>
                <a:t>Không lo </a:t>
              </a:r>
              <a:r>
                <a:rPr lang="vi-VN" sz="3200" i="1" dirty="0">
                  <a:latin typeface="+mj-lt"/>
                </a:rPr>
                <a:t>cực nhọc</a:t>
              </a:r>
              <a:endParaRPr lang="en-SG" sz="7200" i="1" dirty="0">
                <a:latin typeface="+mj-lt"/>
              </a:endParaRPr>
            </a:p>
          </p:txBody>
        </p:sp>
        <p:sp>
          <p:nvSpPr>
            <p:cNvPr id="10" name="矩形: 圆角 5"/>
            <p:cNvSpPr/>
            <p:nvPr/>
          </p:nvSpPr>
          <p:spPr>
            <a:xfrm>
              <a:off x="7678992" y="1782212"/>
              <a:ext cx="4693803" cy="3430587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i="1"/>
            </a:p>
          </p:txBody>
        </p:sp>
      </p:grpSp>
      <p:pic>
        <p:nvPicPr>
          <p:cNvPr id="12" name="Picture 11" descr="—Pngtree—flying down the waterfall free_436714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6553" y="2319985"/>
            <a:ext cx="4556165" cy="50920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458">
            <a:off x="851832" y="4239572"/>
            <a:ext cx="1725463" cy="17254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2442903" y="4627721"/>
            <a:ext cx="5743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  <a:r>
              <a:rPr lang="en-SG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SG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So </a:t>
            </a:r>
            <a:r>
              <a:rPr lang="en-SG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6123"/>
          <a:stretch>
            <a:fillRect/>
          </a:stretch>
        </p:blipFill>
        <p:spPr>
          <a:xfrm>
            <a:off x="334850" y="4385207"/>
            <a:ext cx="5503492" cy="2217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矩形: 圆角 6"/>
          <p:cNvSpPr/>
          <p:nvPr/>
        </p:nvSpPr>
        <p:spPr>
          <a:xfrm>
            <a:off x="1374105" y="746240"/>
            <a:ext cx="3499730" cy="111560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Cuộc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6"/>
          <p:cNvSpPr/>
          <p:nvPr/>
        </p:nvSpPr>
        <p:spPr>
          <a:xfrm>
            <a:off x="1275079" y="2581284"/>
            <a:ext cx="3697782" cy="1115605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Khó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khăn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vất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vả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6"/>
          <p:cNvSpPr/>
          <p:nvPr/>
        </p:nvSpPr>
        <p:spPr>
          <a:xfrm>
            <a:off x="6139578" y="2508995"/>
            <a:ext cx="5063280" cy="1380908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Bản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lĩnh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mạnh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mẽ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kiên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cường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dũng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cảm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矩形: 圆角 6"/>
          <p:cNvSpPr/>
          <p:nvPr/>
        </p:nvSpPr>
        <p:spPr>
          <a:xfrm>
            <a:off x="1219201" y="4662945"/>
            <a:ext cx="10045696" cy="1405849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SG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Khuyên</a:t>
            </a:r>
            <a:r>
              <a:rPr lang="en-SG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SG" altLang="zh-CN" sz="3600" b="1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hãy</a:t>
            </a:r>
            <a:r>
              <a:rPr lang="en-SG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s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ống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giản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dị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nghĩa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thủy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chung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gắn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bó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quê</a:t>
            </a:r>
            <a:r>
              <a:rPr lang="en-SG" altLang="zh-CN" sz="36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6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hương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00700" y="323273"/>
            <a:ext cx="0" cy="3519919"/>
          </a:xfrm>
          <a:prstGeom prst="line">
            <a:avLst/>
          </a:prstGeom>
          <a:ln w="34925"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6"/>
          <p:cNvSpPr/>
          <p:nvPr/>
        </p:nvSpPr>
        <p:spPr>
          <a:xfrm>
            <a:off x="6921353" y="759891"/>
            <a:ext cx="3499730" cy="111560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Cách</a:t>
            </a:r>
            <a:r>
              <a:rPr lang="en-SG" altLang="zh-CN" sz="3200" b="1" noProof="0" dirty="0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noProof="0" dirty="0" err="1">
                <a:solidFill>
                  <a:schemeClr val="tx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sống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stCxn id="10" idx="2"/>
            <a:endCxn id="12" idx="0"/>
          </p:cNvCxnSpPr>
          <p:nvPr/>
        </p:nvCxnSpPr>
        <p:spPr>
          <a:xfrm>
            <a:off x="3123970" y="1861845"/>
            <a:ext cx="0" cy="719439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2"/>
            <a:endCxn id="13" idx="0"/>
          </p:cNvCxnSpPr>
          <p:nvPr/>
        </p:nvCxnSpPr>
        <p:spPr>
          <a:xfrm>
            <a:off x="8671218" y="1875496"/>
            <a:ext cx="0" cy="633499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61819" y="323273"/>
            <a:ext cx="11333018" cy="618836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772" y="2012373"/>
            <a:ext cx="5448300" cy="54483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25619" y="644436"/>
            <a:ext cx="6294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00264D"/>
                </a:solidFill>
                <a:latin typeface="+mj-lt"/>
              </a:rPr>
              <a:t>Người đồng mình thô sơ da thịt</a:t>
            </a:r>
            <a:r>
              <a:rPr lang="vi-VN" sz="3600" b="1" i="1" dirty="0">
                <a:latin typeface="+mj-lt"/>
              </a:rPr>
              <a:t/>
            </a:r>
            <a:br>
              <a:rPr lang="vi-VN" sz="3600" b="1" i="1" dirty="0">
                <a:latin typeface="+mj-lt"/>
              </a:rPr>
            </a:br>
            <a:r>
              <a:rPr lang="vi-VN" sz="3600" b="1" i="1" dirty="0">
                <a:solidFill>
                  <a:srgbClr val="00264D"/>
                </a:solidFill>
                <a:latin typeface="+mj-lt"/>
              </a:rPr>
              <a:t>Chẳng mấy ai nhỏ bé đâu con</a:t>
            </a:r>
            <a:endParaRPr lang="en-SG" sz="3600" b="1" i="1" dirty="0">
              <a:latin typeface="+mj-lt"/>
            </a:endParaRPr>
          </a:p>
        </p:txBody>
      </p:sp>
      <p:grpSp>
        <p:nvGrpSpPr>
          <p:cNvPr id="24" name="组合 5"/>
          <p:cNvGrpSpPr/>
          <p:nvPr/>
        </p:nvGrpSpPr>
        <p:grpSpPr>
          <a:xfrm>
            <a:off x="4229100" y="2406934"/>
            <a:ext cx="6899710" cy="3206466"/>
            <a:chOff x="5189308" y="4467252"/>
            <a:chExt cx="3349787" cy="812382"/>
          </a:xfrm>
        </p:grpSpPr>
        <p:sp>
          <p:nvSpPr>
            <p:cNvPr id="25" name="文本框 7"/>
            <p:cNvSpPr txBox="1"/>
            <p:nvPr/>
          </p:nvSpPr>
          <p:spPr>
            <a:xfrm>
              <a:off x="5194840" y="4545644"/>
              <a:ext cx="3344255" cy="373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altLang="zh-CN" sz="32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Kết</a:t>
              </a:r>
              <a:r>
                <a:rPr lang="en-SG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cấu</a:t>
              </a:r>
              <a:r>
                <a:rPr lang="en-SG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t</a:t>
              </a:r>
              <a:r>
                <a:rPr lang="vi-VN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ư</a:t>
              </a:r>
              <a:r>
                <a:rPr lang="en-SG" altLang="zh-CN" sz="32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ơng</a:t>
              </a:r>
              <a:r>
                <a:rPr lang="en-SG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phản</a:t>
              </a:r>
              <a:r>
                <a:rPr lang="en-SG" altLang="zh-CN" sz="3200" b="1" spc="60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: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Thô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s</a:t>
              </a:r>
              <a:r>
                <a:rPr lang="vi-VN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ơ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da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thịt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&gt;&lt;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chẳng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nhỏ</a:t>
              </a:r>
              <a:r>
                <a:rPr lang="en-SG" altLang="zh-CN" sz="3200" b="1" spc="600" dirty="0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SG" altLang="zh-CN" sz="3200" b="1" spc="600" dirty="0" err="1">
                  <a:solidFill>
                    <a:srgbClr val="1F406A"/>
                  </a:solidFill>
                  <a:latin typeface="Times New Roman" panose="02020603050405020304" pitchFamily="18" charset="0"/>
                  <a:ea typeface="字魂52号-阿开漫画体" panose="00000500000000000000" pitchFamily="2" charset="-122"/>
                  <a:cs typeface="Times New Roman" panose="02020603050405020304" pitchFamily="18" charset="0"/>
                </a:rPr>
                <a:t>bé</a:t>
              </a:r>
              <a:endParaRPr lang="zh-CN" altLang="en-US" sz="3200" b="1" spc="600" dirty="0">
                <a:solidFill>
                  <a:srgbClr val="1F406A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: 圆角 8"/>
            <p:cNvSpPr/>
            <p:nvPr/>
          </p:nvSpPr>
          <p:spPr>
            <a:xfrm>
              <a:off x="5189308" y="4467252"/>
              <a:ext cx="3340476" cy="812382"/>
            </a:xfrm>
            <a:prstGeom prst="roundRect">
              <a:avLst>
                <a:gd name="adj" fmla="val 11280"/>
              </a:avLst>
            </a:prstGeom>
            <a:noFill/>
            <a:ln w="34925" cap="rnd">
              <a:solidFill>
                <a:srgbClr val="1F406A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7" name="文本框 7"/>
          <p:cNvSpPr txBox="1"/>
          <p:nvPr/>
        </p:nvSpPr>
        <p:spPr>
          <a:xfrm>
            <a:off x="4625108" y="4197914"/>
            <a:ext cx="6119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dị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mộc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mạc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giàu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chí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zh-CN" sz="3200" b="1" i="1" spc="600" dirty="0" err="1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SG" altLang="zh-CN" sz="3200" b="1" i="1" spc="600" dirty="0">
                <a:solidFill>
                  <a:srgbClr val="FF0000"/>
                </a:solidFill>
                <a:latin typeface="Times New Roman" panose="02020603050405020304" pitchFamily="18" charset="0"/>
                <a:ea typeface="字魂52号-阿开漫画体" panose="00000500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zh-CN" altLang="en-US" sz="3200" b="1" i="1" spc="600" dirty="0">
              <a:solidFill>
                <a:srgbClr val="1F406A"/>
              </a:solidFill>
              <a:latin typeface="Times New Roman" panose="02020603050405020304" pitchFamily="18" charset="0"/>
              <a:ea typeface="字魂52号-阿开漫画体" panose="000005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86&quot;/&gt;&lt;/object&gt;&lt;object type=&quot;3&quot; unique_id=&quot;10004&quot;&gt;&lt;property id=&quot;20148&quot; value=&quot;5&quot;/&gt;&lt;property id=&quot;20300&quot; value=&quot;Slide 2&quot;/&gt;&lt;property id=&quot;20307&quot; value=&quot;298&quot;/&gt;&lt;/object&gt;&lt;object type=&quot;3&quot; unique_id=&quot;10027&quot;&gt;&lt;property id=&quot;20148&quot; value=&quot;5&quot;/&gt;&lt;property id=&quot;20300&quot; value=&quot;Slide 3&quot;/&gt;&lt;property id=&quot;20307&quot; value=&quot;373&quot;/&gt;&lt;/object&gt;&lt;object type=&quot;3&quot; unique_id=&quot;10028&quot;&gt;&lt;property id=&quot;20148&quot; value=&quot;5&quot;/&gt;&lt;property id=&quot;20300&quot; value=&quot;Slide 4&quot;/&gt;&lt;property id=&quot;20307&quot; value=&quot;352&quot;/&gt;&lt;/object&gt;&lt;object type=&quot;3&quot; unique_id=&quot;10029&quot;&gt;&lt;property id=&quot;20148&quot; value=&quot;5&quot;/&gt;&lt;property id=&quot;20300&quot; value=&quot;Slide 5&quot;/&gt;&lt;property id=&quot;20307&quot; value=&quot;385&quot;/&gt;&lt;/object&gt;&lt;object type=&quot;3&quot; unique_id=&quot;10030&quot;&gt;&lt;property id=&quot;20148&quot; value=&quot;5&quot;/&gt;&lt;property id=&quot;20300&quot; value=&quot;Slide 6&quot;/&gt;&lt;property id=&quot;20307&quot; value=&quot;389&quot;/&gt;&lt;/object&gt;&lt;object type=&quot;3&quot; unique_id=&quot;10031&quot;&gt;&lt;property id=&quot;20148&quot; value=&quot;5&quot;/&gt;&lt;property id=&quot;20300&quot; value=&quot;Slide 7&quot;/&gt;&lt;property id=&quot;20307&quot; value=&quot;391&quot;/&gt;&lt;/object&gt;&lt;object type=&quot;3&quot; unique_id=&quot;10032&quot;&gt;&lt;property id=&quot;20148&quot; value=&quot;5&quot;/&gt;&lt;property id=&quot;20300&quot; value=&quot;Slide 8&quot;/&gt;&lt;property id=&quot;20307&quot; value=&quot;390&quot;/&gt;&lt;/object&gt;&lt;object type=&quot;3&quot; unique_id=&quot;10033&quot;&gt;&lt;property id=&quot;20148&quot; value=&quot;5&quot;/&gt;&lt;property id=&quot;20300&quot; value=&quot;Slide 9&quot;/&gt;&lt;property id=&quot;20307&quot; value=&quot;394&quot;/&gt;&lt;/object&gt;&lt;object type=&quot;3&quot; unique_id=&quot;10034&quot;&gt;&lt;property id=&quot;20148&quot; value=&quot;5&quot;/&gt;&lt;property id=&quot;20300&quot; value=&quot;Slide 10&quot;/&gt;&lt;property id=&quot;20307&quot; value=&quot;395&quot;/&gt;&lt;/object&gt;&lt;object type=&quot;3&quot; unique_id=&quot;10035&quot;&gt;&lt;property id=&quot;20148&quot; value=&quot;5&quot;/&gt;&lt;property id=&quot;20300&quot; value=&quot;Slide 11&quot;/&gt;&lt;property id=&quot;20307&quot; value=&quot;396&quot;/&gt;&lt;/object&gt;&lt;object type=&quot;3&quot; unique_id=&quot;10037&quot;&gt;&lt;property id=&quot;20148&quot; value=&quot;5&quot;/&gt;&lt;property id=&quot;20300&quot; value=&quot;Slide 12&quot;/&gt;&lt;property id=&quot;20307&quot; value=&quot;382&quot;/&gt;&lt;/object&gt;&lt;object type=&quot;3&quot; unique_id=&quot;10038&quot;&gt;&lt;property id=&quot;20148&quot; value=&quot;5&quot;/&gt;&lt;property id=&quot;20300&quot; value=&quot;Slide 13&quot;/&gt;&lt;property id=&quot;20307&quot; value=&quot;393&quot;/&gt;&lt;/object&gt;&lt;object type=&quot;3&quot; unique_id=&quot;10039&quot;&gt;&lt;property id=&quot;20148&quot; value=&quot;5&quot;/&gt;&lt;property id=&quot;20300&quot; value=&quot;Slide 14&quot;/&gt;&lt;property id=&quot;20307&quot; value=&quot;383&quot;/&gt;&lt;/object&gt;&lt;object type=&quot;3&quot; unique_id=&quot;10040&quot;&gt;&lt;property id=&quot;20148&quot; value=&quot;5&quot;/&gt;&lt;property id=&quot;20300&quot; value=&quot;Slide 15&quot;/&gt;&lt;property id=&quot;20307&quot; value=&quot;348&quot;/&gt;&lt;/object&gt;&lt;object type=&quot;3&quot; unique_id=&quot;10041&quot;&gt;&lt;property id=&quot;20148&quot; value=&quot;5&quot;/&gt;&lt;property id=&quot;20300&quot; value=&quot;Slide 16&quot;/&gt;&lt;property id=&quot;20307&quot; value=&quot;384&quot;/&gt;&lt;/object&gt;&lt;object type=&quot;3&quot; unique_id=&quot;10042&quot;&gt;&lt;property id=&quot;20148&quot; value=&quot;5&quot;/&gt;&lt;property id=&quot;20300&quot; value=&quot;Slide 17&quot;/&gt;&lt;property id=&quot;20307&quot; value=&quot;349&quot;/&gt;&lt;/object&gt;&lt;object type=&quot;3&quot; unique_id=&quot;10044&quot;&gt;&lt;property id=&quot;20148&quot; value=&quot;5&quot;/&gt;&lt;property id=&quot;20300&quot; value=&quot;Slide 18&quot;/&gt;&lt;property id=&quot;20307&quot; value=&quot;397&quot;/&gt;&lt;/object&gt;&lt;object type=&quot;3&quot; unique_id=&quot;10045&quot;&gt;&lt;property id=&quot;20148&quot; value=&quot;5&quot;/&gt;&lt;property id=&quot;20300&quot; value=&quot;Slide 19&quot;/&gt;&lt;property id=&quot;20307&quot; value=&quot;347&quot;/&gt;&lt;/object&gt;&lt;/object&gt;&lt;object type=&quot;8&quot; unique_id=&quot;1009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686</Words>
  <Application>Microsoft Office PowerPoint</Application>
  <PresentationFormat>Widescreen</PresentationFormat>
  <Paragraphs>64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Microsoft YaHei</vt:lpstr>
      <vt:lpstr>Arial</vt:lpstr>
      <vt:lpstr>Calibri</vt:lpstr>
      <vt:lpstr>Calibri Light</vt:lpstr>
      <vt:lpstr>Times New Roman</vt:lpstr>
      <vt:lpstr>Wingdings</vt:lpstr>
      <vt:lpstr>字魂52号-阿开漫画体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mydunghp@outlook.com</cp:lastModifiedBy>
  <cp:revision>118</cp:revision>
  <dcterms:created xsi:type="dcterms:W3CDTF">2017-08-18T03:02:00Z</dcterms:created>
  <dcterms:modified xsi:type="dcterms:W3CDTF">2022-07-20T11:29:38Z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1033-11.2.0.11156</vt:lpwstr>
  </property>
  <property fmtid="{D5CDD505-2E9C-101B-9397-08002B2CF9AE}" pid="3" name="ICV">
    <vt:lpwstr>A6FE4BEEB5B24B90AA136E79EC8289D8</vt:lpwstr>
  </property>
</Properties>
</file>