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0" r:id="rId1"/>
  </p:sldMasterIdLst>
  <p:notesMasterIdLst>
    <p:notesMasterId r:id="rId21"/>
  </p:notesMasterIdLst>
  <p:sldIdLst>
    <p:sldId id="270" r:id="rId2"/>
    <p:sldId id="271" r:id="rId3"/>
    <p:sldId id="272" r:id="rId4"/>
    <p:sldId id="7118" r:id="rId5"/>
    <p:sldId id="7125" r:id="rId6"/>
    <p:sldId id="7119" r:id="rId7"/>
    <p:sldId id="7105" r:id="rId8"/>
    <p:sldId id="7120" r:id="rId9"/>
    <p:sldId id="7121" r:id="rId10"/>
    <p:sldId id="7122" r:id="rId11"/>
    <p:sldId id="7116" r:id="rId12"/>
    <p:sldId id="264" r:id="rId13"/>
    <p:sldId id="257" r:id="rId14"/>
    <p:sldId id="259" r:id="rId15"/>
    <p:sldId id="260" r:id="rId16"/>
    <p:sldId id="262" r:id="rId17"/>
    <p:sldId id="7112" r:id="rId18"/>
    <p:sldId id="7124" r:id="rId19"/>
    <p:sldId id="7115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36"/>
        <p:guide pos="38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294D6-4529-4F53-978C-5FAEAA2B19A8}" type="datetimeFigureOut">
              <a:rPr lang="en-SG" smtClean="0"/>
              <a:t>20/7/2022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D50C6-4641-4722-93DB-79430439560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06130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805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538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D50C6-4641-4722-93DB-794304395605}" type="slidenum">
              <a:rPr lang="en-SG" smtClean="0"/>
              <a:t>16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73750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895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118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843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6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030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604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304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27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402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432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40B81-4713-4A4F-BB39-CC1B9B916C8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67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5536743-65CA-4E54-A3D0-AF6B69C33F2C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99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40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23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39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78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2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5536743-65CA-4E54-A3D0-AF6B69C33F2C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83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5536743-65CA-4E54-A3D0-AF6B69C33F2C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5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5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63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5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5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11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743-65CA-4E54-A3D0-AF6B69C33F2C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0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5536743-65CA-4E54-A3D0-AF6B69C33F2C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90F0626-AAA1-4039-9983-05F6EDC29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1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u="none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audio" Target="../media/audio3.wav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52" y="315253"/>
            <a:ext cx="11607800" cy="63023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140">
            <a:off x="-416748" y="-813334"/>
            <a:ext cx="11802984" cy="5510691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4787825" y="5887933"/>
            <a:ext cx="2625116" cy="165975"/>
            <a:chOff x="6096000" y="4429760"/>
            <a:chExt cx="2625116" cy="165975"/>
          </a:xfrm>
          <a:solidFill>
            <a:srgbClr val="927EB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椭圆 25"/>
            <p:cNvSpPr/>
            <p:nvPr/>
          </p:nvSpPr>
          <p:spPr>
            <a:xfrm>
              <a:off x="8558556" y="4429760"/>
              <a:ext cx="162560" cy="162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27EB9"/>
                </a:solidFill>
                <a:effectLst/>
                <a:uLnTx/>
                <a:uFillTx/>
                <a:latin typeface="Agency FB" panose="020B0503020202020204" pitchFamily="34" charset="0"/>
                <a:ea typeface="Microsoft YaHei Light" panose="020B0502040204020203" pitchFamily="34" charset="-122"/>
                <a:cs typeface="+mn-cs"/>
                <a:sym typeface="Agency FB" panose="020B0503020202020204" pitchFamily="34" charset="0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7945120" y="4433175"/>
              <a:ext cx="162560" cy="162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27EB9"/>
                </a:solidFill>
                <a:effectLst/>
                <a:uLnTx/>
                <a:uFillTx/>
                <a:latin typeface="Agency FB" panose="020B0503020202020204" pitchFamily="34" charset="0"/>
                <a:ea typeface="Microsoft YaHei Light" panose="020B0502040204020203" pitchFamily="34" charset="-122"/>
                <a:cs typeface="+mn-cs"/>
                <a:sym typeface="Agency FB" panose="020B0503020202020204" pitchFamily="34" charset="0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7327278" y="4429760"/>
              <a:ext cx="162560" cy="162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27EB9"/>
                </a:solidFill>
                <a:effectLst/>
                <a:uLnTx/>
                <a:uFillTx/>
                <a:latin typeface="Agency FB" panose="020B0503020202020204" pitchFamily="34" charset="0"/>
                <a:ea typeface="Microsoft YaHei Light" panose="020B0502040204020203" pitchFamily="34" charset="-122"/>
                <a:cs typeface="+mn-cs"/>
                <a:sym typeface="Agency FB" panose="020B0503020202020204" pitchFamily="34" charset="0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6711639" y="4433175"/>
              <a:ext cx="162560" cy="162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27EB9"/>
                </a:solidFill>
                <a:effectLst/>
                <a:uLnTx/>
                <a:uFillTx/>
                <a:latin typeface="Agency FB" panose="020B0503020202020204" pitchFamily="34" charset="0"/>
                <a:ea typeface="Microsoft YaHei Light" panose="020B0502040204020203" pitchFamily="34" charset="-122"/>
                <a:cs typeface="+mn-cs"/>
                <a:sym typeface="Agency FB" panose="020B0503020202020204" pitchFamily="34" charset="0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6096000" y="4433175"/>
              <a:ext cx="162560" cy="1625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27EB9"/>
                </a:solidFill>
                <a:effectLst/>
                <a:uLnTx/>
                <a:uFillTx/>
                <a:latin typeface="Agency FB" panose="020B0503020202020204" pitchFamily="34" charset="0"/>
                <a:ea typeface="Microsoft YaHei Light" panose="020B0502040204020203" pitchFamily="34" charset="-122"/>
                <a:cs typeface="+mn-cs"/>
                <a:sym typeface="Agency FB" panose="020B0503020202020204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425677" y="3620498"/>
            <a:ext cx="93406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800" b="0" i="0" u="none" strike="noStrike" kern="1200" cap="none" spc="30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KHỞI</a:t>
            </a:r>
            <a:r>
              <a:rPr kumimoji="0" lang="en-US" altLang="zh-CN" sz="13800" b="0" i="0" u="none" strike="noStrike" kern="1200" cap="none" spc="300" normalizeH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 NGỮ</a:t>
            </a:r>
            <a:endParaRPr kumimoji="0" lang="zh-CN" altLang="en-US" sz="13800" b="0" i="0" u="none" strike="noStrike" kern="1200" cap="none" spc="30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sp>
        <p:nvSpPr>
          <p:cNvPr id="13" name="文本框 24"/>
          <p:cNvSpPr txBox="1"/>
          <p:nvPr/>
        </p:nvSpPr>
        <p:spPr>
          <a:xfrm>
            <a:off x="7993979" y="6129957"/>
            <a:ext cx="406863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300" normalizeH="0" baseline="0" noProof="0" dirty="0">
              <a:ln>
                <a:noFill/>
              </a:ln>
              <a:solidFill>
                <a:srgbClr val="927E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Arima Madurai" panose="00000500000000000000" pitchFamily="2" charset="0"/>
              <a:ea typeface="Microsoft YaHei Light" panose="020B0502040204020203" pitchFamily="34" charset="-122"/>
              <a:cs typeface="#9Slide03 Arima Madurai" panose="00000500000000000000" pitchFamily="2" charset="0"/>
              <a:sym typeface="Agency FB" panose="020B05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36230"/>
            <a:ext cx="11607800" cy="63023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51709" y="5346380"/>
            <a:ext cx="5827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Táº§m quan trá»ng cá»§a sÃ¡ch trong cuá»c sá»ng con ngÆ°á»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736" y="639326"/>
            <a:ext cx="8113998" cy="4247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6365" y="2103219"/>
            <a:ext cx="8202470" cy="26515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292100" y="173178"/>
            <a:ext cx="12192000" cy="6607628"/>
            <a:chOff x="0" y="250372"/>
            <a:chExt cx="12192000" cy="660762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76246"/>
              <a:ext cx="3701143" cy="238175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200" y="250372"/>
              <a:ext cx="5065800" cy="2950029"/>
            </a:xfrm>
            <a:prstGeom prst="rect">
              <a:avLst/>
            </a:prstGeom>
          </p:spPr>
        </p:pic>
      </p:grpSp>
      <p:sp>
        <p:nvSpPr>
          <p:cNvPr id="18" name="TextBox 294"/>
          <p:cNvSpPr txBox="1"/>
          <p:nvPr/>
        </p:nvSpPr>
        <p:spPr>
          <a:xfrm>
            <a:off x="1038889" y="3429000"/>
            <a:ext cx="4218310" cy="925904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0" cap="none" spc="600" normalizeH="0" baseline="0" noProof="0" dirty="0">
              <a:ln>
                <a:noFill/>
              </a:ln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9213" y="1604654"/>
            <a:ext cx="1061357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SG" altLang="zh-CN" sz="11500" b="1" kern="0" spc="600" dirty="0"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II. </a:t>
            </a:r>
            <a:r>
              <a:rPr lang="en-SG" altLang="zh-CN" sz="11500" b="1" kern="0" spc="600" dirty="0" err="1"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Luyện</a:t>
            </a:r>
            <a:r>
              <a:rPr lang="en-SG" altLang="zh-CN" sz="11500" b="1" kern="0" spc="600" dirty="0"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SG" altLang="zh-CN" sz="11500" b="1" kern="0" spc="600" dirty="0" err="1"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tập</a:t>
            </a:r>
            <a:endParaRPr lang="zh-CN" altLang="en-US" sz="11500" b="1" kern="0" spc="600" dirty="0">
              <a:solidFill>
                <a:schemeClr val="accent6">
                  <a:lumMod val="5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pic>
        <p:nvPicPr>
          <p:cNvPr id="9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4801" y="3845451"/>
            <a:ext cx="8202470" cy="26515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217229" y="1317523"/>
            <a:ext cx="10526728" cy="1902410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lỏm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43974" y="3531961"/>
            <a:ext cx="4906798" cy="111515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#9Slide03 Arima Madurai Black" panose="00000A00000000000000" pitchFamily="2" charset="0"/>
              </a:rPr>
              <a:t>A. </a:t>
            </a:r>
            <a:r>
              <a:rPr lang="en-SG" sz="3200" dirty="0" err="1">
                <a:solidFill>
                  <a:prstClr val="black"/>
                </a:solidFill>
                <a:latin typeface="+mj-lt"/>
                <a:cs typeface="#9Slide03 Arima Madurai Black" panose="00000A00000000000000" pitchFamily="2" charset="0"/>
              </a:rPr>
              <a:t>Điều</a:t>
            </a:r>
            <a:r>
              <a:rPr lang="en-SG" sz="3200" dirty="0">
                <a:solidFill>
                  <a:prstClr val="black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solidFill>
                  <a:prstClr val="black"/>
                </a:solidFill>
                <a:latin typeface="+mj-lt"/>
                <a:cs typeface="#9Slide03 Arima Madurai Black" panose="00000A00000000000000" pitchFamily="2" charset="0"/>
              </a:rPr>
              <a:t>này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64369" y="3536150"/>
            <a:ext cx="4906798" cy="111515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#9Slide03 Arima Madurai Black" panose="00000A00000000000000" pitchFamily="2" charset="0"/>
              </a:rPr>
              <a:t>B. </a:t>
            </a:r>
            <a:r>
              <a:rPr lang="en-SG" sz="3200" dirty="0" err="1">
                <a:solidFill>
                  <a:prstClr val="black"/>
                </a:solidFill>
                <a:latin typeface="+mj-lt"/>
                <a:cs typeface="#9Slide03 Arima Madurai Black" panose="00000A00000000000000" pitchFamily="2" charset="0"/>
              </a:rPr>
              <a:t>Ông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543974" y="4853753"/>
            <a:ext cx="4906798" cy="111515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#9Slide03 Arima Madurai Black" panose="00000A00000000000000" pitchFamily="2" charset="0"/>
              </a:rPr>
              <a:t>C. </a:t>
            </a:r>
            <a:r>
              <a:rPr lang="en-US" altLang="en-US" sz="3200" b="1" i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Ông</a:t>
            </a:r>
            <a:r>
              <a:rPr lang="en-US" altLang="en-US" sz="3200" b="1" i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cứ</a:t>
            </a:r>
            <a:r>
              <a:rPr lang="en-US" altLang="en-US" sz="3200" b="1" i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đứng</a:t>
            </a:r>
            <a:r>
              <a:rPr lang="en-US" altLang="en-US" sz="3200" b="1" i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vờ</a:t>
            </a:r>
            <a:r>
              <a:rPr lang="en-US" altLang="en-US" sz="3200" b="1" i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vờ</a:t>
            </a:r>
            <a:r>
              <a:rPr lang="en-US" altLang="en-US" sz="3200" b="1" i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xem</a:t>
            </a:r>
            <a:r>
              <a:rPr lang="en-US" altLang="en-US" sz="3200" b="1" i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tranh</a:t>
            </a:r>
            <a:r>
              <a:rPr lang="en-US" altLang="en-US" sz="3200" b="1" i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ảnh</a:t>
            </a:r>
            <a:r>
              <a:rPr lang="en-US" altLang="en-US" sz="3200" b="1" i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564369" y="4857942"/>
            <a:ext cx="4906798" cy="111515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#9Slide03 Arima Madurai Black" panose="00000A00000000000000" pitchFamily="2" charset="0"/>
              </a:rPr>
              <a:t>D. </a:t>
            </a:r>
            <a:r>
              <a:rPr lang="en-SG" sz="3200" dirty="0">
                <a:solidFill>
                  <a:prstClr val="black"/>
                </a:solidFill>
                <a:latin typeface="+mj-lt"/>
                <a:cs typeface="#9Slide03 Arima Madurai Black" panose="00000A00000000000000" pitchFamily="2" charset="0"/>
              </a:rPr>
              <a:t>K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#9Slide03 Arima Madurai Black" panose="00000A00000000000000" pitchFamily="2" charset="0"/>
              </a:rPr>
              <a:t>hổ</a:t>
            </a:r>
            <a:r>
              <a:rPr kumimoji="0" lang="en-SG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#9Slide03 Arima Madurai Black" panose="00000A00000000000000" pitchFamily="2" charset="0"/>
              </a:rPr>
              <a:t> </a:t>
            </a:r>
            <a:r>
              <a:rPr kumimoji="0" lang="en-SG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#9Slide03 Arima Madurai Black" panose="00000A00000000000000" pitchFamily="2" charset="0"/>
              </a:rPr>
              <a:t>tâm</a:t>
            </a:r>
            <a:r>
              <a:rPr kumimoji="0" lang="en-SG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#9Slide03 Arima Madurai Black" panose="00000A00000000000000" pitchFamily="2" charset="0"/>
              </a:rPr>
              <a:t> </a:t>
            </a:r>
            <a:r>
              <a:rPr kumimoji="0" lang="en-SG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#9Slide03 Arima Madurai Black" panose="00000A00000000000000" pitchFamily="2" charset="0"/>
              </a:rPr>
              <a:t>hết</a:t>
            </a:r>
            <a:r>
              <a:rPr kumimoji="0" lang="en-SG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#9Slide03 Arima Madurai Black" panose="00000A00000000000000" pitchFamily="2" charset="0"/>
              </a:rPr>
              <a:t> </a:t>
            </a:r>
            <a:r>
              <a:rPr kumimoji="0" lang="en-SG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#9Slide03 Arima Madurai Black" panose="00000A00000000000000" pitchFamily="2" charset="0"/>
              </a:rPr>
              <a:t>sức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#9Slide03 Arima Madurai Black" panose="00000A00000000000000" pitchFamily="2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5565635" y="3695088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646236" y="5014936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25" y="5026533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25" y="3715058"/>
            <a:ext cx="804742" cy="707197"/>
          </a:xfrm>
          <a:prstGeom prst="rect">
            <a:avLst/>
          </a:prstGeom>
        </p:spPr>
      </p:pic>
      <p:sp>
        <p:nvSpPr>
          <p:cNvPr id="12" name="5-Point Star 11">
            <a:hlinkClick r:id="rId8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1061582" y="1681316"/>
            <a:ext cx="9927193" cy="177256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1582" y="390355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#9Slide03 Arima Madurai Black" panose="00000A00000000000000" pitchFamily="2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#9Slide03 Arima Madurai Black" panose="00000A00000000000000" pitchFamily="2" charset="0"/>
              </a:rPr>
              <a:t>Vâng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1977" y="390774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#9Slide03 Arima Madurai Black" panose="00000A00000000000000" pitchFamily="2" charset="0"/>
              </a:rPr>
              <a:t>B. </a:t>
            </a:r>
            <a:r>
              <a:rPr lang="en-US" sz="3200" noProof="0" dirty="0" err="1">
                <a:solidFill>
                  <a:prstClr val="black"/>
                </a:solidFill>
                <a:latin typeface="+mj-lt"/>
                <a:cs typeface="#9Slide03 Arima Madurai Black" panose="00000A00000000000000" pitchFamily="2" charset="0"/>
              </a:rPr>
              <a:t>Chúng</a:t>
            </a:r>
            <a:r>
              <a:rPr lang="en-US" sz="3200" noProof="0" dirty="0">
                <a:solidFill>
                  <a:prstClr val="black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+mj-lt"/>
                <a:cs typeface="#9Slide03 Arima Madurai Black" panose="00000A00000000000000" pitchFamily="2" charset="0"/>
              </a:rPr>
              <a:t>mình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1582" y="489105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#9Slide03 Arima Madurai Black" panose="00000A00000000000000" pitchFamily="2" charset="0"/>
              </a:rPr>
              <a:t>C. </a:t>
            </a:r>
            <a:r>
              <a:rPr lang="en-US" sz="3200" noProof="0" dirty="0" err="1">
                <a:solidFill>
                  <a:prstClr val="black"/>
                </a:solidFill>
                <a:latin typeface="+mj-lt"/>
                <a:cs typeface="#9Slide03 Arima Madurai Black" panose="00000A00000000000000" pitchFamily="2" charset="0"/>
              </a:rPr>
              <a:t>Ông</a:t>
            </a:r>
            <a:r>
              <a:rPr lang="en-US" sz="3200" noProof="0" dirty="0">
                <a:solidFill>
                  <a:prstClr val="black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+mj-lt"/>
                <a:cs typeface="#9Slide03 Arima Madurai Black" panose="00000A00000000000000" pitchFamily="2" charset="0"/>
              </a:rPr>
              <a:t>giáo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81977" y="489524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#9Slide03 Arima Madurai Black" panose="00000A00000000000000" pitchFamily="2" charset="0"/>
              </a:rPr>
              <a:t>D. </a:t>
            </a:r>
            <a:r>
              <a:rPr lang="en-US" sz="3200" noProof="0" dirty="0" err="1">
                <a:solidFill>
                  <a:prstClr val="black"/>
                </a:solidFill>
                <a:latin typeface="+mj-lt"/>
                <a:cs typeface="#9Slide03 Arima Madurai Black" panose="00000A00000000000000" pitchFamily="2" charset="0"/>
              </a:rPr>
              <a:t>Đối</a:t>
            </a:r>
            <a:r>
              <a:rPr lang="en-US" sz="3200" noProof="0" dirty="0">
                <a:solidFill>
                  <a:prstClr val="black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+mj-lt"/>
                <a:cs typeface="#9Slide03 Arima Madurai Black" panose="00000A00000000000000" pitchFamily="2" charset="0"/>
              </a:rPr>
              <a:t>với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#9Slide03 Arima Madurai Black" panose="00000A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58" y="3929034"/>
            <a:ext cx="805722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163844" y="4924418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4936015"/>
            <a:ext cx="804742" cy="7071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3980706"/>
            <a:ext cx="804742" cy="643793"/>
          </a:xfrm>
          <a:prstGeom prst="rect">
            <a:avLst/>
          </a:prstGeom>
        </p:spPr>
      </p:pic>
      <p:pic>
        <p:nvPicPr>
          <p:cNvPr id="19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4981" y="2835322"/>
            <a:ext cx="1976659" cy="2441140"/>
          </a:xfrm>
          <a:prstGeom prst="rect">
            <a:avLst/>
          </a:prstGeom>
        </p:spPr>
      </p:pic>
      <p:pic>
        <p:nvPicPr>
          <p:cNvPr id="20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1779" y="4407936"/>
            <a:ext cx="1976659" cy="2441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91251" y="1543666"/>
            <a:ext cx="10526728" cy="187858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68835" y="356713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#9Slide03 Arima Madurai Black" panose="00000A00000000000000" pitchFamily="2" charset="0"/>
              </a:rPr>
              <a:t>A. </a:t>
            </a:r>
            <a:r>
              <a:rPr lang="en-US" alt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Làm</a:t>
            </a:r>
            <a:r>
              <a:rPr lang="en-US" altLang="en-US" sz="32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khí</a:t>
            </a:r>
            <a:r>
              <a:rPr lang="en-US" altLang="en-US" sz="32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tượng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89230" y="357132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#9Slide03 Arima Madurai Black" panose="00000A00000000000000" pitchFamily="2" charset="0"/>
              </a:rPr>
              <a:t>B. </a:t>
            </a:r>
            <a:r>
              <a:rPr lang="en-US" altLang="en-US" sz="32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ở </a:t>
            </a:r>
            <a:r>
              <a:rPr lang="en-US" alt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được</a:t>
            </a:r>
            <a:r>
              <a:rPr lang="en-US" altLang="en-US" sz="32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cao</a:t>
            </a:r>
            <a:r>
              <a:rPr lang="en-US" altLang="en-US" sz="32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thế</a:t>
            </a:r>
            <a:r>
              <a:rPr lang="en-US" altLang="en-US" sz="32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68835" y="445630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#9Slide03 Arima Madurai Black" panose="00000A00000000000000" pitchFamily="2" charset="0"/>
              </a:rPr>
              <a:t>C. </a:t>
            </a:r>
            <a:r>
              <a:rPr lang="en-US" altLang="en-US" sz="32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ở 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#9Slide03 Arima Madurai Black" panose="00000A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89230" y="446049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#9Slide03 Arima Madurai Black" panose="00000A00000000000000" pitchFamily="2" charset="0"/>
              </a:rPr>
              <a:t>D. </a:t>
            </a:r>
            <a:r>
              <a:rPr lang="en-US" alt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lí</a:t>
            </a:r>
            <a:r>
              <a:rPr lang="en-US" altLang="en-US" sz="32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tưởng</a:t>
            </a:r>
            <a:r>
              <a:rPr lang="en-US" altLang="en-US" sz="3200" b="1" dirty="0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+mj-lt"/>
                <a:cs typeface="#9Slide03 Arima Madurai Black" panose="00000A00000000000000" pitchFamily="2" charset="0"/>
              </a:rPr>
              <a:t>chứ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#9Slide03 Arima Madurai Black" panose="00000A00000000000000" pitchFamily="2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5190496" y="3592606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71097" y="4489667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6" y="4501264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286" y="3612576"/>
            <a:ext cx="804742" cy="707197"/>
          </a:xfrm>
          <a:prstGeom prst="rect">
            <a:avLst/>
          </a:prstGeom>
        </p:spPr>
      </p:pic>
      <p:sp>
        <p:nvSpPr>
          <p:cNvPr id="12" name="5-Point Star 11">
            <a:hlinkClick r:id="rId8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9192" y="4300665"/>
            <a:ext cx="1706084" cy="210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938143" y="1618361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Tìm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khởi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đoạn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trích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đây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Đối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cháu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thật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đột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ngột</a:t>
            </a:r>
            <a:r>
              <a:rPr lang="en-US" altLang="en-US" sz="3200" b="1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15727" y="336783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A.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Đối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với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cháu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36122" y="337202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B. </a:t>
            </a:r>
            <a:r>
              <a:rPr kumimoji="0" lang="en-SG" sz="3200" b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thật</a:t>
            </a:r>
            <a:r>
              <a:rPr kumimoji="0" lang="en-SG" sz="3200" b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0" lang="en-SG" sz="3200" b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5727" y="425701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C.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cháu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36122" y="426119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D.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đột</a:t>
            </a:r>
            <a:r>
              <a:rPr lang="en-US" alt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ngột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03" y="3393313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989" y="4320604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178" y="4301971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28" y="3444985"/>
            <a:ext cx="732592" cy="643793"/>
          </a:xfrm>
          <a:prstGeom prst="rect">
            <a:avLst/>
          </a:prstGeom>
        </p:spPr>
      </p:pic>
      <p:sp>
        <p:nvSpPr>
          <p:cNvPr id="2" name="5-Point Star 1">
            <a:hlinkClick r:id="rId7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>
            <a:hlinkClick r:id="rId7" action="ppaction://hlinksldjump"/>
          </p:cNvPr>
          <p:cNvSpPr/>
          <p:nvPr/>
        </p:nvSpPr>
        <p:spPr>
          <a:xfrm>
            <a:off x="11617271" y="62718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0049" y="4126847"/>
            <a:ext cx="1976659" cy="2441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988116" y="1193081"/>
            <a:ext cx="10526728" cy="21801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16480" y="4240642"/>
            <a:ext cx="8554720" cy="122543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200" b="1" dirty="0">
                <a:solidFill>
                  <a:srgbClr val="7030A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200" b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5-Point Star 11">
            <a:hlinkClick r:id="rId3" action="ppaction://hlinksldjump"/>
          </p:cNvPr>
          <p:cNvSpPr/>
          <p:nvPr/>
        </p:nvSpPr>
        <p:spPr>
          <a:xfrm>
            <a:off x="11464871" y="6119446"/>
            <a:ext cx="727129" cy="7385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03" y="3373253"/>
            <a:ext cx="1976659" cy="2441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sp>
        <p:nvSpPr>
          <p:cNvPr id="40" name="文本框 13"/>
          <p:cNvSpPr txBox="1"/>
          <p:nvPr/>
        </p:nvSpPr>
        <p:spPr>
          <a:xfrm>
            <a:off x="2685706" y="872173"/>
            <a:ext cx="6820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SG" altLang="zh-CN" sz="6000" b="1" i="0" u="none" strike="noStrike" kern="0" cap="none" spc="60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Bài</a:t>
            </a:r>
            <a:r>
              <a:rPr kumimoji="0" lang="en-SG" altLang="zh-CN" sz="60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kumimoji="0" lang="en-SG" altLang="zh-CN" sz="6000" b="1" i="0" u="none" strike="noStrike" kern="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tập</a:t>
            </a:r>
            <a:r>
              <a:rPr kumimoji="0" lang="en-SG" altLang="zh-CN" sz="60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kumimoji="0" lang="en-SG" altLang="zh-CN" sz="6000" b="1" i="0" u="none" strike="noStrike" kern="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về</a:t>
            </a:r>
            <a:r>
              <a:rPr kumimoji="0" lang="en-SG" altLang="zh-CN" sz="60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kumimoji="0" lang="en-SG" altLang="zh-CN" sz="6000" b="1" i="0" u="none" strike="noStrike" kern="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nhà</a:t>
            </a:r>
            <a:endParaRPr kumimoji="0" lang="zh-CN" altLang="en-US" sz="6000" b="1" i="0" u="none" strike="noStrike" kern="0" cap="none" spc="60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0929" y="2496484"/>
            <a:ext cx="941727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đoạn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ngắn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5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- 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charset="0"/>
              </a:rPr>
              <a:t>10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)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ít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nhất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2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sử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dụng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khởi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ngữ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Gạch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chân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dưới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mỗi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thành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phần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khởi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ngữ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đoạn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charset="0"/>
              </a:rPr>
              <a:t>.</a:t>
            </a:r>
            <a:endParaRPr lang="en-SG" sz="4400" dirty="0"/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00" y="2023516"/>
            <a:ext cx="2454005" cy="37467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sp>
        <p:nvSpPr>
          <p:cNvPr id="49" name="Freeform 7"/>
          <p:cNvSpPr/>
          <p:nvPr/>
        </p:nvSpPr>
        <p:spPr bwMode="auto">
          <a:xfrm>
            <a:off x="6187638" y="4267998"/>
            <a:ext cx="1614487" cy="1628775"/>
          </a:xfrm>
          <a:custGeom>
            <a:avLst/>
            <a:gdLst>
              <a:gd name="T0" fmla="*/ 86 w 86"/>
              <a:gd name="T1" fmla="*/ 87 h 87"/>
              <a:gd name="T2" fmla="*/ 23 w 86"/>
              <a:gd name="T3" fmla="*/ 87 h 87"/>
              <a:gd name="T4" fmla="*/ 0 w 86"/>
              <a:gd name="T5" fmla="*/ 64 h 87"/>
              <a:gd name="T6" fmla="*/ 0 w 86"/>
              <a:gd name="T7" fmla="*/ 0 h 87"/>
              <a:gd name="T8" fmla="*/ 64 w 86"/>
              <a:gd name="T9" fmla="*/ 0 h 87"/>
              <a:gd name="T10" fmla="*/ 86 w 86"/>
              <a:gd name="T11" fmla="*/ 23 h 87"/>
              <a:gd name="T12" fmla="*/ 86 w 86"/>
              <a:gd name="T13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87">
                <a:moveTo>
                  <a:pt x="86" y="87"/>
                </a:moveTo>
                <a:cubicBezTo>
                  <a:pt x="23" y="87"/>
                  <a:pt x="23" y="87"/>
                  <a:pt x="23" y="87"/>
                </a:cubicBezTo>
                <a:cubicBezTo>
                  <a:pt x="10" y="87"/>
                  <a:pt x="0" y="76"/>
                  <a:pt x="0" y="64"/>
                </a:cubicBezTo>
                <a:cubicBezTo>
                  <a:pt x="0" y="0"/>
                  <a:pt x="0" y="0"/>
                  <a:pt x="0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76" y="0"/>
                  <a:pt x="86" y="10"/>
                  <a:pt x="86" y="23"/>
                </a:cubicBezTo>
                <a:lnTo>
                  <a:pt x="86" y="87"/>
                </a:lnTo>
                <a:close/>
              </a:path>
            </a:pathLst>
          </a:custGeom>
          <a:solidFill>
            <a:srgbClr val="AE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锐字工房云字库细圆GBK" panose="02010604000000000000" pitchFamily="2" charset="-122"/>
              <a:cs typeface="+mn-lt"/>
              <a:sym typeface="Microsoft YaHei Light" panose="020B0502040204020203" pitchFamily="34" charset="-122"/>
            </a:endParaRPr>
          </a:p>
        </p:txBody>
      </p:sp>
      <p:sp>
        <p:nvSpPr>
          <p:cNvPr id="50" name="Freeform 6"/>
          <p:cNvSpPr/>
          <p:nvPr/>
        </p:nvSpPr>
        <p:spPr bwMode="auto">
          <a:xfrm>
            <a:off x="4481075" y="2575723"/>
            <a:ext cx="1636713" cy="1614488"/>
          </a:xfrm>
          <a:custGeom>
            <a:avLst/>
            <a:gdLst>
              <a:gd name="T0" fmla="*/ 87 w 87"/>
              <a:gd name="T1" fmla="*/ 86 h 86"/>
              <a:gd name="T2" fmla="*/ 23 w 87"/>
              <a:gd name="T3" fmla="*/ 86 h 86"/>
              <a:gd name="T4" fmla="*/ 0 w 87"/>
              <a:gd name="T5" fmla="*/ 63 h 86"/>
              <a:gd name="T6" fmla="*/ 0 w 87"/>
              <a:gd name="T7" fmla="*/ 0 h 86"/>
              <a:gd name="T8" fmla="*/ 64 w 87"/>
              <a:gd name="T9" fmla="*/ 0 h 86"/>
              <a:gd name="T10" fmla="*/ 87 w 87"/>
              <a:gd name="T11" fmla="*/ 22 h 86"/>
              <a:gd name="T12" fmla="*/ 87 w 87"/>
              <a:gd name="T13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" h="86">
                <a:moveTo>
                  <a:pt x="87" y="86"/>
                </a:moveTo>
                <a:cubicBezTo>
                  <a:pt x="23" y="86"/>
                  <a:pt x="23" y="86"/>
                  <a:pt x="23" y="86"/>
                </a:cubicBezTo>
                <a:cubicBezTo>
                  <a:pt x="10" y="86"/>
                  <a:pt x="0" y="76"/>
                  <a:pt x="0" y="63"/>
                </a:cubicBezTo>
                <a:cubicBezTo>
                  <a:pt x="0" y="0"/>
                  <a:pt x="0" y="0"/>
                  <a:pt x="0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77" y="0"/>
                  <a:pt x="87" y="10"/>
                  <a:pt x="87" y="22"/>
                </a:cubicBezTo>
                <a:lnTo>
                  <a:pt x="87" y="86"/>
                </a:lnTo>
                <a:close/>
              </a:path>
            </a:pathLst>
          </a:custGeom>
          <a:solidFill>
            <a:srgbClr val="AE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锐字工房云字库细圆GBK" panose="02010604000000000000" pitchFamily="2" charset="-122"/>
              <a:cs typeface="+mn-lt"/>
              <a:sym typeface="Microsoft YaHei Light" panose="020B0502040204020203" pitchFamily="34" charset="-122"/>
            </a:endParaRPr>
          </a:p>
        </p:txBody>
      </p:sp>
      <p:sp>
        <p:nvSpPr>
          <p:cNvPr id="51" name="Freeform 5"/>
          <p:cNvSpPr/>
          <p:nvPr/>
        </p:nvSpPr>
        <p:spPr bwMode="auto">
          <a:xfrm>
            <a:off x="6187638" y="2575723"/>
            <a:ext cx="1614487" cy="1614488"/>
          </a:xfrm>
          <a:custGeom>
            <a:avLst/>
            <a:gdLst>
              <a:gd name="T0" fmla="*/ 0 w 86"/>
              <a:gd name="T1" fmla="*/ 86 h 86"/>
              <a:gd name="T2" fmla="*/ 0 w 86"/>
              <a:gd name="T3" fmla="*/ 22 h 86"/>
              <a:gd name="T4" fmla="*/ 23 w 86"/>
              <a:gd name="T5" fmla="*/ 0 h 86"/>
              <a:gd name="T6" fmla="*/ 86 w 86"/>
              <a:gd name="T7" fmla="*/ 0 h 86"/>
              <a:gd name="T8" fmla="*/ 86 w 86"/>
              <a:gd name="T9" fmla="*/ 63 h 86"/>
              <a:gd name="T10" fmla="*/ 64 w 86"/>
              <a:gd name="T11" fmla="*/ 86 h 86"/>
              <a:gd name="T12" fmla="*/ 0 w 86"/>
              <a:gd name="T13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86">
                <a:moveTo>
                  <a:pt x="0" y="86"/>
                </a:move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3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6" y="63"/>
                  <a:pt x="86" y="63"/>
                  <a:pt x="86" y="63"/>
                </a:cubicBezTo>
                <a:cubicBezTo>
                  <a:pt x="86" y="76"/>
                  <a:pt x="76" y="86"/>
                  <a:pt x="64" y="86"/>
                </a:cubicBezTo>
                <a:lnTo>
                  <a:pt x="0" y="86"/>
                </a:lnTo>
                <a:close/>
              </a:path>
            </a:pathLst>
          </a:custGeom>
          <a:solidFill>
            <a:srgbClr val="BBA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锐字工房云字库细圆GBK" panose="02010604000000000000" pitchFamily="2" charset="-122"/>
              <a:cs typeface="+mn-lt"/>
              <a:sym typeface="Microsoft YaHei Light" panose="020B0502040204020203" pitchFamily="34" charset="-122"/>
            </a:endParaRPr>
          </a:p>
        </p:txBody>
      </p:sp>
      <p:sp>
        <p:nvSpPr>
          <p:cNvPr id="52" name="Freeform 8"/>
          <p:cNvSpPr/>
          <p:nvPr/>
        </p:nvSpPr>
        <p:spPr bwMode="auto">
          <a:xfrm>
            <a:off x="4481075" y="4267998"/>
            <a:ext cx="1636713" cy="1628775"/>
          </a:xfrm>
          <a:custGeom>
            <a:avLst/>
            <a:gdLst>
              <a:gd name="T0" fmla="*/ 0 w 87"/>
              <a:gd name="T1" fmla="*/ 87 h 87"/>
              <a:gd name="T2" fmla="*/ 0 w 87"/>
              <a:gd name="T3" fmla="*/ 23 h 87"/>
              <a:gd name="T4" fmla="*/ 23 w 87"/>
              <a:gd name="T5" fmla="*/ 0 h 87"/>
              <a:gd name="T6" fmla="*/ 87 w 87"/>
              <a:gd name="T7" fmla="*/ 0 h 87"/>
              <a:gd name="T8" fmla="*/ 87 w 87"/>
              <a:gd name="T9" fmla="*/ 64 h 87"/>
              <a:gd name="T10" fmla="*/ 64 w 87"/>
              <a:gd name="T11" fmla="*/ 87 h 87"/>
              <a:gd name="T12" fmla="*/ 0 w 87"/>
              <a:gd name="T13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" h="87">
                <a:moveTo>
                  <a:pt x="0" y="87"/>
                </a:moveTo>
                <a:cubicBezTo>
                  <a:pt x="0" y="23"/>
                  <a:pt x="0" y="23"/>
                  <a:pt x="0" y="23"/>
                </a:cubicBezTo>
                <a:cubicBezTo>
                  <a:pt x="0" y="10"/>
                  <a:pt x="10" y="0"/>
                  <a:pt x="23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76"/>
                  <a:pt x="77" y="87"/>
                  <a:pt x="64" y="87"/>
                </a:cubicBezTo>
                <a:lnTo>
                  <a:pt x="0" y="87"/>
                </a:lnTo>
                <a:close/>
              </a:path>
            </a:pathLst>
          </a:custGeom>
          <a:solidFill>
            <a:srgbClr val="BBA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锐字工房云字库细圆GBK" panose="02010604000000000000" pitchFamily="2" charset="-122"/>
              <a:cs typeface="+mn-lt"/>
              <a:sym typeface="Microsoft YaHei Light" panose="020B0502040204020203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424050" y="3518698"/>
            <a:ext cx="1441450" cy="1427163"/>
            <a:chOff x="5507175" y="2739325"/>
            <a:chExt cx="1441450" cy="1427163"/>
          </a:xfrm>
          <a:solidFill>
            <a:schemeClr val="bg1">
              <a:lumMod val="65000"/>
            </a:schemeClr>
          </a:solidFill>
        </p:grpSpPr>
        <p:sp>
          <p:nvSpPr>
            <p:cNvPr id="54" name="Oval 9"/>
            <p:cNvSpPr>
              <a:spLocks noChangeArrowheads="1"/>
            </p:cNvSpPr>
            <p:nvPr/>
          </p:nvSpPr>
          <p:spPr bwMode="auto">
            <a:xfrm>
              <a:off x="5507175" y="2739325"/>
              <a:ext cx="1441450" cy="14271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锐字工房云字库细圆GBK" panose="02010604000000000000" pitchFamily="2" charset="-122"/>
                <a:cs typeface="+mn-lt"/>
                <a:sym typeface="Microsoft YaHei Light" panose="020B0502040204020203" pitchFamily="34" charset="-122"/>
              </a:endParaRPr>
            </a:p>
          </p:txBody>
        </p:sp>
        <p:sp>
          <p:nvSpPr>
            <p:cNvPr id="55" name="矩形 37"/>
            <p:cNvSpPr>
              <a:spLocks noChangeArrowheads="1"/>
            </p:cNvSpPr>
            <p:nvPr/>
          </p:nvSpPr>
          <p:spPr bwMode="auto">
            <a:xfrm>
              <a:off x="5743713" y="2906013"/>
              <a:ext cx="303288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锐字工房云字库细圆GBK" panose="02010604000000000000" pitchFamily="2" charset="-122"/>
                  <a:cs typeface="+mn-lt"/>
                  <a:sym typeface="Microsoft YaHei Light" panose="020B0502040204020203" pitchFamily="34" charset="-122"/>
                </a:rPr>
                <a:t>1</a:t>
              </a:r>
            </a:p>
          </p:txBody>
        </p:sp>
        <p:sp>
          <p:nvSpPr>
            <p:cNvPr id="56" name="矩形 38"/>
            <p:cNvSpPr>
              <a:spLocks noChangeArrowheads="1"/>
            </p:cNvSpPr>
            <p:nvPr/>
          </p:nvSpPr>
          <p:spPr bwMode="auto">
            <a:xfrm>
              <a:off x="6286638" y="2906013"/>
              <a:ext cx="356188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锐字工房云字库细圆GBK" panose="02010604000000000000" pitchFamily="2" charset="-122"/>
                  <a:cs typeface="+mn-lt"/>
                  <a:sym typeface="Microsoft YaHei Light" panose="020B0502040204020203" pitchFamily="34" charset="-122"/>
                </a:rPr>
                <a:t>2</a:t>
              </a:r>
            </a:p>
          </p:txBody>
        </p:sp>
        <p:sp>
          <p:nvSpPr>
            <p:cNvPr id="57" name="矩形 39"/>
            <p:cNvSpPr>
              <a:spLocks noChangeArrowheads="1"/>
            </p:cNvSpPr>
            <p:nvPr/>
          </p:nvSpPr>
          <p:spPr bwMode="auto">
            <a:xfrm>
              <a:off x="5723074" y="3517200"/>
              <a:ext cx="360997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锐字工房云字库细圆GBK" panose="02010604000000000000" pitchFamily="2" charset="-122"/>
                  <a:cs typeface="+mn-lt"/>
                  <a:sym typeface="Microsoft YaHei Light" panose="020B0502040204020203" pitchFamily="34" charset="-122"/>
                </a:rPr>
                <a:t>4</a:t>
              </a:r>
            </a:p>
          </p:txBody>
        </p:sp>
        <p:sp>
          <p:nvSpPr>
            <p:cNvPr id="58" name="矩形 40"/>
            <p:cNvSpPr>
              <a:spLocks noChangeArrowheads="1"/>
            </p:cNvSpPr>
            <p:nvPr/>
          </p:nvSpPr>
          <p:spPr bwMode="auto">
            <a:xfrm>
              <a:off x="6248538" y="3507675"/>
              <a:ext cx="356188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锐字工房云字库细圆GBK" panose="02010604000000000000" pitchFamily="2" charset="-122"/>
                  <a:cs typeface="+mn-lt"/>
                  <a:sym typeface="Microsoft YaHei Light" panose="020B0502040204020203" pitchFamily="34" charset="-122"/>
                </a:rPr>
                <a:t>3</a:t>
              </a:r>
            </a:p>
          </p:txBody>
        </p:sp>
      </p:grpSp>
      <p:sp>
        <p:nvSpPr>
          <p:cNvPr id="59" name="矩形 58"/>
          <p:cNvSpPr/>
          <p:nvPr/>
        </p:nvSpPr>
        <p:spPr>
          <a:xfrm>
            <a:off x="492636" y="3698751"/>
            <a:ext cx="3773385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fontAlgn="auto">
              <a:defRPr/>
            </a:pPr>
            <a:r>
              <a:rPr lang="en-SG" altLang="zh-CN" sz="3200" b="1" noProof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  <a:sym typeface="FZHei-B01S" panose="02010601030101010101" pitchFamily="2" charset="-122"/>
              </a:rPr>
              <a:t>Vẽ</a:t>
            </a:r>
            <a:r>
              <a:rPr lang="en-SG" altLang="zh-CN" sz="3200" b="1" noProof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  <a:sym typeface="FZHei-B01S" panose="02010601030101010101" pitchFamily="2" charset="-122"/>
              </a:rPr>
              <a:t> SĐTD </a:t>
            </a:r>
            <a:r>
              <a:rPr lang="en-SG" altLang="zh-CN" sz="3200" b="1" noProof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  <a:sym typeface="FZHei-B01S" panose="02010601030101010101" pitchFamily="2" charset="-122"/>
              </a:rPr>
              <a:t>tổng</a:t>
            </a:r>
            <a:r>
              <a:rPr lang="en-SG" altLang="zh-CN" sz="3200" b="1" noProof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  <a:sym typeface="FZHei-B01S" panose="02010601030101010101" pitchFamily="2" charset="-122"/>
              </a:rPr>
              <a:t> </a:t>
            </a:r>
            <a:r>
              <a:rPr lang="en-SG" altLang="zh-CN" sz="3200" b="1" noProof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  <a:sym typeface="FZHei-B01S" panose="02010601030101010101" pitchFamily="2" charset="-122"/>
              </a:rPr>
              <a:t>kết</a:t>
            </a:r>
            <a:r>
              <a:rPr lang="en-SG" altLang="zh-CN" sz="3200" b="1" noProof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  <a:sym typeface="FZHei-B01S" panose="02010601030101010101" pitchFamily="2" charset="-122"/>
              </a:rPr>
              <a:t> </a:t>
            </a:r>
            <a:r>
              <a:rPr lang="en-SG" altLang="zh-CN" sz="3200" b="1" noProof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  <a:sym typeface="FZHei-B01S" panose="02010601030101010101" pitchFamily="2" charset="-122"/>
              </a:rPr>
              <a:t>bài</a:t>
            </a:r>
            <a:r>
              <a:rPr lang="en-SG" altLang="zh-CN" sz="3200" b="1" noProof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  <a:sym typeface="FZHei-B01S" panose="02010601030101010101" pitchFamily="2" charset="-122"/>
              </a:rPr>
              <a:t> </a:t>
            </a:r>
            <a:r>
              <a:rPr lang="en-SG" altLang="zh-CN" sz="3200" b="1" noProof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  <a:sym typeface="FZHei-B01S" panose="02010601030101010101" pitchFamily="2" charset="-122"/>
              </a:rPr>
              <a:t>học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lt"/>
              <a:cs typeface="Times New Roman" panose="02020603050405020304" pitchFamily="18" charset="0"/>
              <a:sym typeface="FZHei-B01S" panose="02010601030101010101" pitchFamily="2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8101987" y="3685386"/>
            <a:ext cx="3411176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SG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  <a:sym typeface="FZHei-B01S" panose="02010601030101010101" pitchFamily="2" charset="-122"/>
              </a:rPr>
              <a:t>Tìm</a:t>
            </a:r>
            <a:r>
              <a:rPr lang="en-SG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  <a:sym typeface="FZHei-B01S" panose="02010601030101010101" pitchFamily="2" charset="-122"/>
              </a:rPr>
              <a:t> </a:t>
            </a:r>
            <a:r>
              <a:rPr lang="en-SG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  <a:sym typeface="FZHei-B01S" panose="02010601030101010101" pitchFamily="2" charset="-122"/>
              </a:rPr>
              <a:t>đọc</a:t>
            </a:r>
            <a:r>
              <a:rPr lang="en-SG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  <a:sym typeface="FZHei-B01S" panose="02010601030101010101" pitchFamily="2" charset="-122"/>
              </a:rPr>
              <a:t> </a:t>
            </a:r>
            <a:r>
              <a:rPr lang="en-SG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  <a:sym typeface="FZHei-B01S" panose="02010601030101010101" pitchFamily="2" charset="-122"/>
              </a:rPr>
              <a:t>thêm</a:t>
            </a:r>
            <a:r>
              <a:rPr lang="en-SG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  <a:sym typeface="FZHei-B01S" panose="02010601030101010101" pitchFamily="2" charset="-122"/>
              </a:rPr>
              <a:t> </a:t>
            </a:r>
            <a:r>
              <a:rPr lang="en-SG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  <a:sym typeface="FZHei-B01S" panose="02010601030101010101" pitchFamily="2" charset="-122"/>
              </a:rPr>
              <a:t>về</a:t>
            </a:r>
            <a:r>
              <a:rPr lang="en-SG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  <a:sym typeface="FZHei-B01S" panose="02010601030101010101" pitchFamily="2" charset="-122"/>
              </a:rPr>
              <a:t> </a:t>
            </a:r>
            <a:r>
              <a:rPr lang="en-SG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  <a:sym typeface="FZHei-B01S" panose="02010601030101010101" pitchFamily="2" charset="-122"/>
              </a:rPr>
              <a:t>khởi</a:t>
            </a:r>
            <a:r>
              <a:rPr lang="en-SG" altLang="zh-C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  <a:sym typeface="FZHei-B01S" panose="02010601030101010101" pitchFamily="2" charset="-122"/>
              </a:rPr>
              <a:t> </a:t>
            </a:r>
            <a:r>
              <a:rPr lang="en-SG" altLang="zh-CN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  <a:sym typeface="FZHei-B01S" panose="02010601030101010101" pitchFamily="2" charset="-122"/>
              </a:rPr>
              <a:t>ngữ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  <a:sym typeface="FZHei-B01S" panose="02010601030101010101" pitchFamily="2" charset="-122"/>
            </a:endParaRPr>
          </a:p>
        </p:txBody>
      </p:sp>
      <p:grpSp>
        <p:nvGrpSpPr>
          <p:cNvPr id="63" name="Group 65"/>
          <p:cNvGrpSpPr/>
          <p:nvPr/>
        </p:nvGrpSpPr>
        <p:grpSpPr>
          <a:xfrm>
            <a:off x="6714510" y="4806018"/>
            <a:ext cx="560741" cy="556901"/>
            <a:chOff x="1979613" y="3067051"/>
            <a:chExt cx="231775" cy="230188"/>
          </a:xfrm>
          <a:solidFill>
            <a:schemeClr val="bg1"/>
          </a:solidFill>
        </p:grpSpPr>
        <p:sp>
          <p:nvSpPr>
            <p:cNvPr id="64" name="Freeform 38"/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avLst/>
              <a:gdLst>
                <a:gd name="T0" fmla="*/ 61 w 122"/>
                <a:gd name="T1" fmla="*/ 0 h 122"/>
                <a:gd name="T2" fmla="*/ 0 w 122"/>
                <a:gd name="T3" fmla="*/ 61 h 122"/>
                <a:gd name="T4" fmla="*/ 61 w 122"/>
                <a:gd name="T5" fmla="*/ 122 h 122"/>
                <a:gd name="T6" fmla="*/ 122 w 122"/>
                <a:gd name="T7" fmla="*/ 61 h 122"/>
                <a:gd name="T8" fmla="*/ 61 w 122"/>
                <a:gd name="T9" fmla="*/ 0 h 122"/>
                <a:gd name="T10" fmla="*/ 64 w 122"/>
                <a:gd name="T11" fmla="*/ 109 h 122"/>
                <a:gd name="T12" fmla="*/ 64 w 122"/>
                <a:gd name="T13" fmla="*/ 102 h 122"/>
                <a:gd name="T14" fmla="*/ 57 w 122"/>
                <a:gd name="T15" fmla="*/ 102 h 122"/>
                <a:gd name="T16" fmla="*/ 57 w 122"/>
                <a:gd name="T17" fmla="*/ 109 h 122"/>
                <a:gd name="T18" fmla="*/ 29 w 122"/>
                <a:gd name="T19" fmla="*/ 97 h 122"/>
                <a:gd name="T20" fmla="*/ 28 w 122"/>
                <a:gd name="T21" fmla="*/ 97 h 122"/>
                <a:gd name="T22" fmla="*/ 27 w 122"/>
                <a:gd name="T23" fmla="*/ 95 h 122"/>
                <a:gd name="T24" fmla="*/ 25 w 122"/>
                <a:gd name="T25" fmla="*/ 93 h 122"/>
                <a:gd name="T26" fmla="*/ 24 w 122"/>
                <a:gd name="T27" fmla="*/ 93 h 122"/>
                <a:gd name="T28" fmla="*/ 13 w 122"/>
                <a:gd name="T29" fmla="*/ 65 h 122"/>
                <a:gd name="T30" fmla="*/ 20 w 122"/>
                <a:gd name="T31" fmla="*/ 65 h 122"/>
                <a:gd name="T32" fmla="*/ 20 w 122"/>
                <a:gd name="T33" fmla="*/ 58 h 122"/>
                <a:gd name="T34" fmla="*/ 13 w 122"/>
                <a:gd name="T35" fmla="*/ 58 h 122"/>
                <a:gd name="T36" fmla="*/ 57 w 122"/>
                <a:gd name="T37" fmla="*/ 13 h 122"/>
                <a:gd name="T38" fmla="*/ 57 w 122"/>
                <a:gd name="T39" fmla="*/ 20 h 122"/>
                <a:gd name="T40" fmla="*/ 64 w 122"/>
                <a:gd name="T41" fmla="*/ 20 h 122"/>
                <a:gd name="T42" fmla="*/ 64 w 122"/>
                <a:gd name="T43" fmla="*/ 13 h 122"/>
                <a:gd name="T44" fmla="*/ 83 w 122"/>
                <a:gd name="T45" fmla="*/ 18 h 122"/>
                <a:gd name="T46" fmla="*/ 83 w 122"/>
                <a:gd name="T47" fmla="*/ 19 h 122"/>
                <a:gd name="T48" fmla="*/ 86 w 122"/>
                <a:gd name="T49" fmla="*/ 21 h 122"/>
                <a:gd name="T50" fmla="*/ 87 w 122"/>
                <a:gd name="T51" fmla="*/ 21 h 122"/>
                <a:gd name="T52" fmla="*/ 90 w 122"/>
                <a:gd name="T53" fmla="*/ 23 h 122"/>
                <a:gd name="T54" fmla="*/ 91 w 122"/>
                <a:gd name="T55" fmla="*/ 24 h 122"/>
                <a:gd name="T56" fmla="*/ 93 w 122"/>
                <a:gd name="T57" fmla="*/ 26 h 122"/>
                <a:gd name="T58" fmla="*/ 94 w 122"/>
                <a:gd name="T59" fmla="*/ 27 h 122"/>
                <a:gd name="T60" fmla="*/ 96 w 122"/>
                <a:gd name="T61" fmla="*/ 29 h 122"/>
                <a:gd name="T62" fmla="*/ 98 w 122"/>
                <a:gd name="T63" fmla="*/ 31 h 122"/>
                <a:gd name="T64" fmla="*/ 99 w 122"/>
                <a:gd name="T65" fmla="*/ 32 h 122"/>
                <a:gd name="T66" fmla="*/ 101 w 122"/>
                <a:gd name="T67" fmla="*/ 35 h 122"/>
                <a:gd name="T68" fmla="*/ 101 w 122"/>
                <a:gd name="T69" fmla="*/ 36 h 122"/>
                <a:gd name="T70" fmla="*/ 103 w 122"/>
                <a:gd name="T71" fmla="*/ 39 h 122"/>
                <a:gd name="T72" fmla="*/ 103 w 122"/>
                <a:gd name="T73" fmla="*/ 39 h 122"/>
                <a:gd name="T74" fmla="*/ 108 w 122"/>
                <a:gd name="T75" fmla="*/ 58 h 122"/>
                <a:gd name="T76" fmla="*/ 102 w 122"/>
                <a:gd name="T77" fmla="*/ 58 h 122"/>
                <a:gd name="T78" fmla="*/ 102 w 122"/>
                <a:gd name="T79" fmla="*/ 65 h 122"/>
                <a:gd name="T80" fmla="*/ 108 w 122"/>
                <a:gd name="T81" fmla="*/ 65 h 122"/>
                <a:gd name="T82" fmla="*/ 64 w 122"/>
                <a:gd name="T83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锐字工房云字库细圆GBK" panose="02010604000000000000" pitchFamily="2" charset="-122"/>
                <a:cs typeface="+mn-lt"/>
                <a:sym typeface="Microsoft YaHei Light" panose="020B0502040204020203" pitchFamily="34" charset="-122"/>
              </a:endParaRPr>
            </a:p>
          </p:txBody>
        </p:sp>
        <p:sp>
          <p:nvSpPr>
            <p:cNvPr id="65" name="Freeform 39"/>
            <p:cNvSpPr>
              <a:spLocks noEditPoints="1"/>
            </p:cNvSpPr>
            <p:nvPr/>
          </p:nvSpPr>
          <p:spPr bwMode="auto">
            <a:xfrm>
              <a:off x="2063750" y="3125788"/>
              <a:ext cx="69850" cy="98425"/>
            </a:xfrm>
            <a:custGeom>
              <a:avLst/>
              <a:gdLst>
                <a:gd name="T0" fmla="*/ 9 w 36"/>
                <a:gd name="T1" fmla="*/ 29 h 52"/>
                <a:gd name="T2" fmla="*/ 9 w 36"/>
                <a:gd name="T3" fmla="*/ 29 h 52"/>
                <a:gd name="T4" fmla="*/ 0 w 36"/>
                <a:gd name="T5" fmla="*/ 52 h 52"/>
                <a:gd name="T6" fmla="*/ 20 w 36"/>
                <a:gd name="T7" fmla="*/ 36 h 52"/>
                <a:gd name="T8" fmla="*/ 20 w 36"/>
                <a:gd name="T9" fmla="*/ 36 h 52"/>
                <a:gd name="T10" fmla="*/ 22 w 36"/>
                <a:gd name="T11" fmla="*/ 32 h 52"/>
                <a:gd name="T12" fmla="*/ 36 w 36"/>
                <a:gd name="T13" fmla="*/ 0 h 52"/>
                <a:gd name="T14" fmla="*/ 11 w 36"/>
                <a:gd name="T15" fmla="*/ 25 h 52"/>
                <a:gd name="T16" fmla="*/ 9 w 36"/>
                <a:gd name="T17" fmla="*/ 29 h 52"/>
                <a:gd name="T18" fmla="*/ 16 w 36"/>
                <a:gd name="T19" fmla="*/ 27 h 52"/>
                <a:gd name="T20" fmla="*/ 19 w 36"/>
                <a:gd name="T21" fmla="*/ 30 h 52"/>
                <a:gd name="T22" fmla="*/ 16 w 36"/>
                <a:gd name="T23" fmla="*/ 33 h 52"/>
                <a:gd name="T24" fmla="*/ 13 w 36"/>
                <a:gd name="T25" fmla="*/ 30 h 52"/>
                <a:gd name="T26" fmla="*/ 16 w 36"/>
                <a:gd name="T2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锐字工房云字库细圆GBK" panose="02010604000000000000" pitchFamily="2" charset="-122"/>
                <a:cs typeface="+mn-lt"/>
                <a:sym typeface="Microsoft YaHei Light" panose="020B0502040204020203" pitchFamily="34" charset="-122"/>
              </a:endParaRPr>
            </a:p>
          </p:txBody>
        </p:sp>
        <p:sp>
          <p:nvSpPr>
            <p:cNvPr id="66" name="Oval 40"/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锐字工房云字库细圆GBK" panose="02010604000000000000" pitchFamily="2" charset="-122"/>
                <a:cs typeface="+mn-lt"/>
                <a:sym typeface="Microsoft YaHei Light" panose="020B0502040204020203" pitchFamily="34" charset="-122"/>
              </a:endParaRPr>
            </a:p>
          </p:txBody>
        </p:sp>
      </p:grpSp>
      <p:grpSp>
        <p:nvGrpSpPr>
          <p:cNvPr id="67" name="Group 69"/>
          <p:cNvGrpSpPr/>
          <p:nvPr/>
        </p:nvGrpSpPr>
        <p:grpSpPr>
          <a:xfrm>
            <a:off x="6767606" y="3178950"/>
            <a:ext cx="462229" cy="445235"/>
            <a:chOff x="4616450" y="1549401"/>
            <a:chExt cx="215900" cy="207963"/>
          </a:xfrm>
          <a:solidFill>
            <a:schemeClr val="bg1"/>
          </a:solidFill>
        </p:grpSpPr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4616450" y="1549401"/>
              <a:ext cx="215900" cy="207963"/>
            </a:xfrm>
            <a:custGeom>
              <a:avLst/>
              <a:gdLst>
                <a:gd name="T0" fmla="*/ 124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39 w 133"/>
                <a:gd name="T13" fmla="*/ 118 h 127"/>
                <a:gd name="T14" fmla="*/ 39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3 w 133"/>
                <a:gd name="T21" fmla="*/ 127 h 127"/>
                <a:gd name="T22" fmla="*/ 93 w 133"/>
                <a:gd name="T23" fmla="*/ 118 h 127"/>
                <a:gd name="T24" fmla="*/ 80 w 133"/>
                <a:gd name="T25" fmla="*/ 100 h 127"/>
                <a:gd name="T26" fmla="*/ 124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4 w 133"/>
                <a:gd name="T33" fmla="*/ 0 h 127"/>
                <a:gd name="T34" fmla="*/ 59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59 w 133"/>
                <a:gd name="T43" fmla="*/ 89 h 127"/>
                <a:gd name="T44" fmla="*/ 123 w 133"/>
                <a:gd name="T45" fmla="*/ 79 h 127"/>
                <a:gd name="T46" fmla="*/ 9 w 133"/>
                <a:gd name="T47" fmla="*/ 79 h 127"/>
                <a:gd name="T48" fmla="*/ 9 w 133"/>
                <a:gd name="T49" fmla="*/ 10 h 127"/>
                <a:gd name="T50" fmla="*/ 123 w 133"/>
                <a:gd name="T51" fmla="*/ 10 h 127"/>
                <a:gd name="T52" fmla="*/ 123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39" y="11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77" y="118"/>
                    <a:pt x="80" y="100"/>
                    <a:pt x="80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lose/>
                  <a:moveTo>
                    <a:pt x="59" y="89"/>
                  </a:moveTo>
                  <a:cubicBezTo>
                    <a:pt x="59" y="85"/>
                    <a:pt x="63" y="82"/>
                    <a:pt x="67" y="82"/>
                  </a:cubicBezTo>
                  <a:cubicBezTo>
                    <a:pt x="71" y="82"/>
                    <a:pt x="75" y="85"/>
                    <a:pt x="75" y="89"/>
                  </a:cubicBezTo>
                  <a:cubicBezTo>
                    <a:pt x="75" y="93"/>
                    <a:pt x="71" y="97"/>
                    <a:pt x="67" y="97"/>
                  </a:cubicBezTo>
                  <a:cubicBezTo>
                    <a:pt x="63" y="97"/>
                    <a:pt x="59" y="93"/>
                    <a:pt x="59" y="89"/>
                  </a:cubicBezTo>
                  <a:close/>
                  <a:moveTo>
                    <a:pt x="123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3" y="10"/>
                    <a:pt x="123" y="10"/>
                    <a:pt x="123" y="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锐字工房云字库细圆GBK" panose="02010604000000000000" pitchFamily="2" charset="-122"/>
                <a:cs typeface="+mn-lt"/>
                <a:sym typeface="Microsoft YaHei Light" panose="020B0502040204020203" pitchFamily="34" charset="-122"/>
              </a:endParaRPr>
            </a:p>
          </p:txBody>
        </p:sp>
        <p:sp>
          <p:nvSpPr>
            <p:cNvPr id="69" name="Oval 7"/>
            <p:cNvSpPr>
              <a:spLocks noChangeArrowheads="1"/>
            </p:cNvSpPr>
            <p:nvPr/>
          </p:nvSpPr>
          <p:spPr bwMode="auto">
            <a:xfrm>
              <a:off x="4718050" y="1685926"/>
              <a:ext cx="15875" cy="1746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锐字工房云字库细圆GBK" panose="02010604000000000000" pitchFamily="2" charset="-122"/>
                <a:cs typeface="+mn-lt"/>
                <a:sym typeface="Microsoft YaHei Light" panose="020B0502040204020203" pitchFamily="34" charset="-122"/>
              </a:endParaRPr>
            </a:p>
          </p:txBody>
        </p:sp>
      </p:grpSp>
      <p:grpSp>
        <p:nvGrpSpPr>
          <p:cNvPr id="70" name="Group 72"/>
          <p:cNvGrpSpPr/>
          <p:nvPr/>
        </p:nvGrpSpPr>
        <p:grpSpPr>
          <a:xfrm>
            <a:off x="5001389" y="3178950"/>
            <a:ext cx="596083" cy="408033"/>
            <a:chOff x="2324100" y="1814513"/>
            <a:chExt cx="266700" cy="182563"/>
          </a:xfrm>
          <a:solidFill>
            <a:schemeClr val="bg1"/>
          </a:solidFill>
        </p:grpSpPr>
        <p:sp>
          <p:nvSpPr>
            <p:cNvPr id="71" name="Freeform 73"/>
            <p:cNvSpPr>
              <a:spLocks noEditPoints="1"/>
            </p:cNvSpPr>
            <p:nvPr/>
          </p:nvSpPr>
          <p:spPr bwMode="auto">
            <a:xfrm>
              <a:off x="2324100" y="1814513"/>
              <a:ext cx="188913" cy="182563"/>
            </a:xfrm>
            <a:custGeom>
              <a:avLst/>
              <a:gdLst>
                <a:gd name="T0" fmla="*/ 86 w 99"/>
                <a:gd name="T1" fmla="*/ 60 h 97"/>
                <a:gd name="T2" fmla="*/ 99 w 99"/>
                <a:gd name="T3" fmla="*/ 54 h 97"/>
                <a:gd name="T4" fmla="*/ 99 w 99"/>
                <a:gd name="T5" fmla="*/ 43 h 97"/>
                <a:gd name="T6" fmla="*/ 86 w 99"/>
                <a:gd name="T7" fmla="*/ 37 h 97"/>
                <a:gd name="T8" fmla="*/ 83 w 99"/>
                <a:gd name="T9" fmla="*/ 31 h 97"/>
                <a:gd name="T10" fmla="*/ 88 w 99"/>
                <a:gd name="T11" fmla="*/ 18 h 97"/>
                <a:gd name="T12" fmla="*/ 81 w 99"/>
                <a:gd name="T13" fmla="*/ 10 h 97"/>
                <a:gd name="T14" fmla="*/ 67 w 99"/>
                <a:gd name="T15" fmla="*/ 16 h 97"/>
                <a:gd name="T16" fmla="*/ 61 w 99"/>
                <a:gd name="T17" fmla="*/ 13 h 97"/>
                <a:gd name="T18" fmla="*/ 55 w 99"/>
                <a:gd name="T19" fmla="*/ 0 h 97"/>
                <a:gd name="T20" fmla="*/ 44 w 99"/>
                <a:gd name="T21" fmla="*/ 0 h 97"/>
                <a:gd name="T22" fmla="*/ 38 w 99"/>
                <a:gd name="T23" fmla="*/ 13 h 97"/>
                <a:gd name="T24" fmla="*/ 32 w 99"/>
                <a:gd name="T25" fmla="*/ 16 h 97"/>
                <a:gd name="T26" fmla="*/ 18 w 99"/>
                <a:gd name="T27" fmla="*/ 11 h 97"/>
                <a:gd name="T28" fmla="*/ 11 w 99"/>
                <a:gd name="T29" fmla="*/ 18 h 97"/>
                <a:gd name="T30" fmla="*/ 16 w 99"/>
                <a:gd name="T31" fmla="*/ 32 h 97"/>
                <a:gd name="T32" fmla="*/ 14 w 99"/>
                <a:gd name="T33" fmla="*/ 37 h 97"/>
                <a:gd name="T34" fmla="*/ 0 w 99"/>
                <a:gd name="T35" fmla="*/ 43 h 97"/>
                <a:gd name="T36" fmla="*/ 0 w 99"/>
                <a:gd name="T37" fmla="*/ 54 h 97"/>
                <a:gd name="T38" fmla="*/ 14 w 99"/>
                <a:gd name="T39" fmla="*/ 60 h 97"/>
                <a:gd name="T40" fmla="*/ 16 w 99"/>
                <a:gd name="T41" fmla="*/ 66 h 97"/>
                <a:gd name="T42" fmla="*/ 11 w 99"/>
                <a:gd name="T43" fmla="*/ 79 h 97"/>
                <a:gd name="T44" fmla="*/ 19 w 99"/>
                <a:gd name="T45" fmla="*/ 87 h 97"/>
                <a:gd name="T46" fmla="*/ 32 w 99"/>
                <a:gd name="T47" fmla="*/ 81 h 97"/>
                <a:gd name="T48" fmla="*/ 38 w 99"/>
                <a:gd name="T49" fmla="*/ 84 h 97"/>
                <a:gd name="T50" fmla="*/ 45 w 99"/>
                <a:gd name="T51" fmla="*/ 97 h 97"/>
                <a:gd name="T52" fmla="*/ 55 w 99"/>
                <a:gd name="T53" fmla="*/ 97 h 97"/>
                <a:gd name="T54" fmla="*/ 61 w 99"/>
                <a:gd name="T55" fmla="*/ 84 h 97"/>
                <a:gd name="T56" fmla="*/ 67 w 99"/>
                <a:gd name="T57" fmla="*/ 81 h 97"/>
                <a:gd name="T58" fmla="*/ 81 w 99"/>
                <a:gd name="T59" fmla="*/ 86 h 97"/>
                <a:gd name="T60" fmla="*/ 89 w 99"/>
                <a:gd name="T61" fmla="*/ 79 h 97"/>
                <a:gd name="T62" fmla="*/ 83 w 99"/>
                <a:gd name="T63" fmla="*/ 66 h 97"/>
                <a:gd name="T64" fmla="*/ 86 w 99"/>
                <a:gd name="T65" fmla="*/ 60 h 97"/>
                <a:gd name="T66" fmla="*/ 50 w 99"/>
                <a:gd name="T67" fmla="*/ 64 h 97"/>
                <a:gd name="T68" fmla="*/ 34 w 99"/>
                <a:gd name="T69" fmla="*/ 49 h 97"/>
                <a:gd name="T70" fmla="*/ 50 w 99"/>
                <a:gd name="T71" fmla="*/ 33 h 97"/>
                <a:gd name="T72" fmla="*/ 66 w 99"/>
                <a:gd name="T73" fmla="*/ 49 h 97"/>
                <a:gd name="T74" fmla="*/ 50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6" y="60"/>
                  </a:moveTo>
                  <a:cubicBezTo>
                    <a:pt x="86" y="60"/>
                    <a:pt x="99" y="54"/>
                    <a:pt x="99" y="54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2"/>
                    <a:pt x="86" y="37"/>
                    <a:pt x="86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9" y="18"/>
                    <a:pt x="88" y="18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10"/>
                    <a:pt x="67" y="16"/>
                    <a:pt x="67" y="16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8" y="13"/>
                    <a:pt x="38" y="13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19" y="10"/>
                    <a:pt x="18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9"/>
                    <a:pt x="16" y="32"/>
                    <a:pt x="16" y="32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0" y="43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4" y="60"/>
                    <a:pt x="14" y="60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0" y="79"/>
                    <a:pt x="11" y="79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32" y="81"/>
                    <a:pt x="32" y="81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44" y="97"/>
                    <a:pt x="45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6" y="97"/>
                    <a:pt x="61" y="84"/>
                    <a:pt x="61" y="84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1" y="87"/>
                    <a:pt x="81" y="86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89" y="78"/>
                    <a:pt x="83" y="66"/>
                    <a:pt x="83" y="66"/>
                  </a:cubicBezTo>
                  <a:lnTo>
                    <a:pt x="86" y="60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9"/>
                  </a:cubicBezTo>
                  <a:cubicBezTo>
                    <a:pt x="34" y="40"/>
                    <a:pt x="41" y="33"/>
                    <a:pt x="50" y="33"/>
                  </a:cubicBezTo>
                  <a:cubicBezTo>
                    <a:pt x="58" y="33"/>
                    <a:pt x="66" y="40"/>
                    <a:pt x="66" y="49"/>
                  </a:cubicBezTo>
                  <a:cubicBezTo>
                    <a:pt x="66" y="57"/>
                    <a:pt x="58" y="64"/>
                    <a:pt x="50" y="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锐字工房云字库细圆GBK" panose="02010604000000000000" pitchFamily="2" charset="-122"/>
                <a:cs typeface="+mn-lt"/>
                <a:sym typeface="Microsoft YaHei Light" panose="020B0502040204020203" pitchFamily="34" charset="-122"/>
              </a:endParaRPr>
            </a:p>
          </p:txBody>
        </p:sp>
        <p:sp>
          <p:nvSpPr>
            <p:cNvPr id="72" name="Freeform 74"/>
            <p:cNvSpPr>
              <a:spLocks noEditPoints="1"/>
            </p:cNvSpPr>
            <p:nvPr/>
          </p:nvSpPr>
          <p:spPr bwMode="auto">
            <a:xfrm>
              <a:off x="2501900" y="1905001"/>
              <a:ext cx="88900" cy="90488"/>
            </a:xfrm>
            <a:custGeom>
              <a:avLst/>
              <a:gdLst>
                <a:gd name="T0" fmla="*/ 41 w 47"/>
                <a:gd name="T1" fmla="*/ 23 h 48"/>
                <a:gd name="T2" fmla="*/ 41 w 47"/>
                <a:gd name="T3" fmla="*/ 20 h 48"/>
                <a:gd name="T4" fmla="*/ 45 w 47"/>
                <a:gd name="T5" fmla="*/ 14 h 48"/>
                <a:gd name="T6" fmla="*/ 42 w 47"/>
                <a:gd name="T7" fmla="*/ 9 h 48"/>
                <a:gd name="T8" fmla="*/ 35 w 47"/>
                <a:gd name="T9" fmla="*/ 11 h 48"/>
                <a:gd name="T10" fmla="*/ 33 w 47"/>
                <a:gd name="T11" fmla="*/ 9 h 48"/>
                <a:gd name="T12" fmla="*/ 31 w 47"/>
                <a:gd name="T13" fmla="*/ 2 h 48"/>
                <a:gd name="T14" fmla="*/ 26 w 47"/>
                <a:gd name="T15" fmla="*/ 1 h 48"/>
                <a:gd name="T16" fmla="*/ 22 w 47"/>
                <a:gd name="T17" fmla="*/ 6 h 48"/>
                <a:gd name="T18" fmla="*/ 19 w 47"/>
                <a:gd name="T19" fmla="*/ 7 h 48"/>
                <a:gd name="T20" fmla="*/ 14 w 47"/>
                <a:gd name="T21" fmla="*/ 3 h 48"/>
                <a:gd name="T22" fmla="*/ 9 w 47"/>
                <a:gd name="T23" fmla="*/ 5 h 48"/>
                <a:gd name="T24" fmla="*/ 10 w 47"/>
                <a:gd name="T25" fmla="*/ 12 h 48"/>
                <a:gd name="T26" fmla="*/ 8 w 47"/>
                <a:gd name="T27" fmla="*/ 15 h 48"/>
                <a:gd name="T28" fmla="*/ 1 w 47"/>
                <a:gd name="T29" fmla="*/ 16 h 48"/>
                <a:gd name="T30" fmla="*/ 0 w 47"/>
                <a:gd name="T31" fmla="*/ 21 h 48"/>
                <a:gd name="T32" fmla="*/ 6 w 47"/>
                <a:gd name="T33" fmla="*/ 25 h 48"/>
                <a:gd name="T34" fmla="*/ 6 w 47"/>
                <a:gd name="T35" fmla="*/ 28 h 48"/>
                <a:gd name="T36" fmla="*/ 2 w 47"/>
                <a:gd name="T37" fmla="*/ 34 h 48"/>
                <a:gd name="T38" fmla="*/ 5 w 47"/>
                <a:gd name="T39" fmla="*/ 39 h 48"/>
                <a:gd name="T40" fmla="*/ 12 w 47"/>
                <a:gd name="T41" fmla="*/ 38 h 48"/>
                <a:gd name="T42" fmla="*/ 14 w 47"/>
                <a:gd name="T43" fmla="*/ 39 h 48"/>
                <a:gd name="T44" fmla="*/ 15 w 47"/>
                <a:gd name="T45" fmla="*/ 46 h 48"/>
                <a:gd name="T46" fmla="*/ 20 w 47"/>
                <a:gd name="T47" fmla="*/ 48 h 48"/>
                <a:gd name="T48" fmla="*/ 24 w 47"/>
                <a:gd name="T49" fmla="*/ 42 h 48"/>
                <a:gd name="T50" fmla="*/ 27 w 47"/>
                <a:gd name="T51" fmla="*/ 42 h 48"/>
                <a:gd name="T52" fmla="*/ 33 w 47"/>
                <a:gd name="T53" fmla="*/ 46 h 48"/>
                <a:gd name="T54" fmla="*/ 38 w 47"/>
                <a:gd name="T55" fmla="*/ 43 h 48"/>
                <a:gd name="T56" fmla="*/ 37 w 47"/>
                <a:gd name="T57" fmla="*/ 36 h 48"/>
                <a:gd name="T58" fmla="*/ 38 w 47"/>
                <a:gd name="T59" fmla="*/ 33 h 48"/>
                <a:gd name="T60" fmla="*/ 45 w 47"/>
                <a:gd name="T61" fmla="*/ 32 h 48"/>
                <a:gd name="T62" fmla="*/ 46 w 47"/>
                <a:gd name="T63" fmla="*/ 27 h 48"/>
                <a:gd name="T64" fmla="*/ 41 w 47"/>
                <a:gd name="T65" fmla="*/ 23 h 48"/>
                <a:gd name="T66" fmla="*/ 31 w 47"/>
                <a:gd name="T67" fmla="*/ 26 h 48"/>
                <a:gd name="T68" fmla="*/ 22 w 47"/>
                <a:gd name="T69" fmla="*/ 31 h 48"/>
                <a:gd name="T70" fmla="*/ 16 w 47"/>
                <a:gd name="T71" fmla="*/ 22 h 48"/>
                <a:gd name="T72" fmla="*/ 25 w 47"/>
                <a:gd name="T73" fmla="*/ 17 h 48"/>
                <a:gd name="T74" fmla="*/ 31 w 47"/>
                <a:gd name="T75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8">
                  <a:moveTo>
                    <a:pt x="41" y="23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5" y="14"/>
                    <a:pt x="45" y="14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1"/>
                    <a:pt x="35" y="11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2" y="2"/>
                    <a:pt x="31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2" y="6"/>
                    <a:pt x="22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4" y="2"/>
                    <a:pt x="14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12"/>
                    <a:pt x="10" y="1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2" y="16"/>
                    <a:pt x="1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4"/>
                    <a:pt x="2" y="3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12" y="38"/>
                    <a:pt x="12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5" y="46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1" y="48"/>
                    <a:pt x="24" y="42"/>
                    <a:pt x="24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33" y="46"/>
                    <a:pt x="33" y="46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7" y="36"/>
                    <a:pt x="37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45" y="32"/>
                    <a:pt x="45" y="32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1" y="23"/>
                    <a:pt x="41" y="23"/>
                  </a:cubicBezTo>
                  <a:close/>
                  <a:moveTo>
                    <a:pt x="31" y="26"/>
                  </a:moveTo>
                  <a:cubicBezTo>
                    <a:pt x="30" y="30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1" y="16"/>
                    <a:pt x="25" y="17"/>
                  </a:cubicBezTo>
                  <a:cubicBezTo>
                    <a:pt x="29" y="18"/>
                    <a:pt x="32" y="22"/>
                    <a:pt x="31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锐字工房云字库细圆GBK" panose="02010604000000000000" pitchFamily="2" charset="-122"/>
                <a:cs typeface="+mn-lt"/>
                <a:sym typeface="Microsoft YaHei Light" panose="020B0502040204020203" pitchFamily="34" charset="-122"/>
              </a:endParaRPr>
            </a:p>
          </p:txBody>
        </p:sp>
      </p:grpSp>
      <p:grpSp>
        <p:nvGrpSpPr>
          <p:cNvPr id="73" name="Group 75"/>
          <p:cNvGrpSpPr/>
          <p:nvPr/>
        </p:nvGrpSpPr>
        <p:grpSpPr>
          <a:xfrm>
            <a:off x="4904238" y="4838839"/>
            <a:ext cx="616528" cy="456688"/>
            <a:chOff x="4598988" y="3619501"/>
            <a:chExt cx="214313" cy="158750"/>
          </a:xfrm>
          <a:solidFill>
            <a:schemeClr val="bg1"/>
          </a:solidFill>
        </p:grpSpPr>
        <p:sp>
          <p:nvSpPr>
            <p:cNvPr id="74" name="Freeform 24"/>
            <p:cNvSpPr/>
            <p:nvPr/>
          </p:nvSpPr>
          <p:spPr bwMode="auto">
            <a:xfrm>
              <a:off x="4675188" y="3729038"/>
              <a:ext cx="61913" cy="49213"/>
            </a:xfrm>
            <a:custGeom>
              <a:avLst/>
              <a:gdLst>
                <a:gd name="T0" fmla="*/ 36 w 38"/>
                <a:gd name="T1" fmla="*/ 10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6 w 38"/>
                <a:gd name="T11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0">
                  <a:moveTo>
                    <a:pt x="36" y="10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1"/>
                    <a:pt x="37" y="11"/>
                    <a:pt x="36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锐字工房云字库细圆GBK" panose="02010604000000000000" pitchFamily="2" charset="-122"/>
                <a:cs typeface="+mn-lt"/>
                <a:sym typeface="Microsoft YaHei Light" panose="020B0502040204020203" pitchFamily="34" charset="-122"/>
              </a:endParaRPr>
            </a:p>
          </p:txBody>
        </p:sp>
        <p:sp>
          <p:nvSpPr>
            <p:cNvPr id="75" name="Freeform 25"/>
            <p:cNvSpPr/>
            <p:nvPr/>
          </p:nvSpPr>
          <p:spPr bwMode="auto">
            <a:xfrm>
              <a:off x="4633913" y="3675063"/>
              <a:ext cx="142875" cy="63500"/>
            </a:xfrm>
            <a:custGeom>
              <a:avLst/>
              <a:gdLst>
                <a:gd name="T0" fmla="*/ 87 w 88"/>
                <a:gd name="T1" fmla="*/ 23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7 w 88"/>
                <a:gd name="T15" fmla="*/ 26 h 39"/>
                <a:gd name="T16" fmla="*/ 87 w 88"/>
                <a:gd name="T17" fmla="*/ 26 h 39"/>
                <a:gd name="T18" fmla="*/ 87 w 88"/>
                <a:gd name="T19" fmla="*/ 24 h 39"/>
                <a:gd name="T20" fmla="*/ 87 w 88"/>
                <a:gd name="T21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9">
                  <a:moveTo>
                    <a:pt x="87" y="23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3" y="39"/>
                    <a:pt x="74" y="39"/>
                    <a:pt x="75" y="3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8" y="25"/>
                    <a:pt x="88" y="24"/>
                    <a:pt x="87" y="24"/>
                  </a:cubicBezTo>
                  <a:lnTo>
                    <a:pt x="87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锐字工房云字库细圆GBK" panose="02010604000000000000" pitchFamily="2" charset="-122"/>
                <a:cs typeface="+mn-lt"/>
                <a:sym typeface="Microsoft YaHei Light" panose="020B0502040204020203" pitchFamily="34" charset="-122"/>
              </a:endParaRPr>
            </a:p>
          </p:txBody>
        </p:sp>
        <p:sp>
          <p:nvSpPr>
            <p:cNvPr id="76" name="Freeform 26"/>
            <p:cNvSpPr/>
            <p:nvPr/>
          </p:nvSpPr>
          <p:spPr bwMode="auto">
            <a:xfrm>
              <a:off x="4598988" y="3619501"/>
              <a:ext cx="214313" cy="82550"/>
            </a:xfrm>
            <a:custGeom>
              <a:avLst/>
              <a:gdLst>
                <a:gd name="T0" fmla="*/ 131 w 132"/>
                <a:gd name="T1" fmla="*/ 36 h 51"/>
                <a:gd name="T2" fmla="*/ 131 w 132"/>
                <a:gd name="T3" fmla="*/ 36 h 51"/>
                <a:gd name="T4" fmla="*/ 1 w 132"/>
                <a:gd name="T5" fmla="*/ 36 h 51"/>
                <a:gd name="T6" fmla="*/ 1 w 132"/>
                <a:gd name="T7" fmla="*/ 38 h 51"/>
                <a:gd name="T8" fmla="*/ 13 w 132"/>
                <a:gd name="T9" fmla="*/ 51 h 51"/>
                <a:gd name="T10" fmla="*/ 16 w 132"/>
                <a:gd name="T11" fmla="*/ 51 h 51"/>
                <a:gd name="T12" fmla="*/ 116 w 132"/>
                <a:gd name="T13" fmla="*/ 51 h 51"/>
                <a:gd name="T14" fmla="*/ 118 w 132"/>
                <a:gd name="T15" fmla="*/ 51 h 51"/>
                <a:gd name="T16" fmla="*/ 131 w 132"/>
                <a:gd name="T17" fmla="*/ 38 h 51"/>
                <a:gd name="T18" fmla="*/ 131 w 132"/>
                <a:gd name="T19" fmla="*/ 38 h 51"/>
                <a:gd name="T20" fmla="*/ 131 w 132"/>
                <a:gd name="T21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51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6" y="0"/>
                    <a:pt x="1" y="36"/>
                  </a:cubicBezTo>
                  <a:cubicBezTo>
                    <a:pt x="0" y="37"/>
                    <a:pt x="0" y="37"/>
                    <a:pt x="1" y="38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1"/>
                    <a:pt x="15" y="51"/>
                    <a:pt x="16" y="51"/>
                  </a:cubicBezTo>
                  <a:cubicBezTo>
                    <a:pt x="43" y="23"/>
                    <a:pt x="88" y="23"/>
                    <a:pt x="116" y="51"/>
                  </a:cubicBezTo>
                  <a:cubicBezTo>
                    <a:pt x="117" y="51"/>
                    <a:pt x="118" y="51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7"/>
                    <a:pt x="132" y="37"/>
                    <a:pt x="131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锐字工房云字库细圆GBK" panose="02010604000000000000" pitchFamily="2" charset="-122"/>
                <a:cs typeface="+mn-lt"/>
                <a:sym typeface="Microsoft YaHei Light" panose="020B0502040204020203" pitchFamily="34" charset="-122"/>
              </a:endParaRPr>
            </a:p>
          </p:txBody>
        </p:sp>
      </p:grpSp>
      <p:sp>
        <p:nvSpPr>
          <p:cNvPr id="39" name="文本框 13"/>
          <p:cNvSpPr txBox="1"/>
          <p:nvPr/>
        </p:nvSpPr>
        <p:spPr>
          <a:xfrm>
            <a:off x="3111308" y="598904"/>
            <a:ext cx="7438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SG" altLang="zh-CN" sz="6000" b="1" i="0" u="none" strike="noStrike" kern="0" cap="none" spc="60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Hướng</a:t>
            </a:r>
            <a:r>
              <a:rPr kumimoji="0" lang="en-SG" altLang="zh-CN" sz="6000" b="1" i="0" u="none" strike="noStrike" kern="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kumimoji="0" lang="en-SG" altLang="zh-CN" sz="6000" b="1" i="0" u="none" strike="noStrike" kern="0" cap="none" spc="60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dẫn</a:t>
            </a:r>
            <a:r>
              <a:rPr kumimoji="0" lang="en-SG" altLang="zh-CN" sz="60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kumimoji="0" lang="en-SG" altLang="zh-CN" sz="6000" b="1" i="0" u="none" strike="noStrike" kern="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tự</a:t>
            </a:r>
            <a:r>
              <a:rPr kumimoji="0" lang="en-SG" altLang="zh-CN" sz="6000" b="1" i="0" u="none" strike="noStrike" kern="0" cap="none" spc="600" normalizeH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kumimoji="0" lang="en-SG" altLang="zh-CN" sz="6000" b="1" i="0" u="none" strike="noStrike" kern="0" cap="none" spc="60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học</a:t>
            </a:r>
            <a:endParaRPr kumimoji="0" lang="zh-CN" altLang="en-US" sz="6000" b="1" i="0" u="none" strike="noStrike" kern="0" cap="none" spc="60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pic>
        <p:nvPicPr>
          <p:cNvPr id="33" name="PA_图片 7">
            <a:extLst>
              <a:ext uri="{FF2B5EF4-FFF2-40B4-BE49-F238E27FC236}">
                <a16:creationId xmlns:a16="http://schemas.microsoft.com/office/drawing/2014/main" xmlns="" id="{4E6A7D94-9D5A-4174-9759-4049DB7E3B7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28" y="1339410"/>
            <a:ext cx="5818605" cy="5518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ldLvl="0" animBg="1"/>
      <p:bldP spid="50" grpId="0" bldLvl="0" animBg="1"/>
      <p:bldP spid="51" grpId="0" bldLvl="0" animBg="1"/>
      <p:bldP spid="52" grpId="0" bldLvl="0" animBg="1"/>
      <p:bldP spid="59" grpId="0"/>
      <p:bldP spid="60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140">
            <a:off x="-1238247" y="-2349500"/>
            <a:ext cx="14175756" cy="6618514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393371" y="4225204"/>
            <a:ext cx="950322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0" i="0" u="none" strike="noStrike" kern="1200" cap="none" spc="300" normalizeH="0" baseline="0" noProof="0" dirty="0">
                <a:ln>
                  <a:noFill/>
                </a:ln>
                <a:solidFill>
                  <a:srgbClr val="927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4 Guadalupe Pro Gota" panose="02000000000000000000" pitchFamily="2" charset="0"/>
                <a:ea typeface="Microsoft YaHei Light" panose="020B0502040204020203" pitchFamily="34" charset="-122"/>
                <a:sym typeface="Agency FB" panose="020B0503020202020204" pitchFamily="34" charset="0"/>
              </a:rPr>
              <a:t>Thank</a:t>
            </a:r>
            <a:r>
              <a:rPr kumimoji="0" lang="en-US" altLang="zh-CN" sz="11500" b="0" i="0" u="none" strike="noStrike" kern="1200" cap="none" spc="300" normalizeH="0" noProof="0" dirty="0">
                <a:ln>
                  <a:noFill/>
                </a:ln>
                <a:solidFill>
                  <a:srgbClr val="927E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4 Guadalupe Pro Gota" panose="02000000000000000000" pitchFamily="2" charset="0"/>
                <a:ea typeface="Microsoft YaHei Light" panose="020B0502040204020203" pitchFamily="34" charset="-122"/>
                <a:sym typeface="Agency FB" panose="020B0503020202020204" pitchFamily="34" charset="0"/>
              </a:rPr>
              <a:t> you !!!</a:t>
            </a:r>
            <a:endParaRPr kumimoji="0" lang="zh-CN" altLang="en-US" sz="11500" b="0" i="0" u="none" strike="noStrike" kern="1200" cap="none" spc="300" normalizeH="0" baseline="0" noProof="0" dirty="0">
              <a:ln>
                <a:noFill/>
              </a:ln>
              <a:solidFill>
                <a:srgbClr val="927E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4 Guadalupe Pro Gota" panose="02000000000000000000" pitchFamily="2" charset="0"/>
              <a:ea typeface="Microsoft YaHei Light" panose="020B0502040204020203" pitchFamily="34" charset="-122"/>
              <a:sym typeface="Agency FB" panose="020B0503020202020204" pitchFamily="34" charset="0"/>
            </a:endParaRP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4613" y="697301"/>
            <a:ext cx="3334225" cy="3752850"/>
          </a:xfrm>
          <a:prstGeom prst="rect">
            <a:avLst/>
          </a:prstGeom>
        </p:spPr>
      </p:pic>
      <p:pic>
        <p:nvPicPr>
          <p:cNvPr id="7" name="PA_图片 14" descr="图片包含 风筝, 雨伞, 配件, 放飞&#10;&#10;已生成极高可信度的说明">
            <a:extLst>
              <a:ext uri="{FF2B5EF4-FFF2-40B4-BE49-F238E27FC236}">
                <a16:creationId xmlns:a16="http://schemas.microsoft.com/office/drawing/2014/main" xmlns="" id="{F54DA08B-75EE-42ED-86FE-A852FC39732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79" y="2854362"/>
            <a:ext cx="3865071" cy="2157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0.50649 L 0.21928 -0.09051 C 0.26224 0.00324 0.32709 0.05393 0.39506 0.05393 C 0.4724 0.05393 0.53438 0.00324 0.57735 -0.09051 L 0.78477 -0.50649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33" y="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7" y="290297"/>
            <a:ext cx="11607800" cy="630237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09182" y="263525"/>
            <a:ext cx="12192000" cy="6858000"/>
            <a:chOff x="0" y="0"/>
            <a:chExt cx="12192000" cy="6858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970707"/>
              <a:ext cx="4486729" cy="288729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709" y="0"/>
              <a:ext cx="5888291" cy="3429000"/>
            </a:xfrm>
            <a:prstGeom prst="rect">
              <a:avLst/>
            </a:prstGeom>
          </p:spPr>
        </p:pic>
      </p:grpSp>
      <p:sp>
        <p:nvSpPr>
          <p:cNvPr id="43" name="矩形 42"/>
          <p:cNvSpPr/>
          <p:nvPr/>
        </p:nvSpPr>
        <p:spPr>
          <a:xfrm>
            <a:off x="736580" y="760756"/>
            <a:ext cx="3327308" cy="9042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1" i="0" u="none" strike="noStrike" kern="0" cap="none" spc="600" normalizeH="0" baseline="0" noProof="0" dirty="0">
              <a:ln>
                <a:noFill/>
              </a:ln>
              <a:solidFill>
                <a:srgbClr val="BBAAD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 Black" panose="00000A00000000000000" pitchFamily="2" charset="0"/>
              <a:ea typeface="Microsoft YaHei Light" panose="020B0502040204020203" pitchFamily="34" charset="-122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</p:txBody>
      </p:sp>
      <p:sp>
        <p:nvSpPr>
          <p:cNvPr id="44" name="Diamond 292"/>
          <p:cNvSpPr/>
          <p:nvPr/>
        </p:nvSpPr>
        <p:spPr>
          <a:xfrm>
            <a:off x="3108608" y="2225829"/>
            <a:ext cx="855432" cy="925904"/>
          </a:xfrm>
          <a:prstGeom prst="diamond">
            <a:avLst/>
          </a:prstGeom>
          <a:solidFill>
            <a:srgbClr val="BBAA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I.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icrosoft YaHei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sp>
        <p:nvSpPr>
          <p:cNvPr id="45" name="TextBox 294"/>
          <p:cNvSpPr txBox="1"/>
          <p:nvPr/>
        </p:nvSpPr>
        <p:spPr>
          <a:xfrm>
            <a:off x="3823336" y="1058634"/>
            <a:ext cx="4218310" cy="925904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SG" altLang="zh-CN" sz="2800" b="1" kern="0" spc="600" dirty="0" err="1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Đặc</a:t>
            </a:r>
            <a:r>
              <a:rPr lang="en-SG" altLang="zh-CN" sz="2800" b="1" kern="0" spc="600" dirty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SG" altLang="zh-CN" sz="2800" b="1" kern="0" spc="600" dirty="0" err="1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điểm</a:t>
            </a:r>
            <a:r>
              <a:rPr lang="en-SG" altLang="zh-CN" sz="2800" b="1" kern="0" spc="600" dirty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SG" altLang="zh-CN" sz="2800" b="1" kern="0" spc="600" dirty="0" err="1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và</a:t>
            </a:r>
            <a:r>
              <a:rPr lang="en-SG" altLang="zh-CN" sz="2800" b="1" kern="0" spc="600" dirty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SG" altLang="zh-CN" sz="2800" b="1" kern="0" spc="600" dirty="0" err="1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công</a:t>
            </a:r>
            <a:r>
              <a:rPr lang="en-SG" altLang="zh-CN" sz="2800" b="1" kern="0" spc="600" dirty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SG" altLang="zh-CN" sz="2800" b="1" kern="0" spc="600" dirty="0" err="1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dụng</a:t>
            </a:r>
            <a:r>
              <a:rPr lang="en-SG" altLang="zh-CN" sz="2800" b="1" kern="0" spc="600" dirty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SG" altLang="zh-CN" sz="2800" b="1" kern="0" spc="600" dirty="0" err="1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của</a:t>
            </a:r>
            <a:r>
              <a:rPr lang="en-SG" altLang="zh-CN" sz="2800" b="1" kern="0" spc="600" dirty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SG" altLang="zh-CN" sz="2800" b="1" kern="0" spc="600" dirty="0" err="1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khởi</a:t>
            </a:r>
            <a:r>
              <a:rPr lang="en-SG" altLang="zh-CN" sz="2800" b="1" kern="0" spc="600" dirty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SG" altLang="zh-CN" sz="2800" b="1" kern="0" spc="600" dirty="0" err="1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ngữ</a:t>
            </a:r>
            <a:r>
              <a:rPr lang="en-SG" altLang="zh-CN" sz="2800" b="1" kern="0" spc="600" dirty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SG" altLang="zh-CN" sz="2800" b="1" kern="0" spc="600" dirty="0" err="1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trong</a:t>
            </a:r>
            <a:r>
              <a:rPr lang="en-SG" altLang="zh-CN" sz="2800" b="1" kern="0" spc="600" dirty="0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SG" altLang="zh-CN" sz="2800" b="1" kern="0" spc="600" dirty="0" err="1"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câu</a:t>
            </a:r>
            <a:endParaRPr kumimoji="0" lang="zh-CN" altLang="en-US" sz="2800" b="1" i="0" u="none" strike="noStrike" kern="0" cap="none" spc="600" normalizeH="0" baseline="0" noProof="0" dirty="0">
              <a:ln>
                <a:noFill/>
              </a:ln>
              <a:solidFill>
                <a:srgbClr val="00206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sp>
        <p:nvSpPr>
          <p:cNvPr id="46" name="Diamond 286"/>
          <p:cNvSpPr/>
          <p:nvPr/>
        </p:nvSpPr>
        <p:spPr>
          <a:xfrm>
            <a:off x="4205063" y="4499574"/>
            <a:ext cx="855432" cy="925903"/>
          </a:xfrm>
          <a:prstGeom prst="diamond">
            <a:avLst/>
          </a:prstGeom>
          <a:solidFill>
            <a:srgbClr val="AEC7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Microsoft YaHei Light" panose="020B0502040204020203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II.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icrosoft YaHei Light" panose="020B0502040204020203" pitchFamily="34" charset="-122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sp>
        <p:nvSpPr>
          <p:cNvPr id="47" name="TextBox 300"/>
          <p:cNvSpPr txBox="1"/>
          <p:nvPr/>
        </p:nvSpPr>
        <p:spPr>
          <a:xfrm>
            <a:off x="4627457" y="2510350"/>
            <a:ext cx="4218308" cy="482154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SG" altLang="zh-CN" sz="3200" b="1" i="0" u="none" strike="noStrike" kern="0" cap="none" spc="60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Luyện</a:t>
            </a:r>
            <a:r>
              <a:rPr kumimoji="0" lang="en-SG" altLang="zh-CN" sz="3200" b="1" i="0" u="none" strike="noStrike" kern="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kumimoji="0" lang="en-SG" altLang="zh-CN" sz="3200" b="1" i="0" u="none" strike="noStrike" kern="0" cap="none" spc="60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tập</a:t>
            </a:r>
            <a:endParaRPr kumimoji="0" lang="zh-CN" altLang="en-US" sz="3200" b="1" i="0" u="none" strike="noStrike" kern="0" cap="none" spc="600" normalizeH="0" baseline="0" noProof="0" dirty="0">
              <a:ln>
                <a:noFill/>
              </a:ln>
              <a:solidFill>
                <a:srgbClr val="00206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pic>
        <p:nvPicPr>
          <p:cNvPr id="12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5376" y="3861557"/>
            <a:ext cx="8202470" cy="26515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45" grpId="0"/>
      <p:bldP spid="46" grpId="0" animBg="1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0" y="0"/>
            <a:ext cx="12192000" cy="6607628"/>
            <a:chOff x="0" y="250372"/>
            <a:chExt cx="12192000" cy="660762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76246"/>
              <a:ext cx="3701143" cy="238175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200" y="250372"/>
              <a:ext cx="5065800" cy="2950029"/>
            </a:xfrm>
            <a:prstGeom prst="rect">
              <a:avLst/>
            </a:prstGeom>
          </p:spPr>
        </p:pic>
      </p:grpSp>
      <p:sp>
        <p:nvSpPr>
          <p:cNvPr id="18" name="TextBox 294"/>
          <p:cNvSpPr txBox="1"/>
          <p:nvPr/>
        </p:nvSpPr>
        <p:spPr>
          <a:xfrm>
            <a:off x="1038889" y="3429000"/>
            <a:ext cx="4218310" cy="925904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0" cap="none" spc="600" normalizeH="0" baseline="0" noProof="0" dirty="0">
              <a:ln>
                <a:noFill/>
              </a:ln>
              <a:solidFill>
                <a:srgbClr val="927EB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  <a:sym typeface="Agency FB" panose="020B05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2099" y="1172538"/>
            <a:ext cx="106135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SG" altLang="zh-CN" sz="6000" b="1" kern="0" spc="600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I. </a:t>
            </a:r>
            <a:r>
              <a:rPr lang="en-SG" altLang="zh-CN" sz="6000" b="1" kern="0" spc="600" dirty="0" err="1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Đặc</a:t>
            </a:r>
            <a:r>
              <a:rPr lang="en-SG" altLang="zh-CN" sz="6000" b="1" kern="0" spc="600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SG" altLang="zh-CN" sz="6000" b="1" kern="0" spc="600" dirty="0" err="1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điểm</a:t>
            </a:r>
            <a:r>
              <a:rPr lang="en-SG" altLang="zh-CN" sz="6000" b="1" kern="0" spc="600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SG" altLang="zh-CN" sz="6000" b="1" kern="0" spc="600" dirty="0" err="1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và</a:t>
            </a:r>
            <a:r>
              <a:rPr lang="en-SG" altLang="zh-CN" sz="6000" b="1" kern="0" spc="600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SG" altLang="zh-CN" sz="6000" b="1" kern="0" spc="600" dirty="0" err="1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công</a:t>
            </a:r>
            <a:r>
              <a:rPr lang="en-SG" altLang="zh-CN" sz="6000" b="1" kern="0" spc="600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SG" altLang="zh-CN" sz="6000" b="1" kern="0" spc="600" dirty="0" err="1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dụng</a:t>
            </a:r>
            <a:r>
              <a:rPr lang="en-SG" altLang="zh-CN" sz="6000" b="1" kern="0" spc="600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SG" altLang="zh-CN" sz="6000" b="1" kern="0" spc="600" dirty="0" err="1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của</a:t>
            </a:r>
            <a:r>
              <a:rPr lang="en-SG" altLang="zh-CN" sz="6000" b="1" kern="0" spc="600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SG" altLang="zh-CN" sz="6000" b="1" kern="0" spc="600" dirty="0" err="1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khởi</a:t>
            </a:r>
            <a:r>
              <a:rPr lang="en-SG" altLang="zh-CN" sz="6000" b="1" kern="0" spc="600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SG" altLang="zh-CN" sz="6000" b="1" kern="0" spc="600" dirty="0" err="1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ngữ</a:t>
            </a:r>
            <a:r>
              <a:rPr lang="en-SG" altLang="zh-CN" sz="6000" b="1" kern="0" spc="600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SG" altLang="zh-CN" sz="6000" b="1" kern="0" spc="600" dirty="0" err="1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trong</a:t>
            </a:r>
            <a:r>
              <a:rPr lang="en-SG" altLang="zh-CN" sz="6000" b="1" kern="0" spc="600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lang="en-SG" altLang="zh-CN" sz="6000" b="1" kern="0" spc="600" dirty="0" err="1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câu</a:t>
            </a:r>
            <a:endParaRPr lang="zh-CN" altLang="en-US" sz="6000" b="1" kern="0" spc="600" dirty="0">
              <a:solidFill>
                <a:schemeClr val="accent6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pic>
        <p:nvPicPr>
          <p:cNvPr id="9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5220" y="3694057"/>
            <a:ext cx="9668139" cy="26515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graphicFrame>
        <p:nvGraphicFramePr>
          <p:cNvPr id="5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520562"/>
              </p:ext>
            </p:extLst>
          </p:nvPr>
        </p:nvGraphicFramePr>
        <p:xfrm>
          <a:off x="292100" y="295054"/>
          <a:ext cx="11713167" cy="6528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4079"/>
                <a:gridCol w="1397876"/>
                <a:gridCol w="2375861"/>
                <a:gridCol w="1752401"/>
                <a:gridCol w="2232950"/>
              </a:tblGrid>
              <a:tr h="1376090">
                <a:tc>
                  <a:txBody>
                    <a:bodyPr/>
                    <a:lstStyle/>
                    <a:p>
                      <a:pPr algn="ctr"/>
                      <a:r>
                        <a:rPr lang="en-SG" sz="3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SG" sz="3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SG" sz="3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SG" sz="3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SG" sz="3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SG" sz="3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SG" sz="3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SG" sz="3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SG" sz="3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SG" sz="3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SG" sz="3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endParaRPr lang="en-SG" sz="3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Quan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hệ</a:t>
                      </a:r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trong</a:t>
                      </a:r>
                      <a:r>
                        <a:rPr lang="en-SG" sz="32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SG" sz="32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endParaRPr lang="en-SG" sz="3200" dirty="0">
                        <a:solidFill>
                          <a:srgbClr val="FF000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4207">
                <a:tc>
                  <a:txBody>
                    <a:bodyPr/>
                    <a:lstStyle/>
                    <a:p>
                      <a:pPr algn="ctr"/>
                      <a:r>
                        <a:rPr lang="en-SG" sz="3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 </a:t>
                      </a:r>
                      <a:r>
                        <a:rPr lang="en-SG" sz="3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SG" sz="3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SG" sz="3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SG" sz="3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SG" sz="3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SG" sz="3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ghìm</a:t>
                      </a:r>
                      <a:r>
                        <a:rPr lang="en-SG" sz="3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SG" sz="3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SG" sz="3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SG" sz="3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SG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SG" sz="28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9520">
                <a:tc>
                  <a:txBody>
                    <a:bodyPr/>
                    <a:lstStyle/>
                    <a:p>
                      <a:pPr algn="ctr"/>
                      <a:r>
                        <a:rPr lang="en-SG" sz="3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SG" sz="3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SG" sz="3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SG" sz="3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SG" sz="3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SG" sz="3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SG" sz="3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3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0439">
                <a:tc>
                  <a:txBody>
                    <a:bodyPr/>
                    <a:lstStyle/>
                    <a:p>
                      <a:pPr algn="ctr"/>
                      <a:r>
                        <a:rPr lang="en-SG" sz="3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SG" sz="3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SG" sz="3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SG" sz="3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SG" sz="3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SG" sz="3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SG" sz="3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SG" sz="3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SG" sz="3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SG" sz="3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SG" sz="3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SG" sz="3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SG" sz="3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SG" sz="3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3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SG" sz="3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ở </a:t>
                      </a:r>
                      <a:r>
                        <a:rPr lang="en-SG" sz="3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SG" sz="3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ta, ...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544213" y="2142546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SG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3543" y="1773691"/>
            <a:ext cx="23963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ghìm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SG" sz="3200" dirty="0"/>
          </a:p>
        </p:txBody>
      </p:sp>
      <p:sp>
        <p:nvSpPr>
          <p:cNvPr id="7" name="Rectangle 6"/>
          <p:cNvSpPr/>
          <p:nvPr/>
        </p:nvSpPr>
        <p:spPr>
          <a:xfrm>
            <a:off x="8303422" y="2917432"/>
            <a:ext cx="11793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SG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7347" y="3755639"/>
            <a:ext cx="617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SG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6245" y="3531735"/>
            <a:ext cx="22649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47178" y="5149368"/>
            <a:ext cx="13978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SG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74097" y="4922001"/>
            <a:ext cx="21892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ở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slide trắng"/>
          <p:cNvPicPr>
            <a:picLocks noChangeAspect="1" noChangeArrowheads="1"/>
          </p:cNvPicPr>
          <p:nvPr/>
        </p:nvPicPr>
        <p:blipFill>
          <a:blip r:embed="rId2"/>
          <a:srcRect l="564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04699"/>
            <a:ext cx="11607800" cy="6302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93557" y="1201660"/>
            <a:ext cx="98042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SG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...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/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ghìm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184002" y="1847922"/>
            <a:ext cx="7823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SG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S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CN			       VN</a:t>
            </a:r>
          </a:p>
        </p:txBody>
      </p:sp>
      <p:sp>
        <p:nvSpPr>
          <p:cNvPr id="7" name="Arrow: Curved Down 6"/>
          <p:cNvSpPr/>
          <p:nvPr/>
        </p:nvSpPr>
        <p:spPr>
          <a:xfrm>
            <a:off x="3501810" y="607459"/>
            <a:ext cx="1152408" cy="5134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60388" y="2625205"/>
            <a:ext cx="84168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S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S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SG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S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S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SG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SG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S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SG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SG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26774" y="4232795"/>
            <a:ext cx="4700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/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SG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31487" y="4891146"/>
            <a:ext cx="7823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28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KN	   CN		VN</a:t>
            </a:r>
          </a:p>
        </p:txBody>
      </p:sp>
      <p:sp>
        <p:nvSpPr>
          <p:cNvPr id="13" name="Arrow: Curved Down 12"/>
          <p:cNvSpPr/>
          <p:nvPr/>
        </p:nvSpPr>
        <p:spPr>
          <a:xfrm>
            <a:off x="4654217" y="3628793"/>
            <a:ext cx="3368905" cy="5134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69570" y="5558977"/>
            <a:ext cx="78239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S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S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SG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S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S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SG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SG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S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SG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SG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 animBg="1"/>
      <p:bldP spid="10" grpId="0"/>
      <p:bldP spid="11" grpId="0"/>
      <p:bldP spid="12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0" y="231994"/>
            <a:ext cx="11607800" cy="6302375"/>
          </a:xfrm>
          <a:prstGeom prst="rect">
            <a:avLst/>
          </a:prstGeom>
        </p:spPr>
      </p:pic>
      <p:pic>
        <p:nvPicPr>
          <p:cNvPr id="5" name="Picture 4" descr="22858PICdbgea5Gz679dY_PIC20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75314" y="2249214"/>
            <a:ext cx="4316686" cy="4316686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4131125" y="1037076"/>
            <a:ext cx="5563038" cy="269064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SG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SG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SG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SG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SG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SG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SG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SG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>
            <a:fillRect/>
          </a:stretch>
        </p:blipFill>
        <p:spPr>
          <a:xfrm flipH="1">
            <a:off x="409904" y="4037624"/>
            <a:ext cx="1873172" cy="2528276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2009666" y="3843721"/>
            <a:ext cx="5563038" cy="269064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61" y="-130629"/>
            <a:ext cx="4476339" cy="260676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535673" y="496364"/>
            <a:ext cx="4703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SG" altLang="zh-CN" sz="6000" b="1" i="0" u="none" strike="noStrike" kern="0" cap="none" spc="60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Ghi</a:t>
            </a:r>
            <a:r>
              <a:rPr kumimoji="0" lang="en-SG" altLang="zh-CN" sz="6000" b="1" i="0" u="none" strike="noStrike" kern="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 </a:t>
            </a:r>
            <a:r>
              <a:rPr kumimoji="0" lang="en-SG" altLang="zh-CN" sz="6000" b="1" i="0" u="none" strike="noStrike" kern="0" cap="none" spc="60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nh</a:t>
            </a:r>
            <a:r>
              <a:rPr lang="en-SG" altLang="zh-CN" sz="6000" b="1" kern="0" spc="6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gency FB" panose="020B0503020202020204" pitchFamily="34" charset="0"/>
              </a:rPr>
              <a:t>ớ</a:t>
            </a:r>
            <a:endParaRPr kumimoji="0" lang="zh-CN" altLang="en-US" sz="6000" b="1" i="0" u="none" strike="noStrike" kern="0" cap="none" spc="60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gency FB" panose="020B0503020202020204" pitchFamily="34" charset="0"/>
            </a:endParaRPr>
          </a:p>
        </p:txBody>
      </p:sp>
      <p:grpSp>
        <p:nvGrpSpPr>
          <p:cNvPr id="10" name="Group 5"/>
          <p:cNvGrpSpPr/>
          <p:nvPr/>
        </p:nvGrpSpPr>
        <p:grpSpPr>
          <a:xfrm>
            <a:off x="1253760" y="2243141"/>
            <a:ext cx="717529" cy="1185859"/>
            <a:chOff x="1339482" y="1448780"/>
            <a:chExt cx="1530100" cy="2542884"/>
          </a:xfrm>
        </p:grpSpPr>
        <p:grpSp>
          <p:nvGrpSpPr>
            <p:cNvPr id="39" name="Group 24"/>
            <p:cNvGrpSpPr/>
            <p:nvPr/>
          </p:nvGrpSpPr>
          <p:grpSpPr>
            <a:xfrm>
              <a:off x="1339482" y="1448780"/>
              <a:ext cx="1530100" cy="2542884"/>
              <a:chOff x="1143000" y="1352550"/>
              <a:chExt cx="1066800" cy="1772921"/>
            </a:xfrm>
          </p:grpSpPr>
          <p:grpSp>
            <p:nvGrpSpPr>
              <p:cNvPr id="41" name="Group 25"/>
              <p:cNvGrpSpPr/>
              <p:nvPr/>
            </p:nvGrpSpPr>
            <p:grpSpPr>
              <a:xfrm>
                <a:off x="1220656" y="1995170"/>
                <a:ext cx="911488" cy="1130301"/>
                <a:chOff x="1147877" y="1942143"/>
                <a:chExt cx="911488" cy="1130301"/>
              </a:xfrm>
            </p:grpSpPr>
            <p:sp>
              <p:nvSpPr>
                <p:cNvPr id="43" name="Arrow: Notched Right 27"/>
                <p:cNvSpPr/>
                <p:nvPr/>
              </p:nvSpPr>
              <p:spPr bwMode="auto">
                <a:xfrm rot="3952631" flipH="1">
                  <a:off x="1271327" y="2284405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rgbClr val="BBAAD0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icrosoft YaHei Light" panose="020B0502040204020203" pitchFamily="34" charset="-122"/>
                    <a:cs typeface="+mn-lt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4" name="Arrow: Notched Right 28"/>
                <p:cNvSpPr/>
                <p:nvPr/>
              </p:nvSpPr>
              <p:spPr bwMode="auto">
                <a:xfrm rot="17647369">
                  <a:off x="805615" y="2284406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rgbClr val="BBAAD0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icrosoft YaHei Light" panose="020B0502040204020203" pitchFamily="34" charset="-122"/>
                    <a:cs typeface="+mn-lt"/>
                    <a:sym typeface="Agency FB" panose="020B0503020202020204" pitchFamily="34" charset="0"/>
                  </a:endParaRPr>
                </a:p>
              </p:txBody>
            </p:sp>
          </p:grpSp>
          <p:sp>
            <p:nvSpPr>
              <p:cNvPr id="42" name="Oval 26"/>
              <p:cNvSpPr/>
              <p:nvPr/>
            </p:nvSpPr>
            <p:spPr bwMode="auto">
              <a:xfrm>
                <a:off x="1143000" y="1352550"/>
                <a:ext cx="1066800" cy="10668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BBAAD0"/>
                </a:solidFill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icrosoft YaHei Light" panose="020B0502040204020203" pitchFamily="34" charset="-122"/>
                  <a:cs typeface="+mn-lt"/>
                  <a:sym typeface="Agency FB" panose="020B0503020202020204" pitchFamily="34" charset="0"/>
                </a:endParaRPr>
              </a:p>
            </p:txBody>
          </p:sp>
        </p:grpSp>
        <p:sp>
          <p:nvSpPr>
            <p:cNvPr id="40" name="Freeform: Shape 32"/>
            <p:cNvSpPr/>
            <p:nvPr/>
          </p:nvSpPr>
          <p:spPr bwMode="auto">
            <a:xfrm>
              <a:off x="1700754" y="1877630"/>
              <a:ext cx="807557" cy="692188"/>
            </a:xfrm>
            <a:custGeom>
              <a:avLst/>
              <a:gdLst/>
              <a:ahLst/>
              <a:cxnLst>
                <a:cxn ang="0">
                  <a:pos x="68" y="30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7" y="9"/>
                </a:cxn>
                <a:cxn ang="0">
                  <a:pos x="20" y="9"/>
                </a:cxn>
                <a:cxn ang="0">
                  <a:pos x="20" y="3"/>
                </a:cxn>
                <a:cxn ang="0">
                  <a:pos x="24" y="0"/>
                </a:cxn>
                <a:cxn ang="0">
                  <a:pos x="45" y="0"/>
                </a:cxn>
                <a:cxn ang="0">
                  <a:pos x="49" y="3"/>
                </a:cxn>
                <a:cxn ang="0">
                  <a:pos x="49" y="9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68" y="30"/>
                </a:cxn>
                <a:cxn ang="0">
                  <a:pos x="68" y="52"/>
                </a:cxn>
                <a:cxn ang="0">
                  <a:pos x="62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34"/>
                </a:cxn>
                <a:cxn ang="0">
                  <a:pos x="26" y="34"/>
                </a:cxn>
                <a:cxn ang="0">
                  <a:pos x="26" y="40"/>
                </a:cxn>
                <a:cxn ang="0">
                  <a:pos x="28" y="42"/>
                </a:cxn>
                <a:cxn ang="0">
                  <a:pos x="41" y="42"/>
                </a:cxn>
                <a:cxn ang="0">
                  <a:pos x="43" y="40"/>
                </a:cxn>
                <a:cxn ang="0">
                  <a:pos x="43" y="34"/>
                </a:cxn>
                <a:cxn ang="0">
                  <a:pos x="68" y="34"/>
                </a:cxn>
                <a:cxn ang="0">
                  <a:pos x="68" y="52"/>
                </a:cxn>
                <a:cxn ang="0">
                  <a:pos x="44" y="9"/>
                </a:cxn>
                <a:cxn ang="0">
                  <a:pos x="44" y="5"/>
                </a:cxn>
                <a:cxn ang="0">
                  <a:pos x="25" y="5"/>
                </a:cxn>
                <a:cxn ang="0">
                  <a:pos x="25" y="9"/>
                </a:cxn>
                <a:cxn ang="0">
                  <a:pos x="44" y="9"/>
                </a:cxn>
                <a:cxn ang="0">
                  <a:pos x="39" y="39"/>
                </a:cxn>
                <a:cxn ang="0">
                  <a:pos x="30" y="39"/>
                </a:cxn>
                <a:cxn ang="0">
                  <a:pos x="30" y="34"/>
                </a:cxn>
                <a:cxn ang="0">
                  <a:pos x="39" y="34"/>
                </a:cxn>
                <a:cxn ang="0">
                  <a:pos x="39" y="39"/>
                </a:cxn>
              </a:cxnLst>
              <a:rect l="0" t="0" r="r" b="b"/>
              <a:pathLst>
                <a:path w="68" h="58">
                  <a:moveTo>
                    <a:pt x="68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3" y="9"/>
                    <a:pt x="7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9" y="1"/>
                    <a:pt x="49" y="3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6" y="9"/>
                    <a:pt x="68" y="12"/>
                    <a:pt x="68" y="15"/>
                  </a:cubicBezTo>
                  <a:lnTo>
                    <a:pt x="68" y="30"/>
                  </a:lnTo>
                  <a:close/>
                  <a:moveTo>
                    <a:pt x="68" y="52"/>
                  </a:moveTo>
                  <a:cubicBezTo>
                    <a:pt x="68" y="55"/>
                    <a:pt x="66" y="58"/>
                    <a:pt x="62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1"/>
                    <a:pt x="27" y="42"/>
                    <a:pt x="28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3" y="41"/>
                    <a:pt x="43" y="40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68" y="34"/>
                    <a:pt x="68" y="34"/>
                    <a:pt x="68" y="34"/>
                  </a:cubicBezTo>
                  <a:lnTo>
                    <a:pt x="68" y="52"/>
                  </a:lnTo>
                  <a:close/>
                  <a:moveTo>
                    <a:pt x="44" y="9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44" y="9"/>
                  </a:lnTo>
                  <a:close/>
                  <a:moveTo>
                    <a:pt x="39" y="3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9" y="34"/>
                    <a:pt x="39" y="34"/>
                    <a:pt x="39" y="34"/>
                  </a:cubicBezTo>
                  <a:lnTo>
                    <a:pt x="39" y="39"/>
                  </a:lnTo>
                  <a:close/>
                </a:path>
              </a:pathLst>
            </a:custGeom>
            <a:solidFill>
              <a:srgbClr val="BBAAD0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 Light" panose="020B0502040204020203" pitchFamily="34" charset="-122"/>
                <a:cs typeface="+mn-lt"/>
                <a:sym typeface="Agency FB" panose="020B0503020202020204" pitchFamily="34" charset="0"/>
              </a:endParaRPr>
            </a:p>
          </p:txBody>
        </p:sp>
      </p:grpSp>
      <p:grpSp>
        <p:nvGrpSpPr>
          <p:cNvPr id="58" name="Group 6"/>
          <p:cNvGrpSpPr/>
          <p:nvPr/>
        </p:nvGrpSpPr>
        <p:grpSpPr>
          <a:xfrm>
            <a:off x="1245709" y="4315419"/>
            <a:ext cx="725580" cy="1241784"/>
            <a:chOff x="4000460" y="1448780"/>
            <a:chExt cx="1530100" cy="2542884"/>
          </a:xfrm>
        </p:grpSpPr>
        <p:grpSp>
          <p:nvGrpSpPr>
            <p:cNvPr id="73" name="Group 33"/>
            <p:cNvGrpSpPr/>
            <p:nvPr/>
          </p:nvGrpSpPr>
          <p:grpSpPr>
            <a:xfrm>
              <a:off x="4000460" y="1448780"/>
              <a:ext cx="1530100" cy="2542884"/>
              <a:chOff x="1143000" y="1352550"/>
              <a:chExt cx="1066800" cy="1772921"/>
            </a:xfrm>
          </p:grpSpPr>
          <p:grpSp>
            <p:nvGrpSpPr>
              <p:cNvPr id="75" name="Group 34"/>
              <p:cNvGrpSpPr/>
              <p:nvPr/>
            </p:nvGrpSpPr>
            <p:grpSpPr>
              <a:xfrm>
                <a:off x="1220656" y="1995170"/>
                <a:ext cx="911488" cy="1130301"/>
                <a:chOff x="1147877" y="1942143"/>
                <a:chExt cx="911488" cy="1130301"/>
              </a:xfrm>
            </p:grpSpPr>
            <p:sp>
              <p:nvSpPr>
                <p:cNvPr id="77" name="Arrow: Notched Right 36"/>
                <p:cNvSpPr/>
                <p:nvPr/>
              </p:nvSpPr>
              <p:spPr bwMode="auto">
                <a:xfrm rot="3952631" flipH="1">
                  <a:off x="1271327" y="2284405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rgbClr val="AEC77D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icrosoft YaHei Light" panose="020B0502040204020203" pitchFamily="34" charset="-122"/>
                    <a:cs typeface="+mn-lt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78" name="Arrow: Notched Right 37"/>
                <p:cNvSpPr/>
                <p:nvPr/>
              </p:nvSpPr>
              <p:spPr bwMode="auto">
                <a:xfrm rot="17647369">
                  <a:off x="805615" y="2284406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rgbClr val="AEC77D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Microsoft YaHei Light" panose="020B0502040204020203" pitchFamily="34" charset="-122"/>
                    <a:cs typeface="+mn-lt"/>
                    <a:sym typeface="Agency FB" panose="020B0503020202020204" pitchFamily="34" charset="0"/>
                  </a:endParaRPr>
                </a:p>
              </p:txBody>
            </p:sp>
          </p:grpSp>
          <p:sp>
            <p:nvSpPr>
              <p:cNvPr id="76" name="Oval 35"/>
              <p:cNvSpPr/>
              <p:nvPr/>
            </p:nvSpPr>
            <p:spPr bwMode="auto">
              <a:xfrm>
                <a:off x="1143000" y="1352550"/>
                <a:ext cx="1066800" cy="10668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AEC77D"/>
                </a:solidFill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Microsoft YaHei Light" panose="020B0502040204020203" pitchFamily="34" charset="-122"/>
                  <a:cs typeface="+mn-lt"/>
                  <a:sym typeface="Agency FB" panose="020B0503020202020204" pitchFamily="34" charset="0"/>
                </a:endParaRPr>
              </a:p>
            </p:txBody>
          </p:sp>
        </p:grpSp>
        <p:sp>
          <p:nvSpPr>
            <p:cNvPr id="74" name="Freeform: Shape 77"/>
            <p:cNvSpPr>
              <a:spLocks noChangeAspect="1"/>
            </p:cNvSpPr>
            <p:nvPr/>
          </p:nvSpPr>
          <p:spPr bwMode="auto">
            <a:xfrm>
              <a:off x="4379949" y="1838162"/>
              <a:ext cx="771123" cy="771123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34" y="68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66" y="34"/>
                </a:cxn>
                <a:cxn ang="0">
                  <a:pos x="34" y="1"/>
                </a:cxn>
                <a:cxn ang="0">
                  <a:pos x="1" y="34"/>
                </a:cxn>
                <a:cxn ang="0">
                  <a:pos x="34" y="66"/>
                </a:cxn>
                <a:cxn ang="0">
                  <a:pos x="66" y="34"/>
                </a:cxn>
                <a:cxn ang="0">
                  <a:pos x="7" y="22"/>
                </a:cxn>
                <a:cxn ang="0">
                  <a:pos x="21" y="60"/>
                </a:cxn>
                <a:cxn ang="0">
                  <a:pos x="5" y="34"/>
                </a:cxn>
                <a:cxn ang="0">
                  <a:pos x="7" y="22"/>
                </a:cxn>
                <a:cxn ang="0">
                  <a:pos x="51" y="42"/>
                </a:cxn>
                <a:cxn ang="0">
                  <a:pos x="48" y="51"/>
                </a:cxn>
                <a:cxn ang="0">
                  <a:pos x="38" y="20"/>
                </a:cxn>
                <a:cxn ang="0">
                  <a:pos x="41" y="20"/>
                </a:cxn>
                <a:cxn ang="0">
                  <a:pos x="41" y="17"/>
                </a:cxn>
                <a:cxn ang="0">
                  <a:pos x="33" y="18"/>
                </a:cxn>
                <a:cxn ang="0">
                  <a:pos x="25" y="17"/>
                </a:cxn>
                <a:cxn ang="0">
                  <a:pos x="25" y="20"/>
                </a:cxn>
                <a:cxn ang="0">
                  <a:pos x="28" y="20"/>
                </a:cxn>
                <a:cxn ang="0">
                  <a:pos x="33" y="32"/>
                </a:cxn>
                <a:cxn ang="0">
                  <a:pos x="27" y="52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19" y="17"/>
                </a:cxn>
                <a:cxn ang="0">
                  <a:pos x="11" y="18"/>
                </a:cxn>
                <a:cxn ang="0">
                  <a:pos x="9" y="18"/>
                </a:cxn>
                <a:cxn ang="0">
                  <a:pos x="34" y="5"/>
                </a:cxn>
                <a:cxn ang="0">
                  <a:pos x="53" y="12"/>
                </a:cxn>
                <a:cxn ang="0">
                  <a:pos x="53" y="12"/>
                </a:cxn>
                <a:cxn ang="0">
                  <a:pos x="48" y="17"/>
                </a:cxn>
                <a:cxn ang="0">
                  <a:pos x="51" y="24"/>
                </a:cxn>
                <a:cxn ang="0">
                  <a:pos x="53" y="32"/>
                </a:cxn>
                <a:cxn ang="0">
                  <a:pos x="51" y="42"/>
                </a:cxn>
                <a:cxn ang="0">
                  <a:pos x="43" y="61"/>
                </a:cxn>
                <a:cxn ang="0">
                  <a:pos x="43" y="61"/>
                </a:cxn>
                <a:cxn ang="0">
                  <a:pos x="34" y="63"/>
                </a:cxn>
                <a:cxn ang="0">
                  <a:pos x="26" y="62"/>
                </a:cxn>
                <a:cxn ang="0">
                  <a:pos x="34" y="36"/>
                </a:cxn>
                <a:cxn ang="0">
                  <a:pos x="43" y="61"/>
                </a:cxn>
                <a:cxn ang="0">
                  <a:pos x="63" y="34"/>
                </a:cxn>
                <a:cxn ang="0">
                  <a:pos x="48" y="59"/>
                </a:cxn>
                <a:cxn ang="0">
                  <a:pos x="57" y="33"/>
                </a:cxn>
                <a:cxn ang="0">
                  <a:pos x="60" y="23"/>
                </a:cxn>
                <a:cxn ang="0">
                  <a:pos x="59" y="20"/>
                </a:cxn>
                <a:cxn ang="0">
                  <a:pos x="63" y="34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cubicBezTo>
                    <a:pt x="68" y="52"/>
                    <a:pt x="53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66" y="34"/>
                  </a:moveTo>
                  <a:cubicBezTo>
                    <a:pt x="66" y="16"/>
                    <a:pt x="52" y="1"/>
                    <a:pt x="34" y="1"/>
                  </a:cubicBezTo>
                  <a:cubicBezTo>
                    <a:pt x="16" y="1"/>
                    <a:pt x="1" y="16"/>
                    <a:pt x="1" y="34"/>
                  </a:cubicBezTo>
                  <a:cubicBezTo>
                    <a:pt x="1" y="52"/>
                    <a:pt x="16" y="66"/>
                    <a:pt x="34" y="66"/>
                  </a:cubicBezTo>
                  <a:cubicBezTo>
                    <a:pt x="52" y="66"/>
                    <a:pt x="66" y="52"/>
                    <a:pt x="66" y="34"/>
                  </a:cubicBezTo>
                  <a:close/>
                  <a:moveTo>
                    <a:pt x="7" y="22"/>
                  </a:moveTo>
                  <a:cubicBezTo>
                    <a:pt x="21" y="60"/>
                    <a:pt x="21" y="60"/>
                    <a:pt x="21" y="60"/>
                  </a:cubicBezTo>
                  <a:cubicBezTo>
                    <a:pt x="11" y="55"/>
                    <a:pt x="5" y="45"/>
                    <a:pt x="5" y="34"/>
                  </a:cubicBezTo>
                  <a:cubicBezTo>
                    <a:pt x="5" y="29"/>
                    <a:pt x="5" y="25"/>
                    <a:pt x="7" y="22"/>
                  </a:cubicBezTo>
                  <a:close/>
                  <a:moveTo>
                    <a:pt x="51" y="42"/>
                  </a:moveTo>
                  <a:cubicBezTo>
                    <a:pt x="48" y="51"/>
                    <a:pt x="48" y="51"/>
                    <a:pt x="48" y="5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40" y="20"/>
                    <a:pt x="41" y="20"/>
                  </a:cubicBezTo>
                  <a:cubicBezTo>
                    <a:pt x="43" y="20"/>
                    <a:pt x="43" y="17"/>
                    <a:pt x="41" y="17"/>
                  </a:cubicBezTo>
                  <a:cubicBezTo>
                    <a:pt x="36" y="18"/>
                    <a:pt x="33" y="18"/>
                    <a:pt x="33" y="18"/>
                  </a:cubicBezTo>
                  <a:cubicBezTo>
                    <a:pt x="33" y="18"/>
                    <a:pt x="30" y="18"/>
                    <a:pt x="25" y="17"/>
                  </a:cubicBezTo>
                  <a:cubicBezTo>
                    <a:pt x="24" y="17"/>
                    <a:pt x="24" y="20"/>
                    <a:pt x="25" y="20"/>
                  </a:cubicBezTo>
                  <a:cubicBezTo>
                    <a:pt x="27" y="20"/>
                    <a:pt x="28" y="20"/>
                    <a:pt x="28" y="2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8" y="20"/>
                    <a:pt x="19" y="20"/>
                  </a:cubicBezTo>
                  <a:cubicBezTo>
                    <a:pt x="21" y="20"/>
                    <a:pt x="21" y="17"/>
                    <a:pt x="19" y="17"/>
                  </a:cubicBezTo>
                  <a:cubicBezTo>
                    <a:pt x="14" y="18"/>
                    <a:pt x="11" y="18"/>
                    <a:pt x="11" y="18"/>
                  </a:cubicBezTo>
                  <a:cubicBezTo>
                    <a:pt x="11" y="18"/>
                    <a:pt x="10" y="18"/>
                    <a:pt x="9" y="18"/>
                  </a:cubicBezTo>
                  <a:cubicBezTo>
                    <a:pt x="15" y="10"/>
                    <a:pt x="24" y="5"/>
                    <a:pt x="34" y="5"/>
                  </a:cubicBezTo>
                  <a:cubicBezTo>
                    <a:pt x="41" y="5"/>
                    <a:pt x="48" y="7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0" y="12"/>
                    <a:pt x="48" y="15"/>
                    <a:pt x="48" y="17"/>
                  </a:cubicBezTo>
                  <a:cubicBezTo>
                    <a:pt x="48" y="20"/>
                    <a:pt x="50" y="22"/>
                    <a:pt x="51" y="24"/>
                  </a:cubicBezTo>
                  <a:cubicBezTo>
                    <a:pt x="52" y="26"/>
                    <a:pt x="53" y="29"/>
                    <a:pt x="53" y="32"/>
                  </a:cubicBezTo>
                  <a:cubicBezTo>
                    <a:pt x="53" y="35"/>
                    <a:pt x="52" y="38"/>
                    <a:pt x="51" y="42"/>
                  </a:cubicBezTo>
                  <a:close/>
                  <a:moveTo>
                    <a:pt x="43" y="61"/>
                  </a:moveTo>
                  <a:cubicBezTo>
                    <a:pt x="43" y="61"/>
                    <a:pt x="43" y="61"/>
                    <a:pt x="43" y="61"/>
                  </a:cubicBezTo>
                  <a:cubicBezTo>
                    <a:pt x="40" y="62"/>
                    <a:pt x="37" y="63"/>
                    <a:pt x="34" y="63"/>
                  </a:cubicBezTo>
                  <a:cubicBezTo>
                    <a:pt x="31" y="63"/>
                    <a:pt x="28" y="62"/>
                    <a:pt x="26" y="62"/>
                  </a:cubicBezTo>
                  <a:cubicBezTo>
                    <a:pt x="34" y="36"/>
                    <a:pt x="34" y="36"/>
                    <a:pt x="34" y="36"/>
                  </a:cubicBezTo>
                  <a:lnTo>
                    <a:pt x="43" y="61"/>
                  </a:lnTo>
                  <a:close/>
                  <a:moveTo>
                    <a:pt x="63" y="34"/>
                  </a:moveTo>
                  <a:cubicBezTo>
                    <a:pt x="63" y="44"/>
                    <a:pt x="57" y="54"/>
                    <a:pt x="48" y="59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9" y="29"/>
                    <a:pt x="60" y="26"/>
                    <a:pt x="60" y="23"/>
                  </a:cubicBezTo>
                  <a:cubicBezTo>
                    <a:pt x="60" y="22"/>
                    <a:pt x="60" y="21"/>
                    <a:pt x="59" y="20"/>
                  </a:cubicBezTo>
                  <a:cubicBezTo>
                    <a:pt x="62" y="24"/>
                    <a:pt x="63" y="29"/>
                    <a:pt x="63" y="34"/>
                  </a:cubicBezTo>
                  <a:close/>
                </a:path>
              </a:pathLst>
            </a:custGeom>
            <a:solidFill>
              <a:srgbClr val="AEC77D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 Light" panose="020B0502040204020203" pitchFamily="34" charset="-122"/>
                <a:cs typeface="+mn-lt"/>
                <a:sym typeface="Agency FB" panose="020B0503020202020204" pitchFamily="34" charset="0"/>
              </a:endParaRPr>
            </a:p>
          </p:txBody>
        </p:sp>
      </p:grpSp>
      <p:sp>
        <p:nvSpPr>
          <p:cNvPr id="93" name="文本框 13"/>
          <p:cNvSpPr txBox="1"/>
          <p:nvPr/>
        </p:nvSpPr>
        <p:spPr>
          <a:xfrm>
            <a:off x="2460781" y="2299763"/>
            <a:ext cx="8564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4" name="文本框 13"/>
          <p:cNvSpPr txBox="1"/>
          <p:nvPr/>
        </p:nvSpPr>
        <p:spPr>
          <a:xfrm>
            <a:off x="2477468" y="4607342"/>
            <a:ext cx="190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文本框 13"/>
          <p:cNvSpPr txBox="1"/>
          <p:nvPr/>
        </p:nvSpPr>
        <p:spPr>
          <a:xfrm>
            <a:off x="4599649" y="4163803"/>
            <a:ext cx="7087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文本框 13"/>
          <p:cNvSpPr txBox="1"/>
          <p:nvPr/>
        </p:nvSpPr>
        <p:spPr>
          <a:xfrm>
            <a:off x="4599648" y="5024832"/>
            <a:ext cx="7087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3" grpId="0"/>
      <p:bldP spid="94" grpId="0"/>
      <p:bldP spid="95" grpId="0"/>
      <p:bldP spid="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grpSp>
        <p:nvGrpSpPr>
          <p:cNvPr id="8" name="íśḷíḑè"/>
          <p:cNvGrpSpPr/>
          <p:nvPr/>
        </p:nvGrpSpPr>
        <p:grpSpPr>
          <a:xfrm>
            <a:off x="1338714" y="1989819"/>
            <a:ext cx="2996475" cy="3096941"/>
            <a:chOff x="849666" y="1269515"/>
            <a:chExt cx="4597624" cy="4751773"/>
          </a:xfrm>
        </p:grpSpPr>
        <p:sp>
          <p:nvSpPr>
            <p:cNvPr id="9" name="îṩḻîḍé"/>
            <p:cNvSpPr/>
            <p:nvPr/>
          </p:nvSpPr>
          <p:spPr>
            <a:xfrm>
              <a:off x="849666" y="1433424"/>
              <a:ext cx="4587864" cy="4587864"/>
            </a:xfrm>
            <a:prstGeom prst="arc">
              <a:avLst>
                <a:gd name="adj1" fmla="val 20230496"/>
                <a:gd name="adj2" fmla="val 21370915"/>
              </a:avLst>
            </a:prstGeom>
            <a:noFill/>
            <a:ln w="28575" cap="rnd">
              <a:solidFill>
                <a:srgbClr val="BBAAD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0" name="isľiḋé"/>
            <p:cNvSpPr/>
            <p:nvPr/>
          </p:nvSpPr>
          <p:spPr>
            <a:xfrm>
              <a:off x="859426" y="1426604"/>
              <a:ext cx="4587864" cy="4587864"/>
            </a:xfrm>
            <a:prstGeom prst="arc">
              <a:avLst>
                <a:gd name="adj1" fmla="val 43325"/>
                <a:gd name="adj2" fmla="val 3696807"/>
              </a:avLst>
            </a:prstGeom>
            <a:noFill/>
            <a:ln w="28575" cap="rnd">
              <a:solidFill>
                <a:srgbClr val="BBAAD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1" name="ï$ľîdè"/>
            <p:cNvSpPr/>
            <p:nvPr/>
          </p:nvSpPr>
          <p:spPr>
            <a:xfrm>
              <a:off x="1155689" y="1729688"/>
              <a:ext cx="3995334" cy="3995334"/>
            </a:xfrm>
            <a:prstGeom prst="ellipse">
              <a:avLst/>
            </a:prstGeom>
            <a:solidFill>
              <a:srgbClr val="AEC7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2" name="íSḻíḋê"/>
            <p:cNvSpPr/>
            <p:nvPr/>
          </p:nvSpPr>
          <p:spPr>
            <a:xfrm>
              <a:off x="1511761" y="2085760"/>
              <a:ext cx="3283189" cy="328318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3" name="ïŝḷíḋê"/>
            <p:cNvSpPr/>
            <p:nvPr/>
          </p:nvSpPr>
          <p:spPr>
            <a:xfrm>
              <a:off x="1871473" y="2445471"/>
              <a:ext cx="2563766" cy="2563767"/>
            </a:xfrm>
            <a:prstGeom prst="ellipse">
              <a:avLst/>
            </a:prstGeom>
            <a:solidFill>
              <a:srgbClr val="BBA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4" name="íšḻîďè"/>
            <p:cNvSpPr/>
            <p:nvPr/>
          </p:nvSpPr>
          <p:spPr>
            <a:xfrm>
              <a:off x="2172453" y="2759926"/>
              <a:ext cx="1934857" cy="193485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5" name="îṡḷiďe"/>
            <p:cNvSpPr/>
            <p:nvPr/>
          </p:nvSpPr>
          <p:spPr>
            <a:xfrm>
              <a:off x="2437092" y="3024566"/>
              <a:ext cx="1405578" cy="1405578"/>
            </a:xfrm>
            <a:prstGeom prst="ellipse">
              <a:avLst/>
            </a:prstGeom>
            <a:solidFill>
              <a:srgbClr val="AEC7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6" name="î$1íḑè"/>
            <p:cNvSpPr/>
            <p:nvPr/>
          </p:nvSpPr>
          <p:spPr>
            <a:xfrm>
              <a:off x="2665468" y="3252941"/>
              <a:ext cx="948827" cy="9488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sp>
          <p:nvSpPr>
            <p:cNvPr id="17" name="ïṧ1îḓe"/>
            <p:cNvSpPr/>
            <p:nvPr/>
          </p:nvSpPr>
          <p:spPr>
            <a:xfrm>
              <a:off x="2899637" y="3487111"/>
              <a:ext cx="480488" cy="480488"/>
            </a:xfrm>
            <a:prstGeom prst="ellipse">
              <a:avLst/>
            </a:prstGeom>
            <a:solidFill>
              <a:srgbClr val="BBAA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  <p:grpSp>
          <p:nvGrpSpPr>
            <p:cNvPr id="18" name="iS1íḑé"/>
            <p:cNvGrpSpPr/>
            <p:nvPr/>
          </p:nvGrpSpPr>
          <p:grpSpPr>
            <a:xfrm rot="18972328" flipH="1">
              <a:off x="1710882" y="1269515"/>
              <a:ext cx="907690" cy="2899255"/>
              <a:chOff x="943994" y="1899821"/>
              <a:chExt cx="584445" cy="1866781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0" name="i$lïḑê"/>
              <p:cNvSpPr/>
              <p:nvPr/>
            </p:nvSpPr>
            <p:spPr>
              <a:xfrm>
                <a:off x="1212391" y="1972968"/>
                <a:ext cx="44388" cy="1793289"/>
              </a:xfrm>
              <a:custGeom>
                <a:avLst/>
                <a:gdLst>
                  <a:gd name="connsiteX0" fmla="*/ 44388 w 44388"/>
                  <a:gd name="connsiteY0" fmla="*/ 0 h 1793289"/>
                  <a:gd name="connsiteX1" fmla="*/ 44388 w 44388"/>
                  <a:gd name="connsiteY1" fmla="*/ 1793289 h 1793289"/>
                  <a:gd name="connsiteX2" fmla="*/ 0 w 44388"/>
                  <a:gd name="connsiteY2" fmla="*/ 1748901 h 1793289"/>
                  <a:gd name="connsiteX3" fmla="*/ 0 w 44388"/>
                  <a:gd name="connsiteY3" fmla="*/ 44388 h 1793289"/>
                  <a:gd name="connsiteX4" fmla="*/ 44388 w 44388"/>
                  <a:gd name="connsiteY4" fmla="*/ 0 h 179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88" h="1793289">
                    <a:moveTo>
                      <a:pt x="44388" y="0"/>
                    </a:moveTo>
                    <a:lnTo>
                      <a:pt x="44388" y="1793289"/>
                    </a:lnTo>
                    <a:cubicBezTo>
                      <a:pt x="19873" y="1793289"/>
                      <a:pt x="0" y="1773416"/>
                      <a:pt x="0" y="1748901"/>
                    </a:cubicBezTo>
                    <a:lnTo>
                      <a:pt x="0" y="44388"/>
                    </a:lnTo>
                    <a:cubicBezTo>
                      <a:pt x="0" y="19873"/>
                      <a:pt x="19873" y="0"/>
                      <a:pt x="44388" y="0"/>
                    </a:cubicBezTo>
                    <a:close/>
                  </a:path>
                </a:pathLst>
              </a:custGeom>
              <a:solidFill>
                <a:srgbClr val="BBA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7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21" name="îšḷíḓè"/>
              <p:cNvSpPr/>
              <p:nvPr/>
            </p:nvSpPr>
            <p:spPr>
              <a:xfrm flipH="1">
                <a:off x="1231038" y="1973313"/>
                <a:ext cx="44388" cy="1793289"/>
              </a:xfrm>
              <a:custGeom>
                <a:avLst/>
                <a:gdLst>
                  <a:gd name="connsiteX0" fmla="*/ 44388 w 44388"/>
                  <a:gd name="connsiteY0" fmla="*/ 0 h 1793289"/>
                  <a:gd name="connsiteX1" fmla="*/ 44388 w 44388"/>
                  <a:gd name="connsiteY1" fmla="*/ 1793289 h 1793289"/>
                  <a:gd name="connsiteX2" fmla="*/ 0 w 44388"/>
                  <a:gd name="connsiteY2" fmla="*/ 1748901 h 1793289"/>
                  <a:gd name="connsiteX3" fmla="*/ 0 w 44388"/>
                  <a:gd name="connsiteY3" fmla="*/ 44388 h 1793289"/>
                  <a:gd name="connsiteX4" fmla="*/ 44388 w 44388"/>
                  <a:gd name="connsiteY4" fmla="*/ 0 h 1793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88" h="1793289">
                    <a:moveTo>
                      <a:pt x="44388" y="0"/>
                    </a:moveTo>
                    <a:lnTo>
                      <a:pt x="44388" y="1793289"/>
                    </a:lnTo>
                    <a:cubicBezTo>
                      <a:pt x="19873" y="1793289"/>
                      <a:pt x="0" y="1773416"/>
                      <a:pt x="0" y="1748901"/>
                    </a:cubicBezTo>
                    <a:lnTo>
                      <a:pt x="0" y="44388"/>
                    </a:lnTo>
                    <a:cubicBezTo>
                      <a:pt x="0" y="19873"/>
                      <a:pt x="19873" y="0"/>
                      <a:pt x="44388" y="0"/>
                    </a:cubicBezTo>
                    <a:close/>
                  </a:path>
                </a:pathLst>
              </a:custGeom>
              <a:solidFill>
                <a:srgbClr val="BBA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7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22" name="îṡľidé"/>
              <p:cNvSpPr/>
              <p:nvPr/>
            </p:nvSpPr>
            <p:spPr>
              <a:xfrm rot="16200000" flipV="1">
                <a:off x="1159899" y="1993153"/>
                <a:ext cx="461872" cy="275207"/>
              </a:xfrm>
              <a:prstGeom prst="parallelogram">
                <a:avLst>
                  <a:gd name="adj" fmla="val 57754"/>
                </a:avLst>
              </a:prstGeom>
              <a:solidFill>
                <a:srgbClr val="BBA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7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  <p:sp>
            <p:nvSpPr>
              <p:cNvPr id="23" name="îs1îḑe"/>
              <p:cNvSpPr/>
              <p:nvPr/>
            </p:nvSpPr>
            <p:spPr>
              <a:xfrm rot="5400000" flipH="1" flipV="1">
                <a:off x="834385" y="2009429"/>
                <a:ext cx="461872" cy="242655"/>
              </a:xfrm>
              <a:prstGeom prst="parallelogram">
                <a:avLst>
                  <a:gd name="adj" fmla="val 65071"/>
                </a:avLst>
              </a:prstGeom>
              <a:solidFill>
                <a:srgbClr val="BBAA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70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FZHei-B01S" panose="02010601030101010101" pitchFamily="2" charset="-122"/>
                  <a:cs typeface="+mn-lt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19" name="ïṣlíḍé"/>
            <p:cNvSpPr/>
            <p:nvPr/>
          </p:nvSpPr>
          <p:spPr>
            <a:xfrm>
              <a:off x="849666" y="1433424"/>
              <a:ext cx="4587864" cy="4587864"/>
            </a:xfrm>
            <a:prstGeom prst="arc">
              <a:avLst>
                <a:gd name="adj1" fmla="val 19067119"/>
                <a:gd name="adj2" fmla="val 19881577"/>
              </a:avLst>
            </a:prstGeom>
            <a:noFill/>
            <a:ln w="28575" cap="rnd">
              <a:solidFill>
                <a:srgbClr val="BBAAD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7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FZHei-B01S" panose="02010601030101010101" pitchFamily="2" charset="-122"/>
                <a:cs typeface="+mn-lt"/>
                <a:sym typeface="FZHei-B01S" panose="02010601030101010101" pitchFamily="2" charset="-122"/>
              </a:endParaRPr>
            </a:p>
          </p:txBody>
        </p:sp>
      </p:grpSp>
      <p:sp>
        <p:nvSpPr>
          <p:cNvPr id="24" name="文本框 13"/>
          <p:cNvSpPr txBox="1"/>
          <p:nvPr/>
        </p:nvSpPr>
        <p:spPr>
          <a:xfrm>
            <a:off x="4217797" y="774171"/>
            <a:ext cx="6923217" cy="248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NHANH </a:t>
            </a:r>
          </a:p>
          <a:p>
            <a:pPr algn="ctr">
              <a:lnSpc>
                <a:spcPct val="150000"/>
              </a:lnSpc>
            </a:pPr>
            <a:r>
              <a:rPr lang="en-US" alt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altLang="en-US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262" y="3536691"/>
            <a:ext cx="10044752" cy="26515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E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lt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63525"/>
            <a:ext cx="11607800" cy="6302375"/>
          </a:xfrm>
          <a:prstGeom prst="rect">
            <a:avLst/>
          </a:prstGeom>
        </p:spPr>
      </p:pic>
      <p:pic>
        <p:nvPicPr>
          <p:cNvPr id="1026" name="Picture 2" descr="Nhá»¯ng cÃ¡ch báº£o vá» mÃ´i trÆ°á»ng sá»ng - KhoaHoc.t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75" y="664157"/>
            <a:ext cx="5314928" cy="3537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ToÃ n dÃ¢n tham gia báº£o vá» mÃ´i trÆ°á»ng - Báº£o vá» mÃ´i trÆ°á»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978" y="639326"/>
            <a:ext cx="5314928" cy="3533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1034901" y="5178597"/>
            <a:ext cx="92191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9.0&quot;&gt;&lt;object type=&quot;1&quot; unique_id=&quot;10001&quot;&gt;&lt;object type=&quot;2&quot; unique_id=&quot;10217&quot;&gt;&lt;object type=&quot;3&quot; unique_id=&quot;10219&quot;&gt;&lt;property id=&quot;20148&quot; value=&quot;5&quot;/&gt;&lt;property id=&quot;20300&quot; value=&quot;Slide 1&quot;/&gt;&lt;property id=&quot;20307&quot; value=&quot;270&quot;/&gt;&lt;/object&gt;&lt;object type=&quot;3&quot; unique_id=&quot;10220&quot;&gt;&lt;property id=&quot;20148&quot; value=&quot;5&quot;/&gt;&lt;property id=&quot;20300&quot; value=&quot;Slide 2&quot;/&gt;&lt;property id=&quot;20307&quot; value=&quot;271&quot;/&gt;&lt;/object&gt;&lt;object type=&quot;3&quot; unique_id=&quot;10221&quot;&gt;&lt;property id=&quot;20148&quot; value=&quot;5&quot;/&gt;&lt;property id=&quot;20300&quot; value=&quot;Slide 3&quot;/&gt;&lt;property id=&quot;20307&quot; value=&quot;272&quot;/&gt;&lt;/object&gt;&lt;object type=&quot;3&quot; unique_id=&quot;10223&quot;&gt;&lt;property id=&quot;20148&quot; value=&quot;5&quot;/&gt;&lt;property id=&quot;20300&quot; value=&quot;Slide 4&quot;/&gt;&lt;property id=&quot;20307&quot; value=&quot;7118&quot;/&gt;&lt;/object&gt;&lt;object type=&quot;3&quot; unique_id=&quot;10224&quot;&gt;&lt;property id=&quot;20148&quot; value=&quot;5&quot;/&gt;&lt;property id=&quot;20300&quot; value=&quot;Slide 5&quot;/&gt;&lt;property id=&quot;20307&quot; value=&quot;7125&quot;/&gt;&lt;/object&gt;&lt;object type=&quot;3&quot; unique_id=&quot;10227&quot;&gt;&lt;property id=&quot;20148&quot; value=&quot;5&quot;/&gt;&lt;property id=&quot;20300&quot; value=&quot;Slide 6&quot;/&gt;&lt;property id=&quot;20307&quot; value=&quot;7119&quot;/&gt;&lt;/object&gt;&lt;object type=&quot;3&quot; unique_id=&quot;10228&quot;&gt;&lt;property id=&quot;20148&quot; value=&quot;5&quot;/&gt;&lt;property id=&quot;20300&quot; value=&quot;Slide 7&quot;/&gt;&lt;property id=&quot;20307&quot; value=&quot;7105&quot;/&gt;&lt;/object&gt;&lt;object type=&quot;3&quot; unique_id=&quot;10230&quot;&gt;&lt;property id=&quot;20148&quot; value=&quot;5&quot;/&gt;&lt;property id=&quot;20300&quot; value=&quot;Slide 8&quot;/&gt;&lt;property id=&quot;20307&quot; value=&quot;7120&quot;/&gt;&lt;/object&gt;&lt;object type=&quot;3&quot; unique_id=&quot;10231&quot;&gt;&lt;property id=&quot;20148&quot; value=&quot;5&quot;/&gt;&lt;property id=&quot;20300&quot; value=&quot;Slide 9&quot;/&gt;&lt;property id=&quot;20307&quot; value=&quot;7121&quot;/&gt;&lt;/object&gt;&lt;object type=&quot;3&quot; unique_id=&quot;10232&quot;&gt;&lt;property id=&quot;20148&quot; value=&quot;5&quot;/&gt;&lt;property id=&quot;20300&quot; value=&quot;Slide 10&quot;/&gt;&lt;property id=&quot;20307&quot; value=&quot;7122&quot;/&gt;&lt;/object&gt;&lt;object type=&quot;3&quot; unique_id=&quot;10233&quot;&gt;&lt;property id=&quot;20148&quot; value=&quot;5&quot;/&gt;&lt;property id=&quot;20300&quot; value=&quot;Slide 11&quot;/&gt;&lt;property id=&quot;20307&quot; value=&quot;7116&quot;/&gt;&lt;/object&gt;&lt;object type=&quot;3&quot; unique_id=&quot;10236&quot;&gt;&lt;property id=&quot;20148&quot; value=&quot;5&quot;/&gt;&lt;property id=&quot;20300&quot; value=&quot;Slide 12&quot;/&gt;&lt;property id=&quot;20307&quot; value=&quot;264&quot;/&gt;&lt;/object&gt;&lt;object type=&quot;3&quot; unique_id=&quot;10237&quot;&gt;&lt;property id=&quot;20148&quot; value=&quot;5&quot;/&gt;&lt;property id=&quot;20300&quot; value=&quot;Slide 13&quot;/&gt;&lt;property id=&quot;20307&quot; value=&quot;257&quot;/&gt;&lt;/object&gt;&lt;object type=&quot;3&quot; unique_id=&quot;10239&quot;&gt;&lt;property id=&quot;20148&quot; value=&quot;5&quot;/&gt;&lt;property id=&quot;20300&quot; value=&quot;Slide 14&quot;/&gt;&lt;property id=&quot;20307&quot; value=&quot;259&quot;/&gt;&lt;/object&gt;&lt;object type=&quot;3&quot; unique_id=&quot;10240&quot;&gt;&lt;property id=&quot;20148&quot; value=&quot;5&quot;/&gt;&lt;property id=&quot;20300&quot; value=&quot;Slide 15&quot;/&gt;&lt;property id=&quot;20307&quot; value=&quot;260&quot;/&gt;&lt;/object&gt;&lt;object type=&quot;3&quot; unique_id=&quot;10242&quot;&gt;&lt;property id=&quot;20148&quot; value=&quot;5&quot;/&gt;&lt;property id=&quot;20300&quot; value=&quot;Slide 16&quot;/&gt;&lt;property id=&quot;20307&quot; value=&quot;262&quot;/&gt;&lt;/object&gt;&lt;object type=&quot;3&quot; unique_id=&quot;10247&quot;&gt;&lt;property id=&quot;20148&quot; value=&quot;5&quot;/&gt;&lt;property id=&quot;20300&quot; value=&quot;Slide 17&quot;/&gt;&lt;property id=&quot;20307&quot; value=&quot;7112&quot;/&gt;&lt;/object&gt;&lt;object type=&quot;3&quot; unique_id=&quot;10248&quot;&gt;&lt;property id=&quot;20148&quot; value=&quot;5&quot;/&gt;&lt;property id=&quot;20300&quot; value=&quot;Slide 18&quot;/&gt;&lt;property id=&quot;20307&quot; value=&quot;7124&quot;/&gt;&lt;/object&gt;&lt;object type=&quot;3&quot; unique_id=&quot;10249&quot;&gt;&lt;property id=&quot;20148&quot; value=&quot;5&quot;/&gt;&lt;property id=&quot;20300&quot; value=&quot;Slide 19&quot;/&gt;&lt;property id=&quot;20307&quot; value=&quot;7115&quot;/&gt;&lt;/object&gt;&lt;/object&gt;&lt;object type=&quot;8&quot; unique_id=&quot;10283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</TotalTime>
  <Words>559</Words>
  <Application>Microsoft Office PowerPoint</Application>
  <PresentationFormat>Widescreen</PresentationFormat>
  <Paragraphs>86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Microsoft YaHei Light</vt:lpstr>
      <vt:lpstr>宋体</vt:lpstr>
      <vt:lpstr>#9Slide03 Arima Madurai</vt:lpstr>
      <vt:lpstr>#9Slide03 Arima Madurai Black</vt:lpstr>
      <vt:lpstr>#9Slide04 Guadalupe Pro Gota</vt:lpstr>
      <vt:lpstr>Agency FB</vt:lpstr>
      <vt:lpstr>Arial</vt:lpstr>
      <vt:lpstr>Calibri</vt:lpstr>
      <vt:lpstr>Century Gothic</vt:lpstr>
      <vt:lpstr>FZHei-B01S</vt:lpstr>
      <vt:lpstr>Times New Roman</vt:lpstr>
      <vt:lpstr>Wingdings</vt:lpstr>
      <vt:lpstr>Wingdings 3</vt:lpstr>
      <vt:lpstr>等线</vt:lpstr>
      <vt:lpstr>锐字工房云字库细圆GBK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mydunghp@outlook.com</cp:lastModifiedBy>
  <cp:revision>36</cp:revision>
  <dcterms:created xsi:type="dcterms:W3CDTF">2019-04-06T01:08:00Z</dcterms:created>
  <dcterms:modified xsi:type="dcterms:W3CDTF">2022-07-20T09:43:34Z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