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18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2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9EA2-04A2-4E4A-BADE-CC3978195875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DCFA-F3C9-4C3B-A146-021C7ACAA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8B7B7-9695-4CF1-93FB-9039B105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6FD308-4B31-4D0C-BE96-D263BEB35B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8CE78-303F-4CBE-8136-DC9ABBAC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0FFDA-13EC-4602-8EAE-DB87317C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7BFBAC-BC34-49A2-8734-62B90122720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908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D1B6-A8E2-4890-BCE8-A1CCFDA6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4B7307-9646-472B-B5C4-B7780CB956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B32F7-6E97-402F-BB07-80700BF7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BDE43-AD0D-4940-916F-D742E095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4CB822-8A70-40AA-9064-8391EDB0167C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03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69757-6817-403E-9033-A440152A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C7DAB4-CBA1-42D6-9324-11FF29DCE7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580B-1B13-4B8A-9638-B061D9DE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2AC2E-3CC7-4B0E-BD89-17F818CC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75D1F7-B74E-4BD7-A18D-046C75BC04B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2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755DE-5016-42E5-AAED-87D6B3FE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4F87E6-51D4-4507-86AB-0DABCEE335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51DBC-1580-40D9-B82D-6EA0F30F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21054-EF29-4415-8DBB-F045B52E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1BF724-DA7B-4CB4-ACC1-E9E2CDECBF4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220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69757-6817-403E-9033-A440152A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C7DAB4-CBA1-42D6-9324-11FF29DCE7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580B-1B13-4B8A-9638-B061D9DE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2AC2E-3CC7-4B0E-BD89-17F818CC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75D1F7-B74E-4BD7-A18D-046C75BC04B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323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8B7B7-9695-4CF1-93FB-9039B105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6FD308-4B31-4D0C-BE96-D263BEB35B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8CE78-303F-4CBE-8136-DC9ABBAC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0FFDA-13EC-4602-8EAE-DB87317C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7BFBAC-BC34-49A2-8734-62B90122720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7357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D1B6-A8E2-4890-BCE8-A1CCFDA6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4B7307-9646-472B-B5C4-B7780CB956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B32F7-6E97-402F-BB07-80700BF7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BDE43-AD0D-4940-916F-D742E095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4CB822-8A70-40AA-9064-8391EDB0167C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350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DBF7-9EBD-4442-B321-1B738374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6B8A7-0086-4497-BC61-D81BCB6F16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187C4-CABE-4B81-9690-11B82585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E6B06-B88F-47BD-991D-D42E2E35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455EC2-3BAF-4881-BEAA-6A4C92C7D02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557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A5289C-19A4-4D97-98CC-73F4A814E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F7A8B-3799-4749-AB16-7D1666DDD1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B662F4-FE64-47D9-AD39-44146D85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D1A588-3E4C-45E4-B49B-B0864B20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97AE84-625F-47CE-BF17-30C5B6B10CC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727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CC7F05-9953-44CD-9A65-C4AF1940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48E005-5EA3-454A-9655-2CA191A23C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402069E-6CE7-4AF2-90B9-F741148D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AFC693-9284-4E92-8A31-FA864766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B555A-4248-4D39-8EDE-75390304E843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885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B77C68B-E29C-4216-A9A4-59B298DB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7731F9-AD62-4D3B-96C3-65979F33BF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3E96E5-40E1-4BA0-8FC1-DDC9B2DA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F527C5-D9CF-4AC0-BEEE-4F994B91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092023-6E9D-4BE9-8383-1179216EB3F8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463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35DB1C-3268-490C-96F1-82FDCE38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A1FAB9-3EE5-4990-914E-D034DD7E18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F34F5A-9C96-489E-A5B0-9331B15F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490C46-F920-45C2-B111-6CD6AABD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0BFA0B-C077-4232-91BB-08DAC35CB977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550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1F1799-160A-4D07-BBE7-FDC2F5FB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5EB21E-9B15-4322-ACE8-710AD53E6C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FD724A-A2F1-4B29-AAEC-CDD42208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32CA83-3D30-44C8-BEF4-24B53D14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805988-8994-495B-A1E9-CCF842AEC2B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1681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849E17-6040-4A02-8D91-F2DF43EDB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51AC1E-2D79-428C-8DB3-120C61A642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E15B11-E343-4AA6-BC66-4280F63E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031600-AB49-43E6-9530-E708FBB8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E24A34-F20E-42F3-A006-6303BD632664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069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755DE-5016-42E5-AAED-87D6B3FE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4F87E6-51D4-4507-86AB-0DABCEE335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51DBC-1580-40D9-B82D-6EA0F30F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21054-EF29-4415-8DBB-F045B52E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1BF724-DA7B-4CB4-ACC1-E9E2CDECBF4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95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69757-6817-403E-9033-A440152A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C7DAB4-CBA1-42D6-9324-11FF29DCE7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580B-1B13-4B8A-9638-B061D9DE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2AC2E-3CC7-4B0E-BD89-17F818CC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75D1F7-B74E-4BD7-A18D-046C75BC04B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949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8B7B7-9695-4CF1-93FB-9039B105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6FD308-4B31-4D0C-BE96-D263BEB35B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8CE78-303F-4CBE-8136-DC9ABBAC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0FFDA-13EC-4602-8EAE-DB87317C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7BFBAC-BC34-49A2-8734-62B90122720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2541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D1B6-A8E2-4890-BCE8-A1CCFDA6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4B7307-9646-472B-B5C4-B7780CB956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B32F7-6E97-402F-BB07-80700BF7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BDE43-AD0D-4940-916F-D742E095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4CB822-8A70-40AA-9064-8391EDB0167C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406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DBF7-9EBD-4442-B321-1B738374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6B8A7-0086-4497-BC61-D81BCB6F16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187C4-CABE-4B81-9690-11B82585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E6B06-B88F-47BD-991D-D42E2E35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455EC2-3BAF-4881-BEAA-6A4C92C7D02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211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A5289C-19A4-4D97-98CC-73F4A814E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F7A8B-3799-4749-AB16-7D1666DDD1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B662F4-FE64-47D9-AD39-44146D85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D1A588-3E4C-45E4-B49B-B0864B20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97AE84-625F-47CE-BF17-30C5B6B10CC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36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CC7F05-9953-44CD-9A65-C4AF1940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48E005-5EA3-454A-9655-2CA191A23C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402069E-6CE7-4AF2-90B9-F741148D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AFC693-9284-4E92-8A31-FA864766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B555A-4248-4D39-8EDE-75390304E843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3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9EA2-04A2-4E4A-BADE-CC3978195875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CFA-F3C9-4C3B-A146-021C7ACAA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5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9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07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8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88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9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4C3F997-0CC7-4010-A4CB-CE93D1666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062D0E1-89B8-4899-8EEE-12BEC1649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5651-A9E5-4054-BF11-C1CF5B02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7E340-F512-4C2D-AA97-E7DA553CAA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BFD40-1DD9-44F0-B32E-C90BD7ED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CCA98-4614-4610-B2E4-387BEDCC4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735E51-26A0-403D-BD9B-18510AEEAE8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8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64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 noChangeArrowheads="1"/>
          </p:cNvSpPr>
          <p:nvPr>
            <p:ph type="ctrTitle"/>
          </p:nvPr>
        </p:nvSpPr>
        <p:spPr>
          <a:xfrm>
            <a:off x="8708" y="3137808"/>
            <a:ext cx="12192000" cy="2188028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defRPr/>
            </a:pPr>
            <a:r>
              <a:rPr lang="en-US" altLang="en-US" sz="7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QUÊ</a:t>
            </a:r>
            <a:r>
              <a:rPr lang="en-US" altLang="en-US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6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HƯƠNG</a:t>
            </a:r>
            <a:r>
              <a:rPr lang="en-US" altLang="en-US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lang="en-US" alt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Tiết</a:t>
            </a:r>
            <a:r>
              <a:rPr lang="en-US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1)</a:t>
            </a:r>
            <a:r>
              <a:rPr lang="en-US" altLang="en-US" sz="9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9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3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6104708" y="2847704"/>
            <a:ext cx="6087291" cy="4086496"/>
          </a:xfrm>
          <a:blipFill dpi="0" rotWithShape="1">
            <a:blip r:embed="rId2">
              <a:alphaModFix amt="27000"/>
            </a:blip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pic>
        <p:nvPicPr>
          <p:cNvPr id="5" name="Picture 6" descr="nv8t2tr016h01">
            <a:extLst>
              <a:ext uri="{FF2B5EF4-FFF2-40B4-BE49-F238E27FC236}">
                <a16:creationId xmlns:a16="http://schemas.microsoft.com/office/drawing/2014/main" id="{BA5831D0-6D22-4D12-820E-9C831AF4BB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" y="2847703"/>
            <a:ext cx="6104709" cy="408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94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00150"/>
            <a:ext cx="7905750" cy="4019550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3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 descr="C:\Users\Lenovo\Desktop\TeHanh.jpg">
            <a:extLst>
              <a:ext uri="{FF2B5EF4-FFF2-40B4-BE49-F238E27FC236}">
                <a16:creationId xmlns:a16="http://schemas.microsoft.com/office/drawing/2014/main" id="{3CA129B8-53C5-4056-BF60-DC7AE6D8A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635"/>
            <a:ext cx="4164037" cy="560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C19C9324-A700-47C4-A339-71FE4F3EA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628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anchor="ctr"/>
          <a:lstStyle>
            <a:lvl1pPr marL="1117600" indent="-1117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F7E5B5-1088-4A87-AFEA-A06BC6942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8651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u="sng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altLang="en-US" sz="2800" b="1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12CAA1-399A-4ED4-B2FF-ED77399E4936}"/>
              </a:ext>
            </a:extLst>
          </p:cNvPr>
          <p:cNvSpPr txBox="1"/>
          <p:nvPr/>
        </p:nvSpPr>
        <p:spPr>
          <a:xfrm>
            <a:off x="4164038" y="1196635"/>
            <a:ext cx="8027962" cy="56076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-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Tên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thật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Trần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Tế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Hanh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</a:rPr>
              <a:t>(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1921 – 2009)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quê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tại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một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làng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chài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ven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biển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tỉnh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Quảng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</a:rPr>
              <a:t>Ngãi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phong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trào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mới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vần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mang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nỗi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buồn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thắm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thiết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endParaRPr lang="en-US" sz="32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20000"/>
              </a:spcAft>
              <a:defRPr/>
            </a:pP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nhà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nước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trao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tặng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giải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thưởng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Hồ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Chí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Minh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nghệ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</a:rPr>
              <a:t>thuật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(1996).</a:t>
            </a:r>
          </a:p>
          <a:p>
            <a:pPr marL="609600" indent="-609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chính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Hoa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niên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(1945), </a:t>
            </a:r>
          </a:p>
          <a:p>
            <a:pPr marL="609600" indent="-609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Gửi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miền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Bắc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(1955),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Tiếng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sóng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(1960),</a:t>
            </a:r>
          </a:p>
          <a:p>
            <a:pPr marL="609600" indent="-609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Hai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nửa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yêu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</a:rPr>
              <a:t>Thương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</a:rPr>
              <a:t>(1963)</a:t>
            </a:r>
            <a:endParaRPr lang="en-US" sz="3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6212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2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49CFCCC7-AD44-4AEF-B5D8-F3CE9640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06476"/>
            <a:ext cx="5950634" cy="31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nghề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chài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lưới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vây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en-US" sz="2200" b="1" i="1" dirty="0" smtClean="0">
                <a:solidFill>
                  <a:srgbClr val="441908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trời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gió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nhẹ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sớm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mai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hồng</a:t>
            </a: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trai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tráng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đánh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.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nhẹ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hăng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mã</a:t>
            </a: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Phăng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mái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chèo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mạnh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mẽ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vượt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trường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giang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buồm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giương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mảnh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làng</a:t>
            </a: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Rướn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trắng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la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thâu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góp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gió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…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Line 7">
            <a:extLst>
              <a:ext uri="{FF2B5EF4-FFF2-40B4-BE49-F238E27FC236}">
                <a16:creationId xmlns:a16="http://schemas.microsoft.com/office/drawing/2014/main" id="{0293553D-6D7B-49BE-936C-1A1EBDFCA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5999" y="1"/>
            <a:ext cx="3" cy="4403188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2953AE5-8178-44FB-9638-A1089C7C9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115465"/>
            <a:ext cx="6095999" cy="44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hôm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ồn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ào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bến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đỗ</a:t>
            </a: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Khắp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tấp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nập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đón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ghe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Nhờ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trời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lặng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đầy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ghe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”,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tươi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ngon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bạc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trắng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chài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lưới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làn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da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ngăm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rám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nắng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nồng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thở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xăm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im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bến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mỏi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Nghe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muối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thấm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dần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thớ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vỏ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.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endParaRPr lang="en-US" altLang="en-US" sz="2200" b="1" i="1" dirty="0">
              <a:solidFill>
                <a:srgbClr val="441908"/>
              </a:solidFill>
              <a:latin typeface="Times New Roman" panose="02020603050405020304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Nay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tưởng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nhớ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bạc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buồm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vôi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Thoáng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rẽ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sóng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khơi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,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thấy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nhớ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mùi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nồng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mặn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441908"/>
                </a:solidFill>
                <a:latin typeface="Times New Roman" panose="02020603050405020304" pitchFamily="18" charset="0"/>
              </a:rPr>
              <a:t>quá</a:t>
            </a:r>
            <a:r>
              <a:rPr lang="en-US" altLang="en-US" sz="22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!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 sz="1800" b="1" i="1" dirty="0">
                <a:solidFill>
                  <a:srgbClr val="441908"/>
                </a:solidFill>
                <a:latin typeface="Times New Roman" panose="02020603050405020304" pitchFamily="18" charset="0"/>
              </a:rPr>
              <a:t>		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5CABDC-6448-4CB1-B6F9-A29251C9E7D0}"/>
              </a:ext>
            </a:extLst>
          </p:cNvPr>
          <p:cNvSpPr/>
          <p:nvPr/>
        </p:nvSpPr>
        <p:spPr>
          <a:xfrm>
            <a:off x="1907175" y="546100"/>
            <a:ext cx="39433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Chim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bay </a:t>
            </a:r>
            <a:r>
              <a:rPr lang="en-US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dọc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biển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đem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tin </a:t>
            </a:r>
            <a:r>
              <a:rPr lang="en-US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u="sng" dirty="0" err="1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200" b="1" u="sng" dirty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200" b="1" dirty="0" smtClean="0">
                <a:solidFill>
                  <a:srgbClr val="4F81B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200" b="1" u="sng" dirty="0">
              <a:solidFill>
                <a:srgbClr val="4F81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47AFE3E7-69E6-4CA8-A9DB-74F1DEEAB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18653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Xuất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xứ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Quê</a:t>
            </a:r>
            <a:r>
              <a:rPr lang="en-US" altLang="en-US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Hanh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rút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Nghẹn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ngào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(1939),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in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niên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(1945).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4EF0C094-44DA-42EE-A6A5-DBD69660E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95723"/>
            <a:ext cx="1219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Thơ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do.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797D9893-5761-45BD-B998-2D4412C29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179923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 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alt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7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195" grpId="0" animBg="1"/>
      <p:bldP spid="10" grpId="0"/>
      <p:bldP spid="3" grpId="0"/>
      <p:bldP spid="2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9C6235-92DD-4046-B6D3-2F4B7209C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alt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F18FDADB-F530-44D2-829E-4FE09C12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" y="838200"/>
            <a:ext cx="11830050" cy="6019800"/>
          </a:xfrm>
          <a:prstGeom prst="wedgeRoundRectCallout">
            <a:avLst>
              <a:gd name="adj1" fmla="val -50125"/>
              <a:gd name="adj2" fmla="val 26523"/>
              <a:gd name="adj3" fmla="val 16667"/>
            </a:avLst>
          </a:prstGeom>
          <a:solidFill>
            <a:srgbClr val="FFFF00">
              <a:alpha val="44000"/>
            </a:srgb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nguôi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7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741A929-FE27-4E49-9FCE-5380D20A5E8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334029" y="2480593"/>
            <a:ext cx="12160248" cy="1343025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Làng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nghề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chài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lưới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  <a:endParaRPr lang="en-US" altLang="en-US" sz="4000" b="1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marL="609600" indent="-609600" eaLnBrk="1" hangingPunct="1">
              <a:buNone/>
            </a:pP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vây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i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6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sông</a:t>
            </a:r>
            <a:endParaRPr lang="en-US" altLang="en-US" b="1" i="1" dirty="0">
              <a:solidFill>
                <a:schemeClr val="tx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609600" indent="-609600" eaLnBrk="1" hangingPunct="1">
              <a:buNone/>
            </a:pPr>
            <a:endParaRPr lang="en-US" altLang="en-US" b="1" i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Text Box 5">
            <a:extLst>
              <a:ext uri="{FF2B5EF4-FFF2-40B4-BE49-F238E27FC236}">
                <a16:creationId xmlns:a16="http://schemas.microsoft.com/office/drawing/2014/main" id="{C442CD2F-CBED-4388-9DE6-06C378DC0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1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Đọc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–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hiểu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bản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6B7A7239-1C24-4D6E-B75F-50C8E4A4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3025" y="646331"/>
            <a:ext cx="12265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chemeClr val="tx2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quê</a:t>
            </a:r>
            <a:r>
              <a:rPr lang="en-US" altLang="en-US" b="1" u="sng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b="1" u="sng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1" u="sng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b="1" u="sng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  <a:endParaRPr lang="en-US" altLang="en-US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1" name="Rectangle 3">
            <a:extLst>
              <a:ext uri="{FF2B5EF4-FFF2-40B4-BE49-F238E27FC236}">
                <a16:creationId xmlns:a16="http://schemas.microsoft.com/office/drawing/2014/main" id="{0F40F6D4-C81E-45FC-AC78-C1B25B7EE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769" y="2494237"/>
            <a:ext cx="623943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None/>
            </a:pP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nghề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chài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lưới</a:t>
            </a:r>
            <a:endParaRPr lang="en-US" altLang="en-US" sz="36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CBBEF3CF-38B0-4C9B-8E49-9E5E22BA0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555" y="3135631"/>
            <a:ext cx="557604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sông</a:t>
            </a:r>
            <a:endParaRPr lang="en-US" altLang="en-US" sz="36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D6B3C1-818C-4777-8C19-65A104435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9" y="1247992"/>
            <a:ext cx="42533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8B651B-6290-45C1-A057-AB8A05303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9" y="3786550"/>
            <a:ext cx="6064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altLang="en-US" sz="40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Giọng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văn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kể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tả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600241-E935-4966-B4C7-B421002C2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29" y="4706740"/>
            <a:ext cx="12192001" cy="1754326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7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gọn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quê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miền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nghề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nghiệp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chài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lưới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qua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địa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lý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mộc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mạc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tha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thiết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en-US" sz="36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53754" y="277880"/>
            <a:ext cx="4715436" cy="3113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 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Tác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giả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đã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giới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thiệu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chung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về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làng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quê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của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mình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qua </a:t>
            </a:r>
            <a:r>
              <a:rPr lang="en-US" sz="3000" dirty="0" err="1">
                <a:solidFill>
                  <a:srgbClr val="FFFF00"/>
                </a:solidFill>
                <a:latin typeface="Times New Roman" pitchFamily="18" charset="0"/>
              </a:rPr>
              <a:t>những</a:t>
            </a:r>
            <a:r>
              <a:rPr lang="en-US" sz="3000" dirty="0">
                <a:solidFill>
                  <a:srgbClr val="FFFF00"/>
                </a:solidFill>
                <a:latin typeface="Times New Roman" pitchFamily="18" charset="0"/>
              </a:rPr>
              <a:t> chi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tiết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từ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Times New Roman" pitchFamily="18" charset="0"/>
              </a:rPr>
              <a:t>ngữ</a:t>
            </a:r>
            <a:r>
              <a:rPr lang="en-US" sz="3000" dirty="0" smtClean="0">
                <a:solidFill>
                  <a:srgbClr val="FFFF00"/>
                </a:solidFill>
                <a:latin typeface="Times New Roman" pitchFamily="18" charset="0"/>
              </a:rPr>
              <a:t>: </a:t>
            </a:r>
            <a:endParaRPr lang="en-US" sz="3000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6289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3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2.59259E-6 L -0.175 2.59259E-6 " pathEditMode="relative" rAng="0" ptsTypes="AA">
                                      <p:cBhvr>
                                        <p:cTn id="56" dur="3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-0.22968 -3.7037E-7 " pathEditMode="relative" rAng="0" ptsTypes="AA">
                                      <p:cBhvr>
                                        <p:cTn id="58" dur="2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1268" grpId="0"/>
      <p:bldP spid="18438" grpId="0"/>
      <p:bldP spid="18441" grpId="0"/>
      <p:bldP spid="18441" grpId="1"/>
      <p:bldP spid="18444" grpId="0"/>
      <p:bldP spid="18444" grpId="1"/>
      <p:bldP spid="2" grpId="0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>
            <a:extLst>
              <a:ext uri="{FF2B5EF4-FFF2-40B4-BE49-F238E27FC236}">
                <a16:creationId xmlns:a16="http://schemas.microsoft.com/office/drawing/2014/main" id="{A735F33B-F905-4A72-8294-95AE793E3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31562C5-F7B3-43B0-8B90-4DC6DCBF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357"/>
            <a:ext cx="121920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2.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Cảnh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đoàn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thuyền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đánh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cá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ra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khơi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74B044-BD82-44A7-8C47-E307DA827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1718511"/>
            <a:ext cx="111633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trời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gió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nhẹ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sớm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mai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hồng</a:t>
            </a:r>
            <a:endParaRPr lang="en-US" altLang="en-US" sz="36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trai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tráng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đánh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</a:p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nhẹ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hăng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mã</a:t>
            </a:r>
            <a:endParaRPr lang="en-US" altLang="en-US" sz="36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Phăng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mái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chèo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mạnh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mẽ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vượt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trường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giang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Cánh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buồm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giương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mảnh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làng</a:t>
            </a:r>
            <a:endParaRPr lang="en-US" altLang="en-US" sz="36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  <a:buNone/>
            </a:pP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Rướn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trắng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la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thâu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góp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gió</a:t>
            </a:r>
            <a:r>
              <a:rPr lang="en-US" altLang="en-US" sz="36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… </a:t>
            </a:r>
          </a:p>
        </p:txBody>
      </p:sp>
      <p:sp>
        <p:nvSpPr>
          <p:cNvPr id="2" name="Rectangle 1"/>
          <p:cNvSpPr/>
          <p:nvPr/>
        </p:nvSpPr>
        <p:spPr>
          <a:xfrm flipH="1">
            <a:off x="228600" y="1718511"/>
            <a:ext cx="11029950" cy="4682289"/>
          </a:xfrm>
          <a:prstGeom prst="rect">
            <a:avLst/>
          </a:prstGeom>
          <a:solidFill>
            <a:schemeClr val="bg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5400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59E1AC-A95A-45F3-A519-B65E885C9CB5}"/>
              </a:ext>
            </a:extLst>
          </p:cNvPr>
          <p:cNvSpPr/>
          <p:nvPr/>
        </p:nvSpPr>
        <p:spPr>
          <a:xfrm>
            <a:off x="620712" y="835026"/>
            <a:ext cx="258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trời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trong</a:t>
            </a:r>
            <a:endParaRPr lang="en-US" sz="2000" i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38E330-51BE-4AE1-A697-C44A888F9DA5}"/>
              </a:ext>
            </a:extLst>
          </p:cNvPr>
          <p:cNvSpPr/>
          <p:nvPr/>
        </p:nvSpPr>
        <p:spPr>
          <a:xfrm>
            <a:off x="620711" y="1682750"/>
            <a:ext cx="2580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gió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nhẹ</a:t>
            </a:r>
            <a:endParaRPr lang="en-US" sz="2000" i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E01A96-8525-428B-A78F-60F315F07BB5}"/>
              </a:ext>
            </a:extLst>
          </p:cNvPr>
          <p:cNvSpPr/>
          <p:nvPr/>
        </p:nvSpPr>
        <p:spPr>
          <a:xfrm>
            <a:off x="608806" y="2478090"/>
            <a:ext cx="3563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sớm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mai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hồng</a:t>
            </a:r>
            <a:endParaRPr lang="en-US" sz="2000" i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F11776-D1AF-40FE-8523-DB5C1F3BC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086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1" name="TextBox 7">
            <a:extLst>
              <a:ext uri="{FF2B5EF4-FFF2-40B4-BE49-F238E27FC236}">
                <a16:creationId xmlns:a16="http://schemas.microsoft.com/office/drawing/2014/main" id="{D92F4413-7755-42D1-BF20-8E4F43ED8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4614"/>
            <a:ext cx="3505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B00AABBC-35EB-4DF7-AA06-B51445085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98863"/>
            <a:ext cx="12192000" cy="1754326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→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Biện pháp liệt kê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sử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dụng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tính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từ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trong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sáng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để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miêu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tả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làm nổi bật khung cảnh 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hiên nhiên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chuyến đi biển đầy hứa hẹn.</a:t>
            </a:r>
          </a:p>
        </p:txBody>
      </p:sp>
      <p:sp>
        <p:nvSpPr>
          <p:cNvPr id="13326" name="Text Box 4">
            <a:extLst>
              <a:ext uri="{FF2B5EF4-FFF2-40B4-BE49-F238E27FC236}">
                <a16:creationId xmlns:a16="http://schemas.microsoft.com/office/drawing/2014/main" id="{B4FE3DCF-C7BE-44F4-9860-BB4FB969E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1807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F149227-5129-4967-91AD-2759E825E05E}"/>
              </a:ext>
            </a:extLst>
          </p:cNvPr>
          <p:cNvSpPr txBox="1"/>
          <p:nvPr/>
        </p:nvSpPr>
        <p:spPr>
          <a:xfrm>
            <a:off x="495300" y="2443164"/>
            <a:ext cx="12172950" cy="2751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i="1" dirty="0" err="1" smtClean="0">
                <a:solidFill>
                  <a:srgbClr val="FFC000"/>
                </a:solidFill>
                <a:latin typeface="Times New Roman" pitchFamily="18" charset="0"/>
              </a:rPr>
              <a:t>Dân</a:t>
            </a:r>
            <a:r>
              <a:rPr lang="en-US" sz="3600" i="1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trai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tráng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bơi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thuyền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đi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đánh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cá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. 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Chiếc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thuyền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nhẹ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hăng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như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con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tuấn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mã</a:t>
            </a:r>
            <a:endParaRPr lang="en-US" sz="3600" i="1" dirty="0">
              <a:solidFill>
                <a:srgbClr val="FFC000"/>
              </a:solidFill>
              <a:latin typeface="Times New Roman" pitchFamily="18" charset="0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Phăng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mái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chèo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mạnh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mẽ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vượt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trường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giang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.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Cánh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buồm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giương</a:t>
            </a:r>
            <a:r>
              <a:rPr lang="en-US" sz="3600" i="1" dirty="0">
                <a:solidFill>
                  <a:srgbClr val="FFC000"/>
                </a:solidFill>
                <a:latin typeface="Times New Roman" pitchFamily="18" charset="0"/>
              </a:rPr>
              <a:t> to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như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mảnh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hồn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làng</a:t>
            </a:r>
            <a:endParaRPr lang="en-US" sz="3600" i="1" dirty="0">
              <a:solidFill>
                <a:srgbClr val="00B050"/>
              </a:solidFill>
              <a:latin typeface="Times New Roman" pitchFamily="18" charset="0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i="1" dirty="0" err="1">
                <a:solidFill>
                  <a:srgbClr val="FFC000"/>
                </a:solidFill>
                <a:latin typeface="Times New Roman" pitchFamily="18" charset="0"/>
              </a:rPr>
              <a:t>Rướn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thân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trắng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bao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la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thâu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góp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</a:rPr>
              <a:t>gió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</a:rPr>
              <a:t>… </a:t>
            </a:r>
            <a:endParaRPr lang="en-US" sz="3600" i="1" dirty="0" smtClean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4" name="Text Box 26">
            <a:extLst>
              <a:ext uri="{FF2B5EF4-FFF2-40B4-BE49-F238E27FC236}">
                <a16:creationId xmlns:a16="http://schemas.microsoft.com/office/drawing/2014/main" id="{3F3F8014-1EF2-4436-90D3-B3466EDE2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466399"/>
            <a:ext cx="11715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altLang="en-US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371AA780-38FC-4153-B7B3-2B3F6F5F0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6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>
            <a:extLst>
              <a:ext uri="{FF2B5EF4-FFF2-40B4-BE49-F238E27FC236}">
                <a16:creationId xmlns:a16="http://schemas.microsoft.com/office/drawing/2014/main" id="{9489061D-C3E1-432C-8455-0E9C39F8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7249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So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sym typeface="Wingdings 3"/>
              </a:rPr>
              <a:t>    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Wingdings 3"/>
              </a:rPr>
              <a:t>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: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say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buồm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So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giương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rướn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6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thâu</a:t>
            </a:r>
            <a:r>
              <a:rPr lang="en-US" sz="3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spcBef>
                <a:spcPts val="600"/>
              </a:spcBef>
              <a:defRPr/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sym typeface="Wingdings 3"/>
              </a:rPr>
              <a:t>   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buồm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801</Words>
  <Application>Microsoft Office PowerPoint</Application>
  <PresentationFormat>Widescreen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Văn bản: QUÊ HƯƠNG (Tiết 1)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Văn bản: QUÊ HƯƠNG</dc:title>
  <dc:creator>HP</dc:creator>
  <cp:lastModifiedBy>HP</cp:lastModifiedBy>
  <cp:revision>21</cp:revision>
  <dcterms:created xsi:type="dcterms:W3CDTF">2022-07-18T06:53:37Z</dcterms:created>
  <dcterms:modified xsi:type="dcterms:W3CDTF">2022-07-18T10:05:37Z</dcterms:modified>
</cp:coreProperties>
</file>