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74" r:id="rId2"/>
    <p:sldId id="275" r:id="rId3"/>
    <p:sldId id="257" r:id="rId4"/>
    <p:sldId id="258" r:id="rId5"/>
    <p:sldId id="276" r:id="rId6"/>
    <p:sldId id="277" r:id="rId7"/>
    <p:sldId id="278" r:id="rId8"/>
    <p:sldId id="259" r:id="rId9"/>
    <p:sldId id="279" r:id="rId10"/>
    <p:sldId id="280" r:id="rId11"/>
    <p:sldId id="266" r:id="rId12"/>
    <p:sldId id="283" r:id="rId13"/>
  </p:sldIdLst>
  <p:sldSz cx="9906000" cy="6858000" type="A4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3E148"/>
    <a:srgbClr val="9900CC"/>
    <a:srgbClr val="FF6600"/>
    <a:srgbClr val="FF33CC"/>
    <a:srgbClr val="DBF5F4"/>
    <a:srgbClr val="CCCC00"/>
    <a:srgbClr val="FF9966"/>
    <a:srgbClr val="FF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1" autoAdjust="0"/>
    <p:restoredTop sz="94660"/>
  </p:normalViewPr>
  <p:slideViewPr>
    <p:cSldViewPr>
      <p:cViewPr varScale="1">
        <p:scale>
          <a:sx n="63" d="100"/>
          <a:sy n="63" d="100"/>
        </p:scale>
        <p:origin x="708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E81B1-76CC-441D-A5DF-7082C640E552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564DE1-B46F-4287-8DA2-F0EFB73071F1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US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D5E6FF1-6F8B-4F9D-9B3C-7AB33068CEC6}" type="parTrans" cxnId="{FC901E41-2272-4991-BFF6-D0A3898C29F1}">
      <dgm:prSet/>
      <dgm:spPr/>
      <dgm:t>
        <a:bodyPr/>
        <a:lstStyle/>
        <a:p>
          <a:endParaRPr lang="en-US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BDCA0AE-F5A1-41AA-A7F5-6FC858316CA4}" type="sibTrans" cxnId="{FC901E41-2272-4991-BFF6-D0A3898C29F1}">
      <dgm:prSet/>
      <dgm:spPr/>
      <dgm:t>
        <a:bodyPr/>
        <a:lstStyle/>
        <a:p>
          <a:endParaRPr lang="en-US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16F4135-C8B0-458E-B6E3-C8B26B8EF3F6}">
      <dgm:prSet phldrT="[Text]"/>
      <dgm:spPr/>
      <dgm:t>
        <a:bodyPr/>
        <a:lstStyle/>
        <a:p>
          <a:r>
            <a:rPr lang="en-US" b="1" dirty="0" smtClean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3</a:t>
          </a:r>
          <a:endParaRPr lang="en-US" b="1" dirty="0">
            <a:solidFill>
              <a:schemeClr val="accent4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D037E1-BF59-40EE-B91F-91B4982ECF50}" type="parTrans" cxnId="{7F3C37E0-A61D-4CFA-B1FA-A27EAA6E7FFC}">
      <dgm:prSet/>
      <dgm:spPr/>
      <dgm:t>
        <a:bodyPr/>
        <a:lstStyle/>
        <a:p>
          <a:endParaRPr lang="en-US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A2E6A31-3F44-4451-B810-5BA44D2635B9}" type="sibTrans" cxnId="{7F3C37E0-A61D-4CFA-B1FA-A27EAA6E7FFC}">
      <dgm:prSet/>
      <dgm:spPr/>
      <dgm:t>
        <a:bodyPr/>
        <a:lstStyle/>
        <a:p>
          <a:endParaRPr lang="en-US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F8EF30-74B8-4D86-A8F7-F80F280D86D5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US" b="1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A8B244-EE94-4F75-AB83-45E0B354CC44}" type="sibTrans" cxnId="{53762366-092C-4B67-8A41-AF05CAE789A8}">
      <dgm:prSet/>
      <dgm:spPr/>
      <dgm:t>
        <a:bodyPr/>
        <a:lstStyle/>
        <a:p>
          <a:endParaRPr lang="en-US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C624D14-2B76-4C89-A8FA-73AFDB82A674}" type="parTrans" cxnId="{53762366-092C-4B67-8A41-AF05CAE789A8}">
      <dgm:prSet/>
      <dgm:spPr/>
      <dgm:t>
        <a:bodyPr/>
        <a:lstStyle/>
        <a:p>
          <a:endParaRPr lang="en-US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FDB4C0-1B7A-4580-A046-D260A6AC89C0}" type="pres">
      <dgm:prSet presAssocID="{BF1E81B1-76CC-441D-A5DF-7082C640E55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BF0AE0-10AC-461F-8926-C94CEBB52255}" type="pres">
      <dgm:prSet presAssocID="{29564DE1-B46F-4287-8DA2-F0EFB73071F1}" presName="Accent1" presStyleCnt="0"/>
      <dgm:spPr/>
    </dgm:pt>
    <dgm:pt modelId="{DFD0F038-0925-4B6D-8132-437166AE8A0B}" type="pres">
      <dgm:prSet presAssocID="{29564DE1-B46F-4287-8DA2-F0EFB73071F1}" presName="Accent" presStyleLbl="node1" presStyleIdx="0" presStyleCnt="3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5A852999-385E-49CD-99AA-88D148E31FE7}" type="pres">
      <dgm:prSet presAssocID="{29564DE1-B46F-4287-8DA2-F0EFB73071F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40CCB-6359-408F-BE15-E3D5859DA4A6}" type="pres">
      <dgm:prSet presAssocID="{67F8EF30-74B8-4D86-A8F7-F80F280D86D5}" presName="Accent2" presStyleCnt="0"/>
      <dgm:spPr/>
    </dgm:pt>
    <dgm:pt modelId="{026E173B-A398-4493-8E74-861CA651EF84}" type="pres">
      <dgm:prSet presAssocID="{67F8EF30-74B8-4D86-A8F7-F80F280D86D5}" presName="Accent" presStyleLbl="node1" presStyleIdx="1" presStyleCnt="3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3A8139A-FB11-406E-A6C8-11C863736361}" type="pres">
      <dgm:prSet presAssocID="{67F8EF30-74B8-4D86-A8F7-F80F280D86D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AD799-BD0B-4E81-BAB2-F5E399CA70E9}" type="pres">
      <dgm:prSet presAssocID="{A16F4135-C8B0-458E-B6E3-C8B26B8EF3F6}" presName="Accent3" presStyleCnt="0"/>
      <dgm:spPr/>
    </dgm:pt>
    <dgm:pt modelId="{41AA8EFB-0F80-4050-97AF-9646659AEA9A}" type="pres">
      <dgm:prSet presAssocID="{A16F4135-C8B0-458E-B6E3-C8B26B8EF3F6}" presName="Accent" presStyleLbl="node1" presStyleIdx="2" presStyleCnt="3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C43BEEF-0A3A-45BA-975E-23611A878B0E}" type="pres">
      <dgm:prSet presAssocID="{A16F4135-C8B0-458E-B6E3-C8B26B8EF3F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15DEB4-24B1-4BD8-9388-CD977F75A582}" type="presOf" srcId="{BF1E81B1-76CC-441D-A5DF-7082C640E552}" destId="{30FDB4C0-1B7A-4580-A046-D260A6AC89C0}" srcOrd="0" destOrd="0" presId="urn:microsoft.com/office/officeart/2009/layout/CircleArrowProcess"/>
    <dgm:cxn modelId="{FC901E41-2272-4991-BFF6-D0A3898C29F1}" srcId="{BF1E81B1-76CC-441D-A5DF-7082C640E552}" destId="{29564DE1-B46F-4287-8DA2-F0EFB73071F1}" srcOrd="0" destOrd="0" parTransId="{DD5E6FF1-6F8B-4F9D-9B3C-7AB33068CEC6}" sibTransId="{2BDCA0AE-F5A1-41AA-A7F5-6FC858316CA4}"/>
    <dgm:cxn modelId="{7F3C37E0-A61D-4CFA-B1FA-A27EAA6E7FFC}" srcId="{BF1E81B1-76CC-441D-A5DF-7082C640E552}" destId="{A16F4135-C8B0-458E-B6E3-C8B26B8EF3F6}" srcOrd="2" destOrd="0" parTransId="{CED037E1-BF59-40EE-B91F-91B4982ECF50}" sibTransId="{CA2E6A31-3F44-4451-B810-5BA44D2635B9}"/>
    <dgm:cxn modelId="{4DBEC9F5-4518-454A-87E3-88C50C767AC5}" type="presOf" srcId="{29564DE1-B46F-4287-8DA2-F0EFB73071F1}" destId="{5A852999-385E-49CD-99AA-88D148E31FE7}" srcOrd="0" destOrd="0" presId="urn:microsoft.com/office/officeart/2009/layout/CircleArrowProcess"/>
    <dgm:cxn modelId="{53762366-092C-4B67-8A41-AF05CAE789A8}" srcId="{BF1E81B1-76CC-441D-A5DF-7082C640E552}" destId="{67F8EF30-74B8-4D86-A8F7-F80F280D86D5}" srcOrd="1" destOrd="0" parTransId="{7C624D14-2B76-4C89-A8FA-73AFDB82A674}" sibTransId="{0CA8B244-EE94-4F75-AB83-45E0B354CC44}"/>
    <dgm:cxn modelId="{E4C8D101-165A-4581-9FFB-A5D0599B6E87}" type="presOf" srcId="{67F8EF30-74B8-4D86-A8F7-F80F280D86D5}" destId="{23A8139A-FB11-406E-A6C8-11C863736361}" srcOrd="0" destOrd="0" presId="urn:microsoft.com/office/officeart/2009/layout/CircleArrowProcess"/>
    <dgm:cxn modelId="{FB95D020-E570-4D3E-B193-2BA22838B24C}" type="presOf" srcId="{A16F4135-C8B0-458E-B6E3-C8B26B8EF3F6}" destId="{7C43BEEF-0A3A-45BA-975E-23611A878B0E}" srcOrd="0" destOrd="0" presId="urn:microsoft.com/office/officeart/2009/layout/CircleArrowProcess"/>
    <dgm:cxn modelId="{899827FB-3B6F-4363-8589-D2636D263BB8}" type="presParOf" srcId="{30FDB4C0-1B7A-4580-A046-D260A6AC89C0}" destId="{15BF0AE0-10AC-461F-8926-C94CEBB52255}" srcOrd="0" destOrd="0" presId="urn:microsoft.com/office/officeart/2009/layout/CircleArrowProcess"/>
    <dgm:cxn modelId="{83C36C7D-9F0D-4287-A28A-22095861A41C}" type="presParOf" srcId="{15BF0AE0-10AC-461F-8926-C94CEBB52255}" destId="{DFD0F038-0925-4B6D-8132-437166AE8A0B}" srcOrd="0" destOrd="0" presId="urn:microsoft.com/office/officeart/2009/layout/CircleArrowProcess"/>
    <dgm:cxn modelId="{848A8AF4-291B-4E9A-9FE3-5DE61BF53BFC}" type="presParOf" srcId="{30FDB4C0-1B7A-4580-A046-D260A6AC89C0}" destId="{5A852999-385E-49CD-99AA-88D148E31FE7}" srcOrd="1" destOrd="0" presId="urn:microsoft.com/office/officeart/2009/layout/CircleArrowProcess"/>
    <dgm:cxn modelId="{20AAD60C-C4DC-45DF-8B65-0D74B927AA15}" type="presParOf" srcId="{30FDB4C0-1B7A-4580-A046-D260A6AC89C0}" destId="{5A040CCB-6359-408F-BE15-E3D5859DA4A6}" srcOrd="2" destOrd="0" presId="urn:microsoft.com/office/officeart/2009/layout/CircleArrowProcess"/>
    <dgm:cxn modelId="{E8C60156-F0AD-4697-80C9-658466850D11}" type="presParOf" srcId="{5A040CCB-6359-408F-BE15-E3D5859DA4A6}" destId="{026E173B-A398-4493-8E74-861CA651EF84}" srcOrd="0" destOrd="0" presId="urn:microsoft.com/office/officeart/2009/layout/CircleArrowProcess"/>
    <dgm:cxn modelId="{5F89BA8B-CD47-4B1E-9480-9326B903A214}" type="presParOf" srcId="{30FDB4C0-1B7A-4580-A046-D260A6AC89C0}" destId="{23A8139A-FB11-406E-A6C8-11C863736361}" srcOrd="3" destOrd="0" presId="urn:microsoft.com/office/officeart/2009/layout/CircleArrowProcess"/>
    <dgm:cxn modelId="{29C5A075-F6D5-40C2-956E-59349B9AF15F}" type="presParOf" srcId="{30FDB4C0-1B7A-4580-A046-D260A6AC89C0}" destId="{1A6AD799-BD0B-4E81-BAB2-F5E399CA70E9}" srcOrd="4" destOrd="0" presId="urn:microsoft.com/office/officeart/2009/layout/CircleArrowProcess"/>
    <dgm:cxn modelId="{FCF84EC9-5D73-48E5-BECC-CB9A134CE7CD}" type="presParOf" srcId="{1A6AD799-BD0B-4E81-BAB2-F5E399CA70E9}" destId="{41AA8EFB-0F80-4050-97AF-9646659AEA9A}" srcOrd="0" destOrd="0" presId="urn:microsoft.com/office/officeart/2009/layout/CircleArrowProcess"/>
    <dgm:cxn modelId="{D82A398D-5060-4385-B26B-9D136FAD3BD1}" type="presParOf" srcId="{30FDB4C0-1B7A-4580-A046-D260A6AC89C0}" destId="{7C43BEEF-0A3A-45BA-975E-23611A878B0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0F038-0925-4B6D-8132-437166AE8A0B}">
      <dsp:nvSpPr>
        <dsp:cNvPr id="0" name=""/>
        <dsp:cNvSpPr/>
      </dsp:nvSpPr>
      <dsp:spPr>
        <a:xfrm>
          <a:off x="2785222" y="0"/>
          <a:ext cx="3154230" cy="31547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52999-385E-49CD-99AA-88D148E31FE7}">
      <dsp:nvSpPr>
        <dsp:cNvPr id="0" name=""/>
        <dsp:cNvSpPr/>
      </dsp:nvSpPr>
      <dsp:spPr>
        <a:xfrm>
          <a:off x="3482411" y="1138946"/>
          <a:ext cx="1752745" cy="87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US" sz="5900" b="1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82411" y="1138946"/>
        <a:ext cx="1752745" cy="876162"/>
      </dsp:txXfrm>
    </dsp:sp>
    <dsp:sp modelId="{026E173B-A398-4493-8E74-861CA651EF84}">
      <dsp:nvSpPr>
        <dsp:cNvPr id="0" name=""/>
        <dsp:cNvSpPr/>
      </dsp:nvSpPr>
      <dsp:spPr>
        <a:xfrm>
          <a:off x="1909146" y="1812615"/>
          <a:ext cx="3154230" cy="31547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8139A-FB11-406E-A6C8-11C863736361}">
      <dsp:nvSpPr>
        <dsp:cNvPr id="0" name=""/>
        <dsp:cNvSpPr/>
      </dsp:nvSpPr>
      <dsp:spPr>
        <a:xfrm>
          <a:off x="2609889" y="2962046"/>
          <a:ext cx="1752745" cy="87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US" sz="5900" b="1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609889" y="2962046"/>
        <a:ext cx="1752745" cy="876162"/>
      </dsp:txXfrm>
    </dsp:sp>
    <dsp:sp modelId="{41AA8EFB-0F80-4050-97AF-9646659AEA9A}">
      <dsp:nvSpPr>
        <dsp:cNvPr id="0" name=""/>
        <dsp:cNvSpPr/>
      </dsp:nvSpPr>
      <dsp:spPr>
        <a:xfrm>
          <a:off x="3009721" y="3842141"/>
          <a:ext cx="2709972" cy="271105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3BEEF-0A3A-45BA-975E-23611A878B0E}">
      <dsp:nvSpPr>
        <dsp:cNvPr id="0" name=""/>
        <dsp:cNvSpPr/>
      </dsp:nvSpPr>
      <dsp:spPr>
        <a:xfrm>
          <a:off x="3486557" y="4787767"/>
          <a:ext cx="1752745" cy="87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 smtClean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3</a:t>
          </a:r>
          <a:endParaRPr lang="en-US" sz="5900" b="1" kern="1200" dirty="0">
            <a:solidFill>
              <a:schemeClr val="accent4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86557" y="4787767"/>
        <a:ext cx="1752745" cy="876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21647C-7D87-4B0A-BA27-B8A3DAE0EC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4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BE5D-AB92-451F-97DB-8FF82699B6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2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1446-5DBC-4491-8037-3A4BA8263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E7F8-8E68-4AA5-9858-6AF242274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8683-E7D8-4FBC-9C16-339C82ED1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B7E-A4B7-4A15-A1C1-AAFEE0B8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4C9F-7863-499C-83A9-BA3DBD61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AA2B-D912-4ABD-BD3B-8CAB45A1F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F190-F227-4CA6-A81E-EDD24FFC1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18C2-1C47-4D6D-8C2E-5E3222B8B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2866-C3EE-4D18-BF6F-E4B656A5D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C39D-6EC0-43E6-B2F6-96E9130A4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4C83-244A-4F87-91FE-5B4F2FE4B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43112" y="1828800"/>
            <a:ext cx="7862888" cy="2671761"/>
            <a:chOff x="2043112" y="1828800"/>
            <a:chExt cx="7862888" cy="2671761"/>
          </a:xfrm>
        </p:grpSpPr>
        <p:sp>
          <p:nvSpPr>
            <p:cNvPr id="5" name="Rectangle 4"/>
            <p:cNvSpPr/>
            <p:nvPr/>
          </p:nvSpPr>
          <p:spPr>
            <a:xfrm>
              <a:off x="2043112" y="2200274"/>
              <a:ext cx="7862888" cy="2300287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33612" y="2438400"/>
              <a:ext cx="74818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THUYẾT MINH VỀ MỘT DANH LAM THẮNG CẢNH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43112" y="1828800"/>
              <a:ext cx="1843088" cy="371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20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1828800"/>
              <a:ext cx="3995738" cy="3714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endPara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6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2"/>
          <p:cNvSpPr/>
          <p:nvPr/>
        </p:nvSpPr>
        <p:spPr>
          <a:xfrm>
            <a:off x="894292" y="1795038"/>
            <a:ext cx="2791634" cy="3852332"/>
          </a:xfrm>
          <a:prstGeom prst="roundRect">
            <a:avLst>
              <a:gd name="adj" fmla="val 5421"/>
            </a:avLst>
          </a:prstGeom>
          <a:gradFill flip="none" rotWithShape="1">
            <a:gsLst>
              <a:gs pos="5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12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25"/>
          </a:p>
        </p:txBody>
      </p:sp>
      <p:sp useBgFill="1">
        <p:nvSpPr>
          <p:cNvPr id="15" name="圆角矩形 17"/>
          <p:cNvSpPr/>
          <p:nvPr/>
        </p:nvSpPr>
        <p:spPr>
          <a:xfrm>
            <a:off x="1071607" y="1996927"/>
            <a:ext cx="2436769" cy="3517958"/>
          </a:xfrm>
          <a:prstGeom prst="roundRect">
            <a:avLst>
              <a:gd name="adj" fmla="val 2201"/>
            </a:avLst>
          </a:prstGeom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25"/>
          </a:p>
        </p:txBody>
      </p:sp>
      <p:grpSp>
        <p:nvGrpSpPr>
          <p:cNvPr id="2" name="组合 104"/>
          <p:cNvGrpSpPr/>
          <p:nvPr/>
        </p:nvGrpSpPr>
        <p:grpSpPr>
          <a:xfrm>
            <a:off x="1326107" y="1657453"/>
            <a:ext cx="2042641" cy="541428"/>
            <a:chOff x="3734206" y="1430045"/>
            <a:chExt cx="2262617" cy="599736"/>
          </a:xfrm>
        </p:grpSpPr>
        <p:grpSp>
          <p:nvGrpSpPr>
            <p:cNvPr id="3" name="组合 83"/>
            <p:cNvGrpSpPr/>
            <p:nvPr/>
          </p:nvGrpSpPr>
          <p:grpSpPr>
            <a:xfrm>
              <a:off x="4244699" y="1430045"/>
              <a:ext cx="220646" cy="599736"/>
              <a:chOff x="4621429" y="1440947"/>
              <a:chExt cx="220646" cy="599736"/>
            </a:xfrm>
          </p:grpSpPr>
          <p:sp>
            <p:nvSpPr>
              <p:cNvPr id="49" name="椭圆 19"/>
              <p:cNvSpPr/>
              <p:nvPr/>
            </p:nvSpPr>
            <p:spPr>
              <a:xfrm flipH="1">
                <a:off x="4621429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椭圆 20"/>
              <p:cNvSpPr/>
              <p:nvPr/>
            </p:nvSpPr>
            <p:spPr>
              <a:xfrm flipH="1">
                <a:off x="4641492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圆角矩形 23"/>
              <p:cNvSpPr/>
              <p:nvPr/>
            </p:nvSpPr>
            <p:spPr>
              <a:xfrm flipH="1">
                <a:off x="4759206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圆角矩形 24"/>
              <p:cNvSpPr/>
              <p:nvPr/>
            </p:nvSpPr>
            <p:spPr>
              <a:xfrm flipH="1">
                <a:off x="468851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组合 82"/>
            <p:cNvGrpSpPr/>
            <p:nvPr/>
          </p:nvGrpSpPr>
          <p:grpSpPr>
            <a:xfrm>
              <a:off x="3734206" y="1430045"/>
              <a:ext cx="220646" cy="599736"/>
              <a:chOff x="4339321" y="1440947"/>
              <a:chExt cx="220646" cy="599736"/>
            </a:xfrm>
          </p:grpSpPr>
          <p:sp>
            <p:nvSpPr>
              <p:cNvPr id="45" name="椭圆 21"/>
              <p:cNvSpPr/>
              <p:nvPr/>
            </p:nvSpPr>
            <p:spPr>
              <a:xfrm flipH="1">
                <a:off x="4339321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椭圆 22"/>
              <p:cNvSpPr/>
              <p:nvPr/>
            </p:nvSpPr>
            <p:spPr>
              <a:xfrm flipH="1">
                <a:off x="4359385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圆角矩形 25"/>
              <p:cNvSpPr/>
              <p:nvPr/>
            </p:nvSpPr>
            <p:spPr>
              <a:xfrm flipH="1">
                <a:off x="447043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圆角矩形 26"/>
              <p:cNvSpPr/>
              <p:nvPr/>
            </p:nvSpPr>
            <p:spPr>
              <a:xfrm flipH="1">
                <a:off x="439974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组合 85"/>
            <p:cNvGrpSpPr/>
            <p:nvPr/>
          </p:nvGrpSpPr>
          <p:grpSpPr>
            <a:xfrm>
              <a:off x="5265685" y="1430045"/>
              <a:ext cx="220646" cy="599736"/>
              <a:chOff x="5670727" y="1440947"/>
              <a:chExt cx="220646" cy="599736"/>
            </a:xfrm>
          </p:grpSpPr>
          <p:sp>
            <p:nvSpPr>
              <p:cNvPr id="41" name="椭圆 28"/>
              <p:cNvSpPr/>
              <p:nvPr/>
            </p:nvSpPr>
            <p:spPr>
              <a:xfrm flipH="1">
                <a:off x="5670727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29"/>
              <p:cNvSpPr/>
              <p:nvPr/>
            </p:nvSpPr>
            <p:spPr>
              <a:xfrm flipH="1">
                <a:off x="5690790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圆角矩形 32"/>
              <p:cNvSpPr/>
              <p:nvPr/>
            </p:nvSpPr>
            <p:spPr>
              <a:xfrm flipH="1">
                <a:off x="5808504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圆角矩形 33"/>
              <p:cNvSpPr/>
              <p:nvPr/>
            </p:nvSpPr>
            <p:spPr>
              <a:xfrm flipH="1">
                <a:off x="573781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组合 84"/>
            <p:cNvGrpSpPr/>
            <p:nvPr/>
          </p:nvGrpSpPr>
          <p:grpSpPr>
            <a:xfrm>
              <a:off x="4755192" y="1430045"/>
              <a:ext cx="220646" cy="599736"/>
              <a:chOff x="5388619" y="1440947"/>
              <a:chExt cx="220646" cy="599736"/>
            </a:xfrm>
          </p:grpSpPr>
          <p:sp>
            <p:nvSpPr>
              <p:cNvPr id="35" name="椭圆 30"/>
              <p:cNvSpPr/>
              <p:nvPr/>
            </p:nvSpPr>
            <p:spPr>
              <a:xfrm flipH="1">
                <a:off x="5388619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椭圆 31"/>
              <p:cNvSpPr/>
              <p:nvPr/>
            </p:nvSpPr>
            <p:spPr>
              <a:xfrm flipH="1">
                <a:off x="5408683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圆角矩形 34"/>
              <p:cNvSpPr/>
              <p:nvPr/>
            </p:nvSpPr>
            <p:spPr>
              <a:xfrm flipH="1">
                <a:off x="551973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圆角矩形 35"/>
              <p:cNvSpPr/>
              <p:nvPr/>
            </p:nvSpPr>
            <p:spPr>
              <a:xfrm flipH="1">
                <a:off x="544904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组合 87"/>
            <p:cNvGrpSpPr/>
            <p:nvPr/>
          </p:nvGrpSpPr>
          <p:grpSpPr>
            <a:xfrm>
              <a:off x="5776177" y="1430045"/>
              <a:ext cx="220646" cy="599736"/>
              <a:chOff x="6720025" y="1419143"/>
              <a:chExt cx="220646" cy="599736"/>
            </a:xfrm>
          </p:grpSpPr>
          <p:sp>
            <p:nvSpPr>
              <p:cNvPr id="23" name="椭圆 37"/>
              <p:cNvSpPr/>
              <p:nvPr/>
            </p:nvSpPr>
            <p:spPr>
              <a:xfrm flipH="1">
                <a:off x="6720025" y="1798236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38"/>
              <p:cNvSpPr/>
              <p:nvPr/>
            </p:nvSpPr>
            <p:spPr>
              <a:xfrm flipH="1">
                <a:off x="6740088" y="1818293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圆角矩形 41"/>
              <p:cNvSpPr/>
              <p:nvPr/>
            </p:nvSpPr>
            <p:spPr>
              <a:xfrm flipH="1">
                <a:off x="6857802" y="1419143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圆角矩形 42"/>
              <p:cNvSpPr/>
              <p:nvPr/>
            </p:nvSpPr>
            <p:spPr>
              <a:xfrm flipH="1">
                <a:off x="6787113" y="1419143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25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3" name="任意多边形 65"/>
          <p:cNvSpPr/>
          <p:nvPr/>
        </p:nvSpPr>
        <p:spPr>
          <a:xfrm>
            <a:off x="550335" y="2298896"/>
            <a:ext cx="1387563" cy="905133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64">
              <a:solidFill>
                <a:srgbClr val="C00000"/>
              </a:solidFill>
            </a:endParaRPr>
          </a:p>
        </p:txBody>
      </p:sp>
      <p:sp>
        <p:nvSpPr>
          <p:cNvPr id="54" name="矩形 78"/>
          <p:cNvSpPr/>
          <p:nvPr/>
        </p:nvSpPr>
        <p:spPr>
          <a:xfrm>
            <a:off x="2120737" y="2540971"/>
            <a:ext cx="114294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Mở</a:t>
            </a:r>
            <a:r>
              <a:rPr lang="en-US" altLang="zh-C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bài</a:t>
            </a:r>
            <a:endParaRPr lang="zh-CN" altLang="en-US" sz="2800" b="1" dirty="0">
              <a:solidFill>
                <a:srgbClr val="C00000"/>
              </a:solidFill>
              <a:latin typeface="Cambria" panose="02040503050406030204" pitchFamily="18" charset="0"/>
              <a:ea typeface="方正粗谭黑简体" panose="020000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55" name="任意多边形 66"/>
          <p:cNvSpPr/>
          <p:nvPr/>
        </p:nvSpPr>
        <p:spPr>
          <a:xfrm>
            <a:off x="550335" y="3381403"/>
            <a:ext cx="1387563" cy="905133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64"/>
          </a:p>
        </p:txBody>
      </p:sp>
      <p:sp>
        <p:nvSpPr>
          <p:cNvPr id="56" name="矩形 80"/>
          <p:cNvSpPr/>
          <p:nvPr/>
        </p:nvSpPr>
        <p:spPr>
          <a:xfrm>
            <a:off x="2120737" y="3652413"/>
            <a:ext cx="144751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Thân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bài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方正粗谭黑简体" panose="020000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57" name="任意多边形 93"/>
          <p:cNvSpPr/>
          <p:nvPr/>
        </p:nvSpPr>
        <p:spPr>
          <a:xfrm>
            <a:off x="550335" y="4508889"/>
            <a:ext cx="1387563" cy="905133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64"/>
          </a:p>
        </p:txBody>
      </p:sp>
      <p:sp>
        <p:nvSpPr>
          <p:cNvPr id="58" name="矩形 96"/>
          <p:cNvSpPr/>
          <p:nvPr/>
        </p:nvSpPr>
        <p:spPr>
          <a:xfrm>
            <a:off x="2120736" y="4779900"/>
            <a:ext cx="115602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Kết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bài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方正粗谭黑简体" panose="020000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52335" y="2478924"/>
            <a:ext cx="559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Thiếu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684059" y="457200"/>
            <a:ext cx="2966507" cy="68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BỐ CỤC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52334" y="3102080"/>
            <a:ext cx="5596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sung: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Húc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Rùa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Gươm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852335" y="4742545"/>
            <a:ext cx="559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sung: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Gươm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miêu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luận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391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06170860"/>
              </p:ext>
            </p:extLst>
          </p:nvPr>
        </p:nvGraphicFramePr>
        <p:xfrm>
          <a:off x="-1676400" y="0"/>
          <a:ext cx="7848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46033" y="762000"/>
            <a:ext cx="5050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Muốn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thiệu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1 DLTC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thăm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thú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sát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/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tra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cứu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vở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han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ấy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6033" y="2773740"/>
            <a:ext cx="5050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thiệu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bố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cục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đủ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3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phần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thiệu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kèm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miêu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bình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thì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sẽ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hấp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dấn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hơn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032" y="4794768"/>
            <a:ext cx="5050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thiệu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dựa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trên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cơ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sở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đáng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tin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cậy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phương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pháp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chính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biểu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 pitchFamily="2" charset="2"/>
              </a:rPr>
              <a:t>cảm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53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/>
          <p:cNvSpPr txBox="1"/>
          <p:nvPr/>
        </p:nvSpPr>
        <p:spPr>
          <a:xfrm>
            <a:off x="3770530" y="2397180"/>
            <a:ext cx="55140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§"/>
              <a:tabLst>
                <a:tab pos="412709" algn="l"/>
                <a:tab pos="1510403" algn="l"/>
              </a:tabLst>
            </a:pP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1, 2, 3, 4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trang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35 – SGK</a:t>
            </a:r>
          </a:p>
          <a:p>
            <a:pPr marL="457200" indent="-457200" eaLnBrk="0" hangingPunct="0">
              <a:buFont typeface="Wingdings" panose="05000000000000000000" pitchFamily="2" charset="2"/>
              <a:buChar char="§"/>
              <a:tabLst>
                <a:tab pos="412709" algn="l"/>
                <a:tab pos="1510403" algn="l"/>
              </a:tabLst>
            </a:pP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chọn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danh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lam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thắng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cảnh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yêu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thích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thuyết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minh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nó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(qua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phẩm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trực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video-clip,…)</a:t>
            </a:r>
            <a:endParaRPr lang="zh-CN" altLang="en-US" sz="2800" dirty="0">
              <a:latin typeface="Cambria" panose="02040503050406030204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1026" name="AutoShape 2" descr="Kết quả hình ảnh cho cánh cửa thần kỳ png"/>
          <p:cNvSpPr>
            <a:spLocks noChangeAspect="1" noChangeArrowheads="1"/>
          </p:cNvSpPr>
          <p:nvPr/>
        </p:nvSpPr>
        <p:spPr bwMode="auto">
          <a:xfrm>
            <a:off x="140450" y="409333"/>
            <a:ext cx="275167" cy="275168"/>
          </a:xfrm>
          <a:prstGeom prst="rect">
            <a:avLst/>
          </a:prstGeom>
          <a:noFill/>
        </p:spPr>
        <p:txBody>
          <a:bodyPr vert="horz" wrap="square" lIns="82550" tIns="41275" rIns="82550" bIns="41275" numCol="1" anchor="t" anchorCtr="0" compatLnSpc="1">
            <a:prstTxWarp prst="textNoShape">
              <a:avLst/>
            </a:prstTxWarp>
          </a:bodyPr>
          <a:lstStyle/>
          <a:p>
            <a:endParaRPr lang="en-US" sz="1625"/>
          </a:p>
        </p:txBody>
      </p:sp>
      <p:sp>
        <p:nvSpPr>
          <p:cNvPr id="26" name="Rectangle 25"/>
          <p:cNvSpPr/>
          <p:nvPr/>
        </p:nvSpPr>
        <p:spPr>
          <a:xfrm>
            <a:off x="4191000" y="1555266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Luyện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tập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8" name="AutoShape 4" descr="Kết quả hình ảnh cho vịnh hạ long"/>
          <p:cNvSpPr>
            <a:spLocks noChangeAspect="1" noChangeArrowheads="1"/>
          </p:cNvSpPr>
          <p:nvPr/>
        </p:nvSpPr>
        <p:spPr bwMode="auto">
          <a:xfrm>
            <a:off x="140450" y="409333"/>
            <a:ext cx="275167" cy="275168"/>
          </a:xfrm>
          <a:prstGeom prst="rect">
            <a:avLst/>
          </a:prstGeom>
          <a:noFill/>
        </p:spPr>
        <p:txBody>
          <a:bodyPr vert="horz" wrap="square" lIns="82550" tIns="41275" rIns="82550" bIns="41275" numCol="1" anchor="t" anchorCtr="0" compatLnSpc="1">
            <a:prstTxWarp prst="textNoShape">
              <a:avLst/>
            </a:prstTxWarp>
          </a:bodyPr>
          <a:lstStyle/>
          <a:p>
            <a:endParaRPr lang="en-US" sz="1625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0" y="2140041"/>
            <a:ext cx="3622823" cy="36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851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freepik.com/premium-vector/hanoi-vietnam-skyline-landmarks_281368-225.jpg?w=2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8"/>
          <a:stretch/>
        </p:blipFill>
        <p:spPr bwMode="auto">
          <a:xfrm>
            <a:off x="0" y="1447800"/>
            <a:ext cx="9906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4514" y="5054600"/>
            <a:ext cx="9760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955" y="3687424"/>
            <a:ext cx="754380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75" b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4875" b="1" dirty="0">
                <a:latin typeface="Cambria" panose="02040503050406030204" pitchFamily="18" charset="0"/>
                <a:ea typeface="Cambria" panose="02040503050406030204" pitchFamily="18" charset="0"/>
              </a:rPr>
              <a:t> lam </a:t>
            </a:r>
            <a:r>
              <a:rPr lang="en-US" sz="4875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48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75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8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875" b="1" dirty="0">
                <a:latin typeface="Cambria" panose="02040503050406030204" pitchFamily="18" charset="0"/>
                <a:ea typeface="Cambria" panose="02040503050406030204" pitchFamily="18" charset="0"/>
              </a:rPr>
              <a:t>(sightseeing)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3731" y="3665098"/>
            <a:ext cx="728424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75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4875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lam </a:t>
            </a:r>
            <a:r>
              <a:rPr lang="en-US" sz="4875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4875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75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875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875" b="1" dirty="0">
                <a:solidFill>
                  <a:srgbClr val="DBF5F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(sightseeing)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5" y="838200"/>
            <a:ext cx="3962400" cy="2666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92" y="838200"/>
            <a:ext cx="2288303" cy="2860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9653" y="5302494"/>
            <a:ext cx="7772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-762000"/>
            <a:ext cx="9906000" cy="561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3124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</a:p>
          <a:p>
            <a:pPr algn="ctr"/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lam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0668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văn bản “Hồ Hoàn Kiếm và đền Ngọc Sơn” </a:t>
            </a:r>
            <a:r>
              <a:rPr lang="vi-VN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SGK, </a:t>
            </a:r>
            <a:r>
              <a:rPr lang="vi-VN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</a:t>
            </a:r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và nêu nội dung từng </a:t>
            </a:r>
            <a:r>
              <a:rPr lang="vi-VN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47" y="2216828"/>
            <a:ext cx="4488653" cy="2990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0" y="2190744"/>
            <a:ext cx="4876800" cy="30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dulich24.com.vn/diemden/cau-the-huc-den-ngoc-son-5942/cau-the-huc-den-ngoc-s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5257800" cy="35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9" y="1372648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Gươm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Kiếm</a:t>
            </a:r>
            <a:endParaRPr lang="en-US" sz="28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r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r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6">
            <a:extLst>
              <a:ext uri="{FF2B5EF4-FFF2-40B4-BE49-F238E27FC236}">
                <a16:creationId xmlns:a16="http://schemas.microsoft.com/office/drawing/2014/main" id="{F5857D26-6447-4349-807D-F5B6451F2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9" y="1621101"/>
            <a:ext cx="963083" cy="9630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92704" y="1526760"/>
            <a:ext cx="7879896" cy="8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hiểu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hồ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Hoàn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Kiếm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đền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Ngọc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Sơn</a:t>
            </a:r>
            <a:endParaRPr lang="en-US" sz="2528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7" name="图片 6">
            <a:extLst>
              <a:ext uri="{FF2B5EF4-FFF2-40B4-BE49-F238E27FC236}">
                <a16:creationId xmlns:a16="http://schemas.microsoft.com/office/drawing/2014/main" id="{F5857D26-6447-4349-807D-F5B6451F2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5" y="2703849"/>
            <a:ext cx="963083" cy="96308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07218" y="2719371"/>
            <a:ext cx="7865382" cy="8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thế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giới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thiệu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đúng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hay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danh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lam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thắng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cảnh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F5857D26-6447-4349-807D-F5B6451F2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9" y="3800911"/>
            <a:ext cx="963083" cy="9630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07219" y="3796965"/>
            <a:ext cx="7865382" cy="8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thế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danh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lam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thắng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cảnh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1" name="图片 6">
            <a:extLst>
              <a:ext uri="{FF2B5EF4-FFF2-40B4-BE49-F238E27FC236}">
                <a16:creationId xmlns:a16="http://schemas.microsoft.com/office/drawing/2014/main" id="{F5857D26-6447-4349-807D-F5B6451F2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0" y="4908566"/>
            <a:ext cx="963083" cy="96308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07219" y="4760416"/>
            <a:ext cx="7865382" cy="125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Theo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đủ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chưa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cần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bổ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sung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thuyết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phục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hấp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dẫn</a:t>
            </a:r>
            <a:r>
              <a:rPr lang="en-US" sz="2528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文本框 10"/>
          <p:cNvSpPr txBox="1"/>
          <p:nvPr/>
        </p:nvSpPr>
        <p:spPr>
          <a:xfrm>
            <a:off x="2895600" y="331862"/>
            <a:ext cx="40386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THẢO LUẬN NHÓM</a:t>
            </a:r>
            <a:endParaRPr lang="zh-CN" altLang="en-US" sz="3200" b="1" dirty="0">
              <a:solidFill>
                <a:srgbClr val="C00000"/>
              </a:solidFill>
              <a:latin typeface="Cambria" panose="02040503050406030204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137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53144" y="-78230"/>
            <a:ext cx="4127173" cy="2510540"/>
            <a:chOff x="1753144" y="-78230"/>
            <a:chExt cx="4127173" cy="25105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831" y="-78230"/>
              <a:ext cx="3733800" cy="25105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1300349">
              <a:off x="1753144" y="415733"/>
              <a:ext cx="41271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</a:t>
              </a:r>
              <a:r>
                <a:rPr lang="en-US" sz="3200" dirty="0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r>
                <a:rPr lang="en-US" sz="3200" b="1" dirty="0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200" b="1" dirty="0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200" b="1" dirty="0" smtClean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3200" b="1" dirty="0" err="1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3200" b="1" dirty="0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200" b="1" dirty="0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sz="3200" b="1" dirty="0" smtClean="0">
                  <a:solidFill>
                    <a:srgbClr val="FF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minh</a:t>
              </a:r>
              <a:endParaRPr lang="en-US" sz="3200" b="1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2020" y="2174121"/>
            <a:ext cx="4127173" cy="2510540"/>
            <a:chOff x="372020" y="2174121"/>
            <a:chExt cx="4127173" cy="25105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19" flipH="1">
              <a:off x="568706" y="2174121"/>
              <a:ext cx="3733800" cy="25105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434496">
              <a:off x="372020" y="2791922"/>
              <a:ext cx="412717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200" b="1" dirty="0" err="1" smtClean="0"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200" b="1" dirty="0" smtClean="0"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200" b="1" dirty="0" smtClean="0"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dirty="0" smtClean="0"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endParaRPr lang="en-US" sz="32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48851" y="918850"/>
            <a:ext cx="4127173" cy="2510540"/>
            <a:chOff x="5248851" y="918850"/>
            <a:chExt cx="4127173" cy="25105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6527">
              <a:off x="5501116" y="918850"/>
              <a:ext cx="3733800" cy="25105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124835">
              <a:off x="5248851" y="1688018"/>
              <a:ext cx="412717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vạch</a:t>
              </a:r>
              <a:r>
                <a:rPr lang="en-US" sz="32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32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sz="32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minh</a:t>
              </a:r>
              <a:endPara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19195" y="3501355"/>
            <a:ext cx="4127173" cy="2510540"/>
            <a:chOff x="5573526" y="3124200"/>
            <a:chExt cx="4127173" cy="25105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74106" y="3124200"/>
              <a:ext cx="3733800" cy="25105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573526" y="3748527"/>
              <a:ext cx="412717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32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32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2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2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32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endPara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92007" y="4087435"/>
            <a:ext cx="4127173" cy="2510540"/>
            <a:chOff x="2086519" y="4143376"/>
            <a:chExt cx="4127173" cy="25105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206" y="4143376"/>
              <a:ext cx="3733800" cy="25105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250112">
              <a:off x="2086519" y="4950678"/>
              <a:ext cx="412717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200" b="1" dirty="0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200" b="1" dirty="0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1" dirty="0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dirty="0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99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endParaRPr lang="en-US" sz="3200" b="1" dirty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3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5"/>
          <p:cNvGrpSpPr/>
          <p:nvPr/>
        </p:nvGrpSpPr>
        <p:grpSpPr>
          <a:xfrm>
            <a:off x="4196292" y="1227667"/>
            <a:ext cx="5021791" cy="4471458"/>
            <a:chOff x="13817600" y="3291203"/>
            <a:chExt cx="9296400" cy="8483600"/>
          </a:xfrm>
        </p:grpSpPr>
        <p:sp>
          <p:nvSpPr>
            <p:cNvPr id="12" name="Shape 860"/>
            <p:cNvSpPr/>
            <p:nvPr/>
          </p:nvSpPr>
          <p:spPr>
            <a:xfrm>
              <a:off x="18034000" y="6694803"/>
              <a:ext cx="5080000" cy="5080000"/>
            </a:xfrm>
            <a:prstGeom prst="ellipse">
              <a:avLst/>
            </a:prstGeom>
            <a:solidFill>
              <a:srgbClr val="C666A7"/>
            </a:solidFill>
            <a:ln>
              <a:noFill/>
            </a:ln>
          </p:spPr>
          <p:txBody>
            <a:bodyPr lIns="45861" tIns="45861" rIns="45861" bIns="45861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 sz="4514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Shape 861"/>
            <p:cNvSpPr/>
            <p:nvPr/>
          </p:nvSpPr>
          <p:spPr>
            <a:xfrm>
              <a:off x="13817600" y="6694803"/>
              <a:ext cx="5080000" cy="5080000"/>
            </a:xfrm>
            <a:prstGeom prst="ellipse">
              <a:avLst/>
            </a:prstGeom>
            <a:solidFill>
              <a:srgbClr val="37AA7B">
                <a:alpha val="95000"/>
              </a:srgbClr>
            </a:solidFill>
            <a:ln>
              <a:noFill/>
            </a:ln>
          </p:spPr>
          <p:txBody>
            <a:bodyPr lIns="45861" tIns="45861" rIns="45861" bIns="45861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 sz="4514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862"/>
            <p:cNvSpPr/>
            <p:nvPr/>
          </p:nvSpPr>
          <p:spPr>
            <a:xfrm>
              <a:off x="15925800" y="3291203"/>
              <a:ext cx="5080000" cy="5080000"/>
            </a:xfrm>
            <a:prstGeom prst="ellipse">
              <a:avLst/>
            </a:prstGeom>
            <a:solidFill>
              <a:srgbClr val="E9562B">
                <a:alpha val="92000"/>
              </a:srgbClr>
            </a:solidFill>
            <a:ln>
              <a:noFill/>
            </a:ln>
          </p:spPr>
          <p:txBody>
            <a:bodyPr lIns="45861" tIns="45861" rIns="45861" bIns="45861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 sz="4514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9562" y="1236134"/>
            <a:ext cx="3508375" cy="150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69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306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giới</a:t>
            </a:r>
            <a:r>
              <a:rPr lang="en-US" sz="306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thiệu</a:t>
            </a:r>
            <a:r>
              <a:rPr lang="en-US" sz="306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đúng</a:t>
            </a:r>
            <a:r>
              <a:rPr lang="en-US" sz="306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06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hay </a:t>
            </a:r>
            <a:r>
              <a:rPr lang="en-US" sz="3069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306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danh</a:t>
            </a:r>
            <a:r>
              <a:rPr lang="en-US" sz="306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lam </a:t>
            </a:r>
            <a:r>
              <a:rPr lang="en-US" sz="3069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thắng</a:t>
            </a:r>
            <a:r>
              <a:rPr lang="en-US" sz="306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cảnh</a:t>
            </a:r>
            <a:endParaRPr lang="en-US" sz="3069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62" y="3726363"/>
            <a:ext cx="3508375" cy="198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Cần</a:t>
            </a:r>
            <a:r>
              <a:rPr lang="en-US" sz="306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hiểu</a:t>
            </a:r>
            <a:r>
              <a:rPr lang="en-US" sz="306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thấu</a:t>
            </a:r>
            <a:r>
              <a:rPr lang="en-US" sz="306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đáo</a:t>
            </a:r>
            <a:r>
              <a:rPr lang="en-US" sz="306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306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danh</a:t>
            </a:r>
            <a:r>
              <a:rPr lang="en-US" sz="306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lam </a:t>
            </a:r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thắng</a:t>
            </a:r>
            <a:r>
              <a:rPr lang="en-US" sz="306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cảnh</a:t>
            </a:r>
            <a:r>
              <a:rPr lang="en-US" sz="306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ấy</a:t>
            </a:r>
            <a:r>
              <a:rPr lang="en-US" sz="306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mọi</a:t>
            </a:r>
            <a:r>
              <a:rPr lang="en-US" sz="306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306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69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endParaRPr lang="en-US" sz="3069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857375" y="3038445"/>
            <a:ext cx="412750" cy="48154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25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03334" y="1502834"/>
            <a:ext cx="2476500" cy="192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Đọc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sách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hiểu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tra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cứu,ghi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chép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402666" y="3635377"/>
            <a:ext cx="1994958" cy="158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Xem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tranh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ảnh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phim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băng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810375" y="3085042"/>
            <a:ext cx="2270125" cy="302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nơi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han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629076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53&quot;&gt;&lt;property id=&quot;20148&quot; value=&quot;5&quot;/&gt;&lt;property id=&quot;20300&quot; value=&quot;Slide 2&quot;/&gt;&lt;property id=&quot;20307&quot; value=&quot;258&quot;/&gt;&lt;/object&gt;&lt;object type=&quot;3&quot; unique_id=&quot;10092&quot;&gt;&lt;property id=&quot;20148&quot; value=&quot;5&quot;/&gt;&lt;property id=&quot;20300&quot; value=&quot;Slide 3&quot;/&gt;&lt;property id=&quot;20307&quot; value=&quot;260&quot;/&gt;&lt;/object&gt;&lt;object type=&quot;3&quot; unique_id=&quot;10136&quot;&gt;&lt;property id=&quot;20148&quot; value=&quot;5&quot;/&gt;&lt;property id=&quot;20300&quot; value=&quot;Slide 4&quot;/&gt;&lt;property id=&quot;20307&quot; value=&quot;262&quot;/&gt;&lt;/object&gt;&lt;object type=&quot;3&quot; unique_id=&quot;10161&quot;&gt;&lt;property id=&quot;20148&quot; value=&quot;5&quot;/&gt;&lt;property id=&quot;20300&quot; value=&quot;Slide 5&quot;/&gt;&lt;property id=&quot;20307&quot; value=&quot;263&quot;/&gt;&lt;/object&gt;&lt;object type=&quot;3&quot; unique_id=&quot;10189&quot;&gt;&lt;property id=&quot;20148&quot; value=&quot;5&quot;/&gt;&lt;property id=&quot;20300&quot; value=&quot;Slide 6&quot;/&gt;&lt;property id=&quot;20307&quot; value=&quot;264&quot;/&gt;&lt;/object&gt;&lt;object type=&quot;3&quot; unique_id=&quot;10220&quot;&gt;&lt;property id=&quot;20148&quot; value=&quot;5&quot;/&gt;&lt;property id=&quot;20300&quot; value=&quot;Slide 7&quot;/&gt;&lt;property id=&quot;20307&quot; value=&quot;265&quot;/&gt;&lt;/object&gt;&lt;object type=&quot;3&quot; unique_id=&quot;10335&quot;&gt;&lt;property id=&quot;20148&quot; value=&quot;5&quot;/&gt;&lt;property id=&quot;20300&quot; value=&quot;Slide 8&quot;/&gt;&lt;property id=&quot;20307&quot; value=&quot;267&quot;/&gt;&lt;/object&gt;&lt;object type=&quot;3&quot; unique_id=&quot;10375&quot;&gt;&lt;property id=&quot;20148&quot; value=&quot;5&quot;/&gt;&lt;property id=&quot;20300&quot; value=&quot;Slide 9&quot;/&gt;&lt;property id=&quot;20307&quot; value=&quot;268&quot;/&gt;&lt;/object&gt;&lt;object type=&quot;3&quot; unique_id=&quot;10621&quot;&gt;&lt;property id=&quot;20148&quot; value=&quot;5&quot;/&gt;&lt;property id=&quot;20300&quot; value=&quot;Slide 10&quot;/&gt;&lt;property id=&quot;20307&quot; value=&quot;271&quot;/&gt;&lt;/object&gt;&lt;object type=&quot;3&quot; unique_id=&quot;10622&quot;&gt;&lt;property id=&quot;20148&quot; value=&quot;5&quot;/&gt;&lt;property id=&quot;20300&quot; value=&quot;Slide 11&quot;/&gt;&lt;property id=&quot;20307&quot; value=&quot;270&quot;/&gt;&lt;/object&gt;&lt;object type=&quot;3&quot; unique_id=&quot;10738&quot;&gt;&lt;property id=&quot;20148&quot; value=&quot;5&quot;/&gt;&lt;property id=&quot;20300&quot; value=&quot;Slide 12&quot;/&gt;&lt;property id=&quot;20307&quot; value=&quot;272&quot;/&gt;&lt;/object&gt;&lt;object type=&quot;3&quot; unique_id=&quot;10973&quot;&gt;&lt;property id=&quot;20148&quot; value=&quot;5&quot;/&gt;&lt;property id=&quot;20300&quot; value=&quot;Slide 13&quot;/&gt;&lt;property id=&quot;20307&quot; value=&quot;275&quot;/&gt;&lt;/object&gt;&lt;object type=&quot;3&quot; unique_id=&quot;11171&quot;&gt;&lt;property id=&quot;20148&quot; value=&quot;5&quot;/&gt;&lt;property id=&quot;20300&quot; value=&quot;Slide 28&quot;/&gt;&lt;property id=&quot;20307&quot; value=&quot;276&quot;/&gt;&lt;/object&gt;&lt;object type=&quot;3&quot; unique_id=&quot;11734&quot;&gt;&lt;property id=&quot;20148&quot; value=&quot;5&quot;/&gt;&lt;property id=&quot;20300&quot; value=&quot;Slide 23&quot;/&gt;&lt;property id=&quot;20307&quot; value=&quot;281&quot;/&gt;&lt;/object&gt;&lt;object type=&quot;3&quot; unique_id=&quot;11807&quot;&gt;&lt;property id=&quot;20148&quot; value=&quot;5&quot;/&gt;&lt;property id=&quot;20300&quot; value=&quot;Slide 24&quot;/&gt;&lt;property id=&quot;20307&quot; value=&quot;282&quot;/&gt;&lt;/object&gt;&lt;object type=&quot;3&quot; unique_id=&quot;11881&quot;&gt;&lt;property id=&quot;20148&quot; value=&quot;5&quot;/&gt;&lt;property id=&quot;20300&quot; value=&quot;Slide 25&quot;/&gt;&lt;property id=&quot;20307&quot; value=&quot;283&quot;/&gt;&lt;/object&gt;&lt;object type=&quot;3&quot; unique_id=&quot;12043&quot;&gt;&lt;property id=&quot;20148&quot; value=&quot;5&quot;/&gt;&lt;property id=&quot;20300&quot; value=&quot;Slide 26&quot;/&gt;&lt;property id=&quot;20307&quot; value=&quot;285&quot;/&gt;&lt;/object&gt;&lt;object type=&quot;3&quot; unique_id=&quot;12044&quot;&gt;&lt;property id=&quot;20148&quot; value=&quot;5&quot;/&gt;&lt;property id=&quot;20300&quot; value=&quot;Slide 27&quot;/&gt;&lt;property id=&quot;20307&quot; value=&quot;286&quot;/&gt;&lt;/object&gt;&lt;object type=&quot;3&quot; unique_id=&quot;12045&quot;&gt;&lt;property id=&quot;20148&quot; value=&quot;5&quot;/&gt;&lt;property id=&quot;20300&quot; value=&quot;Slide 29 - &amp;quot;Hướng dẫn chuẩn bị bài ở nhà:&amp;quot;&quot;/&gt;&lt;property id=&quot;20307&quot; value=&quot;284&quot;/&gt;&lt;/object&gt;&lt;object type=&quot;3&quot; unique_id=&quot;12200&quot;&gt;&lt;property id=&quot;20148&quot; value=&quot;5&quot;/&gt;&lt;property id=&quot;20300&quot; value=&quot;Slide 30 - &amp;quot;Hướng dẫn chuẩn bị bài ở nhà:&amp;quot;&quot;/&gt;&lt;property id=&quot;20307&quot; value=&quot;288&quot;/&gt;&lt;/object&gt;&lt;object type=&quot;3&quot; unique_id=&quot;12360&quot;&gt;&lt;property id=&quot;20148&quot; value=&quot;5&quot;/&gt;&lt;property id=&quot;20300&quot; value=&quot;Slide 31&quot;/&gt;&lt;property id=&quot;20307&quot; value=&quot;290&quot;/&gt;&lt;/object&gt;&lt;object type=&quot;3&quot; unique_id=&quot;12469&quot;&gt;&lt;property id=&quot;20148&quot; value=&quot;5&quot;/&gt;&lt;property id=&quot;20300&quot; value=&quot;Slide 19&quot;/&gt;&lt;property id=&quot;20307&quot; value=&quot;291&quot;/&gt;&lt;/object&gt;&lt;object type=&quot;3&quot; unique_id=&quot;12554&quot;&gt;&lt;property id=&quot;20148&quot; value=&quot;5&quot;/&gt;&lt;property id=&quot;20300&quot; value=&quot;Slide 20&quot;/&gt;&lt;property id=&quot;20307&quot; value=&quot;292&quot;/&gt;&lt;/object&gt;&lt;object type=&quot;3&quot; unique_id=&quot;12700&quot;&gt;&lt;property id=&quot;20148&quot; value=&quot;5&quot;/&gt;&lt;property id=&quot;20300&quot; value=&quot;Slide 21&quot;/&gt;&lt;property id=&quot;20307&quot; value=&quot;293&quot;/&gt;&lt;/object&gt;&lt;object type=&quot;3&quot; unique_id=&quot;13688&quot;&gt;&lt;property id=&quot;20148&quot; value=&quot;5&quot;/&gt;&lt;property id=&quot;20300&quot; value=&quot;Slide 22&quot;/&gt;&lt;property id=&quot;20307&quot; value=&quot;296&quot;/&gt;&lt;/object&gt;&lt;object type=&quot;3&quot; unique_id=&quot;14176&quot;&gt;&lt;property id=&quot;20148&quot; value=&quot;5&quot;/&gt;&lt;property id=&quot;20300&quot; value=&quot;Slide 15&quot;/&gt;&lt;property id=&quot;20307&quot; value=&quot;297&quot;/&gt;&lt;/object&gt;&lt;object type=&quot;3&quot; unique_id=&quot;14177&quot;&gt;&lt;property id=&quot;20148&quot; value=&quot;5&quot;/&gt;&lt;property id=&quot;20300&quot; value=&quot;Slide 16&quot;/&gt;&lt;property id=&quot;20307&quot; value=&quot;298&quot;/&gt;&lt;/object&gt;&lt;object type=&quot;3&quot; unique_id=&quot;14178&quot;&gt;&lt;property id=&quot;20148&quot; value=&quot;5&quot;/&gt;&lt;property id=&quot;20300&quot; value=&quot;Slide 17&quot;/&gt;&lt;property id=&quot;20307&quot; value=&quot;299&quot;/&gt;&lt;/object&gt;&lt;object type=&quot;3&quot; unique_id=&quot;14179&quot;&gt;&lt;property id=&quot;20148&quot; value=&quot;5&quot;/&gt;&lt;property id=&quot;20300&quot; value=&quot;Slide 18&quot;/&gt;&lt;property id=&quot;20307&quot; value=&quot;300&quot;/&gt;&lt;/object&gt;&lt;object type=&quot;3&quot; unique_id=&quot;17060&quot;&gt;&lt;property id=&quot;20148&quot; value=&quot;5&quot;/&gt;&lt;property id=&quot;20300&quot; value=&quot;Slide 14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1592</TotalTime>
  <Words>500</Words>
  <Application>Microsoft Office PowerPoint</Application>
  <PresentationFormat>A4 Paper (210x297 mm)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Cambria</vt:lpstr>
      <vt:lpstr>Times New Roman</vt:lpstr>
      <vt:lpstr>Wingdings</vt:lpstr>
      <vt:lpstr>华康海报体W12</vt:lpstr>
      <vt:lpstr>方正粗谭黑简体</vt:lpstr>
      <vt:lpstr>方正静蕾简体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 Phong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Phong</dc:creator>
  <cp:lastModifiedBy>ASUS</cp:lastModifiedBy>
  <cp:revision>257</cp:revision>
  <dcterms:created xsi:type="dcterms:W3CDTF">2010-10-22T09:40:27Z</dcterms:created>
  <dcterms:modified xsi:type="dcterms:W3CDTF">2022-07-19T16:33:28Z</dcterms:modified>
</cp:coreProperties>
</file>