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74" r:id="rId3"/>
    <p:sldId id="257" r:id="rId4"/>
    <p:sldId id="259" r:id="rId5"/>
    <p:sldId id="260" r:id="rId6"/>
    <p:sldId id="262" r:id="rId7"/>
    <p:sldId id="263" r:id="rId8"/>
    <p:sldId id="265" r:id="rId9"/>
    <p:sldId id="266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0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8C1F0-39A7-450D-BAA2-5D63BEAE5A44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DB5DF-1AE8-4F5F-9C40-4B2D22C3A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6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4AC38F-192D-4F71-A602-BEA4C1CB95B8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48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9AFB3F-DC2E-40DF-83D4-F824A93AAF3A}" type="datetimeFigureOut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15/7/2022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DEED0-5D7F-406D-901B-1220B0BDB468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A3958A13-8742-40C8-BAC0-B621415C662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549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id="{419C35D7-E426-4387-8209-2539DACA1D8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721600" y="1600200"/>
            <a:ext cx="4089400" cy="1352550"/>
            <a:chOff x="3456" y="912"/>
            <a:chExt cx="1932" cy="852"/>
          </a:xfrm>
        </p:grpSpPr>
        <p:pic>
          <p:nvPicPr>
            <p:cNvPr id="9" name="Picture 14" descr="3">
              <a:extLst>
                <a:ext uri="{FF2B5EF4-FFF2-40B4-BE49-F238E27FC236}">
                  <a16:creationId xmlns:a16="http://schemas.microsoft.com/office/drawing/2014/main" id="{29D210DC-5C33-407C-A1DA-FC057C63C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912"/>
              <a:ext cx="636" cy="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5" descr="3">
              <a:extLst>
                <a:ext uri="{FF2B5EF4-FFF2-40B4-BE49-F238E27FC236}">
                  <a16:creationId xmlns:a16="http://schemas.microsoft.com/office/drawing/2014/main" id="{8829DF23-D156-4E8C-AA51-83A4598CCB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7" y="1193"/>
              <a:ext cx="817" cy="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6" descr="3">
              <a:extLst>
                <a:ext uri="{FF2B5EF4-FFF2-40B4-BE49-F238E27FC236}">
                  <a16:creationId xmlns:a16="http://schemas.microsoft.com/office/drawing/2014/main" id="{92C1E4FC-B174-4B48-8303-F2D4B21252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912"/>
              <a:ext cx="636" cy="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Freeform 17">
            <a:extLst>
              <a:ext uri="{FF2B5EF4-FFF2-40B4-BE49-F238E27FC236}">
                <a16:creationId xmlns:a16="http://schemas.microsoft.com/office/drawing/2014/main" id="{6295E830-362B-4F75-AD89-ADCD07DB0A76}"/>
              </a:ext>
            </a:extLst>
          </p:cNvPr>
          <p:cNvSpPr>
            <a:spLocks/>
          </p:cNvSpPr>
          <p:nvPr userDrawn="1"/>
        </p:nvSpPr>
        <p:spPr bwMode="gray">
          <a:xfrm>
            <a:off x="5249333" y="5472118"/>
            <a:ext cx="6942667" cy="1385887"/>
          </a:xfrm>
          <a:custGeom>
            <a:avLst/>
            <a:gdLst>
              <a:gd name="T0" fmla="*/ 3273 w 3280"/>
              <a:gd name="T1" fmla="*/ 277 h 1189"/>
              <a:gd name="T2" fmla="*/ 0 w 3280"/>
              <a:gd name="T3" fmla="*/ 485 h 1189"/>
              <a:gd name="T4" fmla="*/ 673 w 3280"/>
              <a:gd name="T5" fmla="*/ 1189 h 1189"/>
              <a:gd name="T6" fmla="*/ 3280 w 3280"/>
              <a:gd name="T7" fmla="*/ 1189 h 1189"/>
              <a:gd name="T8" fmla="*/ 3273 w 3280"/>
              <a:gd name="T9" fmla="*/ 277 h 1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80" h="1189">
                <a:moveTo>
                  <a:pt x="3273" y="277"/>
                </a:moveTo>
                <a:cubicBezTo>
                  <a:pt x="3273" y="277"/>
                  <a:pt x="2121" y="0"/>
                  <a:pt x="0" y="485"/>
                </a:cubicBezTo>
                <a:lnTo>
                  <a:pt x="673" y="1189"/>
                </a:lnTo>
                <a:lnTo>
                  <a:pt x="3280" y="1189"/>
                </a:lnTo>
                <a:lnTo>
                  <a:pt x="3273" y="277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4314"/>
                  <a:invGamma/>
                </a:schemeClr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A0E48B6-F09D-4D96-88A1-60CF7E7897CA}"/>
              </a:ext>
            </a:extLst>
          </p:cNvPr>
          <p:cNvSpPr>
            <a:spLocks/>
          </p:cNvSpPr>
          <p:nvPr userDrawn="1"/>
        </p:nvSpPr>
        <p:spPr bwMode="gray">
          <a:xfrm>
            <a:off x="-4230" y="5253038"/>
            <a:ext cx="10469033" cy="1611312"/>
          </a:xfrm>
          <a:custGeom>
            <a:avLst/>
            <a:gdLst>
              <a:gd name="T0" fmla="*/ 0 w 4946"/>
              <a:gd name="T1" fmla="*/ 1015 h 1015"/>
              <a:gd name="T2" fmla="*/ 2 w 4946"/>
              <a:gd name="T3" fmla="*/ 220 h 1015"/>
              <a:gd name="T4" fmla="*/ 4946 w 4946"/>
              <a:gd name="T5" fmla="*/ 1015 h 1015"/>
              <a:gd name="T6" fmla="*/ 0 w 4946"/>
              <a:gd name="T7" fmla="*/ 1015 h 1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46" h="1015">
                <a:moveTo>
                  <a:pt x="0" y="1015"/>
                </a:moveTo>
                <a:lnTo>
                  <a:pt x="2" y="220"/>
                </a:lnTo>
                <a:cubicBezTo>
                  <a:pt x="2713" y="0"/>
                  <a:pt x="4946" y="1015"/>
                  <a:pt x="4946" y="1015"/>
                </a:cubicBezTo>
                <a:lnTo>
                  <a:pt x="0" y="1015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34902"/>
                  <a:invGamma/>
                </a:schemeClr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9" descr="16">
            <a:extLst>
              <a:ext uri="{FF2B5EF4-FFF2-40B4-BE49-F238E27FC236}">
                <a16:creationId xmlns:a16="http://schemas.microsoft.com/office/drawing/2014/main" id="{3AD43F6B-8BB0-4498-91EF-29B8B6EFD5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568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6">
            <a:extLst>
              <a:ext uri="{FF2B5EF4-FFF2-40B4-BE49-F238E27FC236}">
                <a16:creationId xmlns:a16="http://schemas.microsoft.com/office/drawing/2014/main" id="{B9C7772F-3A96-4D1E-83BC-8CCC9EA7F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b="14218"/>
          <a:stretch>
            <a:fillRect/>
          </a:stretch>
        </p:blipFill>
        <p:spPr bwMode="auto">
          <a:xfrm>
            <a:off x="1" y="3352800"/>
            <a:ext cx="582506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6">
            <a:extLst>
              <a:ext uri="{FF2B5EF4-FFF2-40B4-BE49-F238E27FC236}">
                <a16:creationId xmlns:a16="http://schemas.microsoft.com/office/drawing/2014/main" id="{99CF654A-6E88-4D9C-9E66-2D08AF45F98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470819" y="304800"/>
            <a:ext cx="131478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L/O/G/O</a:t>
            </a:r>
          </a:p>
        </p:txBody>
      </p:sp>
    </p:spTree>
    <p:extLst>
      <p:ext uri="{BB962C8B-B14F-4D97-AF65-F5344CB8AC3E}">
        <p14:creationId xmlns:p14="http://schemas.microsoft.com/office/powerpoint/2010/main" val="368873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B094A9-99B9-474B-AE3A-447C4A56AC0F}" type="datetimeFigureOut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15/7/2022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9F5C43-DF3B-40D6-9295-91E0DC09EEA2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61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BD0EBF-8D71-4FC0-BB90-ED2BF2B41756}" type="datetimeFigureOut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15/7/2022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4AF1CD-0477-4878-8012-97C3D9CBFC0D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422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9AFB3F-DC2E-40DF-83D4-F824A93AAF3A}" type="datetimeFigureOut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15/7/2022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DEED0-5D7F-406D-901B-1220B0BDB468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A3958A13-8742-40C8-BAC0-B621415C662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549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id="{419C35D7-E426-4387-8209-2539DACA1D8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721600" y="1600200"/>
            <a:ext cx="4089400" cy="1352550"/>
            <a:chOff x="3456" y="912"/>
            <a:chExt cx="1932" cy="852"/>
          </a:xfrm>
        </p:grpSpPr>
        <p:pic>
          <p:nvPicPr>
            <p:cNvPr id="9" name="Picture 14" descr="3">
              <a:extLst>
                <a:ext uri="{FF2B5EF4-FFF2-40B4-BE49-F238E27FC236}">
                  <a16:creationId xmlns:a16="http://schemas.microsoft.com/office/drawing/2014/main" id="{29D210DC-5C33-407C-A1DA-FC057C63C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912"/>
              <a:ext cx="636" cy="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5" descr="3">
              <a:extLst>
                <a:ext uri="{FF2B5EF4-FFF2-40B4-BE49-F238E27FC236}">
                  <a16:creationId xmlns:a16="http://schemas.microsoft.com/office/drawing/2014/main" id="{8829DF23-D156-4E8C-AA51-83A4598CCB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7" y="1193"/>
              <a:ext cx="817" cy="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6" descr="3">
              <a:extLst>
                <a:ext uri="{FF2B5EF4-FFF2-40B4-BE49-F238E27FC236}">
                  <a16:creationId xmlns:a16="http://schemas.microsoft.com/office/drawing/2014/main" id="{92C1E4FC-B174-4B48-8303-F2D4B21252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912"/>
              <a:ext cx="636" cy="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Freeform 17">
            <a:extLst>
              <a:ext uri="{FF2B5EF4-FFF2-40B4-BE49-F238E27FC236}">
                <a16:creationId xmlns:a16="http://schemas.microsoft.com/office/drawing/2014/main" id="{6295E830-362B-4F75-AD89-ADCD07DB0A76}"/>
              </a:ext>
            </a:extLst>
          </p:cNvPr>
          <p:cNvSpPr>
            <a:spLocks/>
          </p:cNvSpPr>
          <p:nvPr userDrawn="1"/>
        </p:nvSpPr>
        <p:spPr bwMode="gray">
          <a:xfrm>
            <a:off x="5249333" y="5472118"/>
            <a:ext cx="6942667" cy="1385887"/>
          </a:xfrm>
          <a:custGeom>
            <a:avLst/>
            <a:gdLst>
              <a:gd name="T0" fmla="*/ 3273 w 3280"/>
              <a:gd name="T1" fmla="*/ 277 h 1189"/>
              <a:gd name="T2" fmla="*/ 0 w 3280"/>
              <a:gd name="T3" fmla="*/ 485 h 1189"/>
              <a:gd name="T4" fmla="*/ 673 w 3280"/>
              <a:gd name="T5" fmla="*/ 1189 h 1189"/>
              <a:gd name="T6" fmla="*/ 3280 w 3280"/>
              <a:gd name="T7" fmla="*/ 1189 h 1189"/>
              <a:gd name="T8" fmla="*/ 3273 w 3280"/>
              <a:gd name="T9" fmla="*/ 277 h 1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80" h="1189">
                <a:moveTo>
                  <a:pt x="3273" y="277"/>
                </a:moveTo>
                <a:cubicBezTo>
                  <a:pt x="3273" y="277"/>
                  <a:pt x="2121" y="0"/>
                  <a:pt x="0" y="485"/>
                </a:cubicBezTo>
                <a:lnTo>
                  <a:pt x="673" y="1189"/>
                </a:lnTo>
                <a:lnTo>
                  <a:pt x="3280" y="1189"/>
                </a:lnTo>
                <a:lnTo>
                  <a:pt x="3273" y="277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4314"/>
                  <a:invGamma/>
                </a:schemeClr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A0E48B6-F09D-4D96-88A1-60CF7E7897CA}"/>
              </a:ext>
            </a:extLst>
          </p:cNvPr>
          <p:cNvSpPr>
            <a:spLocks/>
          </p:cNvSpPr>
          <p:nvPr userDrawn="1"/>
        </p:nvSpPr>
        <p:spPr bwMode="gray">
          <a:xfrm>
            <a:off x="-4230" y="5253038"/>
            <a:ext cx="10469033" cy="1611312"/>
          </a:xfrm>
          <a:custGeom>
            <a:avLst/>
            <a:gdLst>
              <a:gd name="T0" fmla="*/ 0 w 4946"/>
              <a:gd name="T1" fmla="*/ 1015 h 1015"/>
              <a:gd name="T2" fmla="*/ 2 w 4946"/>
              <a:gd name="T3" fmla="*/ 220 h 1015"/>
              <a:gd name="T4" fmla="*/ 4946 w 4946"/>
              <a:gd name="T5" fmla="*/ 1015 h 1015"/>
              <a:gd name="T6" fmla="*/ 0 w 4946"/>
              <a:gd name="T7" fmla="*/ 1015 h 1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46" h="1015">
                <a:moveTo>
                  <a:pt x="0" y="1015"/>
                </a:moveTo>
                <a:lnTo>
                  <a:pt x="2" y="220"/>
                </a:lnTo>
                <a:cubicBezTo>
                  <a:pt x="2713" y="0"/>
                  <a:pt x="4946" y="1015"/>
                  <a:pt x="4946" y="1015"/>
                </a:cubicBezTo>
                <a:lnTo>
                  <a:pt x="0" y="1015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34902"/>
                  <a:invGamma/>
                </a:schemeClr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9" descr="16">
            <a:extLst>
              <a:ext uri="{FF2B5EF4-FFF2-40B4-BE49-F238E27FC236}">
                <a16:creationId xmlns:a16="http://schemas.microsoft.com/office/drawing/2014/main" id="{3AD43F6B-8BB0-4498-91EF-29B8B6EFD5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568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6">
            <a:extLst>
              <a:ext uri="{FF2B5EF4-FFF2-40B4-BE49-F238E27FC236}">
                <a16:creationId xmlns:a16="http://schemas.microsoft.com/office/drawing/2014/main" id="{B9C7772F-3A96-4D1E-83BC-8CCC9EA7F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b="14218"/>
          <a:stretch>
            <a:fillRect/>
          </a:stretch>
        </p:blipFill>
        <p:spPr bwMode="auto">
          <a:xfrm>
            <a:off x="1" y="3352800"/>
            <a:ext cx="582506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6">
            <a:extLst>
              <a:ext uri="{FF2B5EF4-FFF2-40B4-BE49-F238E27FC236}">
                <a16:creationId xmlns:a16="http://schemas.microsoft.com/office/drawing/2014/main" id="{99CF654A-6E88-4D9C-9E66-2D08AF45F98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470819" y="304800"/>
            <a:ext cx="131478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L/O/G/O</a:t>
            </a:r>
          </a:p>
        </p:txBody>
      </p:sp>
    </p:spTree>
    <p:extLst>
      <p:ext uri="{BB962C8B-B14F-4D97-AF65-F5344CB8AC3E}">
        <p14:creationId xmlns:p14="http://schemas.microsoft.com/office/powerpoint/2010/main" val="186934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1F4EF8-CB9E-45F4-B433-980715360605}" type="datetimeFigureOut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15/7/2022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67BE7C-E73C-4814-81FF-2B7F8EA84991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451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1EDE68-01F3-430B-97CB-D9608437985B}" type="datetimeFigureOut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15/7/2022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7F5105-6FB6-49E4-9FB6-EC6E7D2C0673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841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8DD0DE-FFF3-4677-80D9-1AC14B1DD8A4}" type="datetimeFigureOut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15/7/2022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448862-70C2-4D99-91D4-ABD902DF9AF8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177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295097-D8DB-44A3-BAFD-8DD025C74009}" type="datetimeFigureOut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15/7/2022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23295F-8E54-4A44-96A6-87E3D86F143E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194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7E19B5-9CA6-44AE-AF28-4A089A512A3C}" type="datetimeFigureOut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15/7/2022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3D1725-352D-4740-B1FA-670B298CAFC3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776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2F0C07-B17E-4E2A-B36F-D8B8D70C2AD5}" type="datetimeFigureOut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15/7/2022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E5292E-4982-46ED-A3D0-6469C110F073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538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17F88-4ACE-4CB9-B61D-4CDE2720A177}" type="datetimeFigureOut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15/7/2022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8ED2D8-4394-4B8A-93D7-2032896E0C2E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42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1F4EF8-CB9E-45F4-B433-980715360605}" type="datetimeFigureOut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15/7/2022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67BE7C-E73C-4814-81FF-2B7F8EA84991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23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65A3AA-5038-442C-A145-B3E6AE65E85E}" type="datetimeFigureOut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15/7/2022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3D3AB9-2988-4AA9-9CB7-8F3D0CADC7B9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53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B094A9-99B9-474B-AE3A-447C4A56AC0F}" type="datetimeFigureOut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15/7/2022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9F5C43-DF3B-40D6-9295-91E0DC09EEA2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93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BD0EBF-8D71-4FC0-BB90-ED2BF2B41756}" type="datetimeFigureOut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15/7/2022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4AF1CD-0477-4878-8012-97C3D9CBFC0D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49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1EDE68-01F3-430B-97CB-D9608437985B}" type="datetimeFigureOut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15/7/2022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7F5105-6FB6-49E4-9FB6-EC6E7D2C0673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78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8DD0DE-FFF3-4677-80D9-1AC14B1DD8A4}" type="datetimeFigureOut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15/7/2022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448862-70C2-4D99-91D4-ABD902DF9AF8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41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295097-D8DB-44A3-BAFD-8DD025C74009}" type="datetimeFigureOut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15/7/2022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23295F-8E54-4A44-96A6-87E3D86F143E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45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7E19B5-9CA6-44AE-AF28-4A089A512A3C}" type="datetimeFigureOut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15/7/2022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3D1725-352D-4740-B1FA-670B298CAFC3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61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2F0C07-B17E-4E2A-B36F-D8B8D70C2AD5}" type="datetimeFigureOut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15/7/2022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E5292E-4982-46ED-A3D0-6469C110F073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13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17F88-4ACE-4CB9-B61D-4CDE2720A177}" type="datetimeFigureOut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15/7/2022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8ED2D8-4394-4B8A-93D7-2032896E0C2E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75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65A3AA-5038-442C-A145-B3E6AE65E85E}" type="datetimeFigureOut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15/7/2022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3D3AB9-2988-4AA9-9CB7-8F3D0CADC7B9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35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EF7016-D46D-43F2-B191-1BF903421D62}" type="datetimeFigureOut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15/7/2022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5BED75-730F-4DA1-B795-B934D5585678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6FD4B6B8-FAAB-442E-BE89-A21849A00A33}"/>
              </a:ext>
            </a:extLst>
          </p:cNvPr>
          <p:cNvSpPr>
            <a:spLocks noChangeArrowheads="1"/>
          </p:cNvSpPr>
          <p:nvPr userDrawn="1"/>
        </p:nvSpPr>
        <p:spPr bwMode="hidden">
          <a:xfrm flipH="1">
            <a:off x="7056970" y="0"/>
            <a:ext cx="5135033" cy="47244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C39D5708-8042-4D8B-8190-D8A1B26A150E}"/>
              </a:ext>
            </a:extLst>
          </p:cNvPr>
          <p:cNvSpPr>
            <a:spLocks noChangeArrowheads="1"/>
          </p:cNvSpPr>
          <p:nvPr userDrawn="1"/>
        </p:nvSpPr>
        <p:spPr bwMode="hidden">
          <a:xfrm>
            <a:off x="0" y="0"/>
            <a:ext cx="8940800" cy="5867400"/>
          </a:xfrm>
          <a:prstGeom prst="rect">
            <a:avLst/>
          </a:prstGeom>
          <a:gradFill rotWithShape="1">
            <a:gsLst>
              <a:gs pos="0">
                <a:schemeClr val="bg2">
                  <a:alpha val="70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14" descr="5">
            <a:extLst>
              <a:ext uri="{FF2B5EF4-FFF2-40B4-BE49-F238E27FC236}">
                <a16:creationId xmlns:a16="http://schemas.microsoft.com/office/drawing/2014/main" id="{5D6E1754-C636-48DB-9E25-7FEFC61336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4"/>
          <a:stretch>
            <a:fillRect/>
          </a:stretch>
        </p:blipFill>
        <p:spPr bwMode="auto">
          <a:xfrm>
            <a:off x="3" y="0"/>
            <a:ext cx="22733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5">
            <a:extLst>
              <a:ext uri="{FF2B5EF4-FFF2-40B4-BE49-F238E27FC236}">
                <a16:creationId xmlns:a16="http://schemas.microsoft.com/office/drawing/2014/main" id="{743C0773-E326-43B6-BA47-8010E51D08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 bwMode="auto">
          <a:xfrm>
            <a:off x="8017933" y="0"/>
            <a:ext cx="417406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19">
            <a:extLst>
              <a:ext uri="{FF2B5EF4-FFF2-40B4-BE49-F238E27FC236}">
                <a16:creationId xmlns:a16="http://schemas.microsoft.com/office/drawing/2014/main" id="{EED98E79-76B3-4517-8595-0795B088C7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5"/>
            <a:ext cx="2540000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48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EF7016-D46D-43F2-B191-1BF903421D62}" type="datetimeFigureOut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15/7/2022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5BED75-730F-4DA1-B795-B934D5585678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6FD4B6B8-FAAB-442E-BE89-A21849A00A33}"/>
              </a:ext>
            </a:extLst>
          </p:cNvPr>
          <p:cNvSpPr>
            <a:spLocks noChangeArrowheads="1"/>
          </p:cNvSpPr>
          <p:nvPr userDrawn="1"/>
        </p:nvSpPr>
        <p:spPr bwMode="hidden">
          <a:xfrm flipH="1">
            <a:off x="7056970" y="0"/>
            <a:ext cx="5135033" cy="47244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C39D5708-8042-4D8B-8190-D8A1B26A150E}"/>
              </a:ext>
            </a:extLst>
          </p:cNvPr>
          <p:cNvSpPr>
            <a:spLocks noChangeArrowheads="1"/>
          </p:cNvSpPr>
          <p:nvPr userDrawn="1"/>
        </p:nvSpPr>
        <p:spPr bwMode="hidden">
          <a:xfrm>
            <a:off x="0" y="0"/>
            <a:ext cx="8940800" cy="5867400"/>
          </a:xfrm>
          <a:prstGeom prst="rect">
            <a:avLst/>
          </a:prstGeom>
          <a:gradFill rotWithShape="1">
            <a:gsLst>
              <a:gs pos="0">
                <a:schemeClr val="bg2">
                  <a:alpha val="70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14" descr="5">
            <a:extLst>
              <a:ext uri="{FF2B5EF4-FFF2-40B4-BE49-F238E27FC236}">
                <a16:creationId xmlns:a16="http://schemas.microsoft.com/office/drawing/2014/main" id="{5D6E1754-C636-48DB-9E25-7FEFC61336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4"/>
          <a:stretch>
            <a:fillRect/>
          </a:stretch>
        </p:blipFill>
        <p:spPr bwMode="auto">
          <a:xfrm>
            <a:off x="3" y="0"/>
            <a:ext cx="22733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5">
            <a:extLst>
              <a:ext uri="{FF2B5EF4-FFF2-40B4-BE49-F238E27FC236}">
                <a16:creationId xmlns:a16="http://schemas.microsoft.com/office/drawing/2014/main" id="{743C0773-E326-43B6-BA47-8010E51D08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 bwMode="auto">
          <a:xfrm>
            <a:off x="8017933" y="0"/>
            <a:ext cx="417406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19">
            <a:extLst>
              <a:ext uri="{FF2B5EF4-FFF2-40B4-BE49-F238E27FC236}">
                <a16:creationId xmlns:a16="http://schemas.microsoft.com/office/drawing/2014/main" id="{EED98E79-76B3-4517-8595-0795B088C7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5"/>
            <a:ext cx="2540000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65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F70E6E4-CADE-44FA-AA64-A0D63314DE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11624" y="764704"/>
            <a:ext cx="6401494" cy="2259453"/>
          </a:xfrm>
        </p:spPr>
        <p:txBody>
          <a:bodyPr>
            <a:normAutofit fontScale="90000"/>
          </a:bodyPr>
          <a:lstStyle/>
          <a:p>
            <a:r>
              <a:rPr lang="en-SG" altLang="en-US" sz="5300" b="0" u="sng" dirty="0" err="1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SG" altLang="en-US" sz="5300" b="0" u="sng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5300" b="0" u="sng" dirty="0" err="1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SG" altLang="en-US" sz="5300" b="0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altLang="en-US" sz="5300" b="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SG" altLang="en-US" sz="5300" b="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SG" altLang="en-US" sz="11500" b="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SG" altLang="en-US" sz="11500" b="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1500" b="0" dirty="0" err="1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SG" altLang="en-US" sz="28700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CFEA8EA-0EEC-42F3-A18E-AB8B0B054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696" y="3140968"/>
            <a:ext cx="689833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5000" b="1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_</a:t>
            </a:r>
            <a:r>
              <a:rPr kumimoji="0" lang="en-SG" alt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Thế</a:t>
            </a:r>
            <a:r>
              <a:rPr kumimoji="0" lang="en-SG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SG" alt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Lữ</a:t>
            </a:r>
            <a:r>
              <a:rPr kumimoji="0" lang="en-SG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20000"/>
                    <a:lumOff val="80000"/>
                  </a:srgbClr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en-SG" alt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</a:t>
            </a:r>
            <a:r>
              <a:rPr kumimoji="0" lang="en-SG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2)</a:t>
            </a:r>
            <a:endParaRPr kumimoji="0" lang="en-SG" altLang="en-US" sz="36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08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5" descr="shadow">
            <a:extLst>
              <a:ext uri="{FF2B5EF4-FFF2-40B4-BE49-F238E27FC236}">
                <a16:creationId xmlns:a16="http://schemas.microsoft.com/office/drawing/2014/main" id="{E5312AC5-749B-44A2-A9C5-0FB8CDDCB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194491" y="3339333"/>
            <a:ext cx="5969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11">
            <a:extLst>
              <a:ext uri="{FF2B5EF4-FFF2-40B4-BE49-F238E27FC236}">
                <a16:creationId xmlns:a16="http://schemas.microsoft.com/office/drawing/2014/main" id="{5927E398-36E3-4628-B792-EDEF717D80E4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4180453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Mượn</a:t>
            </a: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hổ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nhốt</a:t>
            </a: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ở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bách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sâu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nỗi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chán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ghét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tầm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túng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niềm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khát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khao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mãnh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liệt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khơi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gợi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thầm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mất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thưở</a:t>
            </a: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SG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53" name="Rectangle 11">
            <a:extLst>
              <a:ext uri="{FF2B5EF4-FFF2-40B4-BE49-F238E27FC236}">
                <a16:creationId xmlns:a16="http://schemas.microsoft.com/office/drawing/2014/main" id="{1B7D75AD-F202-4010-BA36-210A76F99956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1521101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hứng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lãng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giàu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3E79761-1919-474C-AD24-6FD7603E7584}"/>
              </a:ext>
            </a:extLst>
          </p:cNvPr>
          <p:cNvSpPr/>
          <p:nvPr/>
        </p:nvSpPr>
        <p:spPr>
          <a:xfrm>
            <a:off x="469534" y="1043363"/>
            <a:ext cx="3356878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Nghệ</a:t>
            </a:r>
            <a:r>
              <a:rPr kumimoji="0" lang="en-SG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SG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thuật</a:t>
            </a:r>
            <a:r>
              <a:rPr kumimoji="0" lang="en-SG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SG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5" name="Rectangle 116">
            <a:extLst>
              <a:ext uri="{FF2B5EF4-FFF2-40B4-BE49-F238E27FC236}">
                <a16:creationId xmlns:a16="http://schemas.microsoft.com/office/drawing/2014/main" id="{78D34227-CB7B-4731-90C4-EDEBFB9DC192}"/>
              </a:ext>
            </a:extLst>
          </p:cNvPr>
          <p:cNvSpPr/>
          <p:nvPr/>
        </p:nvSpPr>
        <p:spPr>
          <a:xfrm>
            <a:off x="288990" y="3595678"/>
            <a:ext cx="3804708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</a:t>
            </a:r>
            <a:r>
              <a:rPr kumimoji="0" lang="en-SG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SG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dung:</a:t>
            </a:r>
            <a:endParaRPr kumimoji="0" lang="en-SG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2" name="Rectangle 11">
            <a:extLst>
              <a:ext uri="{FF2B5EF4-FFF2-40B4-BE49-F238E27FC236}">
                <a16:creationId xmlns:a16="http://schemas.microsoft.com/office/drawing/2014/main" id="{C9BCBBBC-AA29-4B67-BB37-1EAE9B2CB8AD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2087473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Ngôn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điệu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giàu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3" name="Rectangle 11">
            <a:extLst>
              <a:ext uri="{FF2B5EF4-FFF2-40B4-BE49-F238E27FC236}">
                <a16:creationId xmlns:a16="http://schemas.microsoft.com/office/drawing/2014/main" id="{2D49E85B-44DB-4335-940C-827760746258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2732729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đẽ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249378"/>
            <a:ext cx="329454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sz="4500" dirty="0" smtClean="0">
                <a:solidFill>
                  <a:srgbClr val="FF000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kumimoji="0" lang="en-SG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SG" sz="45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Tổng</a:t>
            </a:r>
            <a:r>
              <a:rPr kumimoji="0" lang="en-SG" sz="45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SG" sz="45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endParaRPr kumimoji="0" lang="en-SG" sz="45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397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63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82" grpId="0"/>
      <p:bldP spid="8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Káº¿t quáº£ hÃ¬nh áº£nh cho há» á» rá»«ng">
            <a:extLst>
              <a:ext uri="{FF2B5EF4-FFF2-40B4-BE49-F238E27FC236}">
                <a16:creationId xmlns:a16="http://schemas.microsoft.com/office/drawing/2014/main" id="{846DCD5D-49FE-47C3-A88A-71A3E62CB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753" y="3429000"/>
            <a:ext cx="4650379" cy="328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7852" y="904129"/>
            <a:ext cx="11543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II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vườn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 +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chốn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2+3)</a:t>
            </a:r>
          </a:p>
        </p:txBody>
      </p:sp>
    </p:spTree>
    <p:extLst>
      <p:ext uri="{BB962C8B-B14F-4D97-AF65-F5344CB8AC3E}">
        <p14:creationId xmlns:p14="http://schemas.microsoft.com/office/powerpoint/2010/main" val="295874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5B8770-6F0E-40A6-BC9F-4F09B195E086}"/>
              </a:ext>
            </a:extLst>
          </p:cNvPr>
          <p:cNvSpPr/>
          <p:nvPr/>
        </p:nvSpPr>
        <p:spPr>
          <a:xfrm>
            <a:off x="517550" y="1220418"/>
            <a:ext cx="626469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a/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Cảnh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núi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rừng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hùng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vĩ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endParaRPr kumimoji="0" lang="en-SG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39700">
                  <a:srgbClr val="F7964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17">
            <a:extLst>
              <a:ext uri="{FF2B5EF4-FFF2-40B4-BE49-F238E27FC236}">
                <a16:creationId xmlns:a16="http://schemas.microsoft.com/office/drawing/2014/main" id="{884904F1-2862-4D23-920E-3C7CDA4AB22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7550" y="2212415"/>
          <a:ext cx="11070399" cy="38123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09359">
                  <a:extLst>
                    <a:ext uri="{9D8B030D-6E8A-4147-A177-3AD203B41FA5}">
                      <a16:colId xmlns:a16="http://schemas.microsoft.com/office/drawing/2014/main" val="91372829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585726114"/>
                    </a:ext>
                  </a:extLst>
                </a:gridCol>
                <a:gridCol w="7560840">
                  <a:extLst>
                    <a:ext uri="{9D8B030D-6E8A-4147-A177-3AD203B41FA5}">
                      <a16:colId xmlns:a16="http://schemas.microsoft.com/office/drawing/2014/main" val="663614240"/>
                    </a:ext>
                  </a:extLst>
                </a:gridCol>
              </a:tblGrid>
              <a:tr h="720080">
                <a:tc gridSpan="2">
                  <a:txBody>
                    <a:bodyPr/>
                    <a:lstStyle/>
                    <a:p>
                      <a:pPr algn="ctr"/>
                      <a:r>
                        <a:rPr lang="en-SG" sz="2800" dirty="0">
                          <a:latin typeface="Times New Roman" pitchFamily="18" charset="0"/>
                          <a:cs typeface="Times New Roman" pitchFamily="18" charset="0"/>
                        </a:rPr>
                        <a:t>Chi </a:t>
                      </a:r>
                      <a:r>
                        <a:rPr lang="en-SG" sz="2800" dirty="0" err="1"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endParaRPr lang="en-SG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dirty="0" err="1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SG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SG" sz="2800" dirty="0" err="1"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SG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492558"/>
                  </a:ext>
                </a:extLst>
              </a:tr>
              <a:tr h="856547">
                <a:tc rowSpan="3">
                  <a:txBody>
                    <a:bodyPr/>
                    <a:lstStyle/>
                    <a:p>
                      <a:pPr algn="ctr"/>
                      <a:r>
                        <a:rPr lang="en-SG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r>
                        <a:rPr lang="en-SG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SG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núi</a:t>
                      </a:r>
                      <a:r>
                        <a:rPr lang="en-SG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SG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rừng</a:t>
                      </a:r>
                      <a:endParaRPr lang="en-SG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280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SG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SG" sz="2800" dirty="0" err="1"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endParaRPr lang="en-SG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776845"/>
                  </a:ext>
                </a:extLst>
              </a:tr>
              <a:tr h="864096">
                <a:tc vMerge="1">
                  <a:txBody>
                    <a:bodyPr/>
                    <a:lstStyle/>
                    <a:p>
                      <a:endParaRPr lang="en-SG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SG" sz="2800" dirty="0" err="1"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SG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SG" sz="2800" dirty="0" err="1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SG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88557"/>
                  </a:ext>
                </a:extLst>
              </a:tr>
              <a:tr h="1044116">
                <a:tc vMerge="1">
                  <a:txBody>
                    <a:bodyPr/>
                    <a:lstStyle/>
                    <a:p>
                      <a:endParaRPr lang="en-SG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SG" sz="2800" dirty="0" err="1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SG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SG" sz="2800" dirty="0" err="1"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endParaRPr lang="en-SG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SG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74913"/>
                  </a:ext>
                </a:extLst>
              </a:tr>
            </a:tbl>
          </a:graphicData>
        </a:graphic>
      </p:graphicFrame>
      <p:sp>
        <p:nvSpPr>
          <p:cNvPr id="5" name="Rectangle 5">
            <a:extLst>
              <a:ext uri="{FF2B5EF4-FFF2-40B4-BE49-F238E27FC236}">
                <a16:creationId xmlns:a16="http://schemas.microsoft.com/office/drawing/2014/main" id="{0C25D642-FC2E-451A-873F-E3E1B45AE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784" y="2924946"/>
            <a:ext cx="73448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Cảnh núi rừng hùng vĩ với: </a:t>
            </a:r>
            <a:r>
              <a:rPr kumimoji="0" lang="pt-BR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“bóng cả, cây già” </a:t>
            </a:r>
            <a:r>
              <a:rPr kumimoji="0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đầy vẻ thâm nghiêm</a:t>
            </a:r>
            <a:endParaRPr kumimoji="0" lang="pt-BR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3D09FD-F8AF-4336-93CB-4E1EA5782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784" y="3789042"/>
            <a:ext cx="73448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Âm thanh dữ dội: </a:t>
            </a:r>
            <a:r>
              <a:rPr kumimoji="0" lang="pt-BR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“tiếng gió gào ngàn”,“giọng nguồn hét núi”,“thét khúc trường ca dữ dội”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E91F20-6EA0-4A14-8DC8-3D6494412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785" y="4748952"/>
            <a:ext cx="73448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→ </a:t>
            </a:r>
            <a:r>
              <a:rPr kumimoji="0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 ngữ chọn lọc, phong phú và gợi tả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 N</a:t>
            </a:r>
            <a:r>
              <a:rPr kumimoji="0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ổi bật cảnh đại ngàn hùng vĩ, mạnh mẽ, hoang dã, bí ẩn linh thiêng, nơi giang sơn mà hổ đã từng ngự trị.</a:t>
            </a: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1B5B8770-6F0E-40A6-BC9F-4F09B195E086}"/>
              </a:ext>
            </a:extLst>
          </p:cNvPr>
          <p:cNvSpPr/>
          <p:nvPr/>
        </p:nvSpPr>
        <p:spPr>
          <a:xfrm>
            <a:off x="517550" y="228421"/>
            <a:ext cx="1951330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Khổ</a:t>
            </a:r>
            <a:r>
              <a:rPr kumimoji="0" lang="en-US" altLang="en-US" sz="4400" b="0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endParaRPr kumimoji="0" lang="en-SG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39700">
                  <a:srgbClr val="F7964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62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F6EB33A-9703-485E-AC1F-9FC7A46BC44A}"/>
              </a:ext>
            </a:extLst>
          </p:cNvPr>
          <p:cNvSpPr/>
          <p:nvPr/>
        </p:nvSpPr>
        <p:spPr>
          <a:xfrm>
            <a:off x="263352" y="177229"/>
            <a:ext cx="4032448" cy="6926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b/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ảnh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hổ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39700">
                  <a:srgbClr val="F79646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Table 17">
            <a:extLst>
              <a:ext uri="{FF2B5EF4-FFF2-40B4-BE49-F238E27FC236}">
                <a16:creationId xmlns:a16="http://schemas.microsoft.com/office/drawing/2014/main" id="{5B988DE2-DEB4-472E-9788-F54A290EA17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3352" y="908720"/>
          <a:ext cx="11244770" cy="32979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5737">
                  <a:extLst>
                    <a:ext uri="{9D8B030D-6E8A-4147-A177-3AD203B41FA5}">
                      <a16:colId xmlns:a16="http://schemas.microsoft.com/office/drawing/2014/main" val="91372829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585726114"/>
                    </a:ext>
                  </a:extLst>
                </a:gridCol>
                <a:gridCol w="7272809">
                  <a:extLst>
                    <a:ext uri="{9D8B030D-6E8A-4147-A177-3AD203B41FA5}">
                      <a16:colId xmlns:a16="http://schemas.microsoft.com/office/drawing/2014/main" val="663614240"/>
                    </a:ext>
                  </a:extLst>
                </a:gridCol>
              </a:tblGrid>
              <a:tr h="849694">
                <a:tc gridSpan="2">
                  <a:txBody>
                    <a:bodyPr/>
                    <a:lstStyle/>
                    <a:p>
                      <a:pPr algn="ctr"/>
                      <a:r>
                        <a:rPr lang="en-SG" sz="2800" dirty="0">
                          <a:latin typeface="Times New Roman" pitchFamily="18" charset="0"/>
                          <a:cs typeface="Times New Roman" pitchFamily="18" charset="0"/>
                        </a:rPr>
                        <a:t>Chi </a:t>
                      </a:r>
                      <a:r>
                        <a:rPr lang="en-SG" sz="2800" dirty="0" err="1"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endParaRPr lang="en-SG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dirty="0" err="1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SG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SG" sz="2800" dirty="0" err="1"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SG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492558"/>
                  </a:ext>
                </a:extLst>
              </a:tr>
              <a:tr h="1598578">
                <a:tc rowSpan="2">
                  <a:txBody>
                    <a:bodyPr/>
                    <a:lstStyle/>
                    <a:p>
                      <a:pPr algn="ctr"/>
                      <a:r>
                        <a:rPr lang="en-SG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SG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SG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lang="en-SG" sz="2800" b="1" dirty="0"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SG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hổ</a:t>
                      </a:r>
                      <a:endParaRPr lang="en-SG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dirty="0" err="1"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SG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SG" sz="2800" dirty="0" err="1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SG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365819"/>
                  </a:ext>
                </a:extLst>
              </a:tr>
              <a:tr h="849694">
                <a:tc vMerge="1">
                  <a:txBody>
                    <a:bodyPr/>
                    <a:lstStyle/>
                    <a:p>
                      <a:endParaRPr lang="en-SG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r>
                        <a:rPr lang="en-SG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SG" sz="2800" dirty="0" err="1"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endParaRPr lang="en-SG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894614"/>
                  </a:ext>
                </a:extLst>
              </a:tr>
            </a:tbl>
          </a:graphicData>
        </a:graphic>
      </p:graphicFrame>
      <p:sp>
        <p:nvSpPr>
          <p:cNvPr id="5" name="Rectangle 7">
            <a:extLst>
              <a:ext uri="{FF2B5EF4-FFF2-40B4-BE49-F238E27FC236}">
                <a16:creationId xmlns:a16="http://schemas.microsoft.com/office/drawing/2014/main" id="{914A4CA0-7EC7-4833-8EFE-F02C9C0D9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800" y="1844824"/>
            <a:ext cx="72728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+</a:t>
            </a:r>
            <a:r>
              <a:rPr kumimoji="0" lang="pt-BR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pt-BR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Bước chân lên</a:t>
            </a:r>
            <a:endParaRPr kumimoji="0" lang="pt-B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+ </a:t>
            </a:r>
            <a:r>
              <a:rPr kumimoji="0" lang="pt-BR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Lượn tấm thân như sóng</a:t>
            </a:r>
            <a:r>
              <a:rPr kumimoji="0" lang="pt-BR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Wingdings" panose="05000000000000000000" pitchFamily="2" charset="2"/>
              </a:rPr>
              <a:t> cuộn nhịp nhàng </a:t>
            </a:r>
            <a:r>
              <a:rPr kumimoji="0" lang="pt-B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→ so sánh </a:t>
            </a:r>
            <a:r>
              <a:rPr kumimoji="0" lang="pt-B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Wingdings" panose="05000000000000000000" pitchFamily="2" charset="2"/>
              </a:rPr>
              <a:t>làm</a:t>
            </a:r>
            <a:r>
              <a:rPr kumimoji="0" lang="pt-B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nổi bật sự mềm mại của thân hình hổ.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Wingdings" panose="05000000000000000000" pitchFamily="2" charset="2"/>
              </a:rPr>
              <a:t>+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Wingdings" panose="05000000000000000000" pitchFamily="2" charset="2"/>
              </a:rPr>
              <a:t>Vờn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Wingdings" panose="05000000000000000000" pitchFamily="2" charset="2"/>
              </a:rPr>
              <a:t>bóng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Wingdings" panose="05000000000000000000" pitchFamily="2" charset="2"/>
              </a:rPr>
              <a:t>âm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Wingdings" panose="05000000000000000000" pitchFamily="2" charset="2"/>
              </a:rPr>
              <a:t>thầm</a:t>
            </a:r>
            <a:endParaRPr kumimoji="0" lang="pt-B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  <a:sym typeface="Wingdings" panose="05000000000000000000" pitchFamily="2" charset="2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69D3A38-523E-45CB-8773-3851B1BD4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800" y="3414484"/>
            <a:ext cx="73563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Oai phong; mạnh mẽ; uy nghiêm</a:t>
            </a:r>
            <a:r>
              <a:rPr kumimoji="0" lang="pt-BR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pt-BR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dõng dạc đường hoàng;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mắt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thần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quắc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(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khiến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mọi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đều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im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hơi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)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A55FA5C-B0F0-4F33-8401-563AA06DA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68" y="4365104"/>
            <a:ext cx="1116124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 Câu thơ sống động, giàu chất tạo hình, diễn tả chính xác vẻ đẹp vừa uy nghi, dũng mãnh vừa mềm mại, uyển chuyển của chúa sơn lâm.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463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9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6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>
            <a:extLst>
              <a:ext uri="{FF2B5EF4-FFF2-40B4-BE49-F238E27FC236}">
                <a16:creationId xmlns:a16="http://schemas.microsoft.com/office/drawing/2014/main" id="{8ADE56DC-B60E-4B27-91DF-AF44D07D3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2109"/>
            <a:ext cx="609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Nào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đâu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những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đêm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vàng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bên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bờ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suối</a:t>
            </a: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Ta say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mồi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đứng</a:t>
            </a:r>
            <a:r>
              <a:rPr lang="en-US" altLang="en-US" sz="2800" i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uống</a:t>
            </a:r>
            <a:r>
              <a:rPr kumimoji="0" lang="en-US" alt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ánh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trăng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 tan?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A17F50D4-2C98-426E-8AC6-6C21D2B0C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966" y="2162109"/>
            <a:ext cx="63788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Đâu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chuyển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phương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ngàn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lặng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ngắm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giang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san ta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đổi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mới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FDB55D3-0E40-483A-9367-D91BC0CF6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966" y="3429000"/>
            <a:ext cx="59950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→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ảnh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hổ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mang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dáng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dấp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bậc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vương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6ECDAE72-ED45-422E-BCE3-6F6B3F8A6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6096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Cảnh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đẹp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diễm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lệ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con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hổ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say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mồi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đứng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uống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ánh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trăng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đầy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lãng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mạn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tựa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1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thi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sĩ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9" name="Rectangle: Rounded Corners 2">
            <a:extLst>
              <a:ext uri="{FF2B5EF4-FFF2-40B4-BE49-F238E27FC236}">
                <a16:creationId xmlns:a16="http://schemas.microsoft.com/office/drawing/2014/main" id="{1B5B8770-6F0E-40A6-BC9F-4F09B195E086}"/>
              </a:ext>
            </a:extLst>
          </p:cNvPr>
          <p:cNvSpPr/>
          <p:nvPr/>
        </p:nvSpPr>
        <p:spPr>
          <a:xfrm>
            <a:off x="1048326" y="1036258"/>
            <a:ext cx="1951330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Khổ</a:t>
            </a:r>
            <a:r>
              <a:rPr kumimoji="0" lang="en-US" altLang="en-US" sz="4400" b="0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3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endParaRPr kumimoji="0" lang="en-SG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39700">
                  <a:srgbClr val="F7964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0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8">
            <a:extLst>
              <a:ext uri="{FF2B5EF4-FFF2-40B4-BE49-F238E27FC236}">
                <a16:creationId xmlns:a16="http://schemas.microsoft.com/office/drawing/2014/main" id="{6CD2D71C-B220-4FB0-AA62-30CE1BF29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36" y="1049906"/>
            <a:ext cx="61122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Đâu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bình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gội</a:t>
            </a: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chim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ca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giấc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ngủ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bừng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id="{7EFA7531-FB17-431D-9366-F9029CB3E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1632" y="1049906"/>
            <a:ext cx="611229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Đâu</a:t>
            </a: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chiều</a:t>
            </a: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lênh</a:t>
            </a: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láng</a:t>
            </a: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máu</a:t>
            </a: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 </a:t>
            </a:r>
            <a:r>
              <a:rPr kumimoji="0" lang="en-US" alt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đợi</a:t>
            </a: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chết</a:t>
            </a: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mảnh</a:t>
            </a: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mặt</a:t>
            </a: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gay </a:t>
            </a:r>
            <a:r>
              <a:rPr kumimoji="0" lang="en-US" alt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gắt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 </a:t>
            </a:r>
            <a:r>
              <a:rPr kumimoji="0" lang="en-US" alt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chiếm</a:t>
            </a: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lấy</a:t>
            </a: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riêng</a:t>
            </a: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bí</a:t>
            </a: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mật</a:t>
            </a: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E67D6B9-6846-4AFB-84D2-81F74A274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699161"/>
            <a:ext cx="5992837" cy="156966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sym typeface="Wingdings" panose="05000000000000000000" pitchFamily="2" charset="2"/>
              </a:rPr>
              <a:t> </a:t>
            </a:r>
            <a:r>
              <a:rPr kumimoji="0" lang="en-US" alt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Cảnh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chan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hòa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ánh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sáng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rộn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rã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chim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ca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hát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giấc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ngủ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chúa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sơn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lâm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73144D8-6C62-4171-BBA7-8150E573E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699161"/>
            <a:ext cx="6096000" cy="156966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sym typeface="Wingdings" panose="05000000000000000000" pitchFamily="2" charset="2"/>
              </a:rPr>
              <a:t> </a:t>
            </a:r>
            <a:r>
              <a:rPr kumimoji="0" lang="en-US" alt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Hổ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trở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chúa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tể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muôn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loài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mãnh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thú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săn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mồi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đầy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quyền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uy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2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1E6B995-34C2-4BD4-8305-FDA4FC37B30B}"/>
              </a:ext>
            </a:extLst>
          </p:cNvPr>
          <p:cNvSpPr/>
          <p:nvPr/>
        </p:nvSpPr>
        <p:spPr>
          <a:xfrm>
            <a:off x="66419" y="332656"/>
            <a:ext cx="11792646" cy="58549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 </a:t>
            </a:r>
            <a:r>
              <a:rPr kumimoji="0" lang="en-US" alt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Khát</a:t>
            </a:r>
            <a:r>
              <a:rPr kumimoji="0" lang="en-US" alt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vọng</a:t>
            </a:r>
            <a:r>
              <a:rPr kumimoji="0" lang="en-US" alt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</a:t>
            </a:r>
            <a:r>
              <a:rPr kumimoji="0" lang="en-US" alt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mãnh</a:t>
            </a:r>
            <a:r>
              <a:rPr kumimoji="0" lang="en-US" alt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liệt</a:t>
            </a:r>
            <a:r>
              <a:rPr kumimoji="0" lang="en-US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4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4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hổ</a:t>
            </a:r>
            <a:r>
              <a:rPr kumimoji="0" lang="en-US" altLang="en-US" sz="4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Khổ</a:t>
            </a:r>
            <a:r>
              <a:rPr kumimoji="0" lang="en-US" alt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5)</a:t>
            </a:r>
            <a:endParaRPr kumimoji="0" lang="en-US" altLang="en-US" sz="4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39700">
                  <a:srgbClr val="F79646">
                    <a:satMod val="175000"/>
                    <a:alpha val="40000"/>
                  </a:srgbClr>
                </a:glow>
              </a:effectLst>
              <a:uLnTx/>
              <a:uFillTx/>
              <a:latin typeface="VNI-Times" pitchFamily="2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90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44F1E0FA-AC85-4441-8C05-1B7F82226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24" y="301675"/>
            <a:ext cx="949235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</a:t>
            </a:r>
            <a:r>
              <a:rPr kumimoji="0" lang="en-US" alt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Hỡi</a:t>
            </a:r>
            <a:r>
              <a:rPr kumimoji="0" lang="en-US" alt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oai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linh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cảnh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nước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non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hùng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vĩ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nơi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giống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hùm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thiêng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ngự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trị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Nơi</a:t>
            </a:r>
            <a:r>
              <a:rPr kumimoji="0" lang="en-US" alt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thênh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thang ta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vùng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vẫy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xưa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Nơi</a:t>
            </a:r>
            <a:r>
              <a:rPr kumimoji="0" lang="en-US" alt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còn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thấy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bao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giờ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biết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chăng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ngao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ngán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đương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theo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giấc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mộng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ngàn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to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lớn</a:t>
            </a:r>
            <a:endParaRPr kumimoji="0" lang="en-US" altLang="en-US" sz="3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Để</a:t>
            </a:r>
            <a:r>
              <a:rPr kumimoji="0" lang="en-US" alt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hồn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phảng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phất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gần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ngươi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Hỡi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cảnh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rừng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ghê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gớm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ơi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24" y="4825990"/>
            <a:ext cx="11668743" cy="1785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3156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6" name="Rectangle 949">
            <a:extLst>
              <a:ext uri="{FF2B5EF4-FFF2-40B4-BE49-F238E27FC236}">
                <a16:creationId xmlns:a16="http://schemas.microsoft.com/office/drawing/2014/main" id="{6C497C1F-EC0F-4EE2-A459-279F47076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0725" y="2368969"/>
            <a:ext cx="42599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SG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Bất</a:t>
            </a:r>
            <a:r>
              <a:rPr kumimoji="0" lang="en-SG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hòa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tại</a:t>
            </a:r>
            <a:endParaRPr kumimoji="0" lang="en-SG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4048" name="Rectangle 949">
            <a:extLst>
              <a:ext uri="{FF2B5EF4-FFF2-40B4-BE49-F238E27FC236}">
                <a16:creationId xmlns:a16="http://schemas.microsoft.com/office/drawing/2014/main" id="{2C3C6555-DBD4-45A2-850E-F3DB1235A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9785" y="1541613"/>
            <a:ext cx="54974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SG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Khao</a:t>
            </a:r>
            <a:r>
              <a:rPr kumimoji="0" lang="en-SG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khát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do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mãnh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liệt</a:t>
            </a:r>
            <a:endParaRPr kumimoji="0" lang="en-SG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4050" name="Rectangle 949">
            <a:extLst>
              <a:ext uri="{FF2B5EF4-FFF2-40B4-BE49-F238E27FC236}">
                <a16:creationId xmlns:a16="http://schemas.microsoft.com/office/drawing/2014/main" id="{1E68B4EE-725E-42AE-84BF-2EA87051F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61" y="423880"/>
            <a:ext cx="39387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Tâm</a:t>
            </a:r>
            <a:r>
              <a:rPr kumimoji="0" lang="en-SG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SG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SG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SG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ủa</a:t>
            </a:r>
            <a:r>
              <a:rPr kumimoji="0" lang="en-SG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SG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hổ</a:t>
            </a:r>
            <a:r>
              <a:rPr kumimoji="0" lang="en-SG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SG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2A04CA-542A-47FD-A3D3-4A3BA0F02D6D}"/>
              </a:ext>
            </a:extLst>
          </p:cNvPr>
          <p:cNvSpPr/>
          <p:nvPr/>
        </p:nvSpPr>
        <p:spPr>
          <a:xfrm>
            <a:off x="5735386" y="1691860"/>
            <a:ext cx="60908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Nam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mất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endParaRPr kumimoji="0" lang="en-SG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A0E534C6-90C3-4EE8-B81C-9967A2C8F220}"/>
              </a:ext>
            </a:extLst>
          </p:cNvPr>
          <p:cNvSpPr/>
          <p:nvPr/>
        </p:nvSpPr>
        <p:spPr>
          <a:xfrm>
            <a:off x="4992732" y="1541613"/>
            <a:ext cx="482992" cy="1596416"/>
          </a:xfrm>
          <a:prstGeom prst="rightBrace">
            <a:avLst>
              <a:gd name="adj1" fmla="val 38124"/>
              <a:gd name="adj2" fmla="val 4647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464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6" grpId="0"/>
      <p:bldP spid="44048" grpId="0"/>
      <p:bldP spid="44050" grpId="0"/>
      <p:bldP spid="3" grpId="0"/>
      <p:bldP spid="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646</Words>
  <Application>Microsoft Office PowerPoint</Application>
  <PresentationFormat>Widescreen</PresentationFormat>
  <Paragraphs>65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VNI-Times</vt:lpstr>
      <vt:lpstr>Wingdings</vt:lpstr>
      <vt:lpstr>1_Office Theme</vt:lpstr>
      <vt:lpstr>Office Theme</vt:lpstr>
      <vt:lpstr>Văn bản:  Nhớ rừng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</cp:revision>
  <dcterms:created xsi:type="dcterms:W3CDTF">2022-07-15T12:53:43Z</dcterms:created>
  <dcterms:modified xsi:type="dcterms:W3CDTF">2022-07-15T14:04:01Z</dcterms:modified>
</cp:coreProperties>
</file>