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45"/>
  </p:notesMasterIdLst>
  <p:sldIdLst>
    <p:sldId id="645" r:id="rId2"/>
    <p:sldId id="577" r:id="rId3"/>
    <p:sldId id="578" r:id="rId4"/>
    <p:sldId id="582" r:id="rId5"/>
    <p:sldId id="580" r:id="rId6"/>
    <p:sldId id="581" r:id="rId7"/>
    <p:sldId id="579" r:id="rId8"/>
    <p:sldId id="583" r:id="rId9"/>
    <p:sldId id="634" r:id="rId10"/>
    <p:sldId id="635" r:id="rId11"/>
    <p:sldId id="636" r:id="rId12"/>
    <p:sldId id="584" r:id="rId13"/>
    <p:sldId id="637" r:id="rId14"/>
    <p:sldId id="638" r:id="rId15"/>
    <p:sldId id="639" r:id="rId16"/>
    <p:sldId id="586" r:id="rId17"/>
    <p:sldId id="587" r:id="rId18"/>
    <p:sldId id="613" r:id="rId19"/>
    <p:sldId id="614" r:id="rId20"/>
    <p:sldId id="588" r:id="rId21"/>
    <p:sldId id="589" r:id="rId22"/>
    <p:sldId id="590" r:id="rId23"/>
    <p:sldId id="615" r:id="rId24"/>
    <p:sldId id="616" r:id="rId25"/>
    <p:sldId id="591" r:id="rId26"/>
    <p:sldId id="597" r:id="rId27"/>
    <p:sldId id="594" r:id="rId28"/>
    <p:sldId id="595" r:id="rId29"/>
    <p:sldId id="596" r:id="rId30"/>
    <p:sldId id="592" r:id="rId31"/>
    <p:sldId id="640" r:id="rId32"/>
    <p:sldId id="643" r:id="rId33"/>
    <p:sldId id="642" r:id="rId34"/>
    <p:sldId id="617" r:id="rId35"/>
    <p:sldId id="632" r:id="rId36"/>
    <p:sldId id="598" r:id="rId37"/>
    <p:sldId id="618" r:id="rId38"/>
    <p:sldId id="620" r:id="rId39"/>
    <p:sldId id="621" r:id="rId40"/>
    <p:sldId id="630" r:id="rId41"/>
    <p:sldId id="629" r:id="rId42"/>
    <p:sldId id="644" r:id="rId43"/>
    <p:sldId id="281" r:id="rId4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6F84"/>
    <a:srgbClr val="FF9900"/>
    <a:srgbClr val="FF0000"/>
    <a:srgbClr val="D60093"/>
    <a:srgbClr val="1A3F4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6A0F05-1424-4B78-8C98-005729F5449F}" type="datetimeFigureOut">
              <a:rPr lang="en-US" smtClean="0"/>
              <a:t>20/7/2022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30E7D9-60A6-40D9-818A-E80394F55E99}" type="slidenum">
              <a:rPr lang="en-US" smtClean="0"/>
              <a:t>‹#›</a:t>
            </a:fld>
            <a:endParaRPr lang="en-US"/>
          </a:p>
        </p:txBody>
      </p:sp>
    </p:spTree>
    <p:extLst>
      <p:ext uri="{BB962C8B-B14F-4D97-AF65-F5344CB8AC3E}">
        <p14:creationId xmlns:p14="http://schemas.microsoft.com/office/powerpoint/2010/main" val="1850471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a:t>
            </a:fld>
            <a:endParaRPr lang="zh-CN" altLang="en-US"/>
          </a:p>
        </p:txBody>
      </p:sp>
    </p:spTree>
    <p:extLst>
      <p:ext uri="{BB962C8B-B14F-4D97-AF65-F5344CB8AC3E}">
        <p14:creationId xmlns:p14="http://schemas.microsoft.com/office/powerpoint/2010/main" val="23842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11</a:t>
            </a:fld>
            <a:endParaRPr lang="zh-CN" altLang="en-US"/>
          </a:p>
        </p:txBody>
      </p:sp>
    </p:spTree>
    <p:extLst>
      <p:ext uri="{BB962C8B-B14F-4D97-AF65-F5344CB8AC3E}">
        <p14:creationId xmlns:p14="http://schemas.microsoft.com/office/powerpoint/2010/main" val="37753610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12</a:t>
            </a:fld>
            <a:endParaRPr lang="zh-CN" altLang="en-US"/>
          </a:p>
        </p:txBody>
      </p:sp>
    </p:spTree>
    <p:extLst>
      <p:ext uri="{BB962C8B-B14F-4D97-AF65-F5344CB8AC3E}">
        <p14:creationId xmlns:p14="http://schemas.microsoft.com/office/powerpoint/2010/main" val="122437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13</a:t>
            </a:fld>
            <a:endParaRPr lang="zh-CN" altLang="en-US"/>
          </a:p>
        </p:txBody>
      </p:sp>
    </p:spTree>
    <p:extLst>
      <p:ext uri="{BB962C8B-B14F-4D97-AF65-F5344CB8AC3E}">
        <p14:creationId xmlns:p14="http://schemas.microsoft.com/office/powerpoint/2010/main" val="1833358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14</a:t>
            </a:fld>
            <a:endParaRPr lang="zh-CN" altLang="en-US"/>
          </a:p>
        </p:txBody>
      </p:sp>
    </p:spTree>
    <p:extLst>
      <p:ext uri="{BB962C8B-B14F-4D97-AF65-F5344CB8AC3E}">
        <p14:creationId xmlns:p14="http://schemas.microsoft.com/office/powerpoint/2010/main" val="1122858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15</a:t>
            </a:fld>
            <a:endParaRPr lang="zh-CN" altLang="en-US"/>
          </a:p>
        </p:txBody>
      </p:sp>
    </p:spTree>
    <p:extLst>
      <p:ext uri="{BB962C8B-B14F-4D97-AF65-F5344CB8AC3E}">
        <p14:creationId xmlns:p14="http://schemas.microsoft.com/office/powerpoint/2010/main" val="1002490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16</a:t>
            </a:fld>
            <a:endParaRPr lang="zh-CN" altLang="en-US"/>
          </a:p>
        </p:txBody>
      </p:sp>
    </p:spTree>
    <p:extLst>
      <p:ext uri="{BB962C8B-B14F-4D97-AF65-F5344CB8AC3E}">
        <p14:creationId xmlns:p14="http://schemas.microsoft.com/office/powerpoint/2010/main" val="2173765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17</a:t>
            </a:fld>
            <a:endParaRPr lang="zh-CN" altLang="en-US"/>
          </a:p>
        </p:txBody>
      </p:sp>
    </p:spTree>
    <p:extLst>
      <p:ext uri="{BB962C8B-B14F-4D97-AF65-F5344CB8AC3E}">
        <p14:creationId xmlns:p14="http://schemas.microsoft.com/office/powerpoint/2010/main" val="1932696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18</a:t>
            </a:fld>
            <a:endParaRPr lang="zh-CN" altLang="en-US"/>
          </a:p>
        </p:txBody>
      </p:sp>
    </p:spTree>
    <p:extLst>
      <p:ext uri="{BB962C8B-B14F-4D97-AF65-F5344CB8AC3E}">
        <p14:creationId xmlns:p14="http://schemas.microsoft.com/office/powerpoint/2010/main" val="2833084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19</a:t>
            </a:fld>
            <a:endParaRPr lang="zh-CN" altLang="en-US"/>
          </a:p>
        </p:txBody>
      </p:sp>
    </p:spTree>
    <p:extLst>
      <p:ext uri="{BB962C8B-B14F-4D97-AF65-F5344CB8AC3E}">
        <p14:creationId xmlns:p14="http://schemas.microsoft.com/office/powerpoint/2010/main" val="2209700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20</a:t>
            </a:fld>
            <a:endParaRPr lang="zh-CN" altLang="en-US"/>
          </a:p>
        </p:txBody>
      </p:sp>
    </p:spTree>
    <p:extLst>
      <p:ext uri="{BB962C8B-B14F-4D97-AF65-F5344CB8AC3E}">
        <p14:creationId xmlns:p14="http://schemas.microsoft.com/office/powerpoint/2010/main" val="3939899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a:t>
            </a:fld>
            <a:endParaRPr lang="zh-CN" altLang="en-US"/>
          </a:p>
        </p:txBody>
      </p:sp>
    </p:spTree>
    <p:extLst>
      <p:ext uri="{BB962C8B-B14F-4D97-AF65-F5344CB8AC3E}">
        <p14:creationId xmlns:p14="http://schemas.microsoft.com/office/powerpoint/2010/main" val="10897802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21</a:t>
            </a:fld>
            <a:endParaRPr lang="zh-CN" altLang="en-US"/>
          </a:p>
        </p:txBody>
      </p:sp>
    </p:spTree>
    <p:extLst>
      <p:ext uri="{BB962C8B-B14F-4D97-AF65-F5344CB8AC3E}">
        <p14:creationId xmlns:p14="http://schemas.microsoft.com/office/powerpoint/2010/main" val="2228148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22</a:t>
            </a:fld>
            <a:endParaRPr lang="zh-CN" altLang="en-US"/>
          </a:p>
        </p:txBody>
      </p:sp>
    </p:spTree>
    <p:extLst>
      <p:ext uri="{BB962C8B-B14F-4D97-AF65-F5344CB8AC3E}">
        <p14:creationId xmlns:p14="http://schemas.microsoft.com/office/powerpoint/2010/main" val="34389311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23</a:t>
            </a:fld>
            <a:endParaRPr lang="zh-CN" altLang="en-US"/>
          </a:p>
        </p:txBody>
      </p:sp>
    </p:spTree>
    <p:extLst>
      <p:ext uri="{BB962C8B-B14F-4D97-AF65-F5344CB8AC3E}">
        <p14:creationId xmlns:p14="http://schemas.microsoft.com/office/powerpoint/2010/main" val="1906431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24</a:t>
            </a:fld>
            <a:endParaRPr lang="zh-CN" altLang="en-US"/>
          </a:p>
        </p:txBody>
      </p:sp>
    </p:spTree>
    <p:extLst>
      <p:ext uri="{BB962C8B-B14F-4D97-AF65-F5344CB8AC3E}">
        <p14:creationId xmlns:p14="http://schemas.microsoft.com/office/powerpoint/2010/main" val="5236684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25</a:t>
            </a:fld>
            <a:endParaRPr lang="zh-CN" altLang="en-US"/>
          </a:p>
        </p:txBody>
      </p:sp>
    </p:spTree>
    <p:extLst>
      <p:ext uri="{BB962C8B-B14F-4D97-AF65-F5344CB8AC3E}">
        <p14:creationId xmlns:p14="http://schemas.microsoft.com/office/powerpoint/2010/main" val="2320177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26</a:t>
            </a:fld>
            <a:endParaRPr lang="zh-CN" altLang="en-US"/>
          </a:p>
        </p:txBody>
      </p:sp>
    </p:spTree>
    <p:extLst>
      <p:ext uri="{BB962C8B-B14F-4D97-AF65-F5344CB8AC3E}">
        <p14:creationId xmlns:p14="http://schemas.microsoft.com/office/powerpoint/2010/main" val="10757308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27</a:t>
            </a:fld>
            <a:endParaRPr lang="zh-CN" altLang="en-US"/>
          </a:p>
        </p:txBody>
      </p:sp>
    </p:spTree>
    <p:extLst>
      <p:ext uri="{BB962C8B-B14F-4D97-AF65-F5344CB8AC3E}">
        <p14:creationId xmlns:p14="http://schemas.microsoft.com/office/powerpoint/2010/main" val="2330032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28</a:t>
            </a:fld>
            <a:endParaRPr lang="zh-CN" altLang="en-US"/>
          </a:p>
        </p:txBody>
      </p:sp>
    </p:spTree>
    <p:extLst>
      <p:ext uri="{BB962C8B-B14F-4D97-AF65-F5344CB8AC3E}">
        <p14:creationId xmlns:p14="http://schemas.microsoft.com/office/powerpoint/2010/main" val="15787293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29</a:t>
            </a:fld>
            <a:endParaRPr lang="zh-CN" altLang="en-US"/>
          </a:p>
        </p:txBody>
      </p:sp>
    </p:spTree>
    <p:extLst>
      <p:ext uri="{BB962C8B-B14F-4D97-AF65-F5344CB8AC3E}">
        <p14:creationId xmlns:p14="http://schemas.microsoft.com/office/powerpoint/2010/main" val="13563295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30</a:t>
            </a:fld>
            <a:endParaRPr lang="zh-CN" altLang="en-US"/>
          </a:p>
        </p:txBody>
      </p:sp>
    </p:spTree>
    <p:extLst>
      <p:ext uri="{BB962C8B-B14F-4D97-AF65-F5344CB8AC3E}">
        <p14:creationId xmlns:p14="http://schemas.microsoft.com/office/powerpoint/2010/main" val="2494489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a:t>
            </a:fld>
            <a:endParaRPr lang="zh-CN" altLang="en-US"/>
          </a:p>
        </p:txBody>
      </p:sp>
    </p:spTree>
    <p:extLst>
      <p:ext uri="{BB962C8B-B14F-4D97-AF65-F5344CB8AC3E}">
        <p14:creationId xmlns:p14="http://schemas.microsoft.com/office/powerpoint/2010/main" val="11193478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31</a:t>
            </a:fld>
            <a:endParaRPr lang="zh-CN" altLang="en-US"/>
          </a:p>
        </p:txBody>
      </p:sp>
    </p:spTree>
    <p:extLst>
      <p:ext uri="{BB962C8B-B14F-4D97-AF65-F5344CB8AC3E}">
        <p14:creationId xmlns:p14="http://schemas.microsoft.com/office/powerpoint/2010/main" val="1951178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32</a:t>
            </a:fld>
            <a:endParaRPr lang="zh-CN" altLang="en-US"/>
          </a:p>
        </p:txBody>
      </p:sp>
    </p:spTree>
    <p:extLst>
      <p:ext uri="{BB962C8B-B14F-4D97-AF65-F5344CB8AC3E}">
        <p14:creationId xmlns:p14="http://schemas.microsoft.com/office/powerpoint/2010/main" val="27043347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33</a:t>
            </a:fld>
            <a:endParaRPr lang="zh-CN" altLang="en-US"/>
          </a:p>
        </p:txBody>
      </p:sp>
    </p:spTree>
    <p:extLst>
      <p:ext uri="{BB962C8B-B14F-4D97-AF65-F5344CB8AC3E}">
        <p14:creationId xmlns:p14="http://schemas.microsoft.com/office/powerpoint/2010/main" val="323302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34</a:t>
            </a:fld>
            <a:endParaRPr lang="zh-CN" altLang="en-US"/>
          </a:p>
        </p:txBody>
      </p:sp>
    </p:spTree>
    <p:extLst>
      <p:ext uri="{BB962C8B-B14F-4D97-AF65-F5344CB8AC3E}">
        <p14:creationId xmlns:p14="http://schemas.microsoft.com/office/powerpoint/2010/main" val="1139540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35</a:t>
            </a:fld>
            <a:endParaRPr lang="zh-CN" altLang="en-US"/>
          </a:p>
        </p:txBody>
      </p:sp>
    </p:spTree>
    <p:extLst>
      <p:ext uri="{BB962C8B-B14F-4D97-AF65-F5344CB8AC3E}">
        <p14:creationId xmlns:p14="http://schemas.microsoft.com/office/powerpoint/2010/main" val="21666700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36</a:t>
            </a:fld>
            <a:endParaRPr lang="zh-CN" altLang="en-US"/>
          </a:p>
        </p:txBody>
      </p:sp>
    </p:spTree>
    <p:extLst>
      <p:ext uri="{BB962C8B-B14F-4D97-AF65-F5344CB8AC3E}">
        <p14:creationId xmlns:p14="http://schemas.microsoft.com/office/powerpoint/2010/main" val="549149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37</a:t>
            </a:fld>
            <a:endParaRPr lang="zh-CN" altLang="en-US"/>
          </a:p>
        </p:txBody>
      </p:sp>
    </p:spTree>
    <p:extLst>
      <p:ext uri="{BB962C8B-B14F-4D97-AF65-F5344CB8AC3E}">
        <p14:creationId xmlns:p14="http://schemas.microsoft.com/office/powerpoint/2010/main" val="3451796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38</a:t>
            </a:fld>
            <a:endParaRPr lang="zh-CN" altLang="en-US"/>
          </a:p>
        </p:txBody>
      </p:sp>
    </p:spTree>
    <p:extLst>
      <p:ext uri="{BB962C8B-B14F-4D97-AF65-F5344CB8AC3E}">
        <p14:creationId xmlns:p14="http://schemas.microsoft.com/office/powerpoint/2010/main" val="30001137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39</a:t>
            </a:fld>
            <a:endParaRPr lang="zh-CN" altLang="en-US"/>
          </a:p>
        </p:txBody>
      </p:sp>
    </p:spTree>
    <p:extLst>
      <p:ext uri="{BB962C8B-B14F-4D97-AF65-F5344CB8AC3E}">
        <p14:creationId xmlns:p14="http://schemas.microsoft.com/office/powerpoint/2010/main" val="4108205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40</a:t>
            </a:fld>
            <a:endParaRPr lang="zh-CN" altLang="en-US"/>
          </a:p>
        </p:txBody>
      </p:sp>
    </p:spTree>
    <p:extLst>
      <p:ext uri="{BB962C8B-B14F-4D97-AF65-F5344CB8AC3E}">
        <p14:creationId xmlns:p14="http://schemas.microsoft.com/office/powerpoint/2010/main" val="13278212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5</a:t>
            </a:fld>
            <a:endParaRPr lang="zh-CN" altLang="en-US"/>
          </a:p>
        </p:txBody>
      </p:sp>
    </p:spTree>
    <p:extLst>
      <p:ext uri="{BB962C8B-B14F-4D97-AF65-F5344CB8AC3E}">
        <p14:creationId xmlns:p14="http://schemas.microsoft.com/office/powerpoint/2010/main" val="80813563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41</a:t>
            </a:fld>
            <a:endParaRPr lang="zh-CN" altLang="en-US"/>
          </a:p>
        </p:txBody>
      </p:sp>
    </p:spTree>
    <p:extLst>
      <p:ext uri="{BB962C8B-B14F-4D97-AF65-F5344CB8AC3E}">
        <p14:creationId xmlns:p14="http://schemas.microsoft.com/office/powerpoint/2010/main" val="9928401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42</a:t>
            </a:fld>
            <a:endParaRPr lang="zh-CN" altLang="en-US"/>
          </a:p>
        </p:txBody>
      </p:sp>
    </p:spTree>
    <p:extLst>
      <p:ext uri="{BB962C8B-B14F-4D97-AF65-F5344CB8AC3E}">
        <p14:creationId xmlns:p14="http://schemas.microsoft.com/office/powerpoint/2010/main" val="3900576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179E491-43D8-4B06-ADB2-8807B7D53014}" type="slidenum">
              <a:rPr lang="zh-CN" altLang="en-US" smtClean="0"/>
              <a:pPr/>
              <a:t>43</a:t>
            </a:fld>
            <a:endParaRPr lang="zh-CN" altLang="en-US"/>
          </a:p>
        </p:txBody>
      </p:sp>
    </p:spTree>
    <p:extLst>
      <p:ext uri="{BB962C8B-B14F-4D97-AF65-F5344CB8AC3E}">
        <p14:creationId xmlns:p14="http://schemas.microsoft.com/office/powerpoint/2010/main" val="107658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6</a:t>
            </a:fld>
            <a:endParaRPr lang="zh-CN" altLang="en-US"/>
          </a:p>
        </p:txBody>
      </p:sp>
    </p:spTree>
    <p:extLst>
      <p:ext uri="{BB962C8B-B14F-4D97-AF65-F5344CB8AC3E}">
        <p14:creationId xmlns:p14="http://schemas.microsoft.com/office/powerpoint/2010/main" val="1390020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7</a:t>
            </a:fld>
            <a:endParaRPr lang="zh-CN" altLang="en-US"/>
          </a:p>
        </p:txBody>
      </p:sp>
    </p:spTree>
    <p:extLst>
      <p:ext uri="{BB962C8B-B14F-4D97-AF65-F5344CB8AC3E}">
        <p14:creationId xmlns:p14="http://schemas.microsoft.com/office/powerpoint/2010/main" val="1738607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8</a:t>
            </a:fld>
            <a:endParaRPr lang="zh-CN" altLang="en-US"/>
          </a:p>
        </p:txBody>
      </p:sp>
    </p:spTree>
    <p:extLst>
      <p:ext uri="{BB962C8B-B14F-4D97-AF65-F5344CB8AC3E}">
        <p14:creationId xmlns:p14="http://schemas.microsoft.com/office/powerpoint/2010/main" val="3713911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9</a:t>
            </a:fld>
            <a:endParaRPr lang="zh-CN" altLang="en-US"/>
          </a:p>
        </p:txBody>
      </p:sp>
    </p:spTree>
    <p:extLst>
      <p:ext uri="{BB962C8B-B14F-4D97-AF65-F5344CB8AC3E}">
        <p14:creationId xmlns:p14="http://schemas.microsoft.com/office/powerpoint/2010/main" val="2034132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10</a:t>
            </a:fld>
            <a:endParaRPr lang="zh-CN" altLang="en-US"/>
          </a:p>
        </p:txBody>
      </p:sp>
    </p:spTree>
    <p:extLst>
      <p:ext uri="{BB962C8B-B14F-4D97-AF65-F5344CB8AC3E}">
        <p14:creationId xmlns:p14="http://schemas.microsoft.com/office/powerpoint/2010/main" val="2629538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5BDD0ED-4568-4110-8CB3-E592BCB29E19}" type="datetimeFigureOut">
              <a:rPr lang="en-US" smtClean="0"/>
              <a:t>20/7/2022</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EF9E553E-CE99-438F-BF8D-806E22DB4FD0}"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0667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BDD0ED-4568-4110-8CB3-E592BCB29E19}" type="datetimeFigureOut">
              <a:rPr lang="en-US" smtClean="0"/>
              <a:t>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2012337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BDD0ED-4568-4110-8CB3-E592BCB29E19}"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E553E-CE99-438F-BF8D-806E22DB4FD0}"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48936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BDD0ED-4568-4110-8CB3-E592BCB29E19}"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E553E-CE99-438F-BF8D-806E22DB4FD0}"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72782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BDD0ED-4568-4110-8CB3-E592BCB29E19}"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24801505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BDD0ED-4568-4110-8CB3-E592BCB29E19}"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E553E-CE99-438F-BF8D-806E22DB4FD0}"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47160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BDD0ED-4568-4110-8CB3-E592BCB29E19}"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E553E-CE99-438F-BF8D-806E22DB4FD0}"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6967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DD0ED-4568-4110-8CB3-E592BCB29E19}"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E553E-CE99-438F-BF8D-806E22DB4FD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7766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DD0ED-4568-4110-8CB3-E592BCB29E19}"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E553E-CE99-438F-BF8D-806E22DB4FD0}"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84804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33337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5BDD0ED-4568-4110-8CB3-E592BCB29E19}"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164121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BDD0ED-4568-4110-8CB3-E592BCB29E19}" type="datetimeFigureOut">
              <a:rPr lang="en-US" smtClean="0"/>
              <a:t>20/7/2022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9E553E-CE99-438F-BF8D-806E22DB4FD0}"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7623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DD0ED-4568-4110-8CB3-E592BCB29E19}" type="datetimeFigureOut">
              <a:rPr lang="en-US" smtClean="0"/>
              <a:t>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2325848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5BDD0ED-4568-4110-8CB3-E592BCB29E19}" type="datetimeFigureOut">
              <a:rPr lang="en-US" smtClean="0"/>
              <a:t>20/7/2022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9E553E-CE99-438F-BF8D-806E22DB4FD0}"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9406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5BDD0ED-4568-4110-8CB3-E592BCB29E19}" type="datetimeFigureOut">
              <a:rPr lang="en-US" smtClean="0"/>
              <a:t>20/7/2022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9E553E-CE99-438F-BF8D-806E22DB4FD0}"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98352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5BDD0ED-4568-4110-8CB3-E592BCB29E19}" type="datetimeFigureOut">
              <a:rPr lang="en-US" smtClean="0"/>
              <a:t>20/7/2022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2689812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BDD0ED-4568-4110-8CB3-E592BCB29E19}" type="datetimeFigureOut">
              <a:rPr lang="en-US" smtClean="0"/>
              <a:t>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E553E-CE99-438F-BF8D-806E22DB4FD0}"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70710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BDD0ED-4568-4110-8CB3-E592BCB29E19}" type="datetimeFigureOut">
              <a:rPr lang="en-US" smtClean="0"/>
              <a:t>20/7/2022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9E553E-CE99-438F-BF8D-806E22DB4FD0}" type="slidenum">
              <a:rPr lang="en-US" smtClean="0"/>
              <a:t>‹#›</a:t>
            </a:fld>
            <a:endParaRPr lang="en-US"/>
          </a:p>
        </p:txBody>
      </p:sp>
    </p:spTree>
    <p:extLst>
      <p:ext uri="{BB962C8B-B14F-4D97-AF65-F5344CB8AC3E}">
        <p14:creationId xmlns:p14="http://schemas.microsoft.com/office/powerpoint/2010/main" val="2682597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1">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5BDD0ED-4568-4110-8CB3-E592BCB29E19}" type="datetimeFigureOut">
              <a:rPr lang="en-US" smtClean="0"/>
              <a:t>20/7/2022</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EF9E553E-CE99-438F-BF8D-806E22DB4FD0}" type="slidenum">
              <a:rPr lang="en-US" smtClean="0"/>
              <a:t>‹#›</a:t>
            </a:fld>
            <a:endParaRPr lang="en-US"/>
          </a:p>
        </p:txBody>
      </p:sp>
    </p:spTree>
    <p:extLst>
      <p:ext uri="{BB962C8B-B14F-4D97-AF65-F5344CB8AC3E}">
        <p14:creationId xmlns:p14="http://schemas.microsoft.com/office/powerpoint/2010/main" val="3554637571"/>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17.jp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1.jp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20.jpe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5" Type="http://schemas.openxmlformats.org/officeDocument/2006/relationships/image" Target="../media/image12.jp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3.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4.jp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5.jp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6.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256C4-627E-4067-A7AC-681B23A8642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215E1D7F-F1F4-47D3-8529-3FA493F270B9}"/>
              </a:ext>
            </a:extLst>
          </p:cNvPr>
          <p:cNvSpPr>
            <a:spLocks noGrp="1"/>
          </p:cNvSpPr>
          <p:nvPr>
            <p:ph type="subTitle" idx="1"/>
          </p:nvPr>
        </p:nvSpPr>
        <p:spPr/>
        <p:txBody>
          <a:bodyPr/>
          <a:lstStyle/>
          <a:p>
            <a:endParaRPr lang="en-US"/>
          </a:p>
        </p:txBody>
      </p:sp>
      <p:pic>
        <p:nvPicPr>
          <p:cNvPr id="4" name="Picture 3" descr="Rainbow abstract fiber optics">
            <a:extLst>
              <a:ext uri="{FF2B5EF4-FFF2-40B4-BE49-F238E27FC236}">
                <a16:creationId xmlns:a16="http://schemas.microsoft.com/office/drawing/2014/main" id="{640D1C4D-6A6C-4122-9C10-5012C24938D9}"/>
              </a:ext>
            </a:extLst>
          </p:cNvPr>
          <p:cNvPicPr>
            <a:picLocks noChangeAspect="1"/>
          </p:cNvPicPr>
          <p:nvPr/>
        </p:nvPicPr>
        <p:blipFill rotWithShape="1">
          <a:blip r:embed="rId2"/>
          <a:srcRect t="4072" b="11659"/>
          <a:stretch/>
        </p:blipFill>
        <p:spPr>
          <a:xfrm>
            <a:off x="20" y="10"/>
            <a:ext cx="12191980" cy="6857989"/>
          </a:xfrm>
          <a:prstGeom prst="rect">
            <a:avLst/>
          </a:prstGeom>
        </p:spPr>
      </p:pic>
      <p:pic>
        <p:nvPicPr>
          <p:cNvPr id="5" name="图片 52">
            <a:extLst>
              <a:ext uri="{FF2B5EF4-FFF2-40B4-BE49-F238E27FC236}">
                <a16:creationId xmlns:a16="http://schemas.microsoft.com/office/drawing/2014/main" id="{6ABF8CE8-6D7A-4706-AEAE-EA63E6CBD73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
                    </a14:imgEffect>
                  </a14:imgLayer>
                </a14:imgProps>
              </a:ex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6" name="TextBox 5">
            <a:extLst>
              <a:ext uri="{FF2B5EF4-FFF2-40B4-BE49-F238E27FC236}">
                <a16:creationId xmlns:a16="http://schemas.microsoft.com/office/drawing/2014/main" id="{F57A7910-E9AE-45B3-802B-640CAAA4DE84}"/>
              </a:ext>
            </a:extLst>
          </p:cNvPr>
          <p:cNvSpPr txBox="1"/>
          <p:nvPr/>
        </p:nvSpPr>
        <p:spPr>
          <a:xfrm>
            <a:off x="2105508" y="1910888"/>
            <a:ext cx="8986561" cy="1446550"/>
          </a:xfrm>
          <a:prstGeom prst="rect">
            <a:avLst/>
          </a:prstGeom>
          <a:noFill/>
        </p:spPr>
        <p:txBody>
          <a:bodyPr wrap="square" rtlCol="0">
            <a:spAutoFit/>
          </a:bodyPr>
          <a:lstStyle/>
          <a:p>
            <a:r>
              <a:rPr lang="en-US" sz="4400" dirty="0">
                <a:solidFill>
                  <a:srgbClr val="FF0000"/>
                </a:solidFill>
                <a:latin typeface="Times New Roman" panose="02020603050405020304" pitchFamily="18" charset="0"/>
                <a:cs typeface="Times New Roman" panose="02020603050405020304" pitchFamily="18" charset="0"/>
              </a:rPr>
              <a:t>VÀ TÔI NHỚ KHÓI</a:t>
            </a:r>
          </a:p>
          <a:p>
            <a:r>
              <a:rPr lang="en-US" sz="4400" dirty="0">
                <a:solidFill>
                  <a:srgbClr val="FF0000"/>
                </a:solidFill>
                <a:latin typeface="Times New Roman" panose="02020603050405020304" pitchFamily="18" charset="0"/>
                <a:cs typeface="Times New Roman" panose="02020603050405020304" pitchFamily="18" charset="0"/>
              </a:rPr>
              <a:t>								- </a:t>
            </a:r>
            <a:r>
              <a:rPr lang="en-US" sz="4000" dirty="0">
                <a:solidFill>
                  <a:srgbClr val="FF0000"/>
                </a:solidFill>
                <a:latin typeface="Times New Roman" panose="02020603050405020304" pitchFamily="18" charset="0"/>
                <a:cs typeface="Times New Roman" panose="02020603050405020304" pitchFamily="18" charset="0"/>
              </a:rPr>
              <a:t>ĐỖ BÍCH THÚY </a:t>
            </a:r>
            <a:r>
              <a:rPr lang="en-US" sz="4400"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56372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3" name="TextBox 2">
            <a:extLst>
              <a:ext uri="{FF2B5EF4-FFF2-40B4-BE49-F238E27FC236}">
                <a16:creationId xmlns:a16="http://schemas.microsoft.com/office/drawing/2014/main" id="{CE60A269-F021-48B7-A26C-BDDF1EB36CBD}"/>
              </a:ext>
            </a:extLst>
          </p:cNvPr>
          <p:cNvSpPr txBox="1"/>
          <p:nvPr/>
        </p:nvSpPr>
        <p:spPr>
          <a:xfrm>
            <a:off x="848139" y="612844"/>
            <a:ext cx="9197009" cy="5632311"/>
          </a:xfrm>
          <a:prstGeom prst="rect">
            <a:avLst/>
          </a:prstGeom>
          <a:noFill/>
        </p:spPr>
        <p:txBody>
          <a:bodyPr wrap="square" rtlCol="0">
            <a:spAutoFit/>
          </a:bodyPr>
          <a:lstStyle/>
          <a:p>
            <a:pPr algn="just"/>
            <a:r>
              <a:rPr lang="en-US" sz="4000" b="1" dirty="0">
                <a:solidFill>
                  <a:srgbClr val="0070C0"/>
                </a:solidFill>
                <a:effectLst/>
                <a:latin typeface="Times New Roman" panose="02020603050405020304" pitchFamily="18" charset="0"/>
                <a:ea typeface="Calibri" panose="020F0502020204030204" pitchFamily="34" charset="0"/>
              </a:rPr>
              <a:t>-</a:t>
            </a:r>
            <a:r>
              <a:rPr lang="en-US" sz="4000" b="1" dirty="0" err="1">
                <a:solidFill>
                  <a:srgbClr val="0070C0"/>
                </a:solidFill>
                <a:effectLst/>
                <a:latin typeface="Times New Roman" panose="02020603050405020304" pitchFamily="18" charset="0"/>
                <a:ea typeface="Calibri" panose="020F0502020204030204" pitchFamily="34" charset="0"/>
              </a:rPr>
              <a:t>Chị</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là</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tác</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giả</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của</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tiểu</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thuyết</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Chúa</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đất</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Người</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yêu</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ơi</a:t>
            </a:r>
            <a:r>
              <a:rPr lang="en-US" sz="4000" b="1" dirty="0">
                <a:solidFill>
                  <a:srgbClr val="0070C0"/>
                </a:solidFill>
                <a:effectLst/>
                <a:latin typeface="Times New Roman" panose="02020603050405020304" pitchFamily="18" charset="0"/>
                <a:ea typeface="Calibri" panose="020F0502020204030204" pitchFamily="34" charset="0"/>
              </a:rPr>
              <a:t>"(</a:t>
            </a:r>
            <a:r>
              <a:rPr lang="en-US" sz="4000" b="1" dirty="0" err="1">
                <a:solidFill>
                  <a:srgbClr val="0070C0"/>
                </a:solidFill>
                <a:effectLst/>
                <a:latin typeface="Times New Roman" panose="02020603050405020304" pitchFamily="18" charset="0"/>
                <a:ea typeface="Calibri" panose="020F0502020204030204" pitchFamily="34" charset="0"/>
              </a:rPr>
              <a:t>tiểu</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thuyết</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spc="20" dirty="0">
                <a:solidFill>
                  <a:srgbClr val="0070C0"/>
                </a:solidFill>
                <a:effectLst/>
                <a:latin typeface="Times New Roman" panose="02020603050405020304" pitchFamily="18" charset="0"/>
                <a:ea typeface="Calibri" panose="020F0502020204030204" pitchFamily="34" charset="0"/>
              </a:rPr>
              <a:t>“</a:t>
            </a:r>
            <a:r>
              <a:rPr lang="en-US" sz="4000" b="1" spc="20" dirty="0" err="1">
                <a:solidFill>
                  <a:srgbClr val="0070C0"/>
                </a:solidFill>
                <a:effectLst/>
                <a:latin typeface="Times New Roman" panose="02020603050405020304" pitchFamily="18" charset="0"/>
                <a:ea typeface="Calibri" panose="020F0502020204030204" pitchFamily="34" charset="0"/>
              </a:rPr>
              <a:t>Tiếng</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đàn</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môi</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sau</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bờ</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rào</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đá</a:t>
            </a:r>
            <a:r>
              <a:rPr lang="en-US" sz="4000" b="1" spc="20" dirty="0">
                <a:solidFill>
                  <a:srgbClr val="0070C0"/>
                </a:solidFill>
                <a:effectLst/>
                <a:latin typeface="Times New Roman" panose="02020603050405020304" pitchFamily="18" charset="0"/>
                <a:ea typeface="Calibri" panose="020F0502020204030204" pitchFamily="34" charset="0"/>
              </a:rPr>
              <a:t>”(</a:t>
            </a:r>
            <a:r>
              <a:rPr lang="en-US" sz="4000" b="1" spc="20" dirty="0" err="1">
                <a:solidFill>
                  <a:srgbClr val="0070C0"/>
                </a:solidFill>
                <a:effectLst/>
                <a:latin typeface="Times New Roman" panose="02020603050405020304" pitchFamily="18" charset="0"/>
                <a:ea typeface="Calibri" panose="020F0502020204030204" pitchFamily="34" charset="0"/>
              </a:rPr>
              <a:t>tập</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truyện</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ngắn</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Tôi</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đã</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trở</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vê</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trên</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núi</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cao</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tản</a:t>
            </a:r>
            <a:r>
              <a:rPr lang="en-US" sz="4000" b="1" spc="20" dirty="0">
                <a:solidFill>
                  <a:srgbClr val="0070C0"/>
                </a:solidFill>
                <a:effectLst/>
                <a:latin typeface="Times New Roman" panose="02020603050405020304" pitchFamily="18" charset="0"/>
                <a:ea typeface="Calibri" panose="020F0502020204030204" pitchFamily="34" charset="0"/>
              </a:rPr>
              <a:t> </a:t>
            </a:r>
            <a:r>
              <a:rPr lang="en-US" sz="4000" b="1" spc="20" dirty="0" err="1">
                <a:solidFill>
                  <a:srgbClr val="0070C0"/>
                </a:solidFill>
                <a:effectLst/>
                <a:latin typeface="Times New Roman" panose="02020603050405020304" pitchFamily="18" charset="0"/>
                <a:ea typeface="Calibri" panose="020F0502020204030204" pitchFamily="34" charset="0"/>
              </a:rPr>
              <a:t>văn</a:t>
            </a:r>
            <a:r>
              <a:rPr lang="en-US" sz="4000" b="1" spc="20" dirty="0">
                <a:solidFill>
                  <a:srgbClr val="0070C0"/>
                </a:solidFill>
                <a:effectLst/>
                <a:latin typeface="Times New Roman" panose="02020603050405020304" pitchFamily="18" charset="0"/>
                <a:ea typeface="Calibri" panose="020F0502020204030204" pitchFamily="34" charset="0"/>
              </a:rPr>
              <a:t>)</a:t>
            </a:r>
            <a:r>
              <a:rPr lang="en-US" sz="4000" b="1" dirty="0">
                <a:solidFill>
                  <a:srgbClr val="0070C0"/>
                </a:solidFill>
                <a:effectLst/>
                <a:latin typeface="Times New Roman" panose="02020603050405020304" pitchFamily="18" charset="0"/>
                <a:ea typeface="Calibri" panose="020F0502020204030204" pitchFamily="34" charset="0"/>
              </a:rPr>
              <a:t>. </a:t>
            </a:r>
          </a:p>
          <a:p>
            <a:pPr algn="just"/>
            <a:r>
              <a:rPr lang="en-US" sz="4000" b="1" dirty="0">
                <a:solidFill>
                  <a:srgbClr val="0070C0"/>
                </a:solidFill>
                <a:effectLst/>
                <a:latin typeface="Times New Roman" panose="02020603050405020304" pitchFamily="18" charset="0"/>
                <a:ea typeface="Calibri" panose="020F0502020204030204" pitchFamily="34" charset="0"/>
              </a:rPr>
              <a:t>-</a:t>
            </a:r>
            <a:r>
              <a:rPr lang="en-US" sz="4000" b="1" dirty="0" err="1">
                <a:solidFill>
                  <a:srgbClr val="0070C0"/>
                </a:solidFill>
                <a:effectLst/>
                <a:latin typeface="Times New Roman" panose="02020603050405020304" pitchFamily="18" charset="0"/>
                <a:ea typeface="Calibri" panose="020F0502020204030204" pitchFamily="34" charset="0"/>
              </a:rPr>
              <a:t>Chị</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còn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viết</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kịch</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bản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phim</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Chuyện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tình</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bên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đồng</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hoa</a:t>
            </a:r>
            <a:r>
              <a:rPr lang="en-US" sz="4000" b="1" dirty="0">
                <a:solidFill>
                  <a:srgbClr val="0070C0"/>
                </a:solidFill>
                <a:effectLst/>
                <a:latin typeface="Times New Roman" panose="02020603050405020304" pitchFamily="18" charset="0"/>
                <a:ea typeface="Calibri" panose="020F0502020204030204" pitchFamily="34" charset="0"/>
              </a:rPr>
              <a:t> tam </a:t>
            </a:r>
            <a:r>
              <a:rPr lang="en-US" sz="4000" b="1" dirty="0" err="1">
                <a:solidFill>
                  <a:srgbClr val="0070C0"/>
                </a:solidFill>
                <a:effectLst/>
                <a:latin typeface="Times New Roman" panose="02020603050405020304" pitchFamily="18" charset="0"/>
                <a:ea typeface="Calibri" panose="020F0502020204030204" pitchFamily="34" charset="0"/>
              </a:rPr>
              <a:t>giác</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mạch</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được</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chuyển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thể</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từ</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truyện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Lặng</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yên</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dưới</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vực</a:t>
            </a:r>
            <a:r>
              <a:rPr lang="en-US" sz="4000" b="1" dirty="0">
                <a:solidFill>
                  <a:srgbClr val="0070C0"/>
                </a:solidFill>
                <a:effectLst/>
                <a:latin typeface="Times New Roman" panose="02020603050405020304" pitchFamily="18" charset="0"/>
                <a:ea typeface="Calibri" panose="020F0502020204030204" pitchFamily="34" charset="0"/>
              </a:rPr>
              <a:t> </a:t>
            </a:r>
            <a:r>
              <a:rPr lang="en-US" sz="4000" b="1" dirty="0" err="1">
                <a:solidFill>
                  <a:srgbClr val="0070C0"/>
                </a:solidFill>
                <a:effectLst/>
                <a:latin typeface="Times New Roman" panose="02020603050405020304" pitchFamily="18" charset="0"/>
                <a:ea typeface="Calibri" panose="020F0502020204030204" pitchFamily="34" charset="0"/>
              </a:rPr>
              <a:t>sâu</a:t>
            </a:r>
            <a:r>
              <a:rPr lang="en-US" sz="4000" b="1" dirty="0">
                <a:solidFill>
                  <a:srgbClr val="0070C0"/>
                </a:solidFill>
                <a:effectLst/>
                <a:latin typeface="Times New Roman" panose="02020603050405020304" pitchFamily="18" charset="0"/>
                <a:ea typeface="Calibri" panose="020F0502020204030204" pitchFamily="34" charset="0"/>
              </a:rPr>
              <a:t>”.</a:t>
            </a:r>
            <a:endParaRPr lang="en-US" sz="4000" b="1" dirty="0">
              <a:solidFill>
                <a:srgbClr val="0070C0"/>
              </a:solidFill>
            </a:endParaRPr>
          </a:p>
        </p:txBody>
      </p:sp>
    </p:spTree>
    <p:extLst>
      <p:ext uri="{BB962C8B-B14F-4D97-AF65-F5344CB8AC3E}">
        <p14:creationId xmlns:p14="http://schemas.microsoft.com/office/powerpoint/2010/main" val="4211991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1278194" y="3844413"/>
            <a:ext cx="5004619" cy="1012722"/>
          </a:xfrm>
          <a:prstGeom prst="roundRect">
            <a:avLst>
              <a:gd name="adj" fmla="val 372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u="sng" dirty="0">
                <a:solidFill>
                  <a:schemeClr val="accent6">
                    <a:lumMod val="50000"/>
                  </a:schemeClr>
                </a:solidFill>
                <a:latin typeface="Times New Roman" panose="02020603050405020304" pitchFamily="18" charset="0"/>
                <a:cs typeface="Times New Roman" panose="02020603050405020304" pitchFamily="18" charset="0"/>
              </a:rPr>
              <a:t>2.Tác </a:t>
            </a:r>
            <a:r>
              <a:rPr lang="en-US" sz="4400" b="1" u="sng" dirty="0" err="1">
                <a:solidFill>
                  <a:schemeClr val="accent6">
                    <a:lumMod val="50000"/>
                  </a:schemeClr>
                </a:solidFill>
                <a:latin typeface="Times New Roman" panose="02020603050405020304" pitchFamily="18" charset="0"/>
                <a:cs typeface="Times New Roman" panose="02020603050405020304" pitchFamily="18" charset="0"/>
              </a:rPr>
              <a:t>phẩm</a:t>
            </a:r>
            <a:r>
              <a:rPr lang="en-US" sz="4400" b="1" u="sng"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0946EC63-6DD6-4923-B0FF-49E5E4DBF416}"/>
              </a:ext>
            </a:extLst>
          </p:cNvPr>
          <p:cNvSpPr/>
          <p:nvPr/>
        </p:nvSpPr>
        <p:spPr>
          <a:xfrm>
            <a:off x="688257" y="403123"/>
            <a:ext cx="7285703" cy="188779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u="sng" dirty="0">
                <a:solidFill>
                  <a:schemeClr val="accent6">
                    <a:lumMod val="50000"/>
                  </a:schemeClr>
                </a:solidFill>
                <a:latin typeface="Times New Roman" panose="02020603050405020304" pitchFamily="18" charset="0"/>
                <a:cs typeface="Times New Roman" panose="02020603050405020304" pitchFamily="18" charset="0"/>
              </a:rPr>
              <a:t>I.TÌM HIỂU CHUNG:</a:t>
            </a:r>
            <a:endParaRPr lang="en-US" sz="4400"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4D47B58C-0079-4865-AA46-01F0FAAF18D8}"/>
              </a:ext>
            </a:extLst>
          </p:cNvPr>
          <p:cNvSpPr/>
          <p:nvPr/>
        </p:nvSpPr>
        <p:spPr>
          <a:xfrm>
            <a:off x="1189703" y="2290917"/>
            <a:ext cx="4660491" cy="1307690"/>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u="sng" dirty="0">
                <a:solidFill>
                  <a:schemeClr val="accent6">
                    <a:lumMod val="50000"/>
                  </a:schemeClr>
                </a:solidFill>
                <a:latin typeface="Times New Roman" panose="02020603050405020304" pitchFamily="18" charset="0"/>
                <a:cs typeface="Times New Roman" panose="02020603050405020304" pitchFamily="18" charset="0"/>
              </a:rPr>
              <a:t>1.Tác </a:t>
            </a:r>
            <a:r>
              <a:rPr lang="en-US" sz="4400" b="1" u="sng" dirty="0" err="1">
                <a:solidFill>
                  <a:schemeClr val="accent6">
                    <a:lumMod val="50000"/>
                  </a:schemeClr>
                </a:solidFill>
                <a:latin typeface="Times New Roman" panose="02020603050405020304" pitchFamily="18" charset="0"/>
                <a:cs typeface="Times New Roman" panose="02020603050405020304" pitchFamily="18" charset="0"/>
              </a:rPr>
              <a:t>giả</a:t>
            </a:r>
            <a:r>
              <a:rPr lang="en-US" sz="4400" b="1" u="sng" dirty="0">
                <a:solidFill>
                  <a:schemeClr val="accent6">
                    <a:lumMod val="50000"/>
                  </a:schemeClr>
                </a:solidFill>
                <a:latin typeface="Times New Roman" panose="02020603050405020304" pitchFamily="18" charset="0"/>
                <a:cs typeface="Times New Roman" panose="02020603050405020304" pitchFamily="18" charset="0"/>
              </a:rPr>
              <a:t>:</a:t>
            </a:r>
          </a:p>
          <a:p>
            <a:pPr algn="ct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0343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581810"/>
            <a:ext cx="5364474" cy="2276190"/>
          </a:xfrm>
          <a:prstGeom prst="rect">
            <a:avLst/>
          </a:prstGeom>
        </p:spPr>
      </p:pic>
      <p:sp>
        <p:nvSpPr>
          <p:cNvPr id="2" name="Rectangle: Rounded Corners 1">
            <a:extLst>
              <a:ext uri="{FF2B5EF4-FFF2-40B4-BE49-F238E27FC236}">
                <a16:creationId xmlns:a16="http://schemas.microsoft.com/office/drawing/2014/main" id="{C18E332F-9C05-4FA3-B952-301C98CB8408}"/>
              </a:ext>
            </a:extLst>
          </p:cNvPr>
          <p:cNvSpPr/>
          <p:nvPr/>
        </p:nvSpPr>
        <p:spPr>
          <a:xfrm>
            <a:off x="705358" y="750593"/>
            <a:ext cx="11130116" cy="92423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800" b="1" u="sng" dirty="0">
                <a:solidFill>
                  <a:srgbClr val="FF0000"/>
                </a:solidFill>
                <a:latin typeface="Times New Roman" panose="02020603050405020304" pitchFamily="18" charset="0"/>
                <a:cs typeface="Times New Roman" panose="02020603050405020304" pitchFamily="18" charset="0"/>
              </a:rPr>
              <a:t>2.1.TRẢI NGHIỆM CÙNG VĂN BẢN</a:t>
            </a:r>
          </a:p>
        </p:txBody>
      </p:sp>
      <p:sp>
        <p:nvSpPr>
          <p:cNvPr id="4" name="Cloud 3">
            <a:extLst>
              <a:ext uri="{FF2B5EF4-FFF2-40B4-BE49-F238E27FC236}">
                <a16:creationId xmlns:a16="http://schemas.microsoft.com/office/drawing/2014/main" id="{54BBC874-A305-4AD6-9826-6C05E921DFF1}"/>
              </a:ext>
            </a:extLst>
          </p:cNvPr>
          <p:cNvSpPr/>
          <p:nvPr/>
        </p:nvSpPr>
        <p:spPr>
          <a:xfrm>
            <a:off x="816078" y="1855304"/>
            <a:ext cx="9694606" cy="4532244"/>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956A16DC-393E-4517-8221-14F84D522648}"/>
              </a:ext>
            </a:extLst>
          </p:cNvPr>
          <p:cNvSpPr txBox="1"/>
          <p:nvPr/>
        </p:nvSpPr>
        <p:spPr>
          <a:xfrm>
            <a:off x="3672349" y="2007299"/>
            <a:ext cx="3982064" cy="861774"/>
          </a:xfrm>
          <a:prstGeom prst="rect">
            <a:avLst/>
          </a:prstGeom>
          <a:noFill/>
        </p:spPr>
        <p:txBody>
          <a:bodyPr wrap="square" rtlCol="0">
            <a:spAutoFit/>
          </a:bodyPr>
          <a:lstStyle/>
          <a:p>
            <a:pPr algn="ctr"/>
            <a:r>
              <a:rPr lang="en-US" sz="3200" b="1" u="sng" dirty="0" err="1">
                <a:solidFill>
                  <a:srgbClr val="E76161"/>
                </a:solidFill>
                <a:effectLst/>
                <a:latin typeface="Times New Roman" panose="02020603050405020304" pitchFamily="18" charset="0"/>
                <a:ea typeface="Times New Roman" panose="02020603050405020304" pitchFamily="18" charset="0"/>
                <a:cs typeface="Times New Roman" panose="02020603050405020304" pitchFamily="18" charset="0"/>
              </a:rPr>
              <a:t>Cách</a:t>
            </a:r>
            <a:r>
              <a:rPr lang="en-US" sz="3200" b="1" u="sng" dirty="0">
                <a:solidFill>
                  <a:srgbClr val="E7616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u="sng" dirty="0" err="1">
                <a:solidFill>
                  <a:srgbClr val="E76161"/>
                </a:solidFill>
                <a:effectLst/>
                <a:latin typeface="Times New Roman" panose="02020603050405020304" pitchFamily="18" charset="0"/>
                <a:ea typeface="Times New Roman" panose="02020603050405020304" pitchFamily="18" charset="0"/>
                <a:cs typeface="Times New Roman" panose="02020603050405020304" pitchFamily="18" charset="0"/>
              </a:rPr>
              <a:t>đọc</a:t>
            </a:r>
            <a:r>
              <a:rPr lang="en-US" sz="3200" b="1" u="sng" dirty="0">
                <a:solidFill>
                  <a:srgbClr val="E76161"/>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u="sng" dirty="0">
              <a:solidFill>
                <a:srgbClr val="E76161"/>
              </a:solidFill>
              <a:latin typeface="Times New Roman" panose="02020603050405020304" pitchFamily="18"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56171812-FAF8-40C3-8637-AA09FD4BBA3A}"/>
              </a:ext>
            </a:extLst>
          </p:cNvPr>
          <p:cNvSpPr txBox="1"/>
          <p:nvPr/>
        </p:nvSpPr>
        <p:spPr>
          <a:xfrm>
            <a:off x="2202426" y="2541572"/>
            <a:ext cx="7138219" cy="3139321"/>
          </a:xfrm>
          <a:prstGeom prst="rect">
            <a:avLst/>
          </a:prstGeom>
          <a:noFill/>
        </p:spPr>
        <p:txBody>
          <a:bodyPr wrap="square" rtlCol="0">
            <a:spAutoFit/>
          </a:bodyPr>
          <a:lstStyle/>
          <a:p>
            <a:pPr algn="just"/>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Khi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đọc</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cần</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chú ý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đọc</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rãi</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diễn</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xúc</a:t>
            </a:r>
            <a:r>
              <a:rPr lang="en-US" sz="3600" b="1" dirty="0">
                <a:solidFill>
                  <a:srgbClr val="FF99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a:solidFill>
                  <a:srgbClr val="FF9900"/>
                </a:solidFill>
                <a:latin typeface="Times New Roman" panose="02020603050405020304" pitchFamily="18" charset="0"/>
                <a:ea typeface="Times New Roman" panose="02020603050405020304" pitchFamily="18" charset="0"/>
                <a:cs typeface="Times New Roman" panose="02020603050405020304" pitchFamily="18" charset="0"/>
              </a:rPr>
              <a:t>S</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au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mỗi</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cần</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dừng</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1,2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phút</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ngẫm</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hình</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FF99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dirty="0">
                <a:solidFill>
                  <a:srgbClr val="FF99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latin typeface="Times New Roman" panose="02020603050405020304" pitchFamily="18" charset="0"/>
                <a:ea typeface="Times New Roman" panose="02020603050405020304" pitchFamily="18" charset="0"/>
                <a:cs typeface="Times New Roman" panose="02020603050405020304" pitchFamily="18" charset="0"/>
              </a:rPr>
              <a:t>bản</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vừa</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6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rgbClr val="FF99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2920107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678426" y="314633"/>
            <a:ext cx="6223819" cy="128802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6600" b="1" u="sng" dirty="0">
                <a:solidFill>
                  <a:srgbClr val="FF0000"/>
                </a:solidFill>
                <a:latin typeface="Times New Roman" panose="02020603050405020304" pitchFamily="18" charset="0"/>
                <a:cs typeface="Times New Roman" panose="02020603050405020304" pitchFamily="18" charset="0"/>
              </a:rPr>
              <a:t>2.2.Xuất </a:t>
            </a:r>
            <a:r>
              <a:rPr lang="en-US" sz="6600" b="1" u="sng" dirty="0" err="1">
                <a:solidFill>
                  <a:srgbClr val="FF0000"/>
                </a:solidFill>
                <a:latin typeface="Times New Roman" panose="02020603050405020304" pitchFamily="18" charset="0"/>
                <a:cs typeface="Times New Roman" panose="02020603050405020304" pitchFamily="18" charset="0"/>
              </a:rPr>
              <a:t>xứ</a:t>
            </a:r>
            <a:endParaRPr lang="en-US" sz="6600" b="1" u="sng"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E163AF1-3CC2-4BE4-8BDB-BB25A5BC007B}"/>
              </a:ext>
            </a:extLst>
          </p:cNvPr>
          <p:cNvSpPr txBox="1"/>
          <p:nvPr/>
        </p:nvSpPr>
        <p:spPr>
          <a:xfrm>
            <a:off x="934065" y="2025445"/>
            <a:ext cx="8620752" cy="1754326"/>
          </a:xfrm>
          <a:prstGeom prst="rect">
            <a:avLst/>
          </a:prstGeom>
          <a:noFill/>
        </p:spPr>
        <p:txBody>
          <a:bodyPr wrap="square" rtlCol="0">
            <a:spAutoFit/>
          </a:bodyPr>
          <a:lstStyle/>
          <a:p>
            <a:pPr algn="just"/>
            <a:r>
              <a:rPr lang="en-US" sz="5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Trích</a:t>
            </a:r>
            <a:r>
              <a:rPr lang="en-US" sz="5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5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tập</a:t>
            </a:r>
            <a:r>
              <a:rPr lang="en-US" sz="5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tản</a:t>
            </a:r>
            <a:r>
              <a:rPr lang="en-US" sz="5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5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5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5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trở</a:t>
            </a:r>
            <a:r>
              <a:rPr lang="en-US" sz="5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5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5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núi</a:t>
            </a:r>
            <a:r>
              <a:rPr lang="en-US" sz="5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cao</a:t>
            </a:r>
            <a:r>
              <a:rPr lang="en-US" sz="5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5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48183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658761" y="663656"/>
            <a:ext cx="9645445" cy="158793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4400" b="1" u="sng" dirty="0">
              <a:solidFill>
                <a:srgbClr val="FF0000"/>
              </a:solidFill>
              <a:latin typeface="Times New Roman" panose="02020603050405020304" pitchFamily="18" charset="0"/>
              <a:cs typeface="Times New Roman" panose="02020603050405020304" pitchFamily="18" charset="0"/>
            </a:endParaRPr>
          </a:p>
          <a:p>
            <a:pPr algn="ctr"/>
            <a:r>
              <a:rPr lang="en-US" sz="4400" b="1" u="sng" dirty="0">
                <a:solidFill>
                  <a:srgbClr val="FF0000"/>
                </a:solidFill>
                <a:latin typeface="Times New Roman" panose="02020603050405020304" pitchFamily="18" charset="0"/>
                <a:cs typeface="Times New Roman" panose="02020603050405020304" pitchFamily="18" charset="0"/>
              </a:rPr>
              <a:t>2.3.Phương </a:t>
            </a:r>
            <a:r>
              <a:rPr lang="en-US" sz="4400" b="1" u="sng" dirty="0" err="1">
                <a:solidFill>
                  <a:srgbClr val="FF0000"/>
                </a:solidFill>
                <a:latin typeface="Times New Roman" panose="02020603050405020304" pitchFamily="18" charset="0"/>
                <a:cs typeface="Times New Roman" panose="02020603050405020304" pitchFamily="18" charset="0"/>
              </a:rPr>
              <a:t>thức</a:t>
            </a:r>
            <a:r>
              <a:rPr lang="en-US" sz="4400" b="1" u="sng" dirty="0">
                <a:solidFill>
                  <a:srgbClr val="FF0000"/>
                </a:solidFill>
                <a:latin typeface="Times New Roman" panose="02020603050405020304" pitchFamily="18" charset="0"/>
                <a:cs typeface="Times New Roman" panose="02020603050405020304" pitchFamily="18" charset="0"/>
              </a:rPr>
              <a:t> </a:t>
            </a:r>
            <a:r>
              <a:rPr lang="en-US" sz="4400" b="1" u="sng" dirty="0" err="1">
                <a:solidFill>
                  <a:srgbClr val="FF0000"/>
                </a:solidFill>
                <a:latin typeface="Times New Roman" panose="02020603050405020304" pitchFamily="18" charset="0"/>
                <a:cs typeface="Times New Roman" panose="02020603050405020304" pitchFamily="18" charset="0"/>
              </a:rPr>
              <a:t>biểu</a:t>
            </a:r>
            <a:r>
              <a:rPr lang="en-US" sz="4400" b="1" u="sng" dirty="0">
                <a:solidFill>
                  <a:srgbClr val="FF0000"/>
                </a:solidFill>
                <a:latin typeface="Times New Roman" panose="02020603050405020304" pitchFamily="18" charset="0"/>
                <a:cs typeface="Times New Roman" panose="02020603050405020304" pitchFamily="18" charset="0"/>
              </a:rPr>
              <a:t> </a:t>
            </a:r>
            <a:r>
              <a:rPr lang="en-US" sz="4400" b="1" u="sng" dirty="0" err="1">
                <a:solidFill>
                  <a:srgbClr val="FF0000"/>
                </a:solidFill>
                <a:latin typeface="Times New Roman" panose="02020603050405020304" pitchFamily="18" charset="0"/>
                <a:cs typeface="Times New Roman" panose="02020603050405020304" pitchFamily="18" charset="0"/>
              </a:rPr>
              <a:t>đạt</a:t>
            </a:r>
            <a:endParaRPr lang="en-US" sz="4400" b="1" u="sng" dirty="0">
              <a:solidFill>
                <a:schemeClr val="accent6">
                  <a:lumMod val="50000"/>
                </a:schemeClr>
              </a:solidFill>
              <a:latin typeface="Times New Roman" panose="02020603050405020304" pitchFamily="18" charset="0"/>
              <a:cs typeface="Times New Roman" panose="02020603050405020304" pitchFamily="18" charset="0"/>
            </a:endParaRPr>
          </a:p>
          <a:p>
            <a:pPr algn="ctr"/>
            <a:endParaRPr lang="en-US" sz="4400" b="1" u="sng"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BF43E26-96B8-46AF-9C9C-120CD5E83FB6}"/>
              </a:ext>
            </a:extLst>
          </p:cNvPr>
          <p:cNvSpPr txBox="1"/>
          <p:nvPr/>
        </p:nvSpPr>
        <p:spPr>
          <a:xfrm>
            <a:off x="1366684" y="2654710"/>
            <a:ext cx="6147300" cy="1938992"/>
          </a:xfrm>
          <a:prstGeom prst="rect">
            <a:avLst/>
          </a:prstGeom>
          <a:noFill/>
        </p:spPr>
        <p:txBody>
          <a:bodyPr wrap="square" rtlCol="0">
            <a:spAutoFit/>
          </a:bodyPr>
          <a:lstStyle/>
          <a:p>
            <a:pPr algn="just"/>
            <a:r>
              <a:rPr lang="en-US" sz="6000" b="1" dirty="0" err="1">
                <a:solidFill>
                  <a:srgbClr val="0070C0"/>
                </a:solidFill>
                <a:latin typeface="Times New Roman" panose="02020603050405020304" pitchFamily="18" charset="0"/>
                <a:cs typeface="Times New Roman" panose="02020603050405020304" pitchFamily="18" charset="0"/>
              </a:rPr>
              <a:t>Tư</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sư</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kết</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hợp</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với</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miêu</a:t>
            </a:r>
            <a:r>
              <a:rPr lang="en-US" sz="6000" b="1" dirty="0">
                <a:solidFill>
                  <a:srgbClr val="0070C0"/>
                </a:solidFill>
                <a:latin typeface="Times New Roman" panose="02020603050405020304" pitchFamily="18" charset="0"/>
                <a:cs typeface="Times New Roman" panose="02020603050405020304" pitchFamily="18" charset="0"/>
              </a:rPr>
              <a:t> tả, </a:t>
            </a:r>
            <a:r>
              <a:rPr lang="en-US" sz="6000" b="1" dirty="0" err="1">
                <a:solidFill>
                  <a:srgbClr val="0070C0"/>
                </a:solidFill>
                <a:latin typeface="Times New Roman" panose="02020603050405020304" pitchFamily="18" charset="0"/>
                <a:cs typeface="Times New Roman" panose="02020603050405020304" pitchFamily="18" charset="0"/>
              </a:rPr>
              <a:t>biểu</a:t>
            </a:r>
            <a:r>
              <a:rPr lang="en-US" sz="6000" b="1" dirty="0">
                <a:solidFill>
                  <a:srgbClr val="0070C0"/>
                </a:solidFill>
                <a:latin typeface="Times New Roman" panose="02020603050405020304" pitchFamily="18" charset="0"/>
                <a:cs typeface="Times New Roman" panose="02020603050405020304" pitchFamily="18" charset="0"/>
              </a:rPr>
              <a:t> </a:t>
            </a:r>
            <a:r>
              <a:rPr lang="en-US" sz="6000" b="1" dirty="0" err="1">
                <a:solidFill>
                  <a:srgbClr val="0070C0"/>
                </a:solidFill>
                <a:latin typeface="Times New Roman" panose="02020603050405020304" pitchFamily="18" charset="0"/>
                <a:cs typeface="Times New Roman" panose="02020603050405020304" pitchFamily="18" charset="0"/>
              </a:rPr>
              <a:t>cảm</a:t>
            </a:r>
            <a:endParaRPr lang="en-US" sz="6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85636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602306" y="2170310"/>
            <a:ext cx="10232842"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7200" b="1" u="sng" dirty="0">
                <a:solidFill>
                  <a:schemeClr val="accent6">
                    <a:lumMod val="50000"/>
                  </a:schemeClr>
                </a:solidFill>
                <a:latin typeface="Times New Roman" panose="02020603050405020304" pitchFamily="18" charset="0"/>
                <a:cs typeface="Times New Roman" panose="02020603050405020304" pitchFamily="18" charset="0"/>
              </a:rPr>
              <a:t>II. ĐỌC- HIỂU VĂN BẢN: </a:t>
            </a:r>
          </a:p>
        </p:txBody>
      </p:sp>
    </p:spTree>
    <p:extLst>
      <p:ext uri="{BB962C8B-B14F-4D97-AF65-F5344CB8AC3E}">
        <p14:creationId xmlns:p14="http://schemas.microsoft.com/office/powerpoint/2010/main" val="19309718"/>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FF36268C-2C6B-4F31-BD23-19E8A8010213}"/>
              </a:ext>
            </a:extLst>
          </p:cNvPr>
          <p:cNvSpPr/>
          <p:nvPr/>
        </p:nvSpPr>
        <p:spPr>
          <a:xfrm>
            <a:off x="894736" y="641042"/>
            <a:ext cx="9832258" cy="12093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4000" u="sng" dirty="0">
                <a:solidFill>
                  <a:srgbClr val="FF0000"/>
                </a:solidFill>
                <a:latin typeface="Times New Roman" panose="02020603050405020304" pitchFamily="18" charset="0"/>
                <a:cs typeface="Times New Roman" panose="02020603050405020304" pitchFamily="18" charset="0"/>
              </a:rPr>
              <a:t>II. ĐỌC-HIỂU VĂN BẢN</a:t>
            </a:r>
          </a:p>
        </p:txBody>
      </p:sp>
      <p:sp>
        <p:nvSpPr>
          <p:cNvPr id="3" name="Rectangle: Rounded Corners 2">
            <a:extLst>
              <a:ext uri="{FF2B5EF4-FFF2-40B4-BE49-F238E27FC236}">
                <a16:creationId xmlns:a16="http://schemas.microsoft.com/office/drawing/2014/main" id="{E1F30908-BF1D-4246-830C-33CCA28AF191}"/>
              </a:ext>
            </a:extLst>
          </p:cNvPr>
          <p:cNvSpPr/>
          <p:nvPr/>
        </p:nvSpPr>
        <p:spPr>
          <a:xfrm>
            <a:off x="1156787" y="1829773"/>
            <a:ext cx="8613058" cy="125852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3200" u="sng" dirty="0">
                <a:solidFill>
                  <a:srgbClr val="FF9900"/>
                </a:solidFill>
                <a:latin typeface="Times New Roman" panose="02020603050405020304" pitchFamily="18" charset="0"/>
                <a:cs typeface="Times New Roman" panose="02020603050405020304" pitchFamily="18" charset="0"/>
              </a:rPr>
              <a:t>II.1. KÝ ỨC CỦA NHÂN VẬT TÔI VỀ NGỌN KHÓI BẾP</a:t>
            </a:r>
            <a:endParaRPr lang="en-US" sz="3200" dirty="0">
              <a:solidFill>
                <a:srgbClr val="FF9900"/>
              </a:solidFill>
              <a:latin typeface="Times New Roman" panose="02020603050405020304" pitchFamily="18" charset="0"/>
              <a:cs typeface="Times New Roman" panose="02020603050405020304" pitchFamily="18" charset="0"/>
            </a:endParaRPr>
          </a:p>
        </p:txBody>
      </p:sp>
      <p:sp>
        <p:nvSpPr>
          <p:cNvPr id="4" name="Cloud 3">
            <a:extLst>
              <a:ext uri="{FF2B5EF4-FFF2-40B4-BE49-F238E27FC236}">
                <a16:creationId xmlns:a16="http://schemas.microsoft.com/office/drawing/2014/main" id="{4F3E78B2-F9DF-4228-967D-B4182F62CC89}"/>
              </a:ext>
            </a:extLst>
          </p:cNvPr>
          <p:cNvSpPr/>
          <p:nvPr/>
        </p:nvSpPr>
        <p:spPr>
          <a:xfrm>
            <a:off x="668594" y="3067665"/>
            <a:ext cx="9509076" cy="314929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94E9B4C8-D216-4FE4-8C50-BAD426E40A9E}"/>
              </a:ext>
            </a:extLst>
          </p:cNvPr>
          <p:cNvSpPr txBox="1"/>
          <p:nvPr/>
        </p:nvSpPr>
        <p:spPr>
          <a:xfrm>
            <a:off x="1919835" y="3657600"/>
            <a:ext cx="6014797" cy="2400657"/>
          </a:xfrm>
          <a:prstGeom prst="rect">
            <a:avLst/>
          </a:prstGeom>
          <a:noFill/>
        </p:spPr>
        <p:txBody>
          <a:bodyPr wrap="square" rtlCol="0">
            <a:spAutoFit/>
          </a:bodyPr>
          <a:lstStyle/>
          <a:p>
            <a:pPr algn="ctr"/>
            <a:r>
              <a:rPr lang="en-US" sz="4400" u="sng" dirty="0">
                <a:solidFill>
                  <a:srgbClr val="F31CFE"/>
                </a:solidFill>
                <a:latin typeface="Times New Roman" panose="02020603050405020304" pitchFamily="18" charset="0"/>
                <a:cs typeface="Times New Roman" panose="02020603050405020304" pitchFamily="18" charset="0"/>
              </a:rPr>
              <a:t>HS LÀM VIỆC NHÓM </a:t>
            </a:r>
          </a:p>
          <a:p>
            <a:pPr algn="ctr"/>
            <a:r>
              <a:rPr lang="en-US" sz="4400" dirty="0">
                <a:solidFill>
                  <a:srgbClr val="2F6F84"/>
                </a:solidFill>
                <a:latin typeface="Times New Roman" panose="02020603050405020304" pitchFamily="18" charset="0"/>
                <a:cs typeface="Times New Roman" panose="02020603050405020304" pitchFamily="18" charset="0"/>
              </a:rPr>
              <a:t>HOÀN THÀNH PHIẾU HỌC TẬP SAU(20P)</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16598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057BDCC-05D0-4E3F-B6CA-F567532B3383}"/>
              </a:ext>
            </a:extLst>
          </p:cNvPr>
          <p:cNvGraphicFramePr>
            <a:graphicFrameLocks noGrp="1"/>
          </p:cNvGraphicFramePr>
          <p:nvPr>
            <p:extLst>
              <p:ext uri="{D42A27DB-BD31-4B8C-83A1-F6EECF244321}">
                <p14:modId xmlns:p14="http://schemas.microsoft.com/office/powerpoint/2010/main" val="2497222045"/>
              </p:ext>
            </p:extLst>
          </p:nvPr>
        </p:nvGraphicFramePr>
        <p:xfrm>
          <a:off x="715618" y="1332451"/>
          <a:ext cx="10641493" cy="4733983"/>
        </p:xfrm>
        <a:graphic>
          <a:graphicData uri="http://schemas.openxmlformats.org/drawingml/2006/table">
            <a:tbl>
              <a:tblPr firstRow="1" firstCol="1" bandRow="1">
                <a:tableStyleId>{5C22544A-7EE6-4342-B048-85BDC9FD1C3A}</a:tableStyleId>
              </a:tblPr>
              <a:tblGrid>
                <a:gridCol w="2357548">
                  <a:extLst>
                    <a:ext uri="{9D8B030D-6E8A-4147-A177-3AD203B41FA5}">
                      <a16:colId xmlns:a16="http://schemas.microsoft.com/office/drawing/2014/main" val="2415111426"/>
                    </a:ext>
                  </a:extLst>
                </a:gridCol>
                <a:gridCol w="2761315">
                  <a:extLst>
                    <a:ext uri="{9D8B030D-6E8A-4147-A177-3AD203B41FA5}">
                      <a16:colId xmlns:a16="http://schemas.microsoft.com/office/drawing/2014/main" val="2698306666"/>
                    </a:ext>
                  </a:extLst>
                </a:gridCol>
                <a:gridCol w="2761315">
                  <a:extLst>
                    <a:ext uri="{9D8B030D-6E8A-4147-A177-3AD203B41FA5}">
                      <a16:colId xmlns:a16="http://schemas.microsoft.com/office/drawing/2014/main" val="2985696236"/>
                    </a:ext>
                  </a:extLst>
                </a:gridCol>
                <a:gridCol w="2761315">
                  <a:extLst>
                    <a:ext uri="{9D8B030D-6E8A-4147-A177-3AD203B41FA5}">
                      <a16:colId xmlns:a16="http://schemas.microsoft.com/office/drawing/2014/main" val="473811651"/>
                    </a:ext>
                  </a:extLst>
                </a:gridCol>
              </a:tblGrid>
              <a:tr h="1271138">
                <a:tc>
                  <a:txBody>
                    <a:bodyPr/>
                    <a:lstStyle/>
                    <a:p>
                      <a:pPr marL="0" marR="0" algn="ctr">
                        <a:lnSpc>
                          <a:spcPct val="107000"/>
                        </a:lnSpc>
                        <a:spcBef>
                          <a:spcPts val="1200"/>
                        </a:spcBef>
                        <a:spcAft>
                          <a:spcPts val="0"/>
                        </a:spcAft>
                      </a:pPr>
                      <a:r>
                        <a:rPr lang="en-US" sz="2400" dirty="0" err="1">
                          <a:effectLst/>
                          <a:latin typeface="Times New Roman" panose="02020603050405020304" pitchFamily="18" charset="0"/>
                          <a:cs typeface="Times New Roman" panose="02020603050405020304" pitchFamily="18" charset="0"/>
                        </a:rPr>
                        <a:t>Khói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quan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400" dirty="0" err="1">
                          <a:effectLst/>
                          <a:latin typeface="Times New Roman" panose="02020603050405020304" pitchFamily="18" charset="0"/>
                          <a:cs typeface="Times New Roman" panose="02020603050405020304" pitchFamily="18" charset="0"/>
                        </a:rPr>
                        <a:t>Dẫn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chứng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800" dirty="0" err="1">
                          <a:effectLst/>
                          <a:latin typeface="Times New Roman" panose="02020603050405020304" pitchFamily="18" charset="0"/>
                          <a:cs typeface="Times New Roman" panose="02020603050405020304" pitchFamily="18" charset="0"/>
                        </a:rPr>
                        <a:t>Nhận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khói</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800" dirty="0">
                          <a:effectLst/>
                          <a:latin typeface="Times New Roman" panose="02020603050405020304" pitchFamily="18" charset="0"/>
                          <a:cs typeface="Times New Roman" panose="02020603050405020304" pitchFamily="18" charset="0"/>
                        </a:rPr>
                        <a:t>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quê</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hương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giả</a:t>
                      </a:r>
                      <a:endParaRPr lang="en-US" sz="2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831784026"/>
                  </a:ext>
                </a:extLst>
              </a:tr>
              <a:tr h="677915">
                <a:tc>
                  <a:txBody>
                    <a:bodyPr/>
                    <a:lstStyle/>
                    <a:p>
                      <a:pPr marL="0" marR="0">
                        <a:lnSpc>
                          <a:spcPct val="107000"/>
                        </a:lnSpc>
                        <a:spcBef>
                          <a:spcPts val="1200"/>
                        </a:spcBef>
                        <a:spcAft>
                          <a:spcPts val="0"/>
                        </a:spcAft>
                      </a:pP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rowSpan="4">
                  <a:txBody>
                    <a:bodyPr/>
                    <a:lstStyle/>
                    <a:p>
                      <a:pPr marL="0" marR="0">
                        <a:lnSpc>
                          <a:spcPct val="107000"/>
                        </a:lnSpc>
                        <a:spcBef>
                          <a:spcPts val="1200"/>
                        </a:spcBef>
                        <a:spcAft>
                          <a:spcPts val="0"/>
                        </a:spcAft>
                      </a:pPr>
                      <a:r>
                        <a:rPr lang="en-US" sz="1400">
                          <a:effectLst/>
                          <a:latin typeface="Times New Roman" panose="02020603050405020304" pitchFamily="18" charset="0"/>
                          <a:cs typeface="Times New Roman" panose="02020603050405020304" pitchFamily="18" charset="0"/>
                        </a:rPr>
                        <a:t> </a:t>
                      </a:r>
                      <a:endParaRPr lang="en-U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rowSpan="4">
                  <a:txBody>
                    <a:bodyPr/>
                    <a:lstStyle/>
                    <a:p>
                      <a:pPr marL="0" marR="0">
                        <a:lnSpc>
                          <a:spcPct val="107000"/>
                        </a:lnSpc>
                        <a:spcBef>
                          <a:spcPts val="1200"/>
                        </a:spcBef>
                        <a:spcAft>
                          <a:spcPts val="0"/>
                        </a:spcAft>
                      </a:pPr>
                      <a:r>
                        <a:rPr lang="en-US" sz="1400" dirty="0">
                          <a:effectLst/>
                          <a:latin typeface="Times New Roman" panose="02020603050405020304" pitchFamily="18" charset="0"/>
                          <a:cs typeface="Times New Roman" panose="02020603050405020304" pitchFamily="18" charset="0"/>
                        </a:rPr>
                        <a:t> </a:t>
                      </a:r>
                      <a:endParaRPr lang="en-U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053340606"/>
                  </a:ext>
                </a:extLst>
              </a:tr>
              <a:tr h="677915">
                <a:tc>
                  <a:txBody>
                    <a:bodyPr/>
                    <a:lstStyle/>
                    <a:p>
                      <a:pPr marL="0" marR="0">
                        <a:lnSpc>
                          <a:spcPct val="107000"/>
                        </a:lnSpc>
                        <a:spcBef>
                          <a:spcPts val="1200"/>
                        </a:spcBef>
                        <a:spcAft>
                          <a:spcPts val="0"/>
                        </a:spcAft>
                      </a:pPr>
                      <a:r>
                        <a:rPr lang="en-US" sz="2400">
                          <a:effectLst/>
                          <a:latin typeface="Times New Roman" panose="02020603050405020304" pitchFamily="18" charset="0"/>
                          <a:cs typeface="Times New Roman" panose="02020603050405020304" pitchFamily="18" charset="0"/>
                        </a:rPr>
                        <a:t>Thính giác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10625535"/>
                  </a:ext>
                </a:extLst>
              </a:tr>
              <a:tr h="1425539">
                <a:tc>
                  <a:txBody>
                    <a:bodyPr/>
                    <a:lstStyle/>
                    <a:p>
                      <a:pPr marL="0" marR="0">
                        <a:lnSpc>
                          <a:spcPct val="107000"/>
                        </a:lnSpc>
                        <a:spcBef>
                          <a:spcPts val="1200"/>
                        </a:spcBef>
                        <a:spcAft>
                          <a:spcPts val="0"/>
                        </a:spcAft>
                      </a:pPr>
                      <a:r>
                        <a:rPr lang="en-US" sz="2400">
                          <a:effectLst/>
                          <a:latin typeface="Times New Roman" panose="02020603050405020304" pitchFamily="18" charset="0"/>
                          <a:cs typeface="Times New Roman" panose="02020603050405020304" pitchFamily="18" charset="0"/>
                        </a:rPr>
                        <a:t>Khứu giác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cs typeface="Times New Roman" panose="02020603050405020304" pitchFamily="18" charset="0"/>
                      </a:endParaRPr>
                    </a:p>
                    <a:p>
                      <a:pPr marL="0" marR="0">
                        <a:lnSpc>
                          <a:spcPct val="107000"/>
                        </a:lnSpc>
                        <a:spcBef>
                          <a:spcPts val="120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1320516"/>
                  </a:ext>
                </a:extLst>
              </a:tr>
              <a:tr h="677915">
                <a:tc>
                  <a:txBody>
                    <a:bodyPr/>
                    <a:lstStyle/>
                    <a:p>
                      <a:pPr marL="0" marR="0">
                        <a:lnSpc>
                          <a:spcPct val="107000"/>
                        </a:lnSpc>
                        <a:spcBef>
                          <a:spcPts val="1200"/>
                        </a:spcBef>
                        <a:spcAft>
                          <a:spcPts val="0"/>
                        </a:spcAft>
                      </a:pPr>
                      <a:r>
                        <a:rPr lang="en-US" sz="2400">
                          <a:effectLst/>
                          <a:latin typeface="Times New Roman" panose="02020603050405020304" pitchFamily="18" charset="0"/>
                          <a:cs typeface="Times New Roman" panose="02020603050405020304" pitchFamily="18" charset="0"/>
                        </a:rPr>
                        <a:t>Cảm giác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dirty="0">
                          <a:effectLst/>
                          <a:latin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57874041"/>
                  </a:ext>
                </a:extLst>
              </a:tr>
            </a:tbl>
          </a:graphicData>
        </a:graphic>
      </p:graphicFrame>
      <p:sp>
        <p:nvSpPr>
          <p:cNvPr id="3" name="Rectangle 1">
            <a:extLst>
              <a:ext uri="{FF2B5EF4-FFF2-40B4-BE49-F238E27FC236}">
                <a16:creationId xmlns:a16="http://schemas.microsoft.com/office/drawing/2014/main" id="{A40C6BED-4CBB-4AB1-815C-DE73E147C6D2}"/>
              </a:ext>
            </a:extLst>
          </p:cNvPr>
          <p:cNvSpPr>
            <a:spLocks noChangeArrowheads="1"/>
          </p:cNvSpPr>
          <p:nvPr/>
        </p:nvSpPr>
        <p:spPr bwMode="auto">
          <a:xfrm>
            <a:off x="742122" y="470677"/>
            <a:ext cx="10997595"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altLang="en-US" sz="36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6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altLang="en-US" sz="36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16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8305821"/>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057BDCC-05D0-4E3F-B6CA-F567532B3383}"/>
              </a:ext>
            </a:extLst>
          </p:cNvPr>
          <p:cNvGraphicFramePr>
            <a:graphicFrameLocks noGrp="1"/>
          </p:cNvGraphicFramePr>
          <p:nvPr>
            <p:extLst>
              <p:ext uri="{D42A27DB-BD31-4B8C-83A1-F6EECF244321}">
                <p14:modId xmlns:p14="http://schemas.microsoft.com/office/powerpoint/2010/main" val="4260193016"/>
              </p:ext>
            </p:extLst>
          </p:nvPr>
        </p:nvGraphicFramePr>
        <p:xfrm>
          <a:off x="435158" y="702366"/>
          <a:ext cx="11127577" cy="6188027"/>
        </p:xfrm>
        <a:graphic>
          <a:graphicData uri="http://schemas.openxmlformats.org/drawingml/2006/table">
            <a:tbl>
              <a:tblPr firstRow="1" firstCol="1" bandRow="1">
                <a:tableStyleId>{5C22544A-7EE6-4342-B048-85BDC9FD1C3A}</a:tableStyleId>
              </a:tblPr>
              <a:tblGrid>
                <a:gridCol w="2016494">
                  <a:extLst>
                    <a:ext uri="{9D8B030D-6E8A-4147-A177-3AD203B41FA5}">
                      <a16:colId xmlns:a16="http://schemas.microsoft.com/office/drawing/2014/main" val="2415111426"/>
                    </a:ext>
                  </a:extLst>
                </a:gridCol>
                <a:gridCol w="5406887">
                  <a:extLst>
                    <a:ext uri="{9D8B030D-6E8A-4147-A177-3AD203B41FA5}">
                      <a16:colId xmlns:a16="http://schemas.microsoft.com/office/drawing/2014/main" val="2698306666"/>
                    </a:ext>
                  </a:extLst>
                </a:gridCol>
                <a:gridCol w="1696278">
                  <a:extLst>
                    <a:ext uri="{9D8B030D-6E8A-4147-A177-3AD203B41FA5}">
                      <a16:colId xmlns:a16="http://schemas.microsoft.com/office/drawing/2014/main" val="2985696236"/>
                    </a:ext>
                  </a:extLst>
                </a:gridCol>
                <a:gridCol w="2007918">
                  <a:extLst>
                    <a:ext uri="{9D8B030D-6E8A-4147-A177-3AD203B41FA5}">
                      <a16:colId xmlns:a16="http://schemas.microsoft.com/office/drawing/2014/main" val="473811651"/>
                    </a:ext>
                  </a:extLst>
                </a:gridCol>
              </a:tblGrid>
              <a:tr h="1536787">
                <a:tc>
                  <a:txBody>
                    <a:bodyPr/>
                    <a:lstStyle/>
                    <a:p>
                      <a:pPr marL="0" marR="0" algn="ctr">
                        <a:lnSpc>
                          <a:spcPct val="107000"/>
                        </a:lnSpc>
                        <a:spcBef>
                          <a:spcPts val="1200"/>
                        </a:spcBef>
                        <a:spcAft>
                          <a:spcPts val="0"/>
                        </a:spcAft>
                      </a:pPr>
                      <a:r>
                        <a:rPr lang="en-US" sz="2400" dirty="0" err="1">
                          <a:effectLst/>
                          <a:latin typeface="Times New Roman" panose="02020603050405020304" pitchFamily="18" charset="0"/>
                          <a:cs typeface="Times New Roman" panose="02020603050405020304" pitchFamily="18" charset="0"/>
                        </a:rPr>
                        <a:t>Khói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miêu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quan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400" dirty="0" err="1">
                          <a:effectLst/>
                          <a:latin typeface="Times New Roman" panose="02020603050405020304" pitchFamily="18" charset="0"/>
                          <a:cs typeface="Times New Roman" panose="02020603050405020304" pitchFamily="18" charset="0"/>
                        </a:rPr>
                        <a:t>Dẫn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chứng</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400" dirty="0" err="1">
                          <a:effectLst/>
                          <a:latin typeface="Times New Roman" panose="02020603050405020304" pitchFamily="18" charset="0"/>
                          <a:cs typeface="Times New Roman" panose="02020603050405020304" pitchFamily="18" charset="0"/>
                        </a:rPr>
                        <a:t>Nhận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xét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về</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hình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ảnh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khói</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gn="ctr">
                        <a:lnSpc>
                          <a:spcPct val="107000"/>
                        </a:lnSpc>
                        <a:spcBef>
                          <a:spcPts val="1200"/>
                        </a:spcBef>
                        <a:spcAft>
                          <a:spcPts val="0"/>
                        </a:spcAft>
                      </a:pPr>
                      <a:r>
                        <a:rPr lang="en-US" sz="2400">
                          <a:effectLst/>
                          <a:latin typeface="Times New Roman" panose="02020603050405020304" pitchFamily="18" charset="0"/>
                          <a:cs typeface="Times New Roman" panose="02020603050405020304" pitchFamily="18" charset="0"/>
                        </a:rPr>
                        <a:t>Ý nghĩa của quê hương với tác giả</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1831784026"/>
                  </a:ext>
                </a:extLst>
              </a:tr>
              <a:tr h="1579135">
                <a:tc>
                  <a:txBody>
                    <a:bodyPr/>
                    <a:lstStyle/>
                    <a:p>
                      <a:pPr marL="0" marR="0">
                        <a:lnSpc>
                          <a:spcPct val="107000"/>
                        </a:lnSpc>
                        <a:spcBef>
                          <a:spcPts val="1200"/>
                        </a:spcBef>
                        <a:spcAft>
                          <a:spcPts val="0"/>
                        </a:spcAft>
                      </a:pPr>
                      <a:r>
                        <a:rPr lang="en-US" sz="2400" dirty="0" err="1">
                          <a:effectLst/>
                          <a:latin typeface="Times New Roman" panose="02020603050405020304" pitchFamily="18" charset="0"/>
                          <a:cs typeface="Times New Roman" panose="02020603050405020304" pitchFamily="18" charset="0"/>
                        </a:rPr>
                        <a:t>Thị</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r>
                        <a:rPr lang="en-US" sz="2400" dirty="0">
                          <a:effectLst/>
                          <a:latin typeface="Times New Roman" panose="02020603050405020304" pitchFamily="18" charset="0"/>
                          <a:cs typeface="Times New Roman" panose="02020603050405020304" pitchFamily="18" charset="0"/>
                        </a:rPr>
                        <a:t> </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Vấn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vít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bay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lên</a:t>
                      </a:r>
                      <a:endParaRPr lang="en-US" sz="2000" b="1"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0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Màu</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xanh</a:t>
                      </a:r>
                      <a:endParaRPr lang="en-US" sz="2000" b="1"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0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Quẩn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mãi</a:t>
                      </a:r>
                      <a:endParaRPr lang="en-US" sz="2000" b="1"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0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Vương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vít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mãi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ở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ngọn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cây</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hồng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nằm</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sát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mái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nhà</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bị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gio</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thổi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cho</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loãng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đi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tan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đi</a:t>
                      </a:r>
                      <a:endParaRPr lang="en-US" sz="2000" b="1" kern="1200" dirty="0">
                        <a:solidFill>
                          <a:schemeClr val="dk1"/>
                        </a:solidFill>
                        <a:effectLst/>
                        <a:latin typeface="Times New Roman" panose="02020603050405020304" pitchFamily="18" charset="0"/>
                        <a:ea typeface="+mn-ea"/>
                        <a:cs typeface="Times New Roman" panose="02020603050405020304" pitchFamily="18" charset="0"/>
                      </a:endParaRPr>
                    </a:p>
                  </a:txBody>
                  <a:tcPr marL="63500" marR="63500" marT="63500" marB="63500"/>
                </a:tc>
                <a:tc rowSpan="4">
                  <a:txBody>
                    <a:bodyPr/>
                    <a:lstStyle/>
                    <a:p>
                      <a:pPr marL="0" marR="0">
                        <a:lnSpc>
                          <a:spcPct val="107000"/>
                        </a:lnSpc>
                        <a:spcBef>
                          <a:spcPts val="1200"/>
                        </a:spcBef>
                        <a:spcAft>
                          <a:spcPts val="0"/>
                        </a:spcAft>
                      </a:pPr>
                      <a:r>
                        <a:rPr lang="en-US" sz="3200" dirty="0">
                          <a:effectLst/>
                          <a:latin typeface="Times New Roman" panose="02020603050405020304" pitchFamily="18" charset="0"/>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Hình</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ảnh</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ngọn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khói</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đẹp</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được</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quan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sát</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miêu</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tả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tỉ</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mỉ,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cảm</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nhận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bằng</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nhiều</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giác</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quan</a:t>
                      </a:r>
                      <a:endParaRPr lang="en-US"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rowSpan="4">
                  <a:txBody>
                    <a:bodyPr/>
                    <a:lstStyle/>
                    <a:p>
                      <a:r>
                        <a:rPr lang="en-US" sz="3200" dirty="0">
                          <a:effectLst/>
                          <a:latin typeface="Times New Roman" panose="02020603050405020304" pitchFamily="18" charset="0"/>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Hình</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ảnh</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ngọn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khói</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quê</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nhà</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đã</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trở</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thành</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một</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nỗi</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nhớ</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một</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phần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gắn</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bó</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máu</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thịt</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với</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tác</a:t>
                      </a:r>
                      <a:r>
                        <a:rPr lang="en-US" sz="24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400" b="1" kern="1200" dirty="0" err="1">
                          <a:solidFill>
                            <a:schemeClr val="dk1"/>
                          </a:solidFill>
                          <a:effectLst/>
                          <a:latin typeface="Times New Roman" panose="02020603050405020304" pitchFamily="18" charset="0"/>
                          <a:ea typeface="+mn-ea"/>
                          <a:cs typeface="Times New Roman" panose="02020603050405020304" pitchFamily="18" charset="0"/>
                        </a:rPr>
                        <a:t>giả</a:t>
                      </a:r>
                      <a:endParaRPr lang="en-US" sz="2400" b="1" kern="1200" dirty="0">
                        <a:solidFill>
                          <a:schemeClr val="dk1"/>
                        </a:solidFill>
                        <a:effectLst/>
                        <a:latin typeface="Times New Roman" panose="02020603050405020304" pitchFamily="18" charset="0"/>
                        <a:ea typeface="+mn-ea"/>
                        <a:cs typeface="Times New Roman" panose="02020603050405020304" pitchFamily="18" charset="0"/>
                      </a:endParaRPr>
                    </a:p>
                    <a:p>
                      <a:r>
                        <a:rPr lang="en-US" sz="2400" b="1" kern="1200" dirty="0">
                          <a:solidFill>
                            <a:srgbClr val="FF0000"/>
                          </a:solidFill>
                          <a:effectLst/>
                          <a:latin typeface="Times New Roman" panose="02020603050405020304" pitchFamily="18" charset="0"/>
                          <a:ea typeface="+mn-ea"/>
                          <a:cs typeface="Times New Roman" panose="02020603050405020304" pitchFamily="18" charset="0"/>
                        </a:rPr>
                        <a:t>→</a:t>
                      </a:r>
                      <a:r>
                        <a:rPr lang="en-US" sz="2400" b="1" kern="1200" dirty="0" err="1">
                          <a:solidFill>
                            <a:srgbClr val="FF0000"/>
                          </a:solidFill>
                          <a:effectLst/>
                          <a:latin typeface="Times New Roman" panose="02020603050405020304" pitchFamily="18" charset="0"/>
                          <a:ea typeface="+mn-ea"/>
                          <a:cs typeface="Times New Roman" panose="02020603050405020304" pitchFamily="18" charset="0"/>
                        </a:rPr>
                        <a:t>Tình</a:t>
                      </a:r>
                      <a:r>
                        <a:rPr lang="en-US" sz="24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FF0000"/>
                          </a:solidFill>
                          <a:effectLst/>
                          <a:latin typeface="Times New Roman" panose="02020603050405020304" pitchFamily="18" charset="0"/>
                          <a:ea typeface="+mn-ea"/>
                          <a:cs typeface="Times New Roman" panose="02020603050405020304" pitchFamily="18" charset="0"/>
                        </a:rPr>
                        <a:t>yêu</a:t>
                      </a:r>
                      <a:r>
                        <a:rPr lang="en-US" sz="24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FF0000"/>
                          </a:solidFill>
                          <a:effectLst/>
                          <a:latin typeface="Times New Roman" panose="02020603050405020304" pitchFamily="18" charset="0"/>
                          <a:ea typeface="+mn-ea"/>
                          <a:cs typeface="Times New Roman" panose="02020603050405020304" pitchFamily="18" charset="0"/>
                        </a:rPr>
                        <a:t>và</a:t>
                      </a:r>
                      <a:r>
                        <a:rPr lang="en-US" sz="24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FF0000"/>
                          </a:solidFill>
                          <a:effectLst/>
                          <a:latin typeface="Times New Roman" panose="02020603050405020304" pitchFamily="18" charset="0"/>
                          <a:ea typeface="+mn-ea"/>
                          <a:cs typeface="Times New Roman" panose="02020603050405020304" pitchFamily="18" charset="0"/>
                        </a:rPr>
                        <a:t>sư</a:t>
                      </a:r>
                      <a:r>
                        <a:rPr lang="en-US" sz="24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FF0000"/>
                          </a:solidFill>
                          <a:effectLst/>
                          <a:latin typeface="Times New Roman" panose="02020603050405020304" pitchFamily="18" charset="0"/>
                          <a:ea typeface="+mn-ea"/>
                          <a:cs typeface="Times New Roman" panose="02020603050405020304" pitchFamily="18" charset="0"/>
                        </a:rPr>
                        <a:t>gắn</a:t>
                      </a:r>
                      <a:r>
                        <a:rPr lang="en-US" sz="24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FF0000"/>
                          </a:solidFill>
                          <a:effectLst/>
                          <a:latin typeface="Times New Roman" panose="02020603050405020304" pitchFamily="18" charset="0"/>
                          <a:ea typeface="+mn-ea"/>
                          <a:cs typeface="Times New Roman" panose="02020603050405020304" pitchFamily="18" charset="0"/>
                        </a:rPr>
                        <a:t>bó</a:t>
                      </a:r>
                      <a:r>
                        <a:rPr lang="en-US" sz="24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FF0000"/>
                          </a:solidFill>
                          <a:effectLst/>
                          <a:latin typeface="Times New Roman" panose="02020603050405020304" pitchFamily="18" charset="0"/>
                          <a:ea typeface="+mn-ea"/>
                          <a:cs typeface="Times New Roman" panose="02020603050405020304" pitchFamily="18" charset="0"/>
                        </a:rPr>
                        <a:t>với</a:t>
                      </a:r>
                      <a:r>
                        <a:rPr lang="en-US" sz="24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FF0000"/>
                          </a:solidFill>
                          <a:effectLst/>
                          <a:latin typeface="Times New Roman" panose="02020603050405020304" pitchFamily="18" charset="0"/>
                          <a:ea typeface="+mn-ea"/>
                          <a:cs typeface="Times New Roman" panose="02020603050405020304" pitchFamily="18" charset="0"/>
                        </a:rPr>
                        <a:t>quê</a:t>
                      </a:r>
                      <a:r>
                        <a:rPr lang="en-US" sz="24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2400" b="1" kern="1200" dirty="0" err="1">
                          <a:solidFill>
                            <a:srgbClr val="FF0000"/>
                          </a:solidFill>
                          <a:effectLst/>
                          <a:latin typeface="Times New Roman" panose="02020603050405020304" pitchFamily="18" charset="0"/>
                          <a:ea typeface="+mn-ea"/>
                          <a:cs typeface="Times New Roman" panose="02020603050405020304" pitchFamily="18" charset="0"/>
                        </a:rPr>
                        <a:t>hương</a:t>
                      </a:r>
                      <a:endParaRPr lang="en-US"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extLst>
                  <a:ext uri="{0D108BD9-81ED-4DB2-BD59-A6C34878D82A}">
                    <a16:rowId xmlns:a16="http://schemas.microsoft.com/office/drawing/2014/main" val="3053340606"/>
                  </a:ext>
                </a:extLst>
              </a:tr>
              <a:tr h="758641">
                <a:tc>
                  <a:txBody>
                    <a:bodyPr/>
                    <a:lstStyle/>
                    <a:p>
                      <a:pPr marL="0" marR="0">
                        <a:lnSpc>
                          <a:spcPct val="107000"/>
                        </a:lnSpc>
                        <a:spcBef>
                          <a:spcPts val="1200"/>
                        </a:spcBef>
                        <a:spcAft>
                          <a:spcPts val="0"/>
                        </a:spcAft>
                      </a:pPr>
                      <a:r>
                        <a:rPr lang="en-US" sz="2400">
                          <a:effectLst/>
                          <a:latin typeface="Times New Roman" panose="02020603050405020304" pitchFamily="18" charset="0"/>
                          <a:cs typeface="Times New Roman" panose="02020603050405020304" pitchFamily="18" charset="0"/>
                        </a:rPr>
                        <a:t>Thính giác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400" dirty="0">
                          <a:effectLst/>
                          <a:latin typeface="Times New Roman" panose="02020603050405020304" pitchFamily="18" charset="0"/>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Gọi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người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nào</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chưa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vê</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thi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nhơ</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vê</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trước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khi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bóng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tối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sập</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xuống</a:t>
                      </a:r>
                      <a:endParaRPr lang="en-US" sz="1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710625535"/>
                  </a:ext>
                </a:extLst>
              </a:tr>
              <a:tr h="1119628">
                <a:tc>
                  <a:txBody>
                    <a:bodyPr/>
                    <a:lstStyle/>
                    <a:p>
                      <a:pPr marL="0" marR="0">
                        <a:lnSpc>
                          <a:spcPct val="107000"/>
                        </a:lnSpc>
                        <a:spcBef>
                          <a:spcPts val="1200"/>
                        </a:spcBef>
                        <a:spcAft>
                          <a:spcPts val="0"/>
                        </a:spcAft>
                      </a:pPr>
                      <a:r>
                        <a:rPr lang="en-US" sz="2400" dirty="0" err="1">
                          <a:effectLst/>
                          <a:latin typeface="Times New Roman" panose="02020603050405020304" pitchFamily="18" charset="0"/>
                          <a:cs typeface="Times New Roman" panose="02020603050405020304" pitchFamily="18" charset="0"/>
                        </a:rPr>
                        <a:t>Khứu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giác</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a:lnSpc>
                          <a:spcPct val="107000"/>
                        </a:lnSpc>
                        <a:spcBef>
                          <a:spcPts val="1200"/>
                        </a:spcBef>
                        <a:spcAft>
                          <a:spcPts val="0"/>
                        </a:spcAft>
                      </a:pPr>
                      <a:r>
                        <a:rPr lang="en-US" sz="2800" b="1" dirty="0">
                          <a:effectLst/>
                          <a:latin typeface="Times New Roman" panose="02020603050405020304" pitchFamily="18" charset="0"/>
                          <a:cs typeface="Times New Roman" panose="02020603050405020304" pitchFamily="18" charset="0"/>
                        </a:rPr>
                        <a:t> </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Mùi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của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hạt</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ngô</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mùi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của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gộc</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gô</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củi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dẻ,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mùi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của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tinh</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dầu</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vỏ</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cam,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nùi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của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vỏ</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cây</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sẹ,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mùi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của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lông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chú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mèo</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tam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thê</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bị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lửa</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bén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a:t>
                      </a:r>
                      <a:endParaRPr lang="en-US" sz="2000" b="1" dirty="0">
                        <a:effectLst/>
                        <a:latin typeface="Times New Roman" panose="02020603050405020304" pitchFamily="18" charset="0"/>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201320516"/>
                  </a:ext>
                </a:extLst>
              </a:tr>
              <a:tr h="903025">
                <a:tc>
                  <a:txBody>
                    <a:bodyPr/>
                    <a:lstStyle/>
                    <a:p>
                      <a:pPr marL="0" marR="0">
                        <a:lnSpc>
                          <a:spcPct val="107000"/>
                        </a:lnSpc>
                        <a:spcBef>
                          <a:spcPts val="1200"/>
                        </a:spcBef>
                        <a:spcAft>
                          <a:spcPts val="0"/>
                        </a:spcAft>
                      </a:pPr>
                      <a:r>
                        <a:rPr lang="en-US" sz="2400">
                          <a:effectLst/>
                          <a:latin typeface="Times New Roman" panose="02020603050405020304" pitchFamily="18" charset="0"/>
                          <a:cs typeface="Times New Roman" panose="02020603050405020304" pitchFamily="18" charset="0"/>
                        </a:rPr>
                        <a:t>Cảm giác</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3500" marR="63500" marT="63500" marB="63500"/>
                </a:tc>
                <a:tc>
                  <a:txBody>
                    <a:bodyPr/>
                    <a:lstStyle/>
                    <a:p>
                      <a:pPr marL="0" marR="0" lvl="0" indent="0" algn="l" defTabSz="914400" rtl="0" eaLnBrk="1" fontAlgn="auto" latinLnBrk="0" hangingPunct="1">
                        <a:lnSpc>
                          <a:spcPct val="107000"/>
                        </a:lnSpc>
                        <a:spcBef>
                          <a:spcPts val="1200"/>
                        </a:spcBef>
                        <a:spcAft>
                          <a:spcPts val="0"/>
                        </a:spcAft>
                        <a:buClrTx/>
                        <a:buSzTx/>
                        <a:buFontTx/>
                        <a:buNone/>
                        <a:tabLst/>
                        <a:defRPr/>
                      </a:pPr>
                      <a:r>
                        <a:rPr lang="en-US" sz="2400" dirty="0">
                          <a:effectLst/>
                          <a:latin typeface="Times New Roman" panose="02020603050405020304" pitchFamily="18" charset="0"/>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Nhe</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bẫng</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như</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tơ</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quẩn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trên</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a:t>
                      </a:r>
                      <a:r>
                        <a:rPr lang="en-US" sz="2000" b="1" kern="1200" dirty="0" err="1">
                          <a:solidFill>
                            <a:schemeClr val="dk1"/>
                          </a:solidFill>
                          <a:effectLst/>
                          <a:latin typeface="Times New Roman" panose="02020603050405020304" pitchFamily="18" charset="0"/>
                          <a:ea typeface="+mn-ea"/>
                          <a:cs typeface="Times New Roman" panose="02020603050405020304" pitchFamily="18" charset="0"/>
                        </a:rPr>
                        <a:t>mái</a:t>
                      </a:r>
                      <a:r>
                        <a:rPr lang="en-US" sz="2000" b="1" kern="1200" dirty="0">
                          <a:solidFill>
                            <a:schemeClr val="dk1"/>
                          </a:solidFill>
                          <a:effectLst/>
                          <a:latin typeface="Times New Roman" panose="02020603050405020304" pitchFamily="18" charset="0"/>
                          <a:ea typeface="+mn-ea"/>
                          <a:cs typeface="Times New Roman" panose="02020603050405020304" pitchFamily="18" charset="0"/>
                        </a:rPr>
                        <a:t> lá</a:t>
                      </a:r>
                      <a:endParaRPr lang="en-US" sz="1800" b="1" kern="1200" dirty="0">
                        <a:solidFill>
                          <a:schemeClr val="dk1"/>
                        </a:solidFill>
                        <a:effectLst/>
                        <a:latin typeface="Times New Roman" panose="02020603050405020304" pitchFamily="18" charset="0"/>
                        <a:ea typeface="+mn-ea"/>
                        <a:cs typeface="Times New Roman" panose="02020603050405020304" pitchFamily="18" charset="0"/>
                      </a:endParaRPr>
                    </a:p>
                  </a:txBody>
                  <a:tcPr marL="63500" marR="63500" marT="63500" marB="63500"/>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957874041"/>
                  </a:ext>
                </a:extLst>
              </a:tr>
            </a:tbl>
          </a:graphicData>
        </a:graphic>
      </p:graphicFrame>
      <p:sp>
        <p:nvSpPr>
          <p:cNvPr id="3" name="Rectangle 1">
            <a:extLst>
              <a:ext uri="{FF2B5EF4-FFF2-40B4-BE49-F238E27FC236}">
                <a16:creationId xmlns:a16="http://schemas.microsoft.com/office/drawing/2014/main" id="{A40C6BED-4CBB-4AB1-815C-DE73E147C6D2}"/>
              </a:ext>
            </a:extLst>
          </p:cNvPr>
          <p:cNvSpPr>
            <a:spLocks noChangeArrowheads="1"/>
          </p:cNvSpPr>
          <p:nvPr/>
        </p:nvSpPr>
        <p:spPr bwMode="auto">
          <a:xfrm>
            <a:off x="629265" y="44538"/>
            <a:ext cx="1112757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32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nhóm</a:t>
            </a:r>
            <a:r>
              <a:rPr kumimoji="0" lang="en-US" altLang="en-US" sz="32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1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altLang="en-US" sz="24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3443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FF36268C-2C6B-4F31-BD23-19E8A8010213}"/>
              </a:ext>
            </a:extLst>
          </p:cNvPr>
          <p:cNvSpPr/>
          <p:nvPr/>
        </p:nvSpPr>
        <p:spPr>
          <a:xfrm>
            <a:off x="993768" y="641042"/>
            <a:ext cx="9832258" cy="12093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4000" u="sng" dirty="0">
                <a:solidFill>
                  <a:srgbClr val="FF0000"/>
                </a:solidFill>
                <a:latin typeface="Times New Roman" panose="02020603050405020304" pitchFamily="18" charset="0"/>
                <a:cs typeface="Times New Roman" panose="02020603050405020304" pitchFamily="18" charset="0"/>
              </a:rPr>
              <a:t>II.ĐỌC-HIỂU VĂN BẢN</a:t>
            </a:r>
          </a:p>
        </p:txBody>
      </p:sp>
      <p:sp>
        <p:nvSpPr>
          <p:cNvPr id="3" name="Rectangle: Rounded Corners 2">
            <a:extLst>
              <a:ext uri="{FF2B5EF4-FFF2-40B4-BE49-F238E27FC236}">
                <a16:creationId xmlns:a16="http://schemas.microsoft.com/office/drawing/2014/main" id="{E1F30908-BF1D-4246-830C-33CCA28AF191}"/>
              </a:ext>
            </a:extLst>
          </p:cNvPr>
          <p:cNvSpPr/>
          <p:nvPr/>
        </p:nvSpPr>
        <p:spPr>
          <a:xfrm>
            <a:off x="1461586" y="2006763"/>
            <a:ext cx="8613058" cy="125852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Times New Roman" panose="02020603050405020304" pitchFamily="18" charset="0"/>
                <a:cs typeface="Times New Roman" panose="02020603050405020304" pitchFamily="18" charset="0"/>
              </a:rPr>
              <a:t>II.1. KÝ ỨC CỦA NHÂN VẬT TÔI VỀ NGỌN KHÓI BẾP</a:t>
            </a:r>
            <a:endParaRPr lang="en-US" sz="2800" dirty="0">
              <a:solidFill>
                <a:srgbClr val="FF990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E855532-91E1-49F0-BCE8-92CC14EDFE74}"/>
              </a:ext>
            </a:extLst>
          </p:cNvPr>
          <p:cNvSpPr/>
          <p:nvPr/>
        </p:nvSpPr>
        <p:spPr>
          <a:xfrm>
            <a:off x="1461586" y="3325891"/>
            <a:ext cx="8445909" cy="147485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Times New Roman" panose="02020603050405020304" pitchFamily="18" charset="0"/>
                <a:cs typeface="Times New Roman" panose="02020603050405020304" pitchFamily="18" charset="0"/>
              </a:rPr>
              <a:t>II.2. ĐỜI SỐNG TÂM HỒN CỦA NHÂN VẬT TÔI</a:t>
            </a:r>
          </a:p>
        </p:txBody>
      </p:sp>
    </p:spTree>
    <p:extLst>
      <p:ext uri="{BB962C8B-B14F-4D97-AF65-F5344CB8AC3E}">
        <p14:creationId xmlns:p14="http://schemas.microsoft.com/office/powerpoint/2010/main" val="32381492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id="{992C27BE-05A3-45A3-8681-049CF9816564}"/>
              </a:ext>
            </a:extLst>
          </p:cNvPr>
          <p:cNvSpPr/>
          <p:nvPr/>
        </p:nvSpPr>
        <p:spPr>
          <a:xfrm>
            <a:off x="709110" y="995548"/>
            <a:ext cx="9584076" cy="4292070"/>
          </a:xfrm>
          <a:prstGeom prst="cloud">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114C99D4-A5A6-4A7D-B92A-932DCAE517A2}"/>
              </a:ext>
            </a:extLst>
          </p:cNvPr>
          <p:cNvSpPr txBox="1"/>
          <p:nvPr/>
        </p:nvSpPr>
        <p:spPr>
          <a:xfrm>
            <a:off x="2165261" y="2218613"/>
            <a:ext cx="7816645" cy="1754326"/>
          </a:xfrm>
          <a:prstGeom prst="rect">
            <a:avLst/>
          </a:prstGeom>
          <a:noFill/>
        </p:spPr>
        <p:txBody>
          <a:bodyPr wrap="square" rtlCol="0">
            <a:spAutoFit/>
          </a:bodyPr>
          <a:lstStyle/>
          <a:p>
            <a:pPr algn="just"/>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khóa</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vào</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giấy</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note, chia sẻ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xúc</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Hà</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Giang</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3600" dirty="0">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B0F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endParaRPr lang="en-US" sz="3600" dirty="0">
              <a:solidFill>
                <a:srgbClr val="00B0F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5A0FD907-8A14-46E3-A36A-7B36DF22F916}"/>
              </a:ext>
            </a:extLst>
          </p:cNvPr>
          <p:cNvSpPr txBox="1"/>
          <p:nvPr/>
        </p:nvSpPr>
        <p:spPr>
          <a:xfrm>
            <a:off x="709110" y="611546"/>
            <a:ext cx="7248938" cy="584775"/>
          </a:xfrm>
          <a:prstGeom prst="rect">
            <a:avLst/>
          </a:prstGeom>
          <a:noFill/>
        </p:spPr>
        <p:txBody>
          <a:bodyPr wrap="square">
            <a:spAutoFit/>
          </a:bodyPr>
          <a:lstStyle/>
          <a:p>
            <a:r>
              <a:rPr lang="en-US" sz="3200" b="1" u="sng" dirty="0">
                <a:solidFill>
                  <a:schemeClr val="accent6">
                    <a:lumMod val="50000"/>
                  </a:schemeClr>
                </a:solidFill>
                <a:latin typeface="Times New Roman" panose="02020603050405020304" pitchFamily="18" charset="0"/>
                <a:cs typeface="Times New Roman" panose="02020603050405020304" pitchFamily="18" charset="0"/>
              </a:rPr>
              <a:t>A. KHỞI ĐỘNG</a:t>
            </a:r>
          </a:p>
        </p:txBody>
      </p:sp>
    </p:spTree>
    <p:extLst>
      <p:ext uri="{BB962C8B-B14F-4D97-AF65-F5344CB8AC3E}">
        <p14:creationId xmlns:p14="http://schemas.microsoft.com/office/powerpoint/2010/main" val="4026819528"/>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Oval 1">
            <a:extLst>
              <a:ext uri="{FF2B5EF4-FFF2-40B4-BE49-F238E27FC236}">
                <a16:creationId xmlns:a16="http://schemas.microsoft.com/office/drawing/2014/main" id="{0CC6AE5E-2E1F-4A9A-AFF9-BA6F1C5DB453}"/>
              </a:ext>
            </a:extLst>
          </p:cNvPr>
          <p:cNvSpPr/>
          <p:nvPr/>
        </p:nvSpPr>
        <p:spPr>
          <a:xfrm>
            <a:off x="688258" y="1042219"/>
            <a:ext cx="10009239" cy="439502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0A80D86-F8D8-43B3-92B5-C65B8B0EF679}"/>
              </a:ext>
            </a:extLst>
          </p:cNvPr>
          <p:cNvSpPr txBox="1"/>
          <p:nvPr/>
        </p:nvSpPr>
        <p:spPr>
          <a:xfrm>
            <a:off x="904569" y="2177826"/>
            <a:ext cx="9606116" cy="2299586"/>
          </a:xfrm>
          <a:prstGeom prst="rect">
            <a:avLst/>
          </a:prstGeom>
          <a:noFill/>
        </p:spPr>
        <p:txBody>
          <a:bodyPr wrap="square" rtlCol="0">
            <a:spAutoFit/>
          </a:bodyPr>
          <a:lstStyle/>
          <a:p>
            <a:pPr algn="ctr"/>
            <a:r>
              <a:rPr lang="en-US" sz="6000" u="sng" dirty="0">
                <a:solidFill>
                  <a:srgbClr val="F31CFE"/>
                </a:solidFill>
                <a:latin typeface="Times New Roman" panose="02020603050405020304" pitchFamily="18" charset="0"/>
                <a:cs typeface="Times New Roman" panose="02020603050405020304" pitchFamily="18" charset="0"/>
              </a:rPr>
              <a:t>THẢO LUẬN CẶP(10P)</a:t>
            </a:r>
          </a:p>
          <a:p>
            <a:pPr algn="ctr"/>
            <a:r>
              <a:rPr lang="en-US" sz="6000" dirty="0">
                <a:solidFill>
                  <a:srgbClr val="2F6F84"/>
                </a:solidFill>
                <a:latin typeface="Times New Roman" panose="02020603050405020304" pitchFamily="18" charset="0"/>
                <a:cs typeface="Times New Roman" panose="02020603050405020304" pitchFamily="18" charset="0"/>
              </a:rPr>
              <a:t>THINK-WITE-PAIR-SHARE</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3128106"/>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id="{FD3811C2-DFEB-49B8-9CEA-FFB92B5184BA}"/>
              </a:ext>
            </a:extLst>
          </p:cNvPr>
          <p:cNvSpPr/>
          <p:nvPr/>
        </p:nvSpPr>
        <p:spPr>
          <a:xfrm>
            <a:off x="727587" y="442452"/>
            <a:ext cx="10284542" cy="5869857"/>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D5A182B6-6FBF-4F00-914F-9B32BAC6014E}"/>
              </a:ext>
            </a:extLst>
          </p:cNvPr>
          <p:cNvSpPr txBox="1"/>
          <p:nvPr/>
        </p:nvSpPr>
        <p:spPr>
          <a:xfrm>
            <a:off x="2084438" y="1347019"/>
            <a:ext cx="7885471" cy="3693319"/>
          </a:xfrm>
          <a:prstGeom prst="rect">
            <a:avLst/>
          </a:prstGeom>
          <a:noFill/>
        </p:spPr>
        <p:txBody>
          <a:bodyPr wrap="square" rtlCol="0">
            <a:spAutoFit/>
          </a:bodyPr>
          <a:lstStyle/>
          <a:p>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Qua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thấy</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5400"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5400" dirty="0">
              <a:solidFill>
                <a:srgbClr val="FF99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0366758"/>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5F7BD5D2-4F89-48F5-97D7-C9900BAF8A7E}"/>
              </a:ext>
            </a:extLst>
          </p:cNvPr>
          <p:cNvSpPr/>
          <p:nvPr/>
        </p:nvSpPr>
        <p:spPr>
          <a:xfrm>
            <a:off x="0" y="73742"/>
            <a:ext cx="6951406" cy="678425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a:lnSpc>
                <a:spcPct val="107000"/>
              </a:lnSpc>
              <a:spcBef>
                <a:spcPts val="1200"/>
              </a:spcBef>
              <a:spcAft>
                <a:spcPts val="1200"/>
              </a:spcAft>
            </a:pP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lưu</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ức</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sống</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mùi</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thanh</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2F6F8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nhạy</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liền</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buồn</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2F6F8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dành</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khói</a:t>
            </a:r>
            <a:r>
              <a:rPr lang="en-US" sz="3200" b="1"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2F6F84"/>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B9D4C594-8118-482A-995E-34DD378250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9898" y="73742"/>
            <a:ext cx="5152102" cy="6710516"/>
          </a:xfrm>
          <a:prstGeom prst="rect">
            <a:avLst/>
          </a:prstGeom>
        </p:spPr>
      </p:pic>
    </p:spTree>
    <p:extLst>
      <p:ext uri="{BB962C8B-B14F-4D97-AF65-F5344CB8AC3E}">
        <p14:creationId xmlns:p14="http://schemas.microsoft.com/office/powerpoint/2010/main" val="4828334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FF36268C-2C6B-4F31-BD23-19E8A8010213}"/>
              </a:ext>
            </a:extLst>
          </p:cNvPr>
          <p:cNvSpPr/>
          <p:nvPr/>
        </p:nvSpPr>
        <p:spPr>
          <a:xfrm>
            <a:off x="993768" y="761556"/>
            <a:ext cx="9832258" cy="12093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4000" u="sng" dirty="0">
                <a:solidFill>
                  <a:srgbClr val="FF0000"/>
                </a:solidFill>
                <a:latin typeface="Times New Roman" panose="02020603050405020304" pitchFamily="18" charset="0"/>
                <a:cs typeface="Times New Roman" panose="02020603050405020304" pitchFamily="18" charset="0"/>
              </a:rPr>
              <a:t>II.ĐỌC-HIỂU VĂN BẢN</a:t>
            </a:r>
          </a:p>
        </p:txBody>
      </p:sp>
      <p:sp>
        <p:nvSpPr>
          <p:cNvPr id="3" name="Rectangle: Rounded Corners 2">
            <a:extLst>
              <a:ext uri="{FF2B5EF4-FFF2-40B4-BE49-F238E27FC236}">
                <a16:creationId xmlns:a16="http://schemas.microsoft.com/office/drawing/2014/main" id="{E1F30908-BF1D-4246-830C-33CCA28AF191}"/>
              </a:ext>
            </a:extLst>
          </p:cNvPr>
          <p:cNvSpPr/>
          <p:nvPr/>
        </p:nvSpPr>
        <p:spPr>
          <a:xfrm>
            <a:off x="1368821" y="1984373"/>
            <a:ext cx="8613058" cy="125852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Times New Roman" panose="02020603050405020304" pitchFamily="18" charset="0"/>
                <a:cs typeface="Times New Roman" panose="02020603050405020304" pitchFamily="18" charset="0"/>
              </a:rPr>
              <a:t>II.1. KÝ ỨC CỦA NHÂN VẬT TÔI VỀ NGỌN KHÓI BẾP</a:t>
            </a:r>
            <a:endParaRPr lang="en-US" sz="2800" dirty="0">
              <a:solidFill>
                <a:srgbClr val="FF9900"/>
              </a:solidFill>
              <a:latin typeface="Times New Roman" panose="02020603050405020304" pitchFamily="18" charset="0"/>
              <a:cs typeface="Times New Roman" panose="02020603050405020304" pitchFamily="18" charset="0"/>
            </a:endParaRPr>
          </a:p>
        </p:txBody>
      </p:sp>
      <p:sp>
        <p:nvSpPr>
          <p:cNvPr id="6" name="Rectangle: Rounded Corners 5">
            <a:extLst>
              <a:ext uri="{FF2B5EF4-FFF2-40B4-BE49-F238E27FC236}">
                <a16:creationId xmlns:a16="http://schemas.microsoft.com/office/drawing/2014/main" id="{EE855532-91E1-49F0-BCE8-92CC14EDFE74}"/>
              </a:ext>
            </a:extLst>
          </p:cNvPr>
          <p:cNvSpPr/>
          <p:nvPr/>
        </p:nvSpPr>
        <p:spPr>
          <a:xfrm>
            <a:off x="1368821" y="3349578"/>
            <a:ext cx="8445909" cy="1330597"/>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2800" u="sng" dirty="0">
                <a:solidFill>
                  <a:srgbClr val="FF9900"/>
                </a:solidFill>
                <a:latin typeface="Times New Roman" panose="02020603050405020304" pitchFamily="18" charset="0"/>
                <a:cs typeface="Times New Roman" panose="02020603050405020304" pitchFamily="18" charset="0"/>
              </a:rPr>
              <a:t>II.2. ĐỜI SỐNG TÂM HỒN CỦA NHÂN VẬT TÔI</a:t>
            </a:r>
          </a:p>
        </p:txBody>
      </p:sp>
      <p:sp>
        <p:nvSpPr>
          <p:cNvPr id="4" name="Rectangle: Rounded Corners 3">
            <a:extLst>
              <a:ext uri="{FF2B5EF4-FFF2-40B4-BE49-F238E27FC236}">
                <a16:creationId xmlns:a16="http://schemas.microsoft.com/office/drawing/2014/main" id="{418B8690-78C7-4327-9113-604DADEB49A9}"/>
              </a:ext>
            </a:extLst>
          </p:cNvPr>
          <p:cNvSpPr/>
          <p:nvPr/>
        </p:nvSpPr>
        <p:spPr>
          <a:xfrm>
            <a:off x="1368821" y="4936093"/>
            <a:ext cx="6416525" cy="121894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sz="2800" dirty="0">
                <a:solidFill>
                  <a:srgbClr val="FF9900"/>
                </a:solidFill>
                <a:latin typeface="Times New Roman" panose="02020603050405020304" pitchFamily="18" charset="0"/>
                <a:cs typeface="Times New Roman" panose="02020603050405020304" pitchFamily="18" charset="0"/>
              </a:rPr>
              <a:t>II.3. Ý NGHĨA CỦA VĂN BẢN</a:t>
            </a:r>
          </a:p>
        </p:txBody>
      </p:sp>
    </p:spTree>
    <p:extLst>
      <p:ext uri="{BB962C8B-B14F-4D97-AF65-F5344CB8AC3E}">
        <p14:creationId xmlns:p14="http://schemas.microsoft.com/office/powerpoint/2010/main" val="24619550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Oval 1">
            <a:extLst>
              <a:ext uri="{FF2B5EF4-FFF2-40B4-BE49-F238E27FC236}">
                <a16:creationId xmlns:a16="http://schemas.microsoft.com/office/drawing/2014/main" id="{0CC6AE5E-2E1F-4A9A-AFF9-BA6F1C5DB453}"/>
              </a:ext>
            </a:extLst>
          </p:cNvPr>
          <p:cNvSpPr/>
          <p:nvPr/>
        </p:nvSpPr>
        <p:spPr>
          <a:xfrm>
            <a:off x="688258" y="1042219"/>
            <a:ext cx="10009239" cy="439502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0A80D86-F8D8-43B3-92B5-C65B8B0EF679}"/>
              </a:ext>
            </a:extLst>
          </p:cNvPr>
          <p:cNvSpPr txBox="1"/>
          <p:nvPr/>
        </p:nvSpPr>
        <p:spPr>
          <a:xfrm>
            <a:off x="904569" y="2177826"/>
            <a:ext cx="9606116" cy="2031325"/>
          </a:xfrm>
          <a:prstGeom prst="rect">
            <a:avLst/>
          </a:prstGeom>
          <a:noFill/>
        </p:spPr>
        <p:txBody>
          <a:bodyPr wrap="square" rtlCol="0">
            <a:spAutoFit/>
          </a:bodyPr>
          <a:lstStyle/>
          <a:p>
            <a:pPr algn="ctr"/>
            <a:r>
              <a:rPr lang="en-US" sz="5400" u="sng" dirty="0">
                <a:solidFill>
                  <a:srgbClr val="F31CFE"/>
                </a:solidFill>
                <a:latin typeface="Times New Roman" panose="02020603050405020304" pitchFamily="18" charset="0"/>
                <a:cs typeface="Times New Roman" panose="02020603050405020304" pitchFamily="18" charset="0"/>
              </a:rPr>
              <a:t>THẢO LUẬN NHÓM(4HS/10P)</a:t>
            </a:r>
          </a:p>
          <a:p>
            <a:pPr algn="ctr"/>
            <a:r>
              <a:rPr lang="en-US" sz="5400" dirty="0">
                <a:solidFill>
                  <a:srgbClr val="2F6F84"/>
                </a:solidFill>
                <a:latin typeface="Times New Roman" panose="02020603050405020304" pitchFamily="18" charset="0"/>
                <a:cs typeface="Times New Roman" panose="02020603050405020304" pitchFamily="18" charset="0"/>
              </a:rPr>
              <a:t>KĨ THUẬT KHĂN TRẢI BÀN</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98961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id="{484DB2F3-14AE-4B15-A4E2-A6C5E9E60355}"/>
              </a:ext>
            </a:extLst>
          </p:cNvPr>
          <p:cNvSpPr/>
          <p:nvPr/>
        </p:nvSpPr>
        <p:spPr>
          <a:xfrm>
            <a:off x="570270" y="707923"/>
            <a:ext cx="10638503" cy="5702709"/>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DA7BA4B4-8026-4D2F-AFF6-FAD3E8910491}"/>
              </a:ext>
            </a:extLst>
          </p:cNvPr>
          <p:cNvSpPr txBox="1"/>
          <p:nvPr/>
        </p:nvSpPr>
        <p:spPr>
          <a:xfrm>
            <a:off x="1976284" y="1730477"/>
            <a:ext cx="7482348" cy="3416320"/>
          </a:xfrm>
          <a:prstGeom prst="rect">
            <a:avLst/>
          </a:prstGeom>
          <a:noFill/>
        </p:spPr>
        <p:txBody>
          <a:bodyPr wrap="square" rtlCol="0">
            <a:spAutoFit/>
          </a:bodyPr>
          <a:lstStyle/>
          <a:p>
            <a:pPr algn="just"/>
            <a:r>
              <a:rPr lang="en-US" sz="5400" b="1" dirty="0" err="1">
                <a:solidFill>
                  <a:srgbClr val="FF9900"/>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ỉ</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khứ</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dưỡng</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5400" b="1" dirty="0" err="1">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5400" b="1" dirty="0">
                <a:solidFill>
                  <a:srgbClr val="FF99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5400" dirty="0">
              <a:solidFill>
                <a:srgbClr val="FF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058873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9" name="Two Steps From Hell - Star Sky - Instrumental - 副本">
            <a:hlinkClick r:id="" action="ppaction://media"/>
            <a:extLst>
              <a:ext uri="{FF2B5EF4-FFF2-40B4-BE49-F238E27FC236}">
                <a16:creationId xmlns:a16="http://schemas.microsoft.com/office/drawing/2014/main" id="{47814154-4738-44EB-AF26-59A897F94747}"/>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78875" y="-833490"/>
            <a:ext cx="609600" cy="609600"/>
          </a:xfrm>
          <a:prstGeom prst="rect">
            <a:avLst/>
          </a:prstGeom>
        </p:spPr>
      </p:pic>
      <p:sp>
        <p:nvSpPr>
          <p:cNvPr id="2" name="Cloud 1">
            <a:extLst>
              <a:ext uri="{FF2B5EF4-FFF2-40B4-BE49-F238E27FC236}">
                <a16:creationId xmlns:a16="http://schemas.microsoft.com/office/drawing/2014/main" id="{DBA1ECE9-0DD1-40C5-8F4F-DFD511FEF6D3}"/>
              </a:ext>
            </a:extLst>
          </p:cNvPr>
          <p:cNvSpPr/>
          <p:nvPr/>
        </p:nvSpPr>
        <p:spPr>
          <a:xfrm>
            <a:off x="875071" y="471948"/>
            <a:ext cx="9016181" cy="5594555"/>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B7EA524A-76B0-42D7-972F-6EB42478FD02}"/>
              </a:ext>
            </a:extLst>
          </p:cNvPr>
          <p:cNvSpPr txBox="1"/>
          <p:nvPr/>
        </p:nvSpPr>
        <p:spPr>
          <a:xfrm>
            <a:off x="2300748" y="1396181"/>
            <a:ext cx="6400799" cy="3416320"/>
          </a:xfrm>
          <a:prstGeom prst="rect">
            <a:avLst/>
          </a:prstGeom>
          <a:noFill/>
        </p:spPr>
        <p:txBody>
          <a:bodyPr wrap="square" rtlCol="0">
            <a:spAutoFit/>
          </a:bodyPr>
          <a:lstStyle/>
          <a:p>
            <a:pPr algn="ctr"/>
            <a:r>
              <a:rPr lang="en-US" sz="5400" dirty="0">
                <a:solidFill>
                  <a:srgbClr val="0070C0"/>
                </a:solidFill>
                <a:latin typeface="Times New Roman" panose="02020603050405020304" pitchFamily="18" charset="0"/>
                <a:cs typeface="Times New Roman" panose="02020603050405020304" pitchFamily="18" charset="0"/>
              </a:rPr>
              <a:t>GV CHO HS XEM 1 BÀI BÁO NGHIÊN CỨU VỀ Ý NGHĨA CỦA HOÀI NIỆM</a:t>
            </a:r>
          </a:p>
        </p:txBody>
      </p:sp>
    </p:spTree>
    <p:extLst>
      <p:ext uri="{BB962C8B-B14F-4D97-AF65-F5344CB8AC3E}">
        <p14:creationId xmlns:p14="http://schemas.microsoft.com/office/powerpoint/2010/main" val="10289536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9" name="Two Steps From Hell - Star Sky - Instrumental - 副本">
            <a:hlinkClick r:id="" action="ppaction://media"/>
            <a:extLst>
              <a:ext uri="{FF2B5EF4-FFF2-40B4-BE49-F238E27FC236}">
                <a16:creationId xmlns:a16="http://schemas.microsoft.com/office/drawing/2014/main" id="{47814154-4738-44EB-AF26-59A897F94747}"/>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78875" y="-833490"/>
            <a:ext cx="609600" cy="609600"/>
          </a:xfrm>
          <a:prstGeom prst="rect">
            <a:avLst/>
          </a:prstGeom>
        </p:spPr>
      </p:pic>
      <p:sp>
        <p:nvSpPr>
          <p:cNvPr id="3" name="Rectangle 2">
            <a:extLst>
              <a:ext uri="{FF2B5EF4-FFF2-40B4-BE49-F238E27FC236}">
                <a16:creationId xmlns:a16="http://schemas.microsoft.com/office/drawing/2014/main" id="{46FDFD30-F603-4EB2-A301-8A9EAB9508C4}"/>
              </a:ext>
            </a:extLst>
          </p:cNvPr>
          <p:cNvSpPr>
            <a:spLocks noChangeArrowheads="1"/>
          </p:cNvSpPr>
          <p:nvPr/>
        </p:nvSpPr>
        <p:spPr bwMode="auto">
          <a:xfrm>
            <a:off x="649357" y="440199"/>
            <a:ext cx="11326334"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altLang="en-US" sz="4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kumimoji="0" lang="en-US" altLang="en-US" sz="4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kumimoji="0" lang="en-US" altLang="en-US" sz="4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altLang="en-US" sz="4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ngờ</a:t>
            </a:r>
            <a:r>
              <a:rPr kumimoji="0" lang="en-US" altLang="en-US" sz="4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altLang="en-US" sz="4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hoài</a:t>
            </a:r>
            <a:r>
              <a:rPr kumimoji="0" lang="en-US" altLang="en-US" sz="4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4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endPar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Bs </a:t>
            </a:r>
            <a:r>
              <a:rPr kumimoji="0" lang="en-US" altLang="en-US" sz="16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Ái</a:t>
            </a:r>
            <a:r>
              <a:rPr kumimoji="0" lang="en-US" altLang="en-US" sz="1600" b="0" i="0" u="none" strike="noStrike" cap="none" normalizeH="0" baseline="0" dirty="0">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1600" b="0" i="0" u="none" strike="noStrike" cap="none" normalizeH="0" baseline="0" dirty="0" err="1">
                <a:ln>
                  <a:noFill/>
                </a:ln>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Thủy</a:t>
            </a:r>
            <a:r>
              <a:rPr kumimoji="0" lang="en-US" altLang="en-US" sz="1600" b="0" i="0" u="none" strike="noStrike" cap="none" normalizeH="0" baseline="0" dirty="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- 13:49 06/06/2016 GMT+7</a:t>
            </a:r>
            <a:endPar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Suckhoedoisong.vn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trôi</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nỗi</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hoài</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hồn</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lúc</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kỷ</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niệm</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khứ</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khích</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lòng</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lạc</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400" b="1" i="0" u="none" strike="noStrike" cap="none" normalizeH="0" baseline="0" dirty="0" err="1">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kumimoji="0" lang="en-US" altLang="en-US" sz="2400" b="1" i="0" u="none" strike="noStrike" cap="none" normalizeH="0" baseline="0" dirty="0">
                <a:ln>
                  <a:noFill/>
                </a:ln>
                <a:solidFill>
                  <a:srgbClr val="2D2D2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p:txBody>
      </p:sp>
      <p:pic>
        <p:nvPicPr>
          <p:cNvPr id="5121" name="Picture 1" descr="nhung-loi-ich-khong-ngo-cua-hoai-niem">
            <a:extLst>
              <a:ext uri="{FF2B5EF4-FFF2-40B4-BE49-F238E27FC236}">
                <a16:creationId xmlns:a16="http://schemas.microsoft.com/office/drawing/2014/main" id="{2E4DCF52-FE26-4851-A9EC-D00B8FC65F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357" y="2908255"/>
            <a:ext cx="10893286" cy="34130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71EAD92-5E46-4A3A-AA35-3F9BA5CCC974}"/>
              </a:ext>
            </a:extLst>
          </p:cNvPr>
          <p:cNvSpPr>
            <a:spLocks noChangeArrowheads="1"/>
          </p:cNvSpPr>
          <p:nvPr/>
        </p:nvSpPr>
        <p:spPr bwMode="auto">
          <a:xfrm>
            <a:off x="0" y="32083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463681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9" name="Two Steps From Hell - Star Sky - Instrumental - 副本">
            <a:hlinkClick r:id="" action="ppaction://media"/>
            <a:extLst>
              <a:ext uri="{FF2B5EF4-FFF2-40B4-BE49-F238E27FC236}">
                <a16:creationId xmlns:a16="http://schemas.microsoft.com/office/drawing/2014/main" id="{47814154-4738-44EB-AF26-59A897F94747}"/>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78875" y="-833490"/>
            <a:ext cx="609600" cy="609600"/>
          </a:xfrm>
          <a:prstGeom prst="rect">
            <a:avLst/>
          </a:prstGeom>
        </p:spPr>
      </p:pic>
      <p:sp>
        <p:nvSpPr>
          <p:cNvPr id="2" name="TextBox 1">
            <a:extLst>
              <a:ext uri="{FF2B5EF4-FFF2-40B4-BE49-F238E27FC236}">
                <a16:creationId xmlns:a16="http://schemas.microsoft.com/office/drawing/2014/main" id="{224B80C3-6F03-4B2C-A455-AFFAC409EEAF}"/>
              </a:ext>
            </a:extLst>
          </p:cNvPr>
          <p:cNvSpPr txBox="1"/>
          <p:nvPr/>
        </p:nvSpPr>
        <p:spPr>
          <a:xfrm>
            <a:off x="728870" y="622852"/>
            <a:ext cx="10668000" cy="5262979"/>
          </a:xfrm>
          <a:prstGeom prst="rect">
            <a:avLst/>
          </a:prstGeom>
          <a:noFill/>
        </p:spPr>
        <p:txBody>
          <a:bodyPr wrap="square" rtlCol="0">
            <a:spAutoFit/>
          </a:bodyPr>
          <a:lstStyle/>
          <a:p>
            <a:pPr algn="just"/>
            <a:r>
              <a:rPr lang="vi-VN" sz="2400" b="0" i="0" dirty="0">
                <a:solidFill>
                  <a:srgbClr val="333333"/>
                </a:solidFill>
                <a:effectLst/>
                <a:latin typeface="Times New Roman" panose="02020603050405020304" pitchFamily="18" charset="0"/>
                <a:cs typeface="Times New Roman" panose="02020603050405020304" pitchFamily="18" charset="0"/>
              </a:rPr>
              <a:t>Nỗi nhớ đôi khi lại mang một ý nghĩa “tiêu cực” khi mà người ta nghĩ rằng điều đó đã cản trở sự tiến lên, làm cho đau khổ và buồn thêm lên, có thể đó là cảm giác buồn nhớ khi phải rời xa mái nhà và những người thân yêu…Tuy nhiên những nghiên cứu gần đây cho thấy nỗi nhớ không phải luôn luôn “mang ý nghĩa tiêu cực”!</a:t>
            </a:r>
            <a:endParaRPr lang="en-US" sz="2400" b="0" i="0" dirty="0">
              <a:solidFill>
                <a:srgbClr val="333333"/>
              </a:solidFill>
              <a:effectLst/>
              <a:latin typeface="Times New Roman" panose="02020603050405020304" pitchFamily="18" charset="0"/>
              <a:cs typeface="Times New Roman" panose="02020603050405020304" pitchFamily="18" charset="0"/>
            </a:endParaRPr>
          </a:p>
          <a:p>
            <a:pPr algn="just" fontAlgn="base"/>
            <a:r>
              <a:rPr lang="vi-VN" sz="2400" b="1" i="0" dirty="0">
                <a:solidFill>
                  <a:srgbClr val="333333"/>
                </a:solidFill>
                <a:effectLst/>
                <a:latin typeface="Times New Roman" panose="02020603050405020304" pitchFamily="18" charset="0"/>
                <a:cs typeface="Times New Roman" panose="02020603050405020304" pitchFamily="18" charset="0"/>
              </a:rPr>
              <a:t>Nỗi nhớ khích lệ tinh thần</a:t>
            </a:r>
            <a:endParaRPr lang="vi-VN" sz="2400" b="0" i="0" dirty="0">
              <a:solidFill>
                <a:srgbClr val="333333"/>
              </a:solidFill>
              <a:effectLst/>
              <a:latin typeface="Times New Roman" panose="02020603050405020304" pitchFamily="18" charset="0"/>
              <a:cs typeface="Times New Roman" panose="02020603050405020304" pitchFamily="18" charset="0"/>
            </a:endParaRPr>
          </a:p>
          <a:p>
            <a:pPr algn="just" fontAlgn="base"/>
            <a:r>
              <a:rPr lang="vi-VN" sz="2400" b="0" i="0" dirty="0">
                <a:solidFill>
                  <a:srgbClr val="333333"/>
                </a:solidFill>
                <a:effectLst/>
                <a:latin typeface="Times New Roman" panose="02020603050405020304" pitchFamily="18" charset="0"/>
                <a:cs typeface="Times New Roman" panose="02020603050405020304" pitchFamily="18" charset="0"/>
              </a:rPr>
              <a:t>Theo nghiên cứu “Psychology Today” thì ngay cả khi bạn đang rơi vào nổi nhớ, những hoài niệm và bạn đang cô đơn nhưng với điều đó không hẳn là không tốt mà đôi khi có tác dụng ngược lại. Đắm mình về với những kỷ niệm hạnh phúc, đong đầy trong quá khứ đôi khi lại là niềm động viên để có thể vượt qua những khó khăn những rào cản trong cuộc sống hiện tại. Một điều nên nhớ là hãy tập trung hãy nắm giữ những gì đã đạt được hơn là những gì đã mất. Ví như người mà bạn yêu thương giờ không còn ở bên bạn thì bạn sẽ biết ơn về những thời gian, những kỷ niệm đẹp của những ngày bên nhau hay những gì người bạn đó đã trao cho bạn!</a:t>
            </a:r>
          </a:p>
          <a:p>
            <a:pPr algn="just"/>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142151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5"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9" name="Two Steps From Hell - Star Sky - Instrumental - 副本">
            <a:hlinkClick r:id="" action="ppaction://media"/>
            <a:extLst>
              <a:ext uri="{FF2B5EF4-FFF2-40B4-BE49-F238E27FC236}">
                <a16:creationId xmlns:a16="http://schemas.microsoft.com/office/drawing/2014/main" id="{47814154-4738-44EB-AF26-59A897F94747}"/>
              </a:ext>
            </a:extLst>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6078875" y="-833490"/>
            <a:ext cx="609600" cy="609600"/>
          </a:xfrm>
          <a:prstGeom prst="rect">
            <a:avLst/>
          </a:prstGeom>
        </p:spPr>
      </p:pic>
      <p:sp>
        <p:nvSpPr>
          <p:cNvPr id="2" name="TextBox 1">
            <a:extLst>
              <a:ext uri="{FF2B5EF4-FFF2-40B4-BE49-F238E27FC236}">
                <a16:creationId xmlns:a16="http://schemas.microsoft.com/office/drawing/2014/main" id="{62F5D794-AEFF-44F6-9FE1-C949C9E37238}"/>
              </a:ext>
            </a:extLst>
          </p:cNvPr>
          <p:cNvSpPr txBox="1"/>
          <p:nvPr/>
        </p:nvSpPr>
        <p:spPr>
          <a:xfrm>
            <a:off x="775252" y="612844"/>
            <a:ext cx="10641496" cy="5632311"/>
          </a:xfrm>
          <a:prstGeom prst="rect">
            <a:avLst/>
          </a:prstGeom>
          <a:noFill/>
        </p:spPr>
        <p:txBody>
          <a:bodyPr wrap="square" rtlCol="0">
            <a:spAutoFit/>
          </a:bodyPr>
          <a:lstStyle/>
          <a:p>
            <a:pPr algn="l" fontAlgn="base"/>
            <a:r>
              <a:rPr lang="vi-VN" sz="2400" b="0" i="0" dirty="0">
                <a:solidFill>
                  <a:srgbClr val="333333"/>
                </a:solidFill>
                <a:effectLst/>
              </a:rPr>
              <a:t>-</a:t>
            </a:r>
            <a:r>
              <a:rPr lang="vi-VN" sz="2400" b="1" i="0" dirty="0">
                <a:solidFill>
                  <a:srgbClr val="333333"/>
                </a:solidFill>
                <a:effectLst/>
              </a:rPr>
              <a:t>Nỗi nhớ mang lại ý nghĩa cuộc sống</a:t>
            </a:r>
            <a:endParaRPr lang="vi-VN" sz="2400" b="0" i="0" dirty="0">
              <a:solidFill>
                <a:srgbClr val="333333"/>
              </a:solidFill>
              <a:effectLst/>
            </a:endParaRPr>
          </a:p>
          <a:p>
            <a:pPr algn="l" fontAlgn="base"/>
            <a:r>
              <a:rPr lang="vi-VN" sz="2400" b="0" i="0" dirty="0">
                <a:solidFill>
                  <a:srgbClr val="333333"/>
                </a:solidFill>
                <a:effectLst/>
              </a:rPr>
              <a:t>Đôi khi những vấn đề về cái sống, cái chết, về sự tồn tại giữa thế giới vũ trụ đôi lúc làm chúng ta bận lòng, suy nghĩ! Nỗi nhớgiúp chúng ta thay đổi cách nhìn về quá khứ, giúp chúng ta tự tin hơn vì giúp chứng ta tập trung vào những việc đạt được. Khi bạn trải qua những thời điểm khó khăn, hãy nên nhớ về những hạnh phúc trong quá khứ để thấy rằng những điều tốt đẹp vẫn còn nằm phía trước và giúp chúng ta lạc quan yêu đời hơn. Tốt hơn hết là cũng đừng sống quá nhiều với hoài niệm mà nên tạo ra những kỷ niệm mới!</a:t>
            </a:r>
          </a:p>
          <a:p>
            <a:pPr algn="l" fontAlgn="base"/>
            <a:r>
              <a:rPr lang="vi-VN" sz="2400" b="1" i="0" dirty="0">
                <a:solidFill>
                  <a:srgbClr val="333333"/>
                </a:solidFill>
                <a:effectLst/>
              </a:rPr>
              <a:t>Nỗi nhớ giúp kết nối mọi người với nhau</a:t>
            </a:r>
            <a:endParaRPr lang="vi-VN" sz="2400" b="0" i="0" dirty="0">
              <a:solidFill>
                <a:srgbClr val="333333"/>
              </a:solidFill>
              <a:effectLst/>
            </a:endParaRPr>
          </a:p>
          <a:p>
            <a:pPr algn="l" fontAlgn="base"/>
            <a:r>
              <a:rPr lang="vi-VN" sz="2400" b="0" i="0" dirty="0">
                <a:solidFill>
                  <a:srgbClr val="333333"/>
                </a:solidFill>
                <a:effectLst/>
              </a:rPr>
              <a:t>Bạn dành bao nhiêu thời gian để nhớ về những kỷ niệm xưa cùng với bạn bè? Cùng nhau chia sẻ giúp củng cố mối liên lạc, tạo nên nền tảng vững chắc của tình bạn chân thành.</a:t>
            </a:r>
          </a:p>
          <a:p>
            <a:pPr algn="r" fontAlgn="base"/>
            <a:r>
              <a:rPr lang="vi-VN" sz="2400" b="1" i="0" dirty="0">
                <a:solidFill>
                  <a:srgbClr val="333333"/>
                </a:solidFill>
                <a:effectLst/>
              </a:rPr>
              <a:t>Bs Ái Thủy</a:t>
            </a:r>
            <a:endParaRPr lang="vi-VN" sz="2400" b="0" i="0" dirty="0">
              <a:solidFill>
                <a:srgbClr val="333333"/>
              </a:solidFill>
              <a:effectLst/>
            </a:endParaRPr>
          </a:p>
          <a:p>
            <a:pPr algn="r" fontAlgn="base"/>
            <a:r>
              <a:rPr lang="vi-VN" sz="2400" b="0" i="0" dirty="0">
                <a:solidFill>
                  <a:srgbClr val="333333"/>
                </a:solidFill>
                <a:effectLst/>
              </a:rPr>
              <a:t>(</a:t>
            </a:r>
            <a:r>
              <a:rPr lang="vi-VN" sz="2400" b="0" i="1" dirty="0">
                <a:solidFill>
                  <a:srgbClr val="333333"/>
                </a:solidFill>
                <a:effectLst/>
              </a:rPr>
              <a:t>theo Sante Magazine</a:t>
            </a:r>
            <a:r>
              <a:rPr lang="vi-VN" sz="2400" b="0" i="0" dirty="0">
                <a:solidFill>
                  <a:srgbClr val="333333"/>
                </a:solidFill>
                <a:effectLst/>
              </a:rPr>
              <a:t>)</a:t>
            </a:r>
          </a:p>
          <a:p>
            <a:endParaRPr lang="en-US" sz="2400" dirty="0"/>
          </a:p>
        </p:txBody>
      </p:sp>
    </p:spTree>
    <p:extLst>
      <p:ext uri="{BB962C8B-B14F-4D97-AF65-F5344CB8AC3E}">
        <p14:creationId xmlns:p14="http://schemas.microsoft.com/office/powerpoint/2010/main" val="1810995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id="{F8068C5F-98E9-4A5B-BB7F-EBE1CAA8B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66649206"/>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BB21A515-28DB-4049-87D6-A9A1055BA4E9}"/>
              </a:ext>
            </a:extLst>
          </p:cNvPr>
          <p:cNvSpPr/>
          <p:nvPr/>
        </p:nvSpPr>
        <p:spPr>
          <a:xfrm>
            <a:off x="98323" y="0"/>
            <a:ext cx="6590152" cy="68580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pic>
        <p:nvPicPr>
          <p:cNvPr id="2050" name="Picture 2" descr="Kinh nghiệm du lịch Mù Cang Chải từ A đến Z | Taxi sân bay rẻ">
            <a:extLst>
              <a:ext uri="{FF2B5EF4-FFF2-40B4-BE49-F238E27FC236}">
                <a16:creationId xmlns:a16="http://schemas.microsoft.com/office/drawing/2014/main" id="{2E051C35-1CC3-4958-B034-3EC3AA8B0F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30874" y="88490"/>
            <a:ext cx="5361125" cy="67695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674510D-89E0-4240-9F1E-B9F02D5190BE}"/>
              </a:ext>
            </a:extLst>
          </p:cNvPr>
          <p:cNvSpPr txBox="1"/>
          <p:nvPr/>
        </p:nvSpPr>
        <p:spPr>
          <a:xfrm>
            <a:off x="363794" y="294968"/>
            <a:ext cx="6007509" cy="5632311"/>
          </a:xfrm>
          <a:prstGeom prst="rect">
            <a:avLst/>
          </a:prstGeom>
          <a:noFill/>
        </p:spPr>
        <p:txBody>
          <a:bodyPr wrap="square" rtlCol="0">
            <a:spAutoFit/>
          </a:bodyPr>
          <a:lstStyle/>
          <a:p>
            <a:pPr marL="285750" indent="-285750">
              <a:buFontTx/>
              <a:buChar char="-"/>
            </a:pPr>
            <a:r>
              <a:rPr lang="en-US" sz="3000" b="1" dirty="0">
                <a:solidFill>
                  <a:schemeClr val="accent6">
                    <a:lumMod val="50000"/>
                  </a:schemeClr>
                </a:solidFill>
                <a:latin typeface="Times New Roman" panose="02020603050405020304" pitchFamily="18" charset="0"/>
                <a:cs typeface="Times New Roman" panose="02020603050405020304" pitchFamily="18" charset="0"/>
              </a:rPr>
              <a:t>Kỉ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niệm</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đẹp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giúp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khích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lê</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tinh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thần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giúp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ta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tư</a:t>
            </a:r>
            <a:r>
              <a:rPr lang="en-US" sz="3000" b="1" dirty="0">
                <a:solidFill>
                  <a:schemeClr val="accent6">
                    <a:lumMod val="50000"/>
                  </a:schemeClr>
                </a:solidFill>
                <a:latin typeface="Times New Roman" panose="02020603050405020304" pitchFamily="18" charset="0"/>
                <a:cs typeface="Times New Roman" panose="02020603050405020304" pitchFamily="18" charset="0"/>
              </a:rPr>
              <a:t>̣ tin,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sống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lạc</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quan</a:t>
            </a:r>
            <a:endParaRPr lang="en-US" sz="3000" b="1" dirty="0">
              <a:solidFill>
                <a:schemeClr val="accent6">
                  <a:lumMod val="50000"/>
                </a:schemeClr>
              </a:solidFill>
              <a:latin typeface="Times New Roman" panose="02020603050405020304" pitchFamily="18" charset="0"/>
              <a:cs typeface="Times New Roman" panose="02020603050405020304" pitchFamily="18" charset="0"/>
            </a:endParaRPr>
          </a:p>
          <a:p>
            <a:pPr marL="285750" indent="-285750">
              <a:buFontTx/>
              <a:buChar char="-"/>
            </a:pP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Nỗi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nhơ</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mang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lại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ý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nghĩa</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giúp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ta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sống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tốt</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biết</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trân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trọng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hiện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tại</a:t>
            </a:r>
            <a:endParaRPr lang="en-US" sz="3000" b="1" dirty="0">
              <a:solidFill>
                <a:schemeClr val="accent6">
                  <a:lumMod val="50000"/>
                </a:schemeClr>
              </a:solidFill>
              <a:latin typeface="Times New Roman" panose="02020603050405020304" pitchFamily="18" charset="0"/>
              <a:cs typeface="Times New Roman" panose="02020603050405020304" pitchFamily="18" charset="0"/>
            </a:endParaRPr>
          </a:p>
          <a:p>
            <a:pPr marL="285750" indent="-285750">
              <a:buFontTx/>
              <a:buChar char="-"/>
            </a:pP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Nỗi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nhơ</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giúp</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kết</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nối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mọi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người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gắn</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kết</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với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người</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mình</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yêu</a:t>
            </a:r>
            <a:r>
              <a:rPr lang="en-US" sz="3000" b="1" dirty="0">
                <a:solidFill>
                  <a:schemeClr val="accent6">
                    <a:lumMod val="50000"/>
                  </a:schemeClr>
                </a:solidFill>
                <a:latin typeface="Times New Roman" panose="02020603050405020304" pitchFamily="18" charset="0"/>
                <a:cs typeface="Times New Roman" panose="02020603050405020304" pitchFamily="18" charset="0"/>
              </a:rPr>
              <a:t> </a:t>
            </a:r>
            <a:r>
              <a:rPr lang="en-US" sz="3000" b="1" dirty="0" err="1">
                <a:solidFill>
                  <a:schemeClr val="accent6">
                    <a:lumMod val="50000"/>
                  </a:schemeClr>
                </a:solidFill>
                <a:latin typeface="Times New Roman" panose="02020603050405020304" pitchFamily="18" charset="0"/>
                <a:cs typeface="Times New Roman" panose="02020603050405020304" pitchFamily="18" charset="0"/>
              </a:rPr>
              <a:t>thương</a:t>
            </a:r>
            <a:r>
              <a:rPr lang="en-US" sz="3000" b="1" dirty="0">
                <a:solidFill>
                  <a:schemeClr val="accent6">
                    <a:lumMod val="50000"/>
                  </a:schemeClr>
                </a:solidFill>
                <a:latin typeface="Times New Roman" panose="02020603050405020304" pitchFamily="18" charset="0"/>
                <a:cs typeface="Times New Roman" panose="02020603050405020304" pitchFamily="18" charset="0"/>
              </a:rPr>
              <a:t>.</a:t>
            </a:r>
          </a:p>
          <a:p>
            <a:r>
              <a:rPr lang="en-US" sz="3000" b="1" dirty="0">
                <a:solidFill>
                  <a:srgbClr val="FF0000"/>
                </a:solidFill>
                <a:latin typeface="Times New Roman" panose="02020603050405020304" pitchFamily="18" charset="0"/>
                <a:cs typeface="Times New Roman" panose="02020603050405020304" pitchFamily="18" charset="0"/>
              </a:rPr>
              <a:t>═˃Kỉ </a:t>
            </a:r>
            <a:r>
              <a:rPr lang="en-US" sz="3000" b="1" dirty="0" err="1">
                <a:solidFill>
                  <a:srgbClr val="FF0000"/>
                </a:solidFill>
                <a:latin typeface="Times New Roman" panose="02020603050405020304" pitchFamily="18" charset="0"/>
                <a:cs typeface="Times New Roman" panose="02020603050405020304" pitchFamily="18" charset="0"/>
              </a:rPr>
              <a:t>niệm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trong</a:t>
            </a:r>
            <a:r>
              <a:rPr lang="en-US" sz="3000" b="1" dirty="0">
                <a:solidFill>
                  <a:srgbClr val="FF0000"/>
                </a:solidFill>
                <a:latin typeface="Times New Roman" panose="02020603050405020304" pitchFamily="18" charset="0"/>
                <a:cs typeface="Times New Roman" panose="02020603050405020304" pitchFamily="18" charset="0"/>
              </a:rPr>
              <a:t> quá </a:t>
            </a:r>
            <a:r>
              <a:rPr lang="en-US" sz="3000" b="1" dirty="0" err="1">
                <a:solidFill>
                  <a:srgbClr val="FF0000"/>
                </a:solidFill>
                <a:latin typeface="Times New Roman" panose="02020603050405020304" pitchFamily="18" charset="0"/>
                <a:cs typeface="Times New Roman" panose="02020603050405020304" pitchFamily="18" charset="0"/>
              </a:rPr>
              <a:t>khư</a:t>
            </a:r>
            <a:r>
              <a:rPr lang="en-US" sz="3000" b="1" dirty="0">
                <a:solidFill>
                  <a:srgbClr val="FF0000"/>
                </a:solidFill>
                <a:latin typeface="Times New Roman" panose="02020603050405020304" pitchFamily="18" charset="0"/>
                <a:cs typeface="Times New Roman" panose="02020603050405020304" pitchFamily="18" charset="0"/>
              </a:rPr>
              <a:t>́ có ý </a:t>
            </a:r>
            <a:r>
              <a:rPr lang="en-US" sz="3000" b="1" dirty="0" err="1">
                <a:solidFill>
                  <a:srgbClr val="FF0000"/>
                </a:solidFill>
                <a:latin typeface="Times New Roman" panose="02020603050405020304" pitchFamily="18" charset="0"/>
                <a:cs typeface="Times New Roman" panose="02020603050405020304" pitchFamily="18" charset="0"/>
              </a:rPr>
              <a:t>nghĩa</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quan</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trọng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trong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việc</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nuôi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dưỡng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làm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đẹp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cho</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tâm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hồn</a:t>
            </a:r>
            <a:r>
              <a:rPr lang="en-US" sz="3000" b="1" dirty="0">
                <a:solidFill>
                  <a:srgbClr val="FF0000"/>
                </a:solidFill>
                <a:latin typeface="Times New Roman" panose="02020603050405020304" pitchFamily="18" charset="0"/>
                <a:cs typeface="Times New Roman" panose="02020603050405020304" pitchFamily="18" charset="0"/>
              </a:rPr>
              <a:t> con </a:t>
            </a:r>
            <a:r>
              <a:rPr lang="en-US" sz="3000" b="1" dirty="0" err="1">
                <a:solidFill>
                  <a:srgbClr val="FF0000"/>
                </a:solidFill>
                <a:latin typeface="Times New Roman" panose="02020603050405020304" pitchFamily="18" charset="0"/>
                <a:cs typeface="Times New Roman" panose="02020603050405020304" pitchFamily="18" charset="0"/>
              </a:rPr>
              <a:t>người</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giúp</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tâm</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hồn</a:t>
            </a:r>
            <a:r>
              <a:rPr lang="en-US" sz="3000" b="1" dirty="0">
                <a:solidFill>
                  <a:srgbClr val="FF0000"/>
                </a:solidFill>
                <a:latin typeface="Times New Roman" panose="02020603050405020304" pitchFamily="18" charset="0"/>
                <a:cs typeface="Times New Roman" panose="02020603050405020304" pitchFamily="18" charset="0"/>
              </a:rPr>
              <a:t> ta </a:t>
            </a:r>
            <a:r>
              <a:rPr lang="en-US" sz="3000" b="1" dirty="0" err="1">
                <a:solidFill>
                  <a:srgbClr val="FF0000"/>
                </a:solidFill>
                <a:latin typeface="Times New Roman" panose="02020603050405020304" pitchFamily="18" charset="0"/>
                <a:cs typeface="Times New Roman" panose="02020603050405020304" pitchFamily="18" charset="0"/>
              </a:rPr>
              <a:t>phong</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phu</a:t>
            </a:r>
            <a:r>
              <a:rPr lang="en-US" sz="3000" b="1" dirty="0">
                <a:solidFill>
                  <a:srgbClr val="FF0000"/>
                </a:solidFill>
                <a:latin typeface="Times New Roman" panose="02020603050405020304" pitchFamily="18" charset="0"/>
                <a:cs typeface="Times New Roman" panose="02020603050405020304" pitchFamily="18" charset="0"/>
              </a:rPr>
              <a:t>́ </a:t>
            </a:r>
            <a:r>
              <a:rPr lang="en-US" sz="3000" b="1" dirty="0" err="1">
                <a:solidFill>
                  <a:srgbClr val="FF0000"/>
                </a:solidFill>
                <a:latin typeface="Times New Roman" panose="02020603050405020304" pitchFamily="18" charset="0"/>
                <a:cs typeface="Times New Roman" panose="02020603050405020304" pitchFamily="18" charset="0"/>
              </a:rPr>
              <a:t>hơn</a:t>
            </a:r>
            <a:r>
              <a:rPr lang="en-US" sz="3000" dirty="0">
                <a:solidFill>
                  <a:srgbClr val="FF0000"/>
                </a:solidFill>
                <a:latin typeface="#9Slide03 AmpleSoft Bold" panose="02000000000000000000" pitchFamily="2" charset="0"/>
              </a:rPr>
              <a:t>.</a:t>
            </a:r>
          </a:p>
        </p:txBody>
      </p:sp>
    </p:spTree>
    <p:extLst>
      <p:ext uri="{BB962C8B-B14F-4D97-AF65-F5344CB8AC3E}">
        <p14:creationId xmlns:p14="http://schemas.microsoft.com/office/powerpoint/2010/main" val="36216107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1533832" y="2170310"/>
            <a:ext cx="8976852"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4400" b="1" u="sng" dirty="0">
                <a:solidFill>
                  <a:schemeClr val="accent6">
                    <a:lumMod val="50000"/>
                  </a:schemeClr>
                </a:solidFill>
                <a:latin typeface="Times New Roman" panose="02020603050405020304" pitchFamily="18" charset="0"/>
                <a:cs typeface="Times New Roman" panose="02020603050405020304" pitchFamily="18" charset="0"/>
              </a:rPr>
              <a:t>III.TỔNG KẾT</a:t>
            </a:r>
            <a:r>
              <a:rPr lang="en-US" sz="4400" b="1" dirty="0">
                <a:solidFill>
                  <a:schemeClr val="accent6">
                    <a:lumMod val="50000"/>
                  </a:schemeClr>
                </a:solidFill>
                <a:latin typeface="Times New Roman" panose="02020603050405020304" pitchFamily="18" charset="0"/>
                <a:cs typeface="Times New Roman" panose="02020603050405020304" pitchFamily="18" charset="0"/>
              </a:rPr>
              <a:t>(5P)</a:t>
            </a:r>
          </a:p>
        </p:txBody>
      </p:sp>
    </p:spTree>
    <p:extLst>
      <p:ext uri="{BB962C8B-B14F-4D97-AF65-F5344CB8AC3E}">
        <p14:creationId xmlns:p14="http://schemas.microsoft.com/office/powerpoint/2010/main" val="1189534235"/>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1045876" y="688632"/>
            <a:ext cx="5260258" cy="109399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7200" b="1" u="sng" dirty="0">
                <a:solidFill>
                  <a:schemeClr val="accent6">
                    <a:lumMod val="50000"/>
                  </a:schemeClr>
                </a:solidFill>
                <a:latin typeface="Times New Roman" panose="02020603050405020304" pitchFamily="18" charset="0"/>
                <a:cs typeface="Times New Roman" panose="02020603050405020304" pitchFamily="18" charset="0"/>
              </a:rPr>
              <a:t>1.Nội dung:</a:t>
            </a:r>
          </a:p>
        </p:txBody>
      </p:sp>
      <p:sp>
        <p:nvSpPr>
          <p:cNvPr id="3" name="TextBox 2">
            <a:extLst>
              <a:ext uri="{FF2B5EF4-FFF2-40B4-BE49-F238E27FC236}">
                <a16:creationId xmlns:a16="http://schemas.microsoft.com/office/drawing/2014/main" id="{861FA499-6260-45E4-B9EF-B2C80BFD11A8}"/>
              </a:ext>
            </a:extLst>
          </p:cNvPr>
          <p:cNvSpPr txBox="1"/>
          <p:nvPr/>
        </p:nvSpPr>
        <p:spPr>
          <a:xfrm>
            <a:off x="823344" y="1905321"/>
            <a:ext cx="9271820" cy="4062651"/>
          </a:xfrm>
          <a:prstGeom prst="rect">
            <a:avLst/>
          </a:prstGeom>
          <a:noFill/>
        </p:spPr>
        <p:txBody>
          <a:bodyPr wrap="square" rtlCol="0">
            <a:spAutoFit/>
          </a:bodyPr>
          <a:lstStyle/>
          <a:p>
            <a:pPr algn="just"/>
            <a:r>
              <a:rPr lang="en-US" sz="4800" b="1" i="1" dirty="0">
                <a:solidFill>
                  <a:srgbClr val="2F6F84"/>
                </a:solidFill>
                <a:effectLst/>
                <a:latin typeface="Times New Roman" panose="02020603050405020304" pitchFamily="18" charset="0"/>
                <a:ea typeface="Times New Roman" panose="02020603050405020304" pitchFamily="18" charset="0"/>
              </a:rPr>
              <a:t>“</a:t>
            </a:r>
            <a:r>
              <a:rPr lang="en-US" sz="4800" b="1" i="1" dirty="0" err="1">
                <a:solidFill>
                  <a:srgbClr val="2F6F84"/>
                </a:solidFill>
                <a:effectLst/>
                <a:latin typeface="Times New Roman" panose="02020603050405020304" pitchFamily="18" charset="0"/>
                <a:ea typeface="Times New Roman" panose="02020603050405020304" pitchFamily="18" charset="0"/>
              </a:rPr>
              <a:t>Và</a:t>
            </a:r>
            <a:r>
              <a:rPr lang="en-US" sz="4800" b="1" i="1" dirty="0">
                <a:solidFill>
                  <a:srgbClr val="2F6F84"/>
                </a:solidFill>
                <a:effectLst/>
                <a:latin typeface="Times New Roman" panose="02020603050405020304" pitchFamily="18" charset="0"/>
                <a:ea typeface="Times New Roman" panose="02020603050405020304" pitchFamily="18" charset="0"/>
              </a:rPr>
              <a:t> </a:t>
            </a:r>
            <a:r>
              <a:rPr lang="en-US" sz="4800" b="1" i="1" dirty="0" err="1">
                <a:solidFill>
                  <a:srgbClr val="2F6F84"/>
                </a:solidFill>
                <a:effectLst/>
                <a:latin typeface="Times New Roman" panose="02020603050405020304" pitchFamily="18" charset="0"/>
                <a:ea typeface="Times New Roman" panose="02020603050405020304" pitchFamily="18" charset="0"/>
              </a:rPr>
              <a:t>tôi</a:t>
            </a:r>
            <a:r>
              <a:rPr lang="en-US" sz="4800" b="1" i="1" dirty="0">
                <a:solidFill>
                  <a:srgbClr val="2F6F84"/>
                </a:solidFill>
                <a:effectLst/>
                <a:latin typeface="Times New Roman" panose="02020603050405020304" pitchFamily="18" charset="0"/>
                <a:ea typeface="Times New Roman" panose="02020603050405020304" pitchFamily="18" charset="0"/>
              </a:rPr>
              <a:t> </a:t>
            </a:r>
            <a:r>
              <a:rPr lang="en-US" sz="4800" b="1" i="1" dirty="0" err="1">
                <a:solidFill>
                  <a:srgbClr val="2F6F84"/>
                </a:solidFill>
                <a:effectLst/>
                <a:latin typeface="Times New Roman" panose="02020603050405020304" pitchFamily="18" charset="0"/>
                <a:ea typeface="Times New Roman" panose="02020603050405020304" pitchFamily="18" charset="0"/>
              </a:rPr>
              <a:t>nhớ</a:t>
            </a:r>
            <a:r>
              <a:rPr lang="en-US" sz="4800" b="1" i="1" dirty="0">
                <a:solidFill>
                  <a:srgbClr val="2F6F84"/>
                </a:solidFill>
                <a:effectLst/>
                <a:latin typeface="Times New Roman" panose="02020603050405020304" pitchFamily="18" charset="0"/>
                <a:ea typeface="Times New Roman" panose="02020603050405020304" pitchFamily="18" charset="0"/>
              </a:rPr>
              <a:t> </a:t>
            </a:r>
            <a:r>
              <a:rPr lang="en-US" sz="4800" b="1" i="1" dirty="0" err="1">
                <a:solidFill>
                  <a:srgbClr val="2F6F84"/>
                </a:solidFill>
                <a:effectLst/>
                <a:latin typeface="Times New Roman" panose="02020603050405020304" pitchFamily="18" charset="0"/>
                <a:ea typeface="Times New Roman" panose="02020603050405020304" pitchFamily="18" charset="0"/>
              </a:rPr>
              <a:t>khói</a:t>
            </a:r>
            <a:r>
              <a:rPr lang="en-US" sz="4800" b="1" i="1" dirty="0">
                <a:solidFill>
                  <a:srgbClr val="2F6F84"/>
                </a:solidFill>
                <a:effectLst/>
                <a:latin typeface="Times New Roman" panose="02020603050405020304" pitchFamily="18" charset="0"/>
                <a:ea typeface="Times New Roman" panose="02020603050405020304" pitchFamily="18" charset="0"/>
              </a:rPr>
              <a:t>”</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là</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những</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hồi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ức</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của</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tác</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giả</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về</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làn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khói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với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căn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bếp</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cánh</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đồng</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người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dân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quê</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Điều</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này</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thể</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hiện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tình</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yêu</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quê</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hương</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với</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một</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tâm</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hồn</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nhạy</a:t>
            </a:r>
            <a:r>
              <a:rPr lang="en-US" sz="4800" b="1" dirty="0">
                <a:solidFill>
                  <a:srgbClr val="2F6F84"/>
                </a:solidFill>
                <a:effectLst/>
                <a:latin typeface="Times New Roman" panose="02020603050405020304" pitchFamily="18" charset="0"/>
                <a:ea typeface="Times New Roman" panose="02020603050405020304" pitchFamily="18" charset="0"/>
              </a:rPr>
              <a:t> </a:t>
            </a:r>
            <a:r>
              <a:rPr lang="en-US" sz="4800" b="1" dirty="0" err="1">
                <a:solidFill>
                  <a:srgbClr val="2F6F84"/>
                </a:solidFill>
                <a:effectLst/>
                <a:latin typeface="Times New Roman" panose="02020603050405020304" pitchFamily="18" charset="0"/>
                <a:ea typeface="Times New Roman" panose="02020603050405020304" pitchFamily="18" charset="0"/>
              </a:rPr>
              <a:t>cảm</a:t>
            </a:r>
            <a:r>
              <a:rPr lang="en-US" sz="4800" b="1" dirty="0">
                <a:solidFill>
                  <a:srgbClr val="2F6F84"/>
                </a:solidFill>
                <a:effectLst/>
                <a:latin typeface="Times New Roman" panose="02020603050405020304" pitchFamily="18" charset="0"/>
                <a:ea typeface="Times New Roman" panose="02020603050405020304" pitchFamily="18" charset="0"/>
              </a:rPr>
              <a:t>.</a:t>
            </a:r>
          </a:p>
          <a:p>
            <a:endParaRPr lang="en-US" dirty="0"/>
          </a:p>
        </p:txBody>
      </p:sp>
    </p:spTree>
    <p:extLst>
      <p:ext uri="{BB962C8B-B14F-4D97-AF65-F5344CB8AC3E}">
        <p14:creationId xmlns:p14="http://schemas.microsoft.com/office/powerpoint/2010/main" val="40053487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795131" y="848080"/>
            <a:ext cx="7275444" cy="1167753"/>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6600" b="1" u="sng" dirty="0">
                <a:solidFill>
                  <a:schemeClr val="accent6">
                    <a:lumMod val="50000"/>
                  </a:schemeClr>
                </a:solidFill>
                <a:latin typeface="Times New Roman" panose="02020603050405020304" pitchFamily="18" charset="0"/>
                <a:cs typeface="Times New Roman" panose="02020603050405020304" pitchFamily="18" charset="0"/>
              </a:rPr>
              <a:t>2.Nghệ </a:t>
            </a:r>
            <a:r>
              <a:rPr lang="en-US" sz="6600" b="1" u="sng" dirty="0" err="1">
                <a:solidFill>
                  <a:schemeClr val="accent6">
                    <a:lumMod val="50000"/>
                  </a:schemeClr>
                </a:solidFill>
                <a:latin typeface="Times New Roman" panose="02020603050405020304" pitchFamily="18" charset="0"/>
                <a:cs typeface="Times New Roman" panose="02020603050405020304" pitchFamily="18" charset="0"/>
              </a:rPr>
              <a:t>thuật</a:t>
            </a:r>
            <a:r>
              <a:rPr lang="en-US" sz="6600" b="1" u="sng"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091E237A-2B1B-401B-BA60-30DE944692F4}"/>
              </a:ext>
            </a:extLst>
          </p:cNvPr>
          <p:cNvSpPr txBox="1"/>
          <p:nvPr/>
        </p:nvSpPr>
        <p:spPr>
          <a:xfrm>
            <a:off x="1173031" y="2015833"/>
            <a:ext cx="8652388" cy="4585871"/>
          </a:xfrm>
          <a:prstGeom prst="rect">
            <a:avLst/>
          </a:prstGeom>
          <a:noFill/>
        </p:spPr>
        <p:txBody>
          <a:bodyPr wrap="square" rtlCol="0">
            <a:spAutoFit/>
          </a:bodyPr>
          <a:lstStyle/>
          <a:p>
            <a:pPr marL="0" marR="0" algn="just">
              <a:spcBef>
                <a:spcPts val="0"/>
              </a:spcBef>
              <a:spcAft>
                <a:spcPts val="1200"/>
              </a:spcAft>
            </a:pP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Kể</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kết</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hợp</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miêu</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tả</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biểu</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cảm</a:t>
            </a:r>
            <a:r>
              <a:rPr lang="en-US" sz="6600" b="1" dirty="0">
                <a:solidFill>
                  <a:srgbClr val="2F6F84"/>
                </a:solidFill>
                <a:effectLst/>
                <a:latin typeface="Times New Roman" panose="02020603050405020304" pitchFamily="18" charset="0"/>
                <a:ea typeface="Times New Roman" panose="02020603050405020304" pitchFamily="18" charset="0"/>
              </a:rPr>
              <a:t>.</a:t>
            </a:r>
          </a:p>
          <a:p>
            <a:pPr marL="0" marR="0" algn="just">
              <a:spcBef>
                <a:spcPts val="0"/>
              </a:spcBef>
              <a:spcAft>
                <a:spcPts val="0"/>
              </a:spcAft>
            </a:pP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Biện</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pháp</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tu</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từ</a:t>
            </a:r>
            <a:r>
              <a:rPr lang="en-US" sz="6600" b="1" dirty="0">
                <a:solidFill>
                  <a:srgbClr val="2F6F84"/>
                </a:solidFill>
                <a:effectLst/>
                <a:latin typeface="Times New Roman" panose="02020603050405020304" pitchFamily="18" charset="0"/>
                <a:ea typeface="Times New Roman" panose="02020603050405020304" pitchFamily="18" charset="0"/>
              </a:rPr>
              <a:t> so </a:t>
            </a:r>
            <a:r>
              <a:rPr lang="en-US" sz="6600" b="1" dirty="0" err="1">
                <a:solidFill>
                  <a:srgbClr val="2F6F84"/>
                </a:solidFill>
                <a:effectLst/>
                <a:latin typeface="Times New Roman" panose="02020603050405020304" pitchFamily="18" charset="0"/>
                <a:ea typeface="Times New Roman" panose="02020603050405020304" pitchFamily="18" charset="0"/>
              </a:rPr>
              <a:t>sánh</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liệt</a:t>
            </a:r>
            <a:r>
              <a:rPr lang="en-US" sz="6600" b="1" dirty="0">
                <a:solidFill>
                  <a:srgbClr val="2F6F84"/>
                </a:solidFill>
                <a:effectLst/>
                <a:latin typeface="Times New Roman" panose="02020603050405020304" pitchFamily="18" charset="0"/>
                <a:ea typeface="Times New Roman" panose="02020603050405020304" pitchFamily="18" charset="0"/>
              </a:rPr>
              <a:t> </a:t>
            </a:r>
            <a:r>
              <a:rPr lang="en-US" sz="6600" b="1" dirty="0" err="1">
                <a:solidFill>
                  <a:srgbClr val="2F6F84"/>
                </a:solidFill>
                <a:effectLst/>
                <a:latin typeface="Times New Roman" panose="02020603050405020304" pitchFamily="18" charset="0"/>
                <a:ea typeface="Times New Roman" panose="02020603050405020304" pitchFamily="18" charset="0"/>
              </a:rPr>
              <a:t>kê</a:t>
            </a:r>
            <a:r>
              <a:rPr lang="en-US" sz="6600" b="1" dirty="0">
                <a:solidFill>
                  <a:srgbClr val="2F6F84"/>
                </a:solidFill>
                <a:effectLst/>
                <a:latin typeface="Times New Roman" panose="02020603050405020304" pitchFamily="18" charset="0"/>
                <a:ea typeface="Times New Roman" panose="02020603050405020304" pitchFamily="18" charset="0"/>
              </a:rPr>
              <a:t>,...</a:t>
            </a:r>
          </a:p>
          <a:p>
            <a:endParaRPr lang="en-US" dirty="0"/>
          </a:p>
        </p:txBody>
      </p:sp>
    </p:spTree>
    <p:extLst>
      <p:ext uri="{BB962C8B-B14F-4D97-AF65-F5344CB8AC3E}">
        <p14:creationId xmlns:p14="http://schemas.microsoft.com/office/powerpoint/2010/main" val="37656124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1533831" y="2170310"/>
            <a:ext cx="9041403"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8800" b="1" u="sng" dirty="0">
                <a:solidFill>
                  <a:schemeClr val="accent6">
                    <a:lumMod val="50000"/>
                  </a:schemeClr>
                </a:solidFill>
                <a:latin typeface="Times New Roman" panose="02020603050405020304" pitchFamily="18" charset="0"/>
                <a:cs typeface="Times New Roman" panose="02020603050405020304" pitchFamily="18" charset="0"/>
              </a:rPr>
              <a:t>C.LUYỆN TẬP:</a:t>
            </a:r>
          </a:p>
        </p:txBody>
      </p:sp>
    </p:spTree>
    <p:extLst>
      <p:ext uri="{BB962C8B-B14F-4D97-AF65-F5344CB8AC3E}">
        <p14:creationId xmlns:p14="http://schemas.microsoft.com/office/powerpoint/2010/main" val="2717713066"/>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Oval 1">
            <a:extLst>
              <a:ext uri="{FF2B5EF4-FFF2-40B4-BE49-F238E27FC236}">
                <a16:creationId xmlns:a16="http://schemas.microsoft.com/office/drawing/2014/main" id="{0CC6AE5E-2E1F-4A9A-AFF9-BA6F1C5DB453}"/>
              </a:ext>
            </a:extLst>
          </p:cNvPr>
          <p:cNvSpPr/>
          <p:nvPr/>
        </p:nvSpPr>
        <p:spPr>
          <a:xfrm>
            <a:off x="688258" y="1042219"/>
            <a:ext cx="10009239" cy="4395020"/>
          </a:xfrm>
          <a:prstGeom prst="ellipse">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C0A80D86-F8D8-43B3-92B5-C65B8B0EF679}"/>
              </a:ext>
            </a:extLst>
          </p:cNvPr>
          <p:cNvSpPr txBox="1"/>
          <p:nvPr/>
        </p:nvSpPr>
        <p:spPr>
          <a:xfrm>
            <a:off x="1917290" y="2177826"/>
            <a:ext cx="7315200" cy="3046988"/>
          </a:xfrm>
          <a:prstGeom prst="rect">
            <a:avLst/>
          </a:prstGeom>
          <a:noFill/>
        </p:spPr>
        <p:txBody>
          <a:bodyPr wrap="square" rtlCol="0">
            <a:spAutoFit/>
          </a:bodyPr>
          <a:lstStyle/>
          <a:p>
            <a:pPr algn="ctr"/>
            <a:r>
              <a:rPr lang="en-US" sz="6000" u="sng" dirty="0">
                <a:solidFill>
                  <a:srgbClr val="F31CFE"/>
                </a:solidFill>
                <a:latin typeface="Times New Roman" panose="02020603050405020304" pitchFamily="18" charset="0"/>
                <a:cs typeface="Times New Roman" panose="02020603050405020304" pitchFamily="18" charset="0"/>
              </a:rPr>
              <a:t>TRẢ LỜI CÂU HỎI TRẮC NGHIỆM (5P</a:t>
            </a:r>
            <a:r>
              <a:rPr lang="en-US" sz="5400" u="sng" dirty="0">
                <a:solidFill>
                  <a:srgbClr val="F31CFE"/>
                </a:solidFill>
                <a:latin typeface="Times New Roman" panose="02020603050405020304" pitchFamily="18" charset="0"/>
                <a:cs typeface="Times New Roman" panose="02020603050405020304" pitchFamily="18" charset="0"/>
              </a:rPr>
              <a:t>)</a:t>
            </a:r>
          </a:p>
          <a:p>
            <a:pPr algn="ctr"/>
            <a:endParaRPr lang="en-US" sz="5400" dirty="0">
              <a:solidFill>
                <a:srgbClr val="2F6F84"/>
              </a:solidFill>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3810407"/>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TextBox 1">
            <a:extLst>
              <a:ext uri="{FF2B5EF4-FFF2-40B4-BE49-F238E27FC236}">
                <a16:creationId xmlns:a16="http://schemas.microsoft.com/office/drawing/2014/main" id="{F27D4F74-C1E1-42AD-B503-10BE0EA6EF28}"/>
              </a:ext>
            </a:extLst>
          </p:cNvPr>
          <p:cNvSpPr txBox="1"/>
          <p:nvPr/>
        </p:nvSpPr>
        <p:spPr>
          <a:xfrm>
            <a:off x="1081549" y="803934"/>
            <a:ext cx="9635612" cy="4915961"/>
          </a:xfrm>
          <a:prstGeom prst="rect">
            <a:avLst/>
          </a:prstGeom>
          <a:noFill/>
        </p:spPr>
        <p:txBody>
          <a:bodyPr wrap="square" rtlCol="0">
            <a:spAutoFit/>
          </a:bodyPr>
          <a:lstStyle/>
          <a:p>
            <a:pPr marL="0" marR="0">
              <a:lnSpc>
                <a:spcPct val="107000"/>
              </a:lnSpc>
              <a:spcBef>
                <a:spcPts val="1200"/>
              </a:spcBef>
              <a:spcAft>
                <a:spcPts val="1200"/>
              </a:spcAft>
            </a:pP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1.Tản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khói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 Kỉ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niệm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tuổi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Nỗi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thiết</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mẹ.</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D60093"/>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khói</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1200"/>
              </a:spcBef>
              <a:spcAft>
                <a:spcPts val="1200"/>
              </a:spcAft>
            </a:pP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bữa</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cơm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chiều</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ấm</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áp</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bên</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32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Oval 2">
            <a:extLst>
              <a:ext uri="{FF2B5EF4-FFF2-40B4-BE49-F238E27FC236}">
                <a16:creationId xmlns:a16="http://schemas.microsoft.com/office/drawing/2014/main" id="{7F768527-309E-4A1E-B921-223B39ECCFF2}"/>
              </a:ext>
            </a:extLst>
          </p:cNvPr>
          <p:cNvSpPr/>
          <p:nvPr/>
        </p:nvSpPr>
        <p:spPr>
          <a:xfrm>
            <a:off x="1081549" y="3870331"/>
            <a:ext cx="452284" cy="3859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D60093"/>
                </a:solidFill>
              </a:rPr>
              <a:t>C</a:t>
            </a:r>
          </a:p>
        </p:txBody>
      </p:sp>
    </p:spTree>
    <p:extLst>
      <p:ext uri="{BB962C8B-B14F-4D97-AF65-F5344CB8AC3E}">
        <p14:creationId xmlns:p14="http://schemas.microsoft.com/office/powerpoint/2010/main" val="20396166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143" y="4680175"/>
            <a:ext cx="5364474" cy="2276190"/>
          </a:xfrm>
          <a:prstGeom prst="rect">
            <a:avLst/>
          </a:prstGeom>
        </p:spPr>
      </p:pic>
      <p:sp>
        <p:nvSpPr>
          <p:cNvPr id="2" name="TextBox 1">
            <a:extLst>
              <a:ext uri="{FF2B5EF4-FFF2-40B4-BE49-F238E27FC236}">
                <a16:creationId xmlns:a16="http://schemas.microsoft.com/office/drawing/2014/main" id="{6251D216-E666-4644-83A7-7E78B602815D}"/>
              </a:ext>
            </a:extLst>
          </p:cNvPr>
          <p:cNvSpPr txBox="1"/>
          <p:nvPr/>
        </p:nvSpPr>
        <p:spPr>
          <a:xfrm>
            <a:off x="1113183" y="675861"/>
            <a:ext cx="8905888" cy="5311069"/>
          </a:xfrm>
          <a:prstGeom prst="rect">
            <a:avLst/>
          </a:prstGeom>
          <a:noFill/>
        </p:spPr>
        <p:txBody>
          <a:bodyPr wrap="square" rtlCol="0">
            <a:spAutoFit/>
          </a:bodyPr>
          <a:lstStyle/>
          <a:p>
            <a:pPr marL="0" marR="0" algn="just">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ngọn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khói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được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khứu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xúc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B.Thi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khứu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xúc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3600" b="1" dirty="0" err="1">
                <a:solidFill>
                  <a:srgbClr val="D60093"/>
                </a:solidFill>
                <a:latin typeface="Times New Roman" panose="02020603050405020304" pitchFamily="18" charset="0"/>
                <a:ea typeface="Times New Roman" panose="02020603050405020304" pitchFamily="18" charset="0"/>
                <a:cs typeface="Times New Roman" panose="02020603050405020304" pitchFamily="18" charset="0"/>
              </a:rPr>
              <a:t>Vi</a:t>
            </a:r>
            <a:r>
              <a:rPr lang="en-US" sz="3600" b="1" dirty="0">
                <a:solidFill>
                  <a:srgbClr val="D60093"/>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khứu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D.Thi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khứu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dirty="0">
              <a:latin typeface="Times New Roman" panose="02020603050405020304" pitchFamily="18" charset="0"/>
              <a:cs typeface="Times New Roman" panose="02020603050405020304" pitchFamily="18" charset="0"/>
            </a:endParaRPr>
          </a:p>
        </p:txBody>
      </p:sp>
      <p:sp>
        <p:nvSpPr>
          <p:cNvPr id="3" name="Oval 2">
            <a:extLst>
              <a:ext uri="{FF2B5EF4-FFF2-40B4-BE49-F238E27FC236}">
                <a16:creationId xmlns:a16="http://schemas.microsoft.com/office/drawing/2014/main" id="{F3D0D246-4D3D-494D-AC15-DAF340E51219}"/>
              </a:ext>
            </a:extLst>
          </p:cNvPr>
          <p:cNvSpPr/>
          <p:nvPr/>
        </p:nvSpPr>
        <p:spPr>
          <a:xfrm>
            <a:off x="991094" y="4900313"/>
            <a:ext cx="904567" cy="5014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D60093"/>
                </a:solidFill>
              </a:rPr>
              <a:t>D</a:t>
            </a:r>
          </a:p>
        </p:txBody>
      </p:sp>
    </p:spTree>
    <p:extLst>
      <p:ext uri="{BB962C8B-B14F-4D97-AF65-F5344CB8AC3E}">
        <p14:creationId xmlns:p14="http://schemas.microsoft.com/office/powerpoint/2010/main" val="3612170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TextBox 1">
            <a:extLst>
              <a:ext uri="{FF2B5EF4-FFF2-40B4-BE49-F238E27FC236}">
                <a16:creationId xmlns:a16="http://schemas.microsoft.com/office/drawing/2014/main" id="{F718E603-66B4-41EE-8253-943F2D448FDA}"/>
              </a:ext>
            </a:extLst>
          </p:cNvPr>
          <p:cNvSpPr txBox="1"/>
          <p:nvPr/>
        </p:nvSpPr>
        <p:spPr>
          <a:xfrm>
            <a:off x="993768" y="672869"/>
            <a:ext cx="8731045" cy="5903860"/>
          </a:xfrm>
          <a:prstGeom prst="rect">
            <a:avLst/>
          </a:prstGeom>
          <a:noFill/>
        </p:spPr>
        <p:txBody>
          <a:bodyPr wrap="square" rtlCol="0">
            <a:spAutoFit/>
          </a:bodyPr>
          <a:lstStyle/>
          <a:p>
            <a:pPr marL="0" marR="0" algn="just">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Thái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cảm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hiện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bản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gắn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đẹp</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dị.</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mến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vẻ</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đẹp</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của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thiết</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kỉ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niệm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tuổi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thiết</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dành</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đình</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sp>
        <p:nvSpPr>
          <p:cNvPr id="3" name="Oval 2">
            <a:extLst>
              <a:ext uri="{FF2B5EF4-FFF2-40B4-BE49-F238E27FC236}">
                <a16:creationId xmlns:a16="http://schemas.microsoft.com/office/drawing/2014/main" id="{1E2C74C6-5493-4EC9-9B9E-0BF4359AF293}"/>
              </a:ext>
            </a:extLst>
          </p:cNvPr>
          <p:cNvSpPr/>
          <p:nvPr/>
        </p:nvSpPr>
        <p:spPr>
          <a:xfrm>
            <a:off x="857545" y="2177825"/>
            <a:ext cx="836452" cy="5555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D60093"/>
                </a:solidFill>
              </a:rPr>
              <a:t>A</a:t>
            </a:r>
          </a:p>
        </p:txBody>
      </p:sp>
    </p:spTree>
    <p:extLst>
      <p:ext uri="{BB962C8B-B14F-4D97-AF65-F5344CB8AC3E}">
        <p14:creationId xmlns:p14="http://schemas.microsoft.com/office/powerpoint/2010/main" val="18648886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TextBox 1">
            <a:extLst>
              <a:ext uri="{FF2B5EF4-FFF2-40B4-BE49-F238E27FC236}">
                <a16:creationId xmlns:a16="http://schemas.microsoft.com/office/drawing/2014/main" id="{8A0D40F0-AD9E-413A-9D12-EEEDBB60605A}"/>
              </a:ext>
            </a:extLst>
          </p:cNvPr>
          <p:cNvSpPr txBox="1"/>
          <p:nvPr/>
        </p:nvSpPr>
        <p:spPr>
          <a:xfrm>
            <a:off x="763102" y="470093"/>
            <a:ext cx="10665795" cy="5917814"/>
          </a:xfrm>
          <a:prstGeom prst="rect">
            <a:avLst/>
          </a:prstGeom>
          <a:noFill/>
        </p:spPr>
        <p:txBody>
          <a:bodyPr wrap="square" rtlCol="0">
            <a:spAutoFit/>
          </a:bodyPr>
          <a:lstStyle/>
          <a:p>
            <a:pPr marL="0" marR="0" algn="just">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4. Kỉ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niệm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khứ</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có ý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nghĩa</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nào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đối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Nuôi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dưỡng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làm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hồn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Nhắc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nhớ</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khoảng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tươi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đẹp</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Giúp</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lạc</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trân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tại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gắn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kết</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người</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thân</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D. Cả A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C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đều</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đúng</a:t>
            </a:r>
            <a:r>
              <a:rPr lang="en-US" sz="3600" b="1" dirty="0">
                <a:solidFill>
                  <a:srgbClr val="D6009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D60093"/>
              </a:solidFill>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en-US" dirty="0"/>
          </a:p>
        </p:txBody>
      </p:sp>
      <p:sp>
        <p:nvSpPr>
          <p:cNvPr id="3" name="Oval 2">
            <a:extLst>
              <a:ext uri="{FF2B5EF4-FFF2-40B4-BE49-F238E27FC236}">
                <a16:creationId xmlns:a16="http://schemas.microsoft.com/office/drawing/2014/main" id="{5BD5D3AD-2725-4659-BA37-53C4B197E0B4}"/>
              </a:ext>
            </a:extLst>
          </p:cNvPr>
          <p:cNvSpPr/>
          <p:nvPr/>
        </p:nvSpPr>
        <p:spPr>
          <a:xfrm>
            <a:off x="625058" y="5257831"/>
            <a:ext cx="737420" cy="5604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D60093"/>
                </a:solidFill>
              </a:rPr>
              <a:t>D</a:t>
            </a:r>
          </a:p>
        </p:txBody>
      </p:sp>
    </p:spTree>
    <p:extLst>
      <p:ext uri="{BB962C8B-B14F-4D97-AF65-F5344CB8AC3E}">
        <p14:creationId xmlns:p14="http://schemas.microsoft.com/office/powerpoint/2010/main" val="1655856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id="{B3E64F25-ADC6-43A4-A26A-7650655C2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192001" cy="6857999"/>
          </a:xfrm>
          <a:prstGeom prst="rect">
            <a:avLst/>
          </a:prstGeom>
        </p:spPr>
      </p:pic>
    </p:spTree>
    <p:extLst>
      <p:ext uri="{BB962C8B-B14F-4D97-AF65-F5344CB8AC3E}">
        <p14:creationId xmlns:p14="http://schemas.microsoft.com/office/powerpoint/2010/main" val="2333572126"/>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1533832" y="2170310"/>
            <a:ext cx="7944466" cy="238923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n-US" sz="6600" b="1" u="sng" dirty="0">
                <a:solidFill>
                  <a:schemeClr val="accent6">
                    <a:lumMod val="50000"/>
                  </a:schemeClr>
                </a:solidFill>
                <a:latin typeface="Times New Roman" panose="02020603050405020304" pitchFamily="18" charset="0"/>
                <a:cs typeface="Times New Roman" panose="02020603050405020304" pitchFamily="18" charset="0"/>
              </a:rPr>
              <a:t>D.VẬN DỤNG:</a:t>
            </a:r>
          </a:p>
        </p:txBody>
      </p:sp>
    </p:spTree>
    <p:extLst>
      <p:ext uri="{BB962C8B-B14F-4D97-AF65-F5344CB8AC3E}">
        <p14:creationId xmlns:p14="http://schemas.microsoft.com/office/powerpoint/2010/main" val="2969950455"/>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id="{1BCDFF76-2498-4923-819D-790F4E228574}"/>
              </a:ext>
            </a:extLst>
          </p:cNvPr>
          <p:cNvSpPr/>
          <p:nvPr/>
        </p:nvSpPr>
        <p:spPr>
          <a:xfrm>
            <a:off x="216310" y="414002"/>
            <a:ext cx="9802761" cy="6370256"/>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73D4C60D-39AB-4005-8210-5CB997B93045}"/>
              </a:ext>
            </a:extLst>
          </p:cNvPr>
          <p:cNvSpPr txBox="1"/>
          <p:nvPr/>
        </p:nvSpPr>
        <p:spPr>
          <a:xfrm>
            <a:off x="1661651" y="1140543"/>
            <a:ext cx="7502013" cy="4708981"/>
          </a:xfrm>
          <a:prstGeom prst="rect">
            <a:avLst/>
          </a:prstGeom>
          <a:noFill/>
        </p:spPr>
        <p:txBody>
          <a:bodyPr wrap="square" rtlCol="0">
            <a:spAutoFit/>
          </a:bodyPr>
          <a:lstStyle/>
          <a:p>
            <a:pPr algn="just"/>
            <a:r>
              <a:rPr lang="en-US" sz="60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iết</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đoạn</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khoảng</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10-15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dòng</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60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60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9323479"/>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Cloud 1">
            <a:extLst>
              <a:ext uri="{FF2B5EF4-FFF2-40B4-BE49-F238E27FC236}">
                <a16:creationId xmlns:a16="http://schemas.microsoft.com/office/drawing/2014/main" id="{1BCDFF76-2498-4923-819D-790F4E228574}"/>
              </a:ext>
            </a:extLst>
          </p:cNvPr>
          <p:cNvSpPr/>
          <p:nvPr/>
        </p:nvSpPr>
        <p:spPr>
          <a:xfrm>
            <a:off x="216310" y="414002"/>
            <a:ext cx="9802761" cy="6370256"/>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73D4C60D-39AB-4005-8210-5CB997B93045}"/>
              </a:ext>
            </a:extLst>
          </p:cNvPr>
          <p:cNvSpPr txBox="1"/>
          <p:nvPr/>
        </p:nvSpPr>
        <p:spPr>
          <a:xfrm>
            <a:off x="3451122" y="963561"/>
            <a:ext cx="3864077" cy="1015663"/>
          </a:xfrm>
          <a:prstGeom prst="rect">
            <a:avLst/>
          </a:prstGeom>
          <a:noFill/>
        </p:spPr>
        <p:txBody>
          <a:bodyPr wrap="square" rtlCol="0">
            <a:spAutoFit/>
          </a:bodyPr>
          <a:lstStyle/>
          <a:p>
            <a:pPr algn="ctr"/>
            <a:r>
              <a:rPr lang="en-US" sz="6000" b="1" u="sng"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Gợi</a:t>
            </a:r>
            <a:r>
              <a:rPr lang="en-US" sz="6000" b="1" u="sng"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ý</a:t>
            </a:r>
            <a:r>
              <a:rPr lang="en-US" sz="6000" b="1" u="sng"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6000" u="sng" dirty="0">
              <a:solidFill>
                <a:srgbClr val="FF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2B1680E-4B65-4E4F-88B2-C49AAF00F3C5}"/>
              </a:ext>
            </a:extLst>
          </p:cNvPr>
          <p:cNvSpPr txBox="1"/>
          <p:nvPr/>
        </p:nvSpPr>
        <p:spPr>
          <a:xfrm>
            <a:off x="1740310" y="2428568"/>
            <a:ext cx="6685935" cy="3202159"/>
          </a:xfrm>
          <a:prstGeom prst="rect">
            <a:avLst/>
          </a:prstGeom>
          <a:noFill/>
        </p:spPr>
        <p:txBody>
          <a:bodyPr wrap="square" rtlCol="0">
            <a:spAutoFit/>
          </a:bodyPr>
          <a:lstStyle/>
          <a:p>
            <a:pPr marL="0" marR="0" algn="just">
              <a:lnSpc>
                <a:spcPct val="107000"/>
              </a:lnSpc>
              <a:spcBef>
                <a:spcPts val="1200"/>
              </a:spcBef>
              <a:spcAft>
                <a:spcPts val="1200"/>
              </a:spcAft>
            </a:pP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Có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thê</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viết</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một</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sô</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hình</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2F6F84"/>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1200"/>
              </a:spcBef>
              <a:spcAft>
                <a:spcPts val="1200"/>
              </a:spcAft>
            </a:pP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Dòng</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3600" dirty="0">
                <a:solidFill>
                  <a:srgbClr val="2F6F8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ãi</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biển</a:t>
            </a:r>
            <a:r>
              <a:rPr lang="en-US" sz="3600" dirty="0">
                <a:solidFill>
                  <a:srgbClr val="2F6F8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diều</a:t>
            </a:r>
            <a:r>
              <a:rPr lang="en-US" sz="3600" dirty="0">
                <a:solidFill>
                  <a:srgbClr val="2F6F8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hu</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vườn</a:t>
            </a:r>
            <a:r>
              <a:rPr lang="en-US" sz="3600" dirty="0">
                <a:solidFill>
                  <a:srgbClr val="2F6F8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3600" dirty="0">
                <a:solidFill>
                  <a:srgbClr val="2F6F84"/>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hu</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3600" dirty="0">
                <a:solidFill>
                  <a:srgbClr val="2F6F84"/>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2F6F84"/>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4183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892ED60-E242-4255-9B24-3ED2803B8C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5417" y="338417"/>
            <a:ext cx="6181165" cy="6181165"/>
          </a:xfrm>
          <a:prstGeom prst="rect">
            <a:avLst/>
          </a:prstGeom>
        </p:spPr>
      </p:pic>
      <p:sp>
        <p:nvSpPr>
          <p:cNvPr id="8" name="文本框 7">
            <a:extLst>
              <a:ext uri="{FF2B5EF4-FFF2-40B4-BE49-F238E27FC236}">
                <a16:creationId xmlns:a16="http://schemas.microsoft.com/office/drawing/2014/main" id="{A9E35BC8-FAEB-4B79-A712-6AF195D98E2B}"/>
              </a:ext>
            </a:extLst>
          </p:cNvPr>
          <p:cNvSpPr txBox="1"/>
          <p:nvPr/>
        </p:nvSpPr>
        <p:spPr>
          <a:xfrm>
            <a:off x="4351616" y="2232806"/>
            <a:ext cx="4964662" cy="2554545"/>
          </a:xfrm>
          <a:prstGeom prst="rect">
            <a:avLst/>
          </a:prstGeom>
          <a:noFill/>
        </p:spPr>
        <p:txBody>
          <a:bodyPr wrap="square" rtlCol="0">
            <a:spAutoFit/>
          </a:bodyPr>
          <a:lstStyle/>
          <a:p>
            <a:pPr algn="ctr"/>
            <a:r>
              <a:rPr lang="en-US" altLang="zh-CN" sz="8000" b="1" dirty="0">
                <a:solidFill>
                  <a:schemeClr val="bg1"/>
                </a:solidFill>
              </a:rPr>
              <a:t>THANK</a:t>
            </a:r>
          </a:p>
          <a:p>
            <a:pPr algn="ctr"/>
            <a:r>
              <a:rPr lang="en-US" altLang="zh-CN" sz="8000" b="1" dirty="0">
                <a:solidFill>
                  <a:schemeClr val="bg1"/>
                </a:solidFill>
              </a:rPr>
              <a:t>YOU</a:t>
            </a:r>
            <a:endParaRPr lang="zh-CN" altLang="en-US" sz="8000" b="1" dirty="0">
              <a:solidFill>
                <a:schemeClr val="bg1"/>
              </a:solidFill>
            </a:endParaRPr>
          </a:p>
        </p:txBody>
      </p:sp>
    </p:spTree>
    <p:extLst>
      <p:ext uri="{BB962C8B-B14F-4D97-AF65-F5344CB8AC3E}">
        <p14:creationId xmlns:p14="http://schemas.microsoft.com/office/powerpoint/2010/main" val="2903244731"/>
      </p:ext>
    </p:extLst>
  </p:cSld>
  <p:clrMapOvr>
    <a:masterClrMapping/>
  </p:clrMapOvr>
  <p:transition spd="slow" advClick="0">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Effect transition="in" filter="fade">
                                      <p:cBhvr>
                                        <p:cTn id="9" dur="10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8"/>
                                        </p:tgtEl>
                                        <p:attrNameLst>
                                          <p:attrName>ppt_y</p:attrName>
                                        </p:attrNameLst>
                                      </p:cBhvr>
                                      <p:tavLst>
                                        <p:tav tm="0">
                                          <p:val>
                                            <p:strVal val="#ppt_y"/>
                                          </p:val>
                                        </p:tav>
                                        <p:tav tm="100000">
                                          <p:val>
                                            <p:strVal val="#ppt_y"/>
                                          </p:val>
                                        </p:tav>
                                      </p:tavLst>
                                    </p:anim>
                                    <p:anim calcmode="lin" valueType="num">
                                      <p:cBhvr>
                                        <p:cTn id="16"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id="{53F42AA0-280E-4F33-A0E1-D8EB64014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8396748"/>
          </a:xfrm>
          <a:prstGeom prst="rect">
            <a:avLst/>
          </a:prstGeom>
        </p:spPr>
      </p:pic>
    </p:spTree>
    <p:extLst>
      <p:ext uri="{BB962C8B-B14F-4D97-AF65-F5344CB8AC3E}">
        <p14:creationId xmlns:p14="http://schemas.microsoft.com/office/powerpoint/2010/main" val="3380044535"/>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id="{FEEBF565-9956-4997-BE8D-9BF7CAA9A8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471012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3" name="Picture 2">
            <a:extLst>
              <a:ext uri="{FF2B5EF4-FFF2-40B4-BE49-F238E27FC236}">
                <a16:creationId xmlns:a16="http://schemas.microsoft.com/office/drawing/2014/main" id="{5AE60113-E395-48D2-8BED-2C76CF31FF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53530"/>
            <a:ext cx="12191999" cy="8347156"/>
          </a:xfrm>
          <a:prstGeom prst="rect">
            <a:avLst/>
          </a:prstGeom>
        </p:spPr>
      </p:pic>
    </p:spTree>
    <p:extLst>
      <p:ext uri="{BB962C8B-B14F-4D97-AF65-F5344CB8AC3E}">
        <p14:creationId xmlns:p14="http://schemas.microsoft.com/office/powerpoint/2010/main" val="173317003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439" y="3977244"/>
            <a:ext cx="5364474" cy="2276190"/>
          </a:xfrm>
          <a:prstGeom prst="rect">
            <a:avLst/>
          </a:prstGeom>
        </p:spPr>
      </p:pic>
      <p:sp>
        <p:nvSpPr>
          <p:cNvPr id="6" name="TextBox 5">
            <a:extLst>
              <a:ext uri="{FF2B5EF4-FFF2-40B4-BE49-F238E27FC236}">
                <a16:creationId xmlns:a16="http://schemas.microsoft.com/office/drawing/2014/main" id="{99AE3653-6D57-49A6-9394-DDCA09C01CD0}"/>
              </a:ext>
            </a:extLst>
          </p:cNvPr>
          <p:cNvSpPr txBox="1"/>
          <p:nvPr/>
        </p:nvSpPr>
        <p:spPr>
          <a:xfrm>
            <a:off x="-202978" y="688298"/>
            <a:ext cx="8076017" cy="584775"/>
          </a:xfrm>
          <a:prstGeom prst="rect">
            <a:avLst/>
          </a:prstGeom>
          <a:noFill/>
        </p:spPr>
        <p:txBody>
          <a:bodyPr wrap="square">
            <a:spAutoFit/>
          </a:bodyPr>
          <a:lstStyle/>
          <a:p>
            <a:pPr algn="ctr"/>
            <a:r>
              <a:rPr lang="en-US" sz="3200" b="1" u="sng" dirty="0">
                <a:solidFill>
                  <a:schemeClr val="accent6">
                    <a:lumMod val="50000"/>
                  </a:schemeClr>
                </a:solidFill>
                <a:latin typeface="Times New Roman" panose="02020603050405020304" pitchFamily="18" charset="0"/>
                <a:cs typeface="Times New Roman" panose="02020603050405020304" pitchFamily="18" charset="0"/>
              </a:rPr>
              <a:t>B. HÌNH THÀNH KIẾN THỨC:</a:t>
            </a:r>
          </a:p>
        </p:txBody>
      </p:sp>
      <p:sp>
        <p:nvSpPr>
          <p:cNvPr id="8" name="TextBox 7">
            <a:extLst>
              <a:ext uri="{FF2B5EF4-FFF2-40B4-BE49-F238E27FC236}">
                <a16:creationId xmlns:a16="http://schemas.microsoft.com/office/drawing/2014/main" id="{F6120770-F8BB-45FD-B056-B5C788C326FD}"/>
              </a:ext>
            </a:extLst>
          </p:cNvPr>
          <p:cNvSpPr txBox="1"/>
          <p:nvPr/>
        </p:nvSpPr>
        <p:spPr>
          <a:xfrm>
            <a:off x="1199322" y="1273073"/>
            <a:ext cx="7248938" cy="584775"/>
          </a:xfrm>
          <a:prstGeom prst="rect">
            <a:avLst/>
          </a:prstGeom>
          <a:noFill/>
        </p:spPr>
        <p:txBody>
          <a:bodyPr wrap="square">
            <a:spAutoFit/>
          </a:bodyPr>
          <a:lstStyle/>
          <a:p>
            <a:r>
              <a:rPr lang="en-US" sz="3200" b="1" u="sng" dirty="0">
                <a:solidFill>
                  <a:schemeClr val="accent6">
                    <a:lumMod val="50000"/>
                  </a:schemeClr>
                </a:solidFill>
                <a:latin typeface="Times New Roman" panose="02020603050405020304" pitchFamily="18" charset="0"/>
                <a:cs typeface="Times New Roman" panose="02020603050405020304" pitchFamily="18" charset="0"/>
              </a:rPr>
              <a:t>I. TÌM HIỂU CHUNG</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02353018"/>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2" name="Rectangle: Rounded Corners 1">
            <a:extLst>
              <a:ext uri="{FF2B5EF4-FFF2-40B4-BE49-F238E27FC236}">
                <a16:creationId xmlns:a16="http://schemas.microsoft.com/office/drawing/2014/main" id="{AF52B9B4-E8F7-46E5-AE94-DA90780DB9AC}"/>
              </a:ext>
            </a:extLst>
          </p:cNvPr>
          <p:cNvSpPr/>
          <p:nvPr/>
        </p:nvSpPr>
        <p:spPr>
          <a:xfrm>
            <a:off x="471948" y="68826"/>
            <a:ext cx="4532671" cy="120936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n-US" sz="4400" b="1" u="sng" dirty="0">
                <a:solidFill>
                  <a:schemeClr val="accent6">
                    <a:lumMod val="50000"/>
                  </a:schemeClr>
                </a:solidFill>
                <a:latin typeface="Times New Roman" panose="02020603050405020304" pitchFamily="18" charset="0"/>
                <a:cs typeface="Times New Roman" panose="02020603050405020304" pitchFamily="18" charset="0"/>
              </a:rPr>
              <a:t>1.TÁC GIẢ:</a:t>
            </a:r>
          </a:p>
        </p:txBody>
      </p:sp>
      <p:pic>
        <p:nvPicPr>
          <p:cNvPr id="5" name="Picture 4" descr="Nhà văn Đỗ Bích Thủy sở hữu nét đẹp dịu dàng và sự tinh tế">
            <a:extLst>
              <a:ext uri="{FF2B5EF4-FFF2-40B4-BE49-F238E27FC236}">
                <a16:creationId xmlns:a16="http://schemas.microsoft.com/office/drawing/2014/main" id="{02FC928F-C9A5-451B-B3EE-91C8D0F9F1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76981" y="1421130"/>
            <a:ext cx="4154128" cy="4055438"/>
          </a:xfrm>
          <a:prstGeom prst="rect">
            <a:avLst/>
          </a:prstGeom>
          <a:noFill/>
          <a:ln>
            <a:noFill/>
          </a:ln>
        </p:spPr>
      </p:pic>
      <p:sp>
        <p:nvSpPr>
          <p:cNvPr id="3" name="TextBox 2">
            <a:extLst>
              <a:ext uri="{FF2B5EF4-FFF2-40B4-BE49-F238E27FC236}">
                <a16:creationId xmlns:a16="http://schemas.microsoft.com/office/drawing/2014/main" id="{9A27A505-9A1D-4F4B-AAA1-800D7BD5108E}"/>
              </a:ext>
            </a:extLst>
          </p:cNvPr>
          <p:cNvSpPr txBox="1"/>
          <p:nvPr/>
        </p:nvSpPr>
        <p:spPr>
          <a:xfrm>
            <a:off x="176981" y="5545394"/>
            <a:ext cx="4424516"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Nhà</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Đô</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Bích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Thúy</a:t>
            </a:r>
            <a:endParaRPr lang="en-US" sz="32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8D27372D-E082-420C-8159-93F90154B349}"/>
              </a:ext>
            </a:extLst>
          </p:cNvPr>
          <p:cNvSpPr txBox="1"/>
          <p:nvPr/>
        </p:nvSpPr>
        <p:spPr>
          <a:xfrm>
            <a:off x="4682701" y="1421129"/>
            <a:ext cx="6732551" cy="4832092"/>
          </a:xfrm>
          <a:prstGeom prst="rect">
            <a:avLst/>
          </a:prstGeom>
          <a:noFill/>
        </p:spPr>
        <p:txBody>
          <a:bodyPr wrap="square" rtlCol="0">
            <a:spAutoFit/>
          </a:bodyPr>
          <a:lstStyle/>
          <a:p>
            <a:pPr algn="just"/>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Bích</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Thúy</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ra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tại</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Tỉnh</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Hà</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Giang</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vào</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năm</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1975.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Bích</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Thúy</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viên</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Hội</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44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Nam-</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tác</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phẩm</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chúng</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yêu</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thích</a:t>
            </a:r>
            <a:r>
              <a:rPr lang="en-US" sz="4400" b="1" i="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01701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360</TotalTime>
  <Words>1837</Words>
  <Application>Microsoft Office PowerPoint</Application>
  <PresentationFormat>Widescreen</PresentationFormat>
  <Paragraphs>179</Paragraphs>
  <Slides>43</Slides>
  <Notes>42</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#9Slide03 AmpleSoft Bold</vt:lpstr>
      <vt:lpstr>Arial</vt:lpstr>
      <vt:lpstr>Calibri</vt:lpstr>
      <vt:lpstr>Garamond</vt:lpstr>
      <vt:lpstr>Times New Roman</vt:lpstr>
      <vt:lpstr>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daongo</dc:creator>
  <cp:lastModifiedBy>Vu Thu Trang</cp:lastModifiedBy>
  <cp:revision>45</cp:revision>
  <dcterms:created xsi:type="dcterms:W3CDTF">2021-06-24T09:25:43Z</dcterms:created>
  <dcterms:modified xsi:type="dcterms:W3CDTF">2022-07-20T08:39:04Z</dcterms:modified>
</cp:coreProperties>
</file>