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omments/comment1.xml" ContentType="application/vnd.openxmlformats-officedocument.presentationml.comment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0"/>
  </p:notesMasterIdLst>
  <p:sldIdLst>
    <p:sldId id="267" r:id="rId2"/>
    <p:sldId id="346" r:id="rId3"/>
    <p:sldId id="347" r:id="rId4"/>
    <p:sldId id="348" r:id="rId5"/>
    <p:sldId id="349" r:id="rId6"/>
    <p:sldId id="352" r:id="rId7"/>
    <p:sldId id="350" r:id="rId8"/>
    <p:sldId id="351" r:id="rId9"/>
    <p:sldId id="353" r:id="rId10"/>
    <p:sldId id="354" r:id="rId11"/>
    <p:sldId id="355" r:id="rId12"/>
    <p:sldId id="356" r:id="rId13"/>
    <p:sldId id="357" r:id="rId14"/>
    <p:sldId id="358" r:id="rId15"/>
    <p:sldId id="359" r:id="rId16"/>
    <p:sldId id="360" r:id="rId17"/>
    <p:sldId id="363" r:id="rId18"/>
    <p:sldId id="364" r:id="rId1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Truong Thi Phuong" initials="TTP" lastIdx="1" clrIdx="0">
    <p:extLst>
      <p:ext uri="{19B8F6BF-5375-455C-9EA6-DF929625EA0E}">
        <p15:presenceInfo xmlns:p15="http://schemas.microsoft.com/office/powerpoint/2012/main" userId="S::truongthiphuong@qtq4.edu.vn::f645ce9c-a900-4125-9314-f7c7b052ed70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commentAuthors" Target="commentAuthor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2-07-15T21:19:05.308" idx="1">
    <p:pos x="10" y="10"/>
    <p:text/>
    <p:extLst>
      <p:ext uri="{C676402C-5697-4E1C-873F-D02D1690AC5C}">
        <p15:threadingInfo xmlns:p15="http://schemas.microsoft.com/office/powerpoint/2012/main" timeZoneBias="-420"/>
      </p:ext>
    </p:extLst>
  </p:cm>
</p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669A672-9CA3-47C5-A7BA-D11C00FEBE25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269397-FD66-4BA0-AA72-718BCF0F6DD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82156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8D04700-F0B0-4D05-9B2C-698B72A3C7CA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869648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3E498C-7A3E-D5B8-DD0C-9AB83836F11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BEC52E9-97C5-0D83-B531-8F67CB588EE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01C2B3E-852A-7E01-10AD-8F39D6DFC9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39152CC-054D-0D34-F7C9-CD42F33743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8000CED-DA7C-5CE6-6F02-EA04B83EE1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013026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40D9CC-FA54-15B4-6C3F-B7906BC4F8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0C5E9B1-C10D-E2D8-26C5-72320CAADD8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279AEC0-DC63-228A-2D70-DF9832F54C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8607F86-7AC5-285F-5C07-CFA86ABA3E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383B2F1-7ED6-B9CF-C5F3-66B7963FD5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442793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6B3535-FE10-07C5-1528-C801E96F8D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7784DA7-113D-B2C2-DB33-EAC7CB31598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035D5F5-D954-F00B-A0EE-895EF39C43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9A250E-0779-5921-8F7F-6DFA8C438C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C44187E-742F-3BB6-ACF7-3435549729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52169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CB4D55-ADD2-719B-FFAC-B9F96C3EFF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A4FD2FD-20A4-267D-696C-A96DD4B2154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941982-7572-B340-E212-F92FFC291DA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4C916C8-B4E4-1D84-99D2-BB9950AD06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B0321B8-9329-0011-E09A-D27876A001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CF30C02-B77D-9712-8F6D-12CF593CF0B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2470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BE5DE6-E8C5-A271-AE6C-8E72A5A706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AE15968-9687-A117-3C0D-F1DD61A09E8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92116B2-D5D8-A75B-C436-32FFBE0CA17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DE747F2-5112-D227-566F-ACB8CF40002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4D323DB-C546-78B9-A859-9829F8E2F59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235F409-2948-ABFC-B2E3-AF29413357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AC92F87-43E8-F2A1-09F7-08A5793ACB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68DF953-713E-8307-127B-211502F694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44727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D14C542-BF40-A8D3-EC36-E3520FF2BC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B76438C-E1C7-063B-D5A1-6F6CF325105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0AB3609-5447-734C-11A8-BD153B5126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248107E-79A2-62F5-CDB8-19FE14C7F4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778852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C53FB152-041E-686C-44D2-531B2E4E86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88FF6F7-1A4F-3BC9-B361-C740155BDF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00965B5-E49F-D678-085A-5B22D269AE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723159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06965D-3589-58A8-9910-9808CB7C438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DFF538-5854-34B7-615B-81829B8D11C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3F6775F-E50F-EBB8-4657-10AA0A58AB9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5D9359E-D1D9-83BA-3272-578B1C3AEAE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EBAD772-408D-4542-905D-A3DD402CBB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F7F4445-D2D9-3FC3-0A65-FE2A5E7EA6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414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3E2760-21F8-338C-02D8-DCAE457FCA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B42B605-FCBF-417F-B4B4-39591239E5D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FF12A53-050A-98ED-1FE6-749E2281D48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F45728C-C8EF-832D-8CA0-B8D022105E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DCCAF76-5685-EB9B-95AF-C5FA81D9E71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105CEDC-AC74-8E40-569A-D83D74934D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423277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093A37-E58D-4F90-2A6E-74ED8CB507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15475F9-D444-024B-3336-94F77DC801D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38B84E5-7B81-348A-7AD1-1F2731BE0A9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122BC72-4B14-5D1D-94FB-D5993DA953F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1FD810-6DF3-5E93-12CB-C526065A64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99542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B34B756A-EBF5-97EE-4023-7CE25A1C4F5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701D309-B4A3-DFB8-732E-8FD2DDC692D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F6DFB17-8832-1255-DD9D-F3C299D23D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2C50E3D-A462-E7F5-A69D-A2FED0A5A4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1502128-2FD3-B5EC-F8C7-BCE184BDE5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167667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D0A793E-DE42-72B8-8BA6-B8105ACBD0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3DBF429-2CFD-50AD-F674-C90B50F1602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80B4B07-3B5D-0203-8285-B2F15461006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322171-49FC-4ACE-A5CC-D92E8F24AF33}" type="datetimeFigureOut">
              <a:rPr lang="en-US" smtClean="0"/>
              <a:t>7/20/2022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F8737CB-08C4-371F-889E-87EAD798C7A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CF1F4F-1582-3044-EA99-C27A8E7DE2B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4B600FB-64A9-4C50-ADD6-908A76A55B5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90746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jpeg"/><Relationship Id="rId3" Type="http://schemas.openxmlformats.org/officeDocument/2006/relationships/image" Target="../media/image2.png"/><Relationship Id="rId7" Type="http://schemas.openxmlformats.org/officeDocument/2006/relationships/image" Target="../media/image5.png"/><Relationship Id="rId2" Type="http://schemas.openxmlformats.org/officeDocument/2006/relationships/slideLayout" Target="../slideLayouts/slideLayout2.xml"/><Relationship Id="rId1" Type="http://schemas.openxmlformats.org/officeDocument/2006/relationships/video" Target="https://www.youtube.com/embed/3Waf1Gy9d90" TargetMode="External"/><Relationship Id="rId6" Type="http://schemas.microsoft.com/office/2007/relationships/hdphoto" Target="../media/hdphoto1.wdp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3.png"/><Relationship Id="rId7" Type="http://schemas.openxmlformats.org/officeDocument/2006/relationships/image" Target="../media/image8.jpe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png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comments" Target="../comments/comment1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.png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13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3" Type="http://schemas.openxmlformats.org/officeDocument/2006/relationships/image" Target="../media/image3.png"/><Relationship Id="rId7" Type="http://schemas.openxmlformats.org/officeDocument/2006/relationships/image" Target="../media/image1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png"/><Relationship Id="rId5" Type="http://schemas.microsoft.com/office/2007/relationships/hdphoto" Target="../media/hdphoto1.wdp"/><Relationship Id="rId4" Type="http://schemas.openxmlformats.org/officeDocument/2006/relationships/image" Target="../media/image4.png"/><Relationship Id="rId9" Type="http://schemas.openxmlformats.org/officeDocument/2006/relationships/image" Target="../media/image14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3" Type="http://schemas.openxmlformats.org/officeDocument/2006/relationships/image" Target="../media/image3.png"/><Relationship Id="rId7" Type="http://schemas.microsoft.com/office/2007/relationships/hdphoto" Target="../media/hdphoto3.wdp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microsoft.com/office/2007/relationships/hdphoto" Target="../media/hdphoto1.wdp"/><Relationship Id="rId4" Type="http://schemas.openxmlformats.org/officeDocument/2006/relationships/image" Target="../media/image4.png"/><Relationship Id="rId9" Type="http://schemas.microsoft.com/office/2007/relationships/hdphoto" Target="../media/hdphoto4.wdp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AutoShape 14"/>
          <p:cNvSpPr>
            <a:spLocks noChangeArrowheads="1"/>
          </p:cNvSpPr>
          <p:nvPr/>
        </p:nvSpPr>
        <p:spPr bwMode="auto">
          <a:xfrm rot="20201154">
            <a:off x="4568622" y="1400743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13" name="AutoShape 15"/>
          <p:cNvSpPr>
            <a:spLocks noChangeArrowheads="1"/>
          </p:cNvSpPr>
          <p:nvPr/>
        </p:nvSpPr>
        <p:spPr bwMode="auto">
          <a:xfrm>
            <a:off x="6048873" y="3544742"/>
            <a:ext cx="508000" cy="403225"/>
          </a:xfrm>
          <a:prstGeom prst="star4">
            <a:avLst>
              <a:gd name="adj" fmla="val 15936"/>
            </a:avLst>
          </a:prstGeom>
          <a:solidFill>
            <a:srgbClr val="FF00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eaLnBrk="1" hangingPunct="1"/>
            <a:endParaRPr lang="en-US">
              <a:latin typeface="Constantia" pitchFamily="18" charset="0"/>
            </a:endParaRPr>
          </a:p>
        </p:txBody>
      </p:sp>
      <p:sp>
        <p:nvSpPr>
          <p:cNvPr id="14" name="AutoShape 17"/>
          <p:cNvSpPr>
            <a:spLocks noChangeArrowheads="1"/>
          </p:cNvSpPr>
          <p:nvPr/>
        </p:nvSpPr>
        <p:spPr bwMode="auto">
          <a:xfrm>
            <a:off x="460031" y="5991821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15" name="AutoShape 18"/>
          <p:cNvSpPr>
            <a:spLocks noChangeArrowheads="1"/>
          </p:cNvSpPr>
          <p:nvPr/>
        </p:nvSpPr>
        <p:spPr bwMode="auto">
          <a:xfrm>
            <a:off x="10939094" y="716518"/>
            <a:ext cx="508000" cy="403225"/>
          </a:xfrm>
          <a:prstGeom prst="star4">
            <a:avLst>
              <a:gd name="adj" fmla="val 12500"/>
            </a:avLst>
          </a:prstGeom>
          <a:solidFill>
            <a:srgbClr val="FF00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eaLnBrk="1" hangingPunct="1"/>
            <a:endParaRPr lang="en-US">
              <a:latin typeface="Constantia" pitchFamily="18" charset="0"/>
            </a:endParaRPr>
          </a:p>
        </p:txBody>
      </p:sp>
      <p:sp>
        <p:nvSpPr>
          <p:cNvPr id="16" name="AutoShape 19"/>
          <p:cNvSpPr>
            <a:spLocks noChangeArrowheads="1"/>
          </p:cNvSpPr>
          <p:nvPr/>
        </p:nvSpPr>
        <p:spPr bwMode="auto">
          <a:xfrm>
            <a:off x="4125310" y="5990444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17" name="AutoShape 20"/>
          <p:cNvSpPr>
            <a:spLocks noChangeArrowheads="1"/>
          </p:cNvSpPr>
          <p:nvPr/>
        </p:nvSpPr>
        <p:spPr bwMode="auto">
          <a:xfrm>
            <a:off x="1614780" y="3312981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18" name="AutoShape 21"/>
          <p:cNvSpPr>
            <a:spLocks noChangeArrowheads="1"/>
          </p:cNvSpPr>
          <p:nvPr/>
        </p:nvSpPr>
        <p:spPr bwMode="auto">
          <a:xfrm>
            <a:off x="2971804" y="3746359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19" name="AutoShape 22"/>
          <p:cNvSpPr>
            <a:spLocks noChangeArrowheads="1"/>
          </p:cNvSpPr>
          <p:nvPr/>
        </p:nvSpPr>
        <p:spPr bwMode="auto">
          <a:xfrm>
            <a:off x="10140375" y="5160176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20" name="AutoShape 23"/>
          <p:cNvSpPr>
            <a:spLocks noChangeArrowheads="1"/>
          </p:cNvSpPr>
          <p:nvPr/>
        </p:nvSpPr>
        <p:spPr bwMode="auto">
          <a:xfrm>
            <a:off x="11447094" y="5870178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21" name="AutoShape 24"/>
          <p:cNvSpPr>
            <a:spLocks noChangeArrowheads="1"/>
          </p:cNvSpPr>
          <p:nvPr/>
        </p:nvSpPr>
        <p:spPr bwMode="auto">
          <a:xfrm>
            <a:off x="7772404" y="1431516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22" name="AutoShape 25"/>
          <p:cNvSpPr>
            <a:spLocks noChangeArrowheads="1"/>
          </p:cNvSpPr>
          <p:nvPr/>
        </p:nvSpPr>
        <p:spPr bwMode="auto">
          <a:xfrm>
            <a:off x="821107" y="559775"/>
            <a:ext cx="508000" cy="403225"/>
          </a:xfrm>
          <a:prstGeom prst="star4">
            <a:avLst>
              <a:gd name="adj" fmla="val 12500"/>
            </a:avLst>
          </a:prstGeom>
          <a:solidFill>
            <a:srgbClr val="FF000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pPr eaLnBrk="1" hangingPunct="1"/>
            <a:endParaRPr lang="en-US">
              <a:latin typeface="Constantia" pitchFamily="18" charset="0"/>
            </a:endParaRPr>
          </a:p>
        </p:txBody>
      </p:sp>
      <p:sp>
        <p:nvSpPr>
          <p:cNvPr id="24" name="AutoShape 27"/>
          <p:cNvSpPr>
            <a:spLocks noChangeArrowheads="1"/>
          </p:cNvSpPr>
          <p:nvPr/>
        </p:nvSpPr>
        <p:spPr bwMode="auto">
          <a:xfrm>
            <a:off x="8638311" y="6081071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25" name="AutoShape 28"/>
          <p:cNvSpPr>
            <a:spLocks noChangeArrowheads="1"/>
          </p:cNvSpPr>
          <p:nvPr/>
        </p:nvSpPr>
        <p:spPr bwMode="auto">
          <a:xfrm>
            <a:off x="10264779" y="3297691"/>
            <a:ext cx="403225" cy="392113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ED6DE255-5235-4BEC-D6FF-64B6529C3A7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2191999" cy="6696075"/>
          </a:xfrm>
          <a:prstGeom prst="rect">
            <a:avLst/>
          </a:prstGeom>
        </p:spPr>
      </p:pic>
      <p:sp>
        <p:nvSpPr>
          <p:cNvPr id="26" name="AutoShape 29"/>
          <p:cNvSpPr>
            <a:spLocks noChangeArrowheads="1"/>
          </p:cNvSpPr>
          <p:nvPr/>
        </p:nvSpPr>
        <p:spPr bwMode="auto">
          <a:xfrm>
            <a:off x="4724404" y="4405751"/>
            <a:ext cx="403225" cy="392113"/>
          </a:xfrm>
          <a:prstGeom prst="star5">
            <a:avLst>
              <a:gd name="adj" fmla="val 0"/>
              <a:gd name="hf" fmla="val 105146"/>
              <a:gd name="vf" fmla="val 110557"/>
            </a:avLst>
          </a:prstGeom>
          <a:gradFill rotWithShape="1">
            <a:gsLst>
              <a:gs pos="0">
                <a:srgbClr val="FF0000"/>
              </a:gs>
              <a:gs pos="100000">
                <a:srgbClr val="FFFF00"/>
              </a:gs>
            </a:gsLst>
            <a:path path="shape">
              <a:fillToRect l="50000" t="50000" r="50000" b="50000"/>
            </a:path>
          </a:gradFill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en-US" dirty="0"/>
          </a:p>
        </p:txBody>
      </p:sp>
      <p:sp>
        <p:nvSpPr>
          <p:cNvPr id="23" name="Rectangle 22"/>
          <p:cNvSpPr/>
          <p:nvPr/>
        </p:nvSpPr>
        <p:spPr>
          <a:xfrm>
            <a:off x="864165" y="1414770"/>
            <a:ext cx="8785938" cy="1528465"/>
          </a:xfrm>
          <a:prstGeom prst="rect">
            <a:avLst/>
          </a:prstGeom>
          <a:noFill/>
        </p:spPr>
        <p:txBody>
          <a:bodyPr wrap="none">
            <a:prstTxWarp prst="textWave1">
              <a:avLst/>
            </a:prstTxWarp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>
              <a:defRPr/>
            </a:pPr>
            <a:r>
              <a:rPr lang="en-US" sz="54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Đọc</a:t>
            </a:r>
            <a:r>
              <a:rPr lang="en-US" sz="54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54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kết</a:t>
            </a:r>
            <a:r>
              <a:rPr lang="en-US" sz="54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54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nối</a:t>
            </a:r>
            <a:r>
              <a:rPr lang="en-US" sz="54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54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chủ</a:t>
            </a:r>
            <a:r>
              <a:rPr lang="en-US" sz="54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54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điểm</a:t>
            </a:r>
            <a:r>
              <a:rPr lang="en-US" sz="54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vi-VN" sz="54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CON GÁI CỦA MẸ</a:t>
            </a:r>
            <a:endParaRPr lang="en-US" sz="5400" b="1" dirty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r">
              <a:defRPr/>
            </a:pPr>
            <a:r>
              <a:rPr lang="en-US" sz="54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48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(</a:t>
            </a:r>
            <a:r>
              <a:rPr lang="vi-VN" sz="48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Thái</a:t>
            </a:r>
            <a:r>
              <a:rPr lang="vi-VN" sz="48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vi-VN" sz="48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Bá</a:t>
            </a:r>
            <a:r>
              <a:rPr lang="vi-VN" sz="48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vi-VN" sz="4800" b="1" dirty="0" err="1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Dũng</a:t>
            </a:r>
            <a:r>
              <a:rPr lang="en-US" sz="48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)</a:t>
            </a:r>
            <a:endParaRPr lang="en-US" sz="5400" b="1" dirty="0">
              <a:ln w="22225">
                <a:solidFill>
                  <a:schemeClr val="accent2"/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  <a:latin typeface="Book Antiqu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067476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528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" presetID="23" presetClass="entr" presetSubtype="528" repeatCount="indefinite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528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3" presetClass="entr" presetSubtype="528" repeatCount="indefinite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3" presetClass="entr" presetSubtype="16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3" presetClass="entr" presetSubtype="16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3" presetClass="entr" presetSubtype="528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3" presetClass="entr" presetSubtype="528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9" presetID="23" presetClass="entr" presetSubtype="528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5" presetID="23" presetClass="entr" presetSubtype="528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7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1" presetID="23" presetClass="entr" presetSubtype="528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7" presetID="23" presetClass="entr" presetSubtype="16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9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1" presetID="23" presetClass="entr" presetSubtype="16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5" presetID="23" presetClass="entr" presetSubtype="16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7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8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5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indent="342265" algn="ctr">
              <a:spcAft>
                <a:spcPts val="0"/>
              </a:spcAft>
            </a:pPr>
            <a:r>
              <a:rPr lang="en-US" sz="2800" b="1" dirty="0">
                <a:solidFill>
                  <a:schemeClr val="bg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3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Khởi</a:t>
            </a:r>
            <a:r>
              <a:rPr kumimoji="0" lang="en-US" sz="3200" b="1" i="0" u="none" strike="noStrike" kern="1200" cap="none" spc="0" normalizeH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sz="3200" b="1" i="0" u="none" strike="noStrike" kern="1200" cap="none" spc="0" normalizeH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629999" y="1444140"/>
            <a:ext cx="7143750" cy="4648200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964062" y="2973797"/>
            <a:ext cx="1665937" cy="1569660"/>
          </a:xfrm>
          <a:prstGeom prst="rect">
            <a:avLst/>
          </a:prstGeom>
          <a:solidFill>
            <a:srgbClr val="FFC000"/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3200" b="1" cap="none" spc="0" dirty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Video</a:t>
            </a:r>
          </a:p>
          <a:p>
            <a:pPr algn="ctr"/>
            <a:r>
              <a:rPr lang="en-US" sz="3200" b="1" dirty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“ </a:t>
            </a:r>
            <a:r>
              <a:rPr lang="en-US" sz="3200" b="1" dirty="0" err="1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Nhật</a:t>
            </a:r>
            <a:r>
              <a:rPr lang="en-US" sz="3200" b="1" dirty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kí</a:t>
            </a:r>
            <a:r>
              <a:rPr lang="en-US" sz="3200" b="1" dirty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 err="1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mẹ</a:t>
            </a:r>
            <a:r>
              <a:rPr lang="en-US" sz="3200" b="1" dirty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”</a:t>
            </a:r>
            <a:endParaRPr lang="en-US" sz="3200" b="1" cap="none" spc="0" dirty="0">
              <a:ln w="13462">
                <a:solidFill>
                  <a:schemeClr val="bg1"/>
                </a:solidFill>
                <a:prstDash val="solid"/>
              </a:ln>
              <a:solidFill>
                <a:schemeClr val="tx1">
                  <a:lumMod val="85000"/>
                  <a:lumOff val="15000"/>
                </a:schemeClr>
              </a:solidFill>
              <a:effectLst>
                <a:outerShdw dist="38100" dir="2700000" algn="bl" rotWithShape="0">
                  <a:schemeClr val="accent5"/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7" name="3Waf1Gy9d90"/>
          <p:cNvPicPr>
            <a:picLocks noRot="1" noChangeAspect="1"/>
          </p:cNvPicPr>
          <p:nvPr>
            <a:videoFile r:link="rId1"/>
          </p:nvPr>
        </p:nvPicPr>
        <p:blipFill>
          <a:blip r:embed="rId8"/>
          <a:stretch>
            <a:fillRect/>
          </a:stretch>
        </p:blipFill>
        <p:spPr>
          <a:xfrm>
            <a:off x="3023419" y="1791190"/>
            <a:ext cx="6371304" cy="36214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1915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8" name="Rectangle 7"/>
          <p:cNvSpPr/>
          <p:nvPr/>
        </p:nvSpPr>
        <p:spPr>
          <a:xfrm>
            <a:off x="620221" y="1499893"/>
            <a:ext cx="510014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0"/>
              </a:spcAft>
            </a:pP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I.Trải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nghiệm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cùng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bản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63226" y="2096191"/>
            <a:ext cx="5894029" cy="4115590"/>
          </a:xfrm>
          <a:prstGeom prst="rect">
            <a:avLst/>
          </a:prstGeom>
        </p:spPr>
      </p:pic>
      <p:sp>
        <p:nvSpPr>
          <p:cNvPr id="21" name="Rectangle 20"/>
          <p:cNvSpPr/>
          <p:nvPr/>
        </p:nvSpPr>
        <p:spPr>
          <a:xfrm>
            <a:off x="535846" y="1825457"/>
            <a:ext cx="449706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R="30480" algn="just">
              <a:spcAft>
                <a:spcPts val="1200"/>
              </a:spcAft>
            </a:pP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1.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Đọc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và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tìm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hiểu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chú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thích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2160855" y="3335173"/>
            <a:ext cx="2455301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30480" algn="just">
              <a:spcAft>
                <a:spcPts val="1200"/>
              </a:spcAft>
            </a:pPr>
            <a:r>
              <a:rPr lang="vi-VN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Đọc rõ ràng, rành mạch,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giọng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đọc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xúc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động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trong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lời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tâm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sự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của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mẹ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25" name="Oval 24"/>
          <p:cNvSpPr/>
          <p:nvPr/>
        </p:nvSpPr>
        <p:spPr>
          <a:xfrm>
            <a:off x="7952890" y="3166605"/>
            <a:ext cx="1909403" cy="1571625"/>
          </a:xfrm>
          <a:prstGeom prst="ellipse">
            <a:avLst/>
          </a:prstGeom>
          <a:blipFill>
            <a:blip r:embed="rId7"/>
            <a:tile tx="0" ty="0" sx="100000" sy="100000" flip="none" algn="tl"/>
          </a:blip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khó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7808055" y="1599851"/>
            <a:ext cx="2170495" cy="1046280"/>
          </a:xfrm>
          <a:prstGeom prst="rect">
            <a:avLst/>
          </a:prstGeom>
          <a:blipFill>
            <a:blip r:embed="rId8"/>
            <a:tile tx="0" ty="0" sx="100000" sy="100000" flip="none" algn="tl"/>
          </a:blipFill>
          <a:scene3d>
            <a:camera prst="orthographicFront"/>
            <a:lightRig rig="threePt" dir="t"/>
          </a:scene3d>
          <a:sp3d>
            <a:bevelT prst="convex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i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Nhịp sống trẻ</a:t>
            </a:r>
            <a:endParaRPr lang="en-US" sz="3200" dirty="0">
              <a:solidFill>
                <a:schemeClr val="tx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8" name="Rectangle 27"/>
          <p:cNvSpPr/>
          <p:nvPr/>
        </p:nvSpPr>
        <p:spPr>
          <a:xfrm>
            <a:off x="5974475" y="3472141"/>
            <a:ext cx="1406178" cy="1046280"/>
          </a:xfrm>
          <a:prstGeom prst="rect">
            <a:avLst/>
          </a:prstGeom>
          <a:blipFill>
            <a:blip r:embed="rId8"/>
            <a:tile tx="0" ty="0" sx="100000" sy="100000" flip="none" algn="tl"/>
          </a:blipFill>
          <a:scene3d>
            <a:camera prst="orthographicFront"/>
            <a:lightRig rig="threePt" dir="t"/>
          </a:scene3d>
          <a:sp3d>
            <a:bevelT prst="convex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Chợ</a:t>
            </a:r>
            <a:r>
              <a:rPr lang="en-US" sz="28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Hàn</a:t>
            </a:r>
            <a:endParaRPr lang="en-US" sz="2800" dirty="0"/>
          </a:p>
        </p:txBody>
      </p:sp>
      <p:sp>
        <p:nvSpPr>
          <p:cNvPr id="29" name="Rectangle 28"/>
          <p:cNvSpPr/>
          <p:nvPr/>
        </p:nvSpPr>
        <p:spPr>
          <a:xfrm>
            <a:off x="7822343" y="5323065"/>
            <a:ext cx="2170495" cy="1046280"/>
          </a:xfrm>
          <a:prstGeom prst="rect">
            <a:avLst/>
          </a:prstGeom>
          <a:blipFill>
            <a:blip r:embed="rId8"/>
            <a:tile tx="0" ty="0" sx="100000" sy="100000" flip="none" algn="tl"/>
          </a:blipFill>
          <a:scene3d>
            <a:camera prst="orthographicFront"/>
            <a:lightRig rig="threePt" dir="t"/>
          </a:scene3d>
          <a:sp3d>
            <a:bevelT prst="convex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R="30480" algn="ctr">
              <a:spcAft>
                <a:spcPts val="1200"/>
              </a:spcAft>
            </a:pPr>
            <a:r>
              <a:rPr lang="en-US" sz="2800" i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Chợ</a:t>
            </a:r>
            <a:r>
              <a:rPr lang="en-US" sz="2800" i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i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Cồn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10394453" y="3398445"/>
            <a:ext cx="1406178" cy="1046280"/>
          </a:xfrm>
          <a:prstGeom prst="rect">
            <a:avLst/>
          </a:prstGeom>
          <a:blipFill>
            <a:blip r:embed="rId8"/>
            <a:tile tx="0" ty="0" sx="100000" sy="100000" flip="none" algn="tl"/>
          </a:blipFill>
          <a:scene3d>
            <a:camera prst="orthographicFront"/>
            <a:lightRig rig="threePt" dir="t"/>
          </a:scene3d>
          <a:sp3d>
            <a:bevelT prst="convex"/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i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Hải Hòa</a:t>
            </a:r>
            <a:endParaRPr lang="en-US" sz="2800" dirty="0"/>
          </a:p>
        </p:txBody>
      </p:sp>
      <p:sp>
        <p:nvSpPr>
          <p:cNvPr id="31" name="Right Arrow 30"/>
          <p:cNvSpPr/>
          <p:nvPr/>
        </p:nvSpPr>
        <p:spPr>
          <a:xfrm>
            <a:off x="9951909" y="3496406"/>
            <a:ext cx="428256" cy="878934"/>
          </a:xfrm>
          <a:prstGeom prst="rightArrow">
            <a:avLst/>
          </a:prstGeom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Left Arrow 31"/>
          <p:cNvSpPr/>
          <p:nvPr/>
        </p:nvSpPr>
        <p:spPr>
          <a:xfrm>
            <a:off x="7430176" y="3592153"/>
            <a:ext cx="447386" cy="816645"/>
          </a:xfrm>
          <a:prstGeom prst="leftArrow">
            <a:avLst/>
          </a:prstGeom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Up Arrow 32"/>
          <p:cNvSpPr/>
          <p:nvPr/>
        </p:nvSpPr>
        <p:spPr>
          <a:xfrm>
            <a:off x="8481968" y="2678372"/>
            <a:ext cx="797961" cy="444495"/>
          </a:xfrm>
          <a:prstGeom prst="upArrow">
            <a:avLst/>
          </a:prstGeom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Down Arrow 33"/>
          <p:cNvSpPr/>
          <p:nvPr/>
        </p:nvSpPr>
        <p:spPr>
          <a:xfrm>
            <a:off x="8540269" y="4793692"/>
            <a:ext cx="800741" cy="500797"/>
          </a:xfrm>
          <a:prstGeom prst="downArrow">
            <a:avLst/>
          </a:prstGeom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07899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1000"/>
                            </p:stCondLst>
                            <p:childTnLst>
                              <p:par>
                                <p:cTn id="3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2000"/>
                            </p:stCondLst>
                            <p:childTnLst>
                              <p:par>
                                <p:cTn id="4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1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000"/>
                            </p:stCondLst>
                            <p:childTnLst>
                              <p:par>
                                <p:cTn id="4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1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4000"/>
                            </p:stCondLst>
                            <p:childTnLst>
                              <p:par>
                                <p:cTn id="53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1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8" fill="hold">
                            <p:stCondLst>
                              <p:cond delay="5000"/>
                            </p:stCondLst>
                            <p:childTnLst>
                              <p:par>
                                <p:cTn id="5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10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6000"/>
                            </p:stCondLst>
                            <p:childTnLst>
                              <p:par>
                                <p:cTn id="6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1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  <p:bldP spid="25" grpId="0" animBg="1"/>
      <p:bldP spid="26" grpId="0" animBg="1"/>
      <p:bldP spid="28" grpId="0" animBg="1"/>
      <p:bldP spid="29" grpId="0" animBg="1"/>
      <p:bldP spid="30" grpId="0" animBg="1"/>
      <p:bldP spid="31" grpId="0" animBg="1"/>
      <p:bldP spid="32" grpId="0" animBg="1"/>
      <p:bldP spid="33" grpId="0" animBg="1"/>
      <p:bldP spid="34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8" name="Rectangle 7"/>
          <p:cNvSpPr/>
          <p:nvPr/>
        </p:nvSpPr>
        <p:spPr>
          <a:xfrm>
            <a:off x="4196918" y="810582"/>
            <a:ext cx="378546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2800" b="1" dirty="0">
                <a:solidFill>
                  <a:schemeClr val="bg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I.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Trải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nghiệm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cùng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VB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620221" y="1359143"/>
            <a:ext cx="298376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R="30480" algn="just">
              <a:spcAft>
                <a:spcPts val="1200"/>
              </a:spcAft>
            </a:pP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2.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Tìm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hiểu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chung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60400" y="1889138"/>
            <a:ext cx="10858500" cy="329320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30480" algn="just">
              <a:spcAft>
                <a:spcPts val="1200"/>
              </a:spcAft>
            </a:pP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a.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Xuất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xứ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: </a:t>
            </a:r>
            <a:endParaRPr lang="en-US" sz="2800" dirty="0"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marR="30480" algn="just">
              <a:spcAft>
                <a:spcPts val="1200"/>
              </a:spcAft>
            </a:pPr>
            <a:r>
              <a:rPr lang="en-US" sz="2800" dirty="0" err="1">
                <a:latin typeface="Times New Roman" panose="02020603050405020304" pitchFamily="18" charset="0"/>
                <a:ea typeface="Calibri" panose="020F0502020204030204" pitchFamily="34" charset="0"/>
              </a:rPr>
              <a:t>Tác</a:t>
            </a:r>
            <a:r>
              <a:rPr lang="en-US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Calibri" panose="020F0502020204030204" pitchFamily="34" charset="0"/>
              </a:rPr>
              <a:t>giả</a:t>
            </a:r>
            <a:r>
              <a:rPr lang="en-US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: </a:t>
            </a:r>
            <a:r>
              <a:rPr lang="vi-VN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Thái Bá Dũng.</a:t>
            </a:r>
            <a:endParaRPr lang="en-US" sz="2800" dirty="0"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marR="30480" algn="just">
              <a:spcAft>
                <a:spcPts val="1200"/>
              </a:spcAft>
            </a:pPr>
            <a:r>
              <a:rPr lang="en-US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Theo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Báo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28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Tuổi</a:t>
            </a:r>
            <a:r>
              <a:rPr lang="en-US" sz="28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trẻ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số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ra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ngày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24/8/2019.</a:t>
            </a:r>
            <a:endParaRPr lang="en-US" sz="2800" dirty="0"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marR="30480" algn="just">
              <a:spcAft>
                <a:spcPts val="1200"/>
              </a:spcAft>
            </a:pP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b.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Thể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loại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: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Văn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bản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thông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tin</a:t>
            </a:r>
            <a:endParaRPr lang="en-US" sz="2800" dirty="0"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marR="30480" algn="just">
              <a:spcAft>
                <a:spcPts val="1200"/>
              </a:spcAft>
            </a:pPr>
            <a:r>
              <a:rPr lang="en-US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- </a:t>
            </a:r>
            <a:r>
              <a:rPr lang="en-US" sz="2800" dirty="0" err="1">
                <a:latin typeface="Times New Roman" panose="02020603050405020304" pitchFamily="18" charset="0"/>
                <a:ea typeface="Calibri" panose="020F0502020204030204" pitchFamily="34" charset="0"/>
              </a:rPr>
              <a:t>Chủ</a:t>
            </a:r>
            <a:r>
              <a:rPr lang="en-US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Calibri" panose="020F0502020204030204" pitchFamily="34" charset="0"/>
              </a:rPr>
              <a:t>đề</a:t>
            </a:r>
            <a:r>
              <a:rPr lang="en-US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: </a:t>
            </a:r>
            <a:r>
              <a:rPr lang="vi-VN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Văn bản nói về sự vượt lên khó kh</a:t>
            </a:r>
            <a:r>
              <a:rPr lang="en-US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ă</a:t>
            </a:r>
            <a:r>
              <a:rPr lang="vi-VN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n của mẹ con cô bé Lam Anh ở Thành phố Đà Nẵng.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330633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511737" y="727537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3" name="Rectangle 2"/>
          <p:cNvSpPr/>
          <p:nvPr/>
        </p:nvSpPr>
        <p:spPr>
          <a:xfrm>
            <a:off x="518051" y="1243730"/>
            <a:ext cx="298376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3048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Calibri" panose="020F0502020204030204" pitchFamily="34" charset="0"/>
                <a:cs typeface="+mn-cs"/>
              </a:rPr>
              <a:t>2.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Calibri" panose="020F0502020204030204" pitchFamily="34" charset="0"/>
                <a:cs typeface="+mn-cs"/>
              </a:rPr>
              <a:t>Tìm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Calibri" panose="020F0502020204030204" pitchFamily="34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Calibri" panose="020F0502020204030204" pitchFamily="34" charset="0"/>
                <a:cs typeface="+mn-cs"/>
              </a:rPr>
              <a:t>hiểu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Calibri" panose="020F0502020204030204" pitchFamily="34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Calibri" panose="020F0502020204030204" pitchFamily="34" charset="0"/>
                <a:cs typeface="+mn-cs"/>
              </a:rPr>
              <a:t>chung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Calibri" panose="020F0502020204030204" pitchFamily="34" charset="0"/>
              <a:cs typeface="+mn-cs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401009" y="1845597"/>
            <a:ext cx="6925550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R="30480" algn="just">
              <a:spcAft>
                <a:spcPts val="1200"/>
              </a:spcAft>
            </a:pP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c. 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Bố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cục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văn</a:t>
            </a:r>
            <a:r>
              <a:rPr lang="en-US" sz="28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800" b="1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bản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: </a:t>
            </a:r>
            <a:r>
              <a:rPr lang="vi-VN" sz="2800" dirty="0">
                <a:latin typeface="Times New Roman" panose="02020603050405020304" pitchFamily="18" charset="0"/>
                <a:ea typeface="Calibri" panose="020F0502020204030204" pitchFamily="34" charset="0"/>
              </a:rPr>
              <a:t>Văn bản chia làm 3 phần  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1074345" y="2497731"/>
            <a:ext cx="4011342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vi-VN" sz="2800" b="1" dirty="0">
                <a:solidFill>
                  <a:srgbClr val="9933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Phần 1</a:t>
            </a:r>
            <a:r>
              <a:rPr lang="vi-VN" sz="28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Từ đầ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u </a:t>
            </a:r>
            <a:r>
              <a:rPr lang="en-US" sz="28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đến</a:t>
            </a:r>
            <a:r>
              <a:rPr lang="en-US" sz="28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“</a:t>
            </a:r>
            <a:r>
              <a:rPr lang="en-US" sz="28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suốt</a:t>
            </a:r>
            <a:r>
              <a:rPr lang="en-US" sz="28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vi-VN" sz="28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12 năm nay</a:t>
            </a:r>
            <a:r>
              <a:rPr lang="en-US" sz="28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”</a:t>
            </a:r>
            <a:r>
              <a:rPr lang="vi-VN" sz="28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r>
              <a:rPr lang="vi-VN" sz="28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Giới thiệu về mẹ con Lam Anh.</a:t>
            </a:r>
            <a:endParaRPr lang="en-US" sz="2800" dirty="0"/>
          </a:p>
        </p:txBody>
      </p:sp>
      <p:sp>
        <p:nvSpPr>
          <p:cNvPr id="13" name="Rectangle 12"/>
          <p:cNvSpPr/>
          <p:nvPr/>
        </p:nvSpPr>
        <p:spPr>
          <a:xfrm>
            <a:off x="5465997" y="4214272"/>
            <a:ext cx="4901932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0"/>
              </a:spcAft>
            </a:pPr>
            <a:r>
              <a:rPr lang="vi-VN" sz="2400" b="1" dirty="0">
                <a:solidFill>
                  <a:srgbClr val="9933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Phần 2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Tiếp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đến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“</a:t>
            </a:r>
            <a:r>
              <a:rPr lang="vi-VN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thiếu thốn, khô khát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”</a:t>
            </a: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Tâm sự của chị Thu Hà từ khi hai mẹ con vào Đà Nẵng sinh sống đến khi Lam Anh được tuyển thẳng vào đại học.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8344367" y="1718668"/>
            <a:ext cx="2733104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 err="1">
                <a:solidFill>
                  <a:srgbClr val="9933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Phần</a:t>
            </a:r>
            <a:r>
              <a:rPr lang="en-US" sz="2400" b="1" dirty="0">
                <a:solidFill>
                  <a:srgbClr val="9933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9933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còn</a:t>
            </a:r>
            <a:r>
              <a:rPr lang="en-US" sz="2400" b="1" dirty="0">
                <a:solidFill>
                  <a:srgbClr val="9933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rgbClr val="9933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lại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Sự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vươn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lên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trong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tập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và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tình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cảm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với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400" dirty="0"/>
          </a:p>
        </p:txBody>
      </p:sp>
      <p:grpSp>
        <p:nvGrpSpPr>
          <p:cNvPr id="17" name="Group 16"/>
          <p:cNvGrpSpPr/>
          <p:nvPr/>
        </p:nvGrpSpPr>
        <p:grpSpPr>
          <a:xfrm>
            <a:off x="1148175" y="2497731"/>
            <a:ext cx="7122362" cy="2462811"/>
            <a:chOff x="1148175" y="2497731"/>
            <a:chExt cx="7122362" cy="2462811"/>
          </a:xfrm>
        </p:grpSpPr>
        <p:sp>
          <p:nvSpPr>
            <p:cNvPr id="25" name="Freeform 24"/>
            <p:cNvSpPr/>
            <p:nvPr/>
          </p:nvSpPr>
          <p:spPr>
            <a:xfrm>
              <a:off x="1148175" y="2497731"/>
              <a:ext cx="7122362" cy="2462811"/>
            </a:xfrm>
            <a:custGeom>
              <a:avLst/>
              <a:gdLst>
                <a:gd name="connsiteX0" fmla="*/ 7612328 w 7789541"/>
                <a:gd name="connsiteY0" fmla="*/ 0 h 2468711"/>
                <a:gd name="connsiteX1" fmla="*/ 7759812 w 7789541"/>
                <a:gd name="connsiteY1" fmla="*/ 14748 h 2468711"/>
                <a:gd name="connsiteX2" fmla="*/ 7789309 w 7789541"/>
                <a:gd name="connsiteY2" fmla="*/ 58993 h 2468711"/>
                <a:gd name="connsiteX3" fmla="*/ 7759812 w 7789541"/>
                <a:gd name="connsiteY3" fmla="*/ 206477 h 2468711"/>
                <a:gd name="connsiteX4" fmla="*/ 7730315 w 7789541"/>
                <a:gd name="connsiteY4" fmla="*/ 250722 h 2468711"/>
                <a:gd name="connsiteX5" fmla="*/ 7700818 w 7789541"/>
                <a:gd name="connsiteY5" fmla="*/ 339212 h 2468711"/>
                <a:gd name="connsiteX6" fmla="*/ 7656573 w 7789541"/>
                <a:gd name="connsiteY6" fmla="*/ 427703 h 2468711"/>
                <a:gd name="connsiteX7" fmla="*/ 7641825 w 7789541"/>
                <a:gd name="connsiteY7" fmla="*/ 840658 h 2468711"/>
                <a:gd name="connsiteX8" fmla="*/ 7627077 w 7789541"/>
                <a:gd name="connsiteY8" fmla="*/ 1017638 h 2468711"/>
                <a:gd name="connsiteX9" fmla="*/ 7597580 w 7789541"/>
                <a:gd name="connsiteY9" fmla="*/ 1106129 h 2468711"/>
                <a:gd name="connsiteX10" fmla="*/ 7538586 w 7789541"/>
                <a:gd name="connsiteY10" fmla="*/ 1061883 h 2468711"/>
                <a:gd name="connsiteX11" fmla="*/ 7509089 w 7789541"/>
                <a:gd name="connsiteY11" fmla="*/ 973393 h 2468711"/>
                <a:gd name="connsiteX12" fmla="*/ 7479593 w 7789541"/>
                <a:gd name="connsiteY12" fmla="*/ 914400 h 2468711"/>
                <a:gd name="connsiteX13" fmla="*/ 7435347 w 7789541"/>
                <a:gd name="connsiteY13" fmla="*/ 781664 h 2468711"/>
                <a:gd name="connsiteX14" fmla="*/ 7391102 w 7789541"/>
                <a:gd name="connsiteY14" fmla="*/ 752167 h 2468711"/>
                <a:gd name="connsiteX15" fmla="*/ 7110883 w 7789541"/>
                <a:gd name="connsiteY15" fmla="*/ 766916 h 2468711"/>
                <a:gd name="connsiteX16" fmla="*/ 7066638 w 7789541"/>
                <a:gd name="connsiteY16" fmla="*/ 781664 h 2468711"/>
                <a:gd name="connsiteX17" fmla="*/ 7022393 w 7789541"/>
                <a:gd name="connsiteY17" fmla="*/ 825909 h 2468711"/>
                <a:gd name="connsiteX18" fmla="*/ 6978147 w 7789541"/>
                <a:gd name="connsiteY18" fmla="*/ 855406 h 2468711"/>
                <a:gd name="connsiteX19" fmla="*/ 6948651 w 7789541"/>
                <a:gd name="connsiteY19" fmla="*/ 899651 h 2468711"/>
                <a:gd name="connsiteX20" fmla="*/ 6860160 w 7789541"/>
                <a:gd name="connsiteY20" fmla="*/ 958645 h 2468711"/>
                <a:gd name="connsiteX21" fmla="*/ 6771670 w 7789541"/>
                <a:gd name="connsiteY21" fmla="*/ 1017638 h 2468711"/>
                <a:gd name="connsiteX22" fmla="*/ 6712677 w 7789541"/>
                <a:gd name="connsiteY22" fmla="*/ 1061883 h 2468711"/>
                <a:gd name="connsiteX23" fmla="*/ 6683180 w 7789541"/>
                <a:gd name="connsiteY23" fmla="*/ 1106129 h 2468711"/>
                <a:gd name="connsiteX24" fmla="*/ 6638935 w 7789541"/>
                <a:gd name="connsiteY24" fmla="*/ 1120877 h 2468711"/>
                <a:gd name="connsiteX25" fmla="*/ 6594689 w 7789541"/>
                <a:gd name="connsiteY25" fmla="*/ 1150374 h 2468711"/>
                <a:gd name="connsiteX26" fmla="*/ 6432457 w 7789541"/>
                <a:gd name="connsiteY26" fmla="*/ 1224116 h 2468711"/>
                <a:gd name="connsiteX27" fmla="*/ 6343967 w 7789541"/>
                <a:gd name="connsiteY27" fmla="*/ 1253612 h 2468711"/>
                <a:gd name="connsiteX28" fmla="*/ 6299722 w 7789541"/>
                <a:gd name="connsiteY28" fmla="*/ 1268361 h 2468711"/>
                <a:gd name="connsiteX29" fmla="*/ 6211231 w 7789541"/>
                <a:gd name="connsiteY29" fmla="*/ 1297858 h 2468711"/>
                <a:gd name="connsiteX30" fmla="*/ 6137489 w 7789541"/>
                <a:gd name="connsiteY30" fmla="*/ 1327354 h 2468711"/>
                <a:gd name="connsiteX31" fmla="*/ 6063747 w 7789541"/>
                <a:gd name="connsiteY31" fmla="*/ 1342103 h 2468711"/>
                <a:gd name="connsiteX32" fmla="*/ 6019502 w 7789541"/>
                <a:gd name="connsiteY32" fmla="*/ 1356851 h 2468711"/>
                <a:gd name="connsiteX33" fmla="*/ 5960509 w 7789541"/>
                <a:gd name="connsiteY33" fmla="*/ 1386348 h 2468711"/>
                <a:gd name="connsiteX34" fmla="*/ 5857270 w 7789541"/>
                <a:gd name="connsiteY34" fmla="*/ 1401096 h 2468711"/>
                <a:gd name="connsiteX35" fmla="*/ 5798277 w 7789541"/>
                <a:gd name="connsiteY35" fmla="*/ 1415845 h 2468711"/>
                <a:gd name="connsiteX36" fmla="*/ 5695038 w 7789541"/>
                <a:gd name="connsiteY36" fmla="*/ 1430593 h 2468711"/>
                <a:gd name="connsiteX37" fmla="*/ 5547554 w 7789541"/>
                <a:gd name="connsiteY37" fmla="*/ 1474838 h 2468711"/>
                <a:gd name="connsiteX38" fmla="*/ 5370573 w 7789541"/>
                <a:gd name="connsiteY38" fmla="*/ 1504335 h 2468711"/>
                <a:gd name="connsiteX39" fmla="*/ 5282083 w 7789541"/>
                <a:gd name="connsiteY39" fmla="*/ 1533832 h 2468711"/>
                <a:gd name="connsiteX40" fmla="*/ 5237838 w 7789541"/>
                <a:gd name="connsiteY40" fmla="*/ 1548580 h 2468711"/>
                <a:gd name="connsiteX41" fmla="*/ 5105102 w 7789541"/>
                <a:gd name="connsiteY41" fmla="*/ 1578077 h 2468711"/>
                <a:gd name="connsiteX42" fmla="*/ 5046109 w 7789541"/>
                <a:gd name="connsiteY42" fmla="*/ 1607574 h 2468711"/>
                <a:gd name="connsiteX43" fmla="*/ 5001864 w 7789541"/>
                <a:gd name="connsiteY43" fmla="*/ 1637071 h 2468711"/>
                <a:gd name="connsiteX44" fmla="*/ 4883877 w 7789541"/>
                <a:gd name="connsiteY44" fmla="*/ 1666567 h 2468711"/>
                <a:gd name="connsiteX45" fmla="*/ 4839631 w 7789541"/>
                <a:gd name="connsiteY45" fmla="*/ 1681316 h 2468711"/>
                <a:gd name="connsiteX46" fmla="*/ 4500418 w 7789541"/>
                <a:gd name="connsiteY46" fmla="*/ 1725561 h 2468711"/>
                <a:gd name="connsiteX47" fmla="*/ 4352935 w 7789541"/>
                <a:gd name="connsiteY47" fmla="*/ 1755058 h 2468711"/>
                <a:gd name="connsiteX48" fmla="*/ 4234947 w 7789541"/>
                <a:gd name="connsiteY48" fmla="*/ 1799303 h 2468711"/>
                <a:gd name="connsiteX49" fmla="*/ 4013722 w 7789541"/>
                <a:gd name="connsiteY49" fmla="*/ 1814051 h 2468711"/>
                <a:gd name="connsiteX50" fmla="*/ 3423786 w 7789541"/>
                <a:gd name="connsiteY50" fmla="*/ 1828800 h 2468711"/>
                <a:gd name="connsiteX51" fmla="*/ 2184922 w 7789541"/>
                <a:gd name="connsiteY51" fmla="*/ 1873045 h 2468711"/>
                <a:gd name="connsiteX52" fmla="*/ 1948947 w 7789541"/>
                <a:gd name="connsiteY52" fmla="*/ 1917290 h 2468711"/>
                <a:gd name="connsiteX53" fmla="*/ 1771967 w 7789541"/>
                <a:gd name="connsiteY53" fmla="*/ 1946787 h 2468711"/>
                <a:gd name="connsiteX54" fmla="*/ 1727722 w 7789541"/>
                <a:gd name="connsiteY54" fmla="*/ 1961535 h 2468711"/>
                <a:gd name="connsiteX55" fmla="*/ 1580238 w 7789541"/>
                <a:gd name="connsiteY55" fmla="*/ 2020529 h 2468711"/>
                <a:gd name="connsiteX56" fmla="*/ 1462251 w 7789541"/>
                <a:gd name="connsiteY56" fmla="*/ 2064774 h 2468711"/>
                <a:gd name="connsiteX57" fmla="*/ 1359012 w 7789541"/>
                <a:gd name="connsiteY57" fmla="*/ 2109019 h 2468711"/>
                <a:gd name="connsiteX58" fmla="*/ 1314767 w 7789541"/>
                <a:gd name="connsiteY58" fmla="*/ 2138516 h 2468711"/>
                <a:gd name="connsiteX59" fmla="*/ 1226277 w 7789541"/>
                <a:gd name="connsiteY59" fmla="*/ 2168012 h 2468711"/>
                <a:gd name="connsiteX60" fmla="*/ 1093541 w 7789541"/>
                <a:gd name="connsiteY60" fmla="*/ 2227006 h 2468711"/>
                <a:gd name="connsiteX61" fmla="*/ 1005051 w 7789541"/>
                <a:gd name="connsiteY61" fmla="*/ 2256503 h 2468711"/>
                <a:gd name="connsiteX62" fmla="*/ 960806 w 7789541"/>
                <a:gd name="connsiteY62" fmla="*/ 2271251 h 2468711"/>
                <a:gd name="connsiteX63" fmla="*/ 503606 w 7789541"/>
                <a:gd name="connsiteY63" fmla="*/ 2300748 h 2468711"/>
                <a:gd name="connsiteX64" fmla="*/ 134896 w 7789541"/>
                <a:gd name="connsiteY64" fmla="*/ 2330245 h 2468711"/>
                <a:gd name="connsiteX65" fmla="*/ 105399 w 7789541"/>
                <a:gd name="connsiteY65" fmla="*/ 2374490 h 2468711"/>
                <a:gd name="connsiteX66" fmla="*/ 90651 w 7789541"/>
                <a:gd name="connsiteY66" fmla="*/ 2462980 h 2468711"/>
                <a:gd name="connsiteX67" fmla="*/ 75902 w 7789541"/>
                <a:gd name="connsiteY67" fmla="*/ 2256503 h 2468711"/>
                <a:gd name="connsiteX68" fmla="*/ 46406 w 7789541"/>
                <a:gd name="connsiteY68" fmla="*/ 2035277 h 2468711"/>
                <a:gd name="connsiteX69" fmla="*/ 61154 w 7789541"/>
                <a:gd name="connsiteY69" fmla="*/ 1902541 h 2468711"/>
                <a:gd name="connsiteX70" fmla="*/ 61154 w 7789541"/>
                <a:gd name="connsiteY70" fmla="*/ 1622322 h 2468711"/>
                <a:gd name="connsiteX71" fmla="*/ 31657 w 7789541"/>
                <a:gd name="connsiteY71" fmla="*/ 1563329 h 2468711"/>
                <a:gd name="connsiteX72" fmla="*/ 0 w 7789541"/>
                <a:gd name="connsiteY72" fmla="*/ 1541643 h 2468711"/>
                <a:gd name="connsiteX73" fmla="*/ 75902 w 7789541"/>
                <a:gd name="connsiteY73" fmla="*/ 1563329 h 2468711"/>
                <a:gd name="connsiteX74" fmla="*/ 208638 w 7789541"/>
                <a:gd name="connsiteY74" fmla="*/ 1607574 h 2468711"/>
                <a:gd name="connsiteX75" fmla="*/ 267631 w 7789541"/>
                <a:gd name="connsiteY75" fmla="*/ 1637071 h 2468711"/>
                <a:gd name="connsiteX76" fmla="*/ 577347 w 7789541"/>
                <a:gd name="connsiteY76" fmla="*/ 1666567 h 2468711"/>
                <a:gd name="connsiteX77" fmla="*/ 1521244 w 7789541"/>
                <a:gd name="connsiteY77" fmla="*/ 1696064 h 2468711"/>
                <a:gd name="connsiteX78" fmla="*/ 1742470 w 7789541"/>
                <a:gd name="connsiteY78" fmla="*/ 1681316 h 2468711"/>
                <a:gd name="connsiteX79" fmla="*/ 1816212 w 7789541"/>
                <a:gd name="connsiteY79" fmla="*/ 1666567 h 2468711"/>
                <a:gd name="connsiteX80" fmla="*/ 1875206 w 7789541"/>
                <a:gd name="connsiteY80" fmla="*/ 1651819 h 2468711"/>
                <a:gd name="connsiteX81" fmla="*/ 2509386 w 7789541"/>
                <a:gd name="connsiteY81" fmla="*/ 1622322 h 2468711"/>
                <a:gd name="connsiteX82" fmla="*/ 2612625 w 7789541"/>
                <a:gd name="connsiteY82" fmla="*/ 1592825 h 2468711"/>
                <a:gd name="connsiteX83" fmla="*/ 4338186 w 7789541"/>
                <a:gd name="connsiteY83" fmla="*/ 1548580 h 2468711"/>
                <a:gd name="connsiteX84" fmla="*/ 4456173 w 7789541"/>
                <a:gd name="connsiteY84" fmla="*/ 1504335 h 2468711"/>
                <a:gd name="connsiteX85" fmla="*/ 4588909 w 7789541"/>
                <a:gd name="connsiteY85" fmla="*/ 1474838 h 2468711"/>
                <a:gd name="connsiteX86" fmla="*/ 4765889 w 7789541"/>
                <a:gd name="connsiteY86" fmla="*/ 1401096 h 2468711"/>
                <a:gd name="connsiteX87" fmla="*/ 4810135 w 7789541"/>
                <a:gd name="connsiteY87" fmla="*/ 1386348 h 2468711"/>
                <a:gd name="connsiteX88" fmla="*/ 4854380 w 7789541"/>
                <a:gd name="connsiteY88" fmla="*/ 1371600 h 2468711"/>
                <a:gd name="connsiteX89" fmla="*/ 4913373 w 7789541"/>
                <a:gd name="connsiteY89" fmla="*/ 1356851 h 2468711"/>
                <a:gd name="connsiteX90" fmla="*/ 4987115 w 7789541"/>
                <a:gd name="connsiteY90" fmla="*/ 1342103 h 2468711"/>
                <a:gd name="connsiteX91" fmla="*/ 5031360 w 7789541"/>
                <a:gd name="connsiteY91" fmla="*/ 1327354 h 2468711"/>
                <a:gd name="connsiteX92" fmla="*/ 5178844 w 7789541"/>
                <a:gd name="connsiteY92" fmla="*/ 1297858 h 2468711"/>
                <a:gd name="connsiteX93" fmla="*/ 5237838 w 7789541"/>
                <a:gd name="connsiteY93" fmla="*/ 1283109 h 2468711"/>
                <a:gd name="connsiteX94" fmla="*/ 5282083 w 7789541"/>
                <a:gd name="connsiteY94" fmla="*/ 1253612 h 2468711"/>
                <a:gd name="connsiteX95" fmla="*/ 5326328 w 7789541"/>
                <a:gd name="connsiteY95" fmla="*/ 1209367 h 2468711"/>
                <a:gd name="connsiteX96" fmla="*/ 5473812 w 7789541"/>
                <a:gd name="connsiteY96" fmla="*/ 1179871 h 2468711"/>
                <a:gd name="connsiteX97" fmla="*/ 5532806 w 7789541"/>
                <a:gd name="connsiteY97" fmla="*/ 1150374 h 2468711"/>
                <a:gd name="connsiteX98" fmla="*/ 5650793 w 7789541"/>
                <a:gd name="connsiteY98" fmla="*/ 1120877 h 2468711"/>
                <a:gd name="connsiteX99" fmla="*/ 5709786 w 7789541"/>
                <a:gd name="connsiteY99" fmla="*/ 1091380 h 2468711"/>
                <a:gd name="connsiteX100" fmla="*/ 5768780 w 7789541"/>
                <a:gd name="connsiteY100" fmla="*/ 1047135 h 2468711"/>
                <a:gd name="connsiteX101" fmla="*/ 5857270 w 7789541"/>
                <a:gd name="connsiteY101" fmla="*/ 1032387 h 2468711"/>
                <a:gd name="connsiteX102" fmla="*/ 6166986 w 7789541"/>
                <a:gd name="connsiteY102" fmla="*/ 929148 h 2468711"/>
                <a:gd name="connsiteX103" fmla="*/ 6284973 w 7789541"/>
                <a:gd name="connsiteY103" fmla="*/ 840658 h 2468711"/>
                <a:gd name="connsiteX104" fmla="*/ 6402960 w 7789541"/>
                <a:gd name="connsiteY104" fmla="*/ 781664 h 2468711"/>
                <a:gd name="connsiteX105" fmla="*/ 6520947 w 7789541"/>
                <a:gd name="connsiteY105" fmla="*/ 693174 h 2468711"/>
                <a:gd name="connsiteX106" fmla="*/ 6565193 w 7789541"/>
                <a:gd name="connsiteY106" fmla="*/ 663677 h 2468711"/>
                <a:gd name="connsiteX107" fmla="*/ 6638935 w 7789541"/>
                <a:gd name="connsiteY107" fmla="*/ 634180 h 2468711"/>
                <a:gd name="connsiteX108" fmla="*/ 6683180 w 7789541"/>
                <a:gd name="connsiteY108" fmla="*/ 589935 h 2468711"/>
                <a:gd name="connsiteX109" fmla="*/ 6801167 w 7789541"/>
                <a:gd name="connsiteY109" fmla="*/ 516193 h 2468711"/>
                <a:gd name="connsiteX110" fmla="*/ 6948651 w 7789541"/>
                <a:gd name="connsiteY110" fmla="*/ 427703 h 2468711"/>
                <a:gd name="connsiteX111" fmla="*/ 6992896 w 7789541"/>
                <a:gd name="connsiteY111" fmla="*/ 368709 h 2468711"/>
                <a:gd name="connsiteX112" fmla="*/ 7081386 w 7789541"/>
                <a:gd name="connsiteY112" fmla="*/ 280219 h 2468711"/>
                <a:gd name="connsiteX113" fmla="*/ 7037141 w 7789541"/>
                <a:gd name="connsiteY113" fmla="*/ 265471 h 2468711"/>
                <a:gd name="connsiteX114" fmla="*/ 6860160 w 7789541"/>
                <a:gd name="connsiteY114" fmla="*/ 294967 h 2468711"/>
                <a:gd name="connsiteX115" fmla="*/ 6815915 w 7789541"/>
                <a:gd name="connsiteY115" fmla="*/ 309716 h 2468711"/>
                <a:gd name="connsiteX116" fmla="*/ 6742173 w 7789541"/>
                <a:gd name="connsiteY116" fmla="*/ 324464 h 2468711"/>
                <a:gd name="connsiteX117" fmla="*/ 6447206 w 7789541"/>
                <a:gd name="connsiteY117" fmla="*/ 309716 h 2468711"/>
                <a:gd name="connsiteX118" fmla="*/ 6461954 w 7789541"/>
                <a:gd name="connsiteY118" fmla="*/ 250722 h 2468711"/>
                <a:gd name="connsiteX119" fmla="*/ 6550444 w 7789541"/>
                <a:gd name="connsiteY119" fmla="*/ 221225 h 2468711"/>
                <a:gd name="connsiteX120" fmla="*/ 6712677 w 7789541"/>
                <a:gd name="connsiteY120" fmla="*/ 191729 h 2468711"/>
                <a:gd name="connsiteX121" fmla="*/ 7022393 w 7789541"/>
                <a:gd name="connsiteY121" fmla="*/ 117987 h 2468711"/>
                <a:gd name="connsiteX122" fmla="*/ 7361606 w 7789541"/>
                <a:gd name="connsiteY122" fmla="*/ 58993 h 2468711"/>
                <a:gd name="connsiteX123" fmla="*/ 7509089 w 7789541"/>
                <a:gd name="connsiteY123" fmla="*/ 14748 h 2468711"/>
                <a:gd name="connsiteX124" fmla="*/ 7612328 w 7789541"/>
                <a:gd name="connsiteY124" fmla="*/ 0 h 246871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</a:cxnLst>
              <a:rect l="l" t="t" r="r" b="b"/>
              <a:pathLst>
                <a:path w="7789541" h="2468711">
                  <a:moveTo>
                    <a:pt x="7612328" y="0"/>
                  </a:moveTo>
                  <a:cubicBezTo>
                    <a:pt x="7661489" y="4916"/>
                    <a:pt x="7712941" y="-876"/>
                    <a:pt x="7759812" y="14748"/>
                  </a:cubicBezTo>
                  <a:cubicBezTo>
                    <a:pt x="7776628" y="20353"/>
                    <a:pt x="7787545" y="41356"/>
                    <a:pt x="7789309" y="58993"/>
                  </a:cubicBezTo>
                  <a:cubicBezTo>
                    <a:pt x="7791573" y="81636"/>
                    <a:pt x="7776961" y="172179"/>
                    <a:pt x="7759812" y="206477"/>
                  </a:cubicBezTo>
                  <a:cubicBezTo>
                    <a:pt x="7751885" y="222331"/>
                    <a:pt x="7740147" y="235974"/>
                    <a:pt x="7730315" y="250722"/>
                  </a:cubicBezTo>
                  <a:cubicBezTo>
                    <a:pt x="7720483" y="280219"/>
                    <a:pt x="7718064" y="313341"/>
                    <a:pt x="7700818" y="339212"/>
                  </a:cubicBezTo>
                  <a:cubicBezTo>
                    <a:pt x="7662699" y="396393"/>
                    <a:pt x="7676928" y="366642"/>
                    <a:pt x="7656573" y="427703"/>
                  </a:cubicBezTo>
                  <a:cubicBezTo>
                    <a:pt x="7651657" y="565355"/>
                    <a:pt x="7648703" y="703090"/>
                    <a:pt x="7641825" y="840658"/>
                  </a:cubicBezTo>
                  <a:cubicBezTo>
                    <a:pt x="7638869" y="899782"/>
                    <a:pt x="7636809" y="959246"/>
                    <a:pt x="7627077" y="1017638"/>
                  </a:cubicBezTo>
                  <a:cubicBezTo>
                    <a:pt x="7621965" y="1048308"/>
                    <a:pt x="7597580" y="1106129"/>
                    <a:pt x="7597580" y="1106129"/>
                  </a:cubicBezTo>
                  <a:cubicBezTo>
                    <a:pt x="7577915" y="1091380"/>
                    <a:pt x="7552221" y="1082336"/>
                    <a:pt x="7538586" y="1061883"/>
                  </a:cubicBezTo>
                  <a:cubicBezTo>
                    <a:pt x="7521339" y="1036013"/>
                    <a:pt x="7522994" y="1001203"/>
                    <a:pt x="7509089" y="973393"/>
                  </a:cubicBezTo>
                  <a:lnTo>
                    <a:pt x="7479593" y="914400"/>
                  </a:lnTo>
                  <a:cubicBezTo>
                    <a:pt x="7470304" y="867956"/>
                    <a:pt x="7467484" y="820229"/>
                    <a:pt x="7435347" y="781664"/>
                  </a:cubicBezTo>
                  <a:cubicBezTo>
                    <a:pt x="7424000" y="768047"/>
                    <a:pt x="7405850" y="761999"/>
                    <a:pt x="7391102" y="752167"/>
                  </a:cubicBezTo>
                  <a:cubicBezTo>
                    <a:pt x="7297696" y="757083"/>
                    <a:pt x="7204034" y="758448"/>
                    <a:pt x="7110883" y="766916"/>
                  </a:cubicBezTo>
                  <a:cubicBezTo>
                    <a:pt x="7095401" y="768323"/>
                    <a:pt x="7079573" y="773041"/>
                    <a:pt x="7066638" y="781664"/>
                  </a:cubicBezTo>
                  <a:cubicBezTo>
                    <a:pt x="7049284" y="793233"/>
                    <a:pt x="7038416" y="812557"/>
                    <a:pt x="7022393" y="825909"/>
                  </a:cubicBezTo>
                  <a:cubicBezTo>
                    <a:pt x="7008776" y="837257"/>
                    <a:pt x="6992896" y="845574"/>
                    <a:pt x="6978147" y="855406"/>
                  </a:cubicBezTo>
                  <a:cubicBezTo>
                    <a:pt x="6968315" y="870154"/>
                    <a:pt x="6961991" y="887979"/>
                    <a:pt x="6948651" y="899651"/>
                  </a:cubicBezTo>
                  <a:cubicBezTo>
                    <a:pt x="6921971" y="922996"/>
                    <a:pt x="6889657" y="938980"/>
                    <a:pt x="6860160" y="958645"/>
                  </a:cubicBezTo>
                  <a:cubicBezTo>
                    <a:pt x="6860143" y="958656"/>
                    <a:pt x="6771686" y="1017626"/>
                    <a:pt x="6771670" y="1017638"/>
                  </a:cubicBezTo>
                  <a:lnTo>
                    <a:pt x="6712677" y="1061883"/>
                  </a:lnTo>
                  <a:cubicBezTo>
                    <a:pt x="6702845" y="1076632"/>
                    <a:pt x="6697021" y="1095056"/>
                    <a:pt x="6683180" y="1106129"/>
                  </a:cubicBezTo>
                  <a:cubicBezTo>
                    <a:pt x="6671041" y="1115841"/>
                    <a:pt x="6652840" y="1113925"/>
                    <a:pt x="6638935" y="1120877"/>
                  </a:cubicBezTo>
                  <a:cubicBezTo>
                    <a:pt x="6623081" y="1128804"/>
                    <a:pt x="6610543" y="1142447"/>
                    <a:pt x="6594689" y="1150374"/>
                  </a:cubicBezTo>
                  <a:cubicBezTo>
                    <a:pt x="6541558" y="1176939"/>
                    <a:pt x="6487385" y="1201499"/>
                    <a:pt x="6432457" y="1224116"/>
                  </a:cubicBezTo>
                  <a:cubicBezTo>
                    <a:pt x="6403707" y="1235954"/>
                    <a:pt x="6373464" y="1243780"/>
                    <a:pt x="6343967" y="1253612"/>
                  </a:cubicBezTo>
                  <a:lnTo>
                    <a:pt x="6299722" y="1268361"/>
                  </a:lnTo>
                  <a:cubicBezTo>
                    <a:pt x="6299708" y="1268366"/>
                    <a:pt x="6211244" y="1297853"/>
                    <a:pt x="6211231" y="1297858"/>
                  </a:cubicBezTo>
                  <a:cubicBezTo>
                    <a:pt x="6186650" y="1307690"/>
                    <a:pt x="6162847" y="1319747"/>
                    <a:pt x="6137489" y="1327354"/>
                  </a:cubicBezTo>
                  <a:cubicBezTo>
                    <a:pt x="6113479" y="1334557"/>
                    <a:pt x="6088066" y="1336023"/>
                    <a:pt x="6063747" y="1342103"/>
                  </a:cubicBezTo>
                  <a:cubicBezTo>
                    <a:pt x="6048665" y="1345874"/>
                    <a:pt x="6033791" y="1350727"/>
                    <a:pt x="6019502" y="1356851"/>
                  </a:cubicBezTo>
                  <a:cubicBezTo>
                    <a:pt x="5999294" y="1365512"/>
                    <a:pt x="5981720" y="1380563"/>
                    <a:pt x="5960509" y="1386348"/>
                  </a:cubicBezTo>
                  <a:cubicBezTo>
                    <a:pt x="5926972" y="1395495"/>
                    <a:pt x="5891472" y="1394877"/>
                    <a:pt x="5857270" y="1401096"/>
                  </a:cubicBezTo>
                  <a:cubicBezTo>
                    <a:pt x="5837327" y="1404722"/>
                    <a:pt x="5818220" y="1412219"/>
                    <a:pt x="5798277" y="1415845"/>
                  </a:cubicBezTo>
                  <a:cubicBezTo>
                    <a:pt x="5764075" y="1422064"/>
                    <a:pt x="5729451" y="1425677"/>
                    <a:pt x="5695038" y="1430593"/>
                  </a:cubicBezTo>
                  <a:cubicBezTo>
                    <a:pt x="5609103" y="1464967"/>
                    <a:pt x="5636763" y="1459095"/>
                    <a:pt x="5547554" y="1474838"/>
                  </a:cubicBezTo>
                  <a:lnTo>
                    <a:pt x="5370573" y="1504335"/>
                  </a:lnTo>
                  <a:lnTo>
                    <a:pt x="5282083" y="1533832"/>
                  </a:lnTo>
                  <a:cubicBezTo>
                    <a:pt x="5267335" y="1538748"/>
                    <a:pt x="5252920" y="1544809"/>
                    <a:pt x="5237838" y="1548580"/>
                  </a:cubicBezTo>
                  <a:cubicBezTo>
                    <a:pt x="5154525" y="1569409"/>
                    <a:pt x="5198720" y="1559354"/>
                    <a:pt x="5105102" y="1578077"/>
                  </a:cubicBezTo>
                  <a:cubicBezTo>
                    <a:pt x="5085438" y="1587909"/>
                    <a:pt x="5065198" y="1596666"/>
                    <a:pt x="5046109" y="1607574"/>
                  </a:cubicBezTo>
                  <a:cubicBezTo>
                    <a:pt x="5030719" y="1616368"/>
                    <a:pt x="5018522" y="1631014"/>
                    <a:pt x="5001864" y="1637071"/>
                  </a:cubicBezTo>
                  <a:cubicBezTo>
                    <a:pt x="4963765" y="1650925"/>
                    <a:pt x="4922336" y="1653747"/>
                    <a:pt x="4883877" y="1666567"/>
                  </a:cubicBezTo>
                  <a:cubicBezTo>
                    <a:pt x="4869128" y="1671483"/>
                    <a:pt x="4854713" y="1677545"/>
                    <a:pt x="4839631" y="1681316"/>
                  </a:cubicBezTo>
                  <a:cubicBezTo>
                    <a:pt x="4729523" y="1708843"/>
                    <a:pt x="4609874" y="1709924"/>
                    <a:pt x="4500418" y="1725561"/>
                  </a:cubicBezTo>
                  <a:cubicBezTo>
                    <a:pt x="4450787" y="1732651"/>
                    <a:pt x="4399878" y="1737455"/>
                    <a:pt x="4352935" y="1755058"/>
                  </a:cubicBezTo>
                  <a:cubicBezTo>
                    <a:pt x="4313606" y="1769806"/>
                    <a:pt x="4276330" y="1792106"/>
                    <a:pt x="4234947" y="1799303"/>
                  </a:cubicBezTo>
                  <a:cubicBezTo>
                    <a:pt x="4162135" y="1811966"/>
                    <a:pt x="4087579" y="1811365"/>
                    <a:pt x="4013722" y="1814051"/>
                  </a:cubicBezTo>
                  <a:cubicBezTo>
                    <a:pt x="3817145" y="1821199"/>
                    <a:pt x="3620403" y="1822842"/>
                    <a:pt x="3423786" y="1828800"/>
                  </a:cubicBezTo>
                  <a:lnTo>
                    <a:pt x="2184922" y="1873045"/>
                  </a:lnTo>
                  <a:lnTo>
                    <a:pt x="1948947" y="1917290"/>
                  </a:lnTo>
                  <a:cubicBezTo>
                    <a:pt x="1866874" y="1931564"/>
                    <a:pt x="1846639" y="1928119"/>
                    <a:pt x="1771967" y="1946787"/>
                  </a:cubicBezTo>
                  <a:cubicBezTo>
                    <a:pt x="1756885" y="1950558"/>
                    <a:pt x="1742232" y="1955954"/>
                    <a:pt x="1727722" y="1961535"/>
                  </a:cubicBezTo>
                  <a:cubicBezTo>
                    <a:pt x="1678303" y="1980542"/>
                    <a:pt x="1629586" y="2001338"/>
                    <a:pt x="1580238" y="2020529"/>
                  </a:cubicBezTo>
                  <a:cubicBezTo>
                    <a:pt x="1541091" y="2035753"/>
                    <a:pt x="1497200" y="2041475"/>
                    <a:pt x="1462251" y="2064774"/>
                  </a:cubicBezTo>
                  <a:cubicBezTo>
                    <a:pt x="1401141" y="2105515"/>
                    <a:pt x="1435202" y="2089972"/>
                    <a:pt x="1359012" y="2109019"/>
                  </a:cubicBezTo>
                  <a:cubicBezTo>
                    <a:pt x="1344264" y="2118851"/>
                    <a:pt x="1330965" y="2131317"/>
                    <a:pt x="1314767" y="2138516"/>
                  </a:cubicBezTo>
                  <a:cubicBezTo>
                    <a:pt x="1286355" y="2151144"/>
                    <a:pt x="1226277" y="2168012"/>
                    <a:pt x="1226277" y="2168012"/>
                  </a:cubicBezTo>
                  <a:cubicBezTo>
                    <a:pt x="1156161" y="2214755"/>
                    <a:pt x="1198846" y="2191904"/>
                    <a:pt x="1093541" y="2227006"/>
                  </a:cubicBezTo>
                  <a:lnTo>
                    <a:pt x="1005051" y="2256503"/>
                  </a:lnTo>
                  <a:cubicBezTo>
                    <a:pt x="990303" y="2261419"/>
                    <a:pt x="976320" y="2270250"/>
                    <a:pt x="960806" y="2271251"/>
                  </a:cubicBezTo>
                  <a:lnTo>
                    <a:pt x="503606" y="2300748"/>
                  </a:lnTo>
                  <a:lnTo>
                    <a:pt x="134896" y="2330245"/>
                  </a:lnTo>
                  <a:cubicBezTo>
                    <a:pt x="125064" y="2344993"/>
                    <a:pt x="111004" y="2357674"/>
                    <a:pt x="105399" y="2374490"/>
                  </a:cubicBezTo>
                  <a:cubicBezTo>
                    <a:pt x="95943" y="2402859"/>
                    <a:pt x="97904" y="2491991"/>
                    <a:pt x="90651" y="2462980"/>
                  </a:cubicBezTo>
                  <a:cubicBezTo>
                    <a:pt x="73916" y="2396039"/>
                    <a:pt x="82149" y="2325221"/>
                    <a:pt x="75902" y="2256503"/>
                  </a:cubicBezTo>
                  <a:cubicBezTo>
                    <a:pt x="71137" y="2204085"/>
                    <a:pt x="54222" y="2089991"/>
                    <a:pt x="46406" y="2035277"/>
                  </a:cubicBezTo>
                  <a:cubicBezTo>
                    <a:pt x="51322" y="1991032"/>
                    <a:pt x="54858" y="1946611"/>
                    <a:pt x="61154" y="1902541"/>
                  </a:cubicBezTo>
                  <a:cubicBezTo>
                    <a:pt x="81387" y="1760909"/>
                    <a:pt x="99840" y="1854437"/>
                    <a:pt x="61154" y="1622322"/>
                  </a:cubicBezTo>
                  <a:cubicBezTo>
                    <a:pt x="57540" y="1600636"/>
                    <a:pt x="45732" y="1580219"/>
                    <a:pt x="31657" y="1563329"/>
                  </a:cubicBezTo>
                  <a:lnTo>
                    <a:pt x="0" y="1541643"/>
                  </a:lnTo>
                  <a:lnTo>
                    <a:pt x="75902" y="1563329"/>
                  </a:lnTo>
                  <a:cubicBezTo>
                    <a:pt x="225161" y="1617604"/>
                    <a:pt x="35984" y="1573042"/>
                    <a:pt x="208638" y="1607574"/>
                  </a:cubicBezTo>
                  <a:cubicBezTo>
                    <a:pt x="228302" y="1617406"/>
                    <a:pt x="247045" y="1629351"/>
                    <a:pt x="267631" y="1637071"/>
                  </a:cubicBezTo>
                  <a:cubicBezTo>
                    <a:pt x="352408" y="1668862"/>
                    <a:pt x="535353" y="1664097"/>
                    <a:pt x="577347" y="1666567"/>
                  </a:cubicBezTo>
                  <a:cubicBezTo>
                    <a:pt x="903792" y="1775385"/>
                    <a:pt x="651056" y="1696064"/>
                    <a:pt x="1521244" y="1696064"/>
                  </a:cubicBezTo>
                  <a:cubicBezTo>
                    <a:pt x="1595150" y="1696064"/>
                    <a:pt x="1668728" y="1686232"/>
                    <a:pt x="1742470" y="1681316"/>
                  </a:cubicBezTo>
                  <a:cubicBezTo>
                    <a:pt x="1767051" y="1676400"/>
                    <a:pt x="1791741" y="1672005"/>
                    <a:pt x="1816212" y="1666567"/>
                  </a:cubicBezTo>
                  <a:cubicBezTo>
                    <a:pt x="1835999" y="1662170"/>
                    <a:pt x="1855075" y="1654187"/>
                    <a:pt x="1875206" y="1651819"/>
                  </a:cubicBezTo>
                  <a:cubicBezTo>
                    <a:pt x="2050391" y="1631210"/>
                    <a:pt x="2379680" y="1626646"/>
                    <a:pt x="2509386" y="1622322"/>
                  </a:cubicBezTo>
                  <a:cubicBezTo>
                    <a:pt x="2543799" y="1612490"/>
                    <a:pt x="2577364" y="1598957"/>
                    <a:pt x="2612625" y="1592825"/>
                  </a:cubicBezTo>
                  <a:cubicBezTo>
                    <a:pt x="3123992" y="1503893"/>
                    <a:pt x="4130680" y="1550635"/>
                    <a:pt x="4338186" y="1548580"/>
                  </a:cubicBezTo>
                  <a:cubicBezTo>
                    <a:pt x="4360748" y="1539555"/>
                    <a:pt x="4425342" y="1512043"/>
                    <a:pt x="4456173" y="1504335"/>
                  </a:cubicBezTo>
                  <a:cubicBezTo>
                    <a:pt x="4500144" y="1493342"/>
                    <a:pt x="4544664" y="1484670"/>
                    <a:pt x="4588909" y="1474838"/>
                  </a:cubicBezTo>
                  <a:cubicBezTo>
                    <a:pt x="4671959" y="1419471"/>
                    <a:pt x="4616340" y="1450945"/>
                    <a:pt x="4765889" y="1401096"/>
                  </a:cubicBezTo>
                  <a:lnTo>
                    <a:pt x="4810135" y="1386348"/>
                  </a:lnTo>
                  <a:cubicBezTo>
                    <a:pt x="4824883" y="1381432"/>
                    <a:pt x="4839298" y="1375371"/>
                    <a:pt x="4854380" y="1371600"/>
                  </a:cubicBezTo>
                  <a:cubicBezTo>
                    <a:pt x="4874044" y="1366684"/>
                    <a:pt x="4893586" y="1361248"/>
                    <a:pt x="4913373" y="1356851"/>
                  </a:cubicBezTo>
                  <a:cubicBezTo>
                    <a:pt x="4937843" y="1351413"/>
                    <a:pt x="4962796" y="1348183"/>
                    <a:pt x="4987115" y="1342103"/>
                  </a:cubicBezTo>
                  <a:cubicBezTo>
                    <a:pt x="5002197" y="1338332"/>
                    <a:pt x="5016212" y="1330850"/>
                    <a:pt x="5031360" y="1327354"/>
                  </a:cubicBezTo>
                  <a:cubicBezTo>
                    <a:pt x="5080211" y="1316081"/>
                    <a:pt x="5130206" y="1310018"/>
                    <a:pt x="5178844" y="1297858"/>
                  </a:cubicBezTo>
                  <a:lnTo>
                    <a:pt x="5237838" y="1283109"/>
                  </a:lnTo>
                  <a:cubicBezTo>
                    <a:pt x="5252586" y="1273277"/>
                    <a:pt x="5268466" y="1264960"/>
                    <a:pt x="5282083" y="1253612"/>
                  </a:cubicBezTo>
                  <a:cubicBezTo>
                    <a:pt x="5298106" y="1240259"/>
                    <a:pt x="5308219" y="1219715"/>
                    <a:pt x="5326328" y="1209367"/>
                  </a:cubicBezTo>
                  <a:cubicBezTo>
                    <a:pt x="5344446" y="1199014"/>
                    <a:pt x="5468430" y="1180768"/>
                    <a:pt x="5473812" y="1179871"/>
                  </a:cubicBezTo>
                  <a:cubicBezTo>
                    <a:pt x="5493477" y="1170039"/>
                    <a:pt x="5511948" y="1157327"/>
                    <a:pt x="5532806" y="1150374"/>
                  </a:cubicBezTo>
                  <a:cubicBezTo>
                    <a:pt x="5571265" y="1137554"/>
                    <a:pt x="5650793" y="1120877"/>
                    <a:pt x="5650793" y="1120877"/>
                  </a:cubicBezTo>
                  <a:cubicBezTo>
                    <a:pt x="5670457" y="1111045"/>
                    <a:pt x="5691142" y="1103032"/>
                    <a:pt x="5709786" y="1091380"/>
                  </a:cubicBezTo>
                  <a:cubicBezTo>
                    <a:pt x="5730630" y="1078352"/>
                    <a:pt x="5745957" y="1056264"/>
                    <a:pt x="5768780" y="1047135"/>
                  </a:cubicBezTo>
                  <a:cubicBezTo>
                    <a:pt x="5796545" y="1036029"/>
                    <a:pt x="5827773" y="1037303"/>
                    <a:pt x="5857270" y="1032387"/>
                  </a:cubicBezTo>
                  <a:cubicBezTo>
                    <a:pt x="6127107" y="937150"/>
                    <a:pt x="6022012" y="965391"/>
                    <a:pt x="6166986" y="929148"/>
                  </a:cubicBezTo>
                  <a:cubicBezTo>
                    <a:pt x="6206315" y="899651"/>
                    <a:pt x="6238335" y="856205"/>
                    <a:pt x="6284973" y="840658"/>
                  </a:cubicBezTo>
                  <a:cubicBezTo>
                    <a:pt x="6344269" y="820892"/>
                    <a:pt x="6338279" y="826443"/>
                    <a:pt x="6402960" y="781664"/>
                  </a:cubicBezTo>
                  <a:cubicBezTo>
                    <a:pt x="6443380" y="753681"/>
                    <a:pt x="6480042" y="720444"/>
                    <a:pt x="6520947" y="693174"/>
                  </a:cubicBezTo>
                  <a:cubicBezTo>
                    <a:pt x="6535696" y="683342"/>
                    <a:pt x="6549339" y="671604"/>
                    <a:pt x="6565193" y="663677"/>
                  </a:cubicBezTo>
                  <a:cubicBezTo>
                    <a:pt x="6588872" y="651837"/>
                    <a:pt x="6614354" y="644012"/>
                    <a:pt x="6638935" y="634180"/>
                  </a:cubicBezTo>
                  <a:cubicBezTo>
                    <a:pt x="6653683" y="619432"/>
                    <a:pt x="6667157" y="603288"/>
                    <a:pt x="6683180" y="589935"/>
                  </a:cubicBezTo>
                  <a:cubicBezTo>
                    <a:pt x="6705182" y="571600"/>
                    <a:pt x="6786770" y="525791"/>
                    <a:pt x="6801167" y="516193"/>
                  </a:cubicBezTo>
                  <a:cubicBezTo>
                    <a:pt x="6929231" y="430817"/>
                    <a:pt x="6780901" y="511577"/>
                    <a:pt x="6948651" y="427703"/>
                  </a:cubicBezTo>
                  <a:cubicBezTo>
                    <a:pt x="6963399" y="408038"/>
                    <a:pt x="6976452" y="386980"/>
                    <a:pt x="6992896" y="368709"/>
                  </a:cubicBezTo>
                  <a:cubicBezTo>
                    <a:pt x="7020802" y="337703"/>
                    <a:pt x="7081386" y="280219"/>
                    <a:pt x="7081386" y="280219"/>
                  </a:cubicBezTo>
                  <a:cubicBezTo>
                    <a:pt x="7066638" y="275303"/>
                    <a:pt x="7052687" y="265471"/>
                    <a:pt x="7037141" y="265471"/>
                  </a:cubicBezTo>
                  <a:cubicBezTo>
                    <a:pt x="6983282" y="265471"/>
                    <a:pt x="6914524" y="279434"/>
                    <a:pt x="6860160" y="294967"/>
                  </a:cubicBezTo>
                  <a:cubicBezTo>
                    <a:pt x="6845212" y="299238"/>
                    <a:pt x="6830997" y="305945"/>
                    <a:pt x="6815915" y="309716"/>
                  </a:cubicBezTo>
                  <a:cubicBezTo>
                    <a:pt x="6791596" y="315796"/>
                    <a:pt x="6766754" y="319548"/>
                    <a:pt x="6742173" y="324464"/>
                  </a:cubicBezTo>
                  <a:lnTo>
                    <a:pt x="6447206" y="309716"/>
                  </a:lnTo>
                  <a:cubicBezTo>
                    <a:pt x="6427604" y="304557"/>
                    <a:pt x="6446564" y="263914"/>
                    <a:pt x="6461954" y="250722"/>
                  </a:cubicBezTo>
                  <a:cubicBezTo>
                    <a:pt x="6485561" y="230487"/>
                    <a:pt x="6520178" y="228346"/>
                    <a:pt x="6550444" y="221225"/>
                  </a:cubicBezTo>
                  <a:cubicBezTo>
                    <a:pt x="6603947" y="208636"/>
                    <a:pt x="6658599" y="201561"/>
                    <a:pt x="6712677" y="191729"/>
                  </a:cubicBezTo>
                  <a:cubicBezTo>
                    <a:pt x="6866141" y="130342"/>
                    <a:pt x="6744020" y="173662"/>
                    <a:pt x="7022393" y="117987"/>
                  </a:cubicBezTo>
                  <a:cubicBezTo>
                    <a:pt x="7233283" y="75809"/>
                    <a:pt x="7120325" y="96113"/>
                    <a:pt x="7361606" y="58993"/>
                  </a:cubicBezTo>
                  <a:cubicBezTo>
                    <a:pt x="7407786" y="43600"/>
                    <a:pt x="7460051" y="23664"/>
                    <a:pt x="7509089" y="14748"/>
                  </a:cubicBezTo>
                  <a:cubicBezTo>
                    <a:pt x="7543291" y="8530"/>
                    <a:pt x="7577915" y="4916"/>
                    <a:pt x="7612328" y="0"/>
                  </a:cubicBezTo>
                  <a:close/>
                </a:path>
              </a:pathLst>
            </a:custGeom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Oval 15"/>
            <p:cNvSpPr/>
            <p:nvPr/>
          </p:nvSpPr>
          <p:spPr>
            <a:xfrm>
              <a:off x="1659471" y="4376447"/>
              <a:ext cx="311219" cy="254547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Oval 28"/>
            <p:cNvSpPr/>
            <p:nvPr/>
          </p:nvSpPr>
          <p:spPr>
            <a:xfrm>
              <a:off x="5465997" y="3907618"/>
              <a:ext cx="263600" cy="176912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Oval 29"/>
            <p:cNvSpPr/>
            <p:nvPr/>
          </p:nvSpPr>
          <p:spPr>
            <a:xfrm>
              <a:off x="7771773" y="2734237"/>
              <a:ext cx="287096" cy="261888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40520617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37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1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9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9" dur="20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12" grpId="0"/>
      <p:bldP spid="13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7319" y="832207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36682" y="1720112"/>
            <a:ext cx="566206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1.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người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dành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cho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con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46244631"/>
              </p:ext>
            </p:extLst>
          </p:nvPr>
        </p:nvGraphicFramePr>
        <p:xfrm>
          <a:off x="660400" y="2491025"/>
          <a:ext cx="10858500" cy="31699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619500">
                  <a:extLst>
                    <a:ext uri="{9D8B030D-6E8A-4147-A177-3AD203B41FA5}">
                      <a16:colId xmlns:a16="http://schemas.microsoft.com/office/drawing/2014/main" val="2860032368"/>
                    </a:ext>
                  </a:extLst>
                </a:gridCol>
                <a:gridCol w="3619500">
                  <a:extLst>
                    <a:ext uri="{9D8B030D-6E8A-4147-A177-3AD203B41FA5}">
                      <a16:colId xmlns:a16="http://schemas.microsoft.com/office/drawing/2014/main" val="2192039031"/>
                    </a:ext>
                  </a:extLst>
                </a:gridCol>
                <a:gridCol w="3619500">
                  <a:extLst>
                    <a:ext uri="{9D8B030D-6E8A-4147-A177-3AD203B41FA5}">
                      <a16:colId xmlns:a16="http://schemas.microsoft.com/office/drawing/2014/main" val="3236835776"/>
                    </a:ext>
                  </a:extLst>
                </a:gridCol>
              </a:tblGrid>
              <a:tr h="223941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Nhóm</a:t>
                      </a:r>
                      <a:r>
                        <a:rPr lang="en-US" sz="2800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1</a:t>
                      </a:r>
                      <a:endParaRPr lang="en-US" sz="28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Nhóm</a:t>
                      </a:r>
                      <a:r>
                        <a:rPr lang="en-US" sz="2800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2</a:t>
                      </a:r>
                      <a:endParaRPr lang="en-US" sz="28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err="1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Nhóm</a:t>
                      </a:r>
                      <a:r>
                        <a:rPr lang="en-US" sz="2800" baseline="0" dirty="0"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3</a:t>
                      </a:r>
                      <a:endParaRPr lang="en-US" sz="2800" dirty="0"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54232706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Hãy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tìm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những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thông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tin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tác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giả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giới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thiệu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về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người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mẹ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trong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VB?</a:t>
                      </a:r>
                      <a:endParaRPr lang="en-US" sz="2800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vi-VN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Tìm chi tiết trong văn bản diễn tả tình cảm của mẹ Hà khi Lam Anh còn nhỏ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,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và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khi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Lam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Anh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vào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</a:t>
                      </a:r>
                      <a:r>
                        <a:rPr lang="en-US" sz="2800" i="1" dirty="0" err="1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lớp</a:t>
                      </a:r>
                      <a:r>
                        <a:rPr lang="en-US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 1</a:t>
                      </a:r>
                      <a:endParaRPr lang="en-US" sz="2800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vi-VN" sz="2800" i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Tìm chi tiết diễn tả tình cảm của mẹ Hà khi Lam Anh đậu vào trường chuyên và tuyển thẳng vào đại học?</a:t>
                      </a:r>
                      <a:endParaRPr lang="en-US" sz="28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  <a:p>
                      <a:endParaRPr lang="en-US" sz="2800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458990737"/>
                  </a:ext>
                </a:extLst>
              </a:tr>
            </a:tbl>
          </a:graphicData>
        </a:graphic>
      </p:graphicFrame>
      <p:sp>
        <p:nvSpPr>
          <p:cNvPr id="8" name="TextBox 7">
            <a:extLst>
              <a:ext uri="{FF2B5EF4-FFF2-40B4-BE49-F238E27FC236}">
                <a16:creationId xmlns:a16="http://schemas.microsoft.com/office/drawing/2014/main" id="{15CD834F-2F69-EF0A-A851-5E0FF5A1F027}"/>
              </a:ext>
            </a:extLst>
          </p:cNvPr>
          <p:cNvSpPr txBox="1"/>
          <p:nvPr/>
        </p:nvSpPr>
        <p:spPr>
          <a:xfrm>
            <a:off x="803764" y="1314984"/>
            <a:ext cx="868236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0825980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spcAft>
                <a:spcPts val="0"/>
              </a:spcAft>
              <a:tabLst>
                <a:tab pos="1386840" algn="l"/>
              </a:tabLst>
            </a:pPr>
            <a:r>
              <a:rPr lang="en-US" sz="2800" b="1" dirty="0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2800" b="1" dirty="0" err="1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Suy</a:t>
            </a:r>
            <a:r>
              <a:rPr lang="en-US" sz="2800" b="1" dirty="0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2800" b="1" dirty="0" err="1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ngẫm</a:t>
            </a:r>
            <a:r>
              <a:rPr lang="en-US" sz="2800" b="1" dirty="0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- </a:t>
            </a:r>
            <a:r>
              <a:rPr lang="en-US" sz="2800" b="1" dirty="0" err="1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phản</a:t>
            </a:r>
            <a:r>
              <a:rPr lang="en-US" sz="2800" b="1" dirty="0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2800" b="1" dirty="0" err="1">
                <a:solidFill>
                  <a:schemeClr val="bg1"/>
                </a:solidFill>
                <a:latin typeface="Times New Roman" panose="02020603050405020304" pitchFamily="18" charset="0"/>
                <a:ea typeface="MS Mincho"/>
              </a:rPr>
              <a:t>hồi</a:t>
            </a:r>
            <a:endParaRPr lang="en-US" sz="2400" dirty="0">
              <a:solidFill>
                <a:schemeClr val="bg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20221" y="1816672"/>
            <a:ext cx="566206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1.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Tình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cảm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người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dành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cho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con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3910509" y="2663048"/>
            <a:ext cx="4262502" cy="544073"/>
          </a:xfrm>
          <a:prstGeom prst="roundRect">
            <a:avLst>
              <a:gd name="adj" fmla="val 50000"/>
            </a:avLst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1200"/>
              </a:spcAft>
            </a:pP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*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Thông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tin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về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người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endParaRPr lang="en-US" sz="28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1" name="Plaque 10"/>
          <p:cNvSpPr/>
          <p:nvPr/>
        </p:nvSpPr>
        <p:spPr>
          <a:xfrm>
            <a:off x="2562838" y="3384259"/>
            <a:ext cx="7053621" cy="700087"/>
          </a:xfrm>
          <a:prstGeom prst="plaque">
            <a:avLst>
              <a:gd name="adj" fmla="val 50000"/>
            </a:avLst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>
              <a:spcAft>
                <a:spcPts val="1200"/>
              </a:spcAft>
            </a:pP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Tên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Nguyễn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Thị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Thu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Hà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,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quê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Quảng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Trị</a:t>
            </a:r>
            <a:endParaRPr lang="en-US" sz="28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31" name="Plaque 30"/>
          <p:cNvSpPr/>
          <p:nvPr/>
        </p:nvSpPr>
        <p:spPr>
          <a:xfrm>
            <a:off x="2514950" y="4145440"/>
            <a:ext cx="7053621" cy="795011"/>
          </a:xfrm>
          <a:prstGeom prst="plaque">
            <a:avLst>
              <a:gd name="adj" fmla="val 50000"/>
            </a:avLst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1200"/>
              </a:spcAft>
            </a:pP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Nghề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nghiệp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Nhặt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ve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chai,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bán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chổi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ở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chợ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Hàn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Đà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Nẵng</a:t>
            </a:r>
            <a:endParaRPr lang="en-US" sz="24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32" name="Rounded Rectangle 31"/>
          <p:cNvSpPr/>
          <p:nvPr/>
        </p:nvSpPr>
        <p:spPr>
          <a:xfrm>
            <a:off x="3958398" y="5147331"/>
            <a:ext cx="4262502" cy="578980"/>
          </a:xfrm>
          <a:prstGeom prst="roundRect">
            <a:avLst>
              <a:gd name="adj" fmla="val 50000"/>
            </a:avLst>
          </a:prstGeom>
          <a:solidFill>
            <a:schemeClr val="accent4">
              <a:lumMod val="20000"/>
              <a:lumOff val="8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Aft>
                <a:spcPts val="1200"/>
              </a:spcAft>
            </a:pP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Hình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dáng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gầy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gò</a:t>
            </a:r>
            <a:r>
              <a:rPr lang="en-US" sz="28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4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33" name="Plaque 32"/>
          <p:cNvSpPr/>
          <p:nvPr/>
        </p:nvSpPr>
        <p:spPr>
          <a:xfrm>
            <a:off x="2514950" y="5794241"/>
            <a:ext cx="7053621" cy="578980"/>
          </a:xfrm>
          <a:prstGeom prst="plaque">
            <a:avLst>
              <a:gd name="adj" fmla="val 50000"/>
            </a:avLst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>
              <a:spcAft>
                <a:spcPts val="1200"/>
              </a:spcAft>
            </a:pP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Hoàn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cảnh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sinh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sống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căn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phòng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trọ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khoảng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9m</a:t>
            </a:r>
            <a:r>
              <a:rPr lang="en-US" sz="2400" baseline="300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2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0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 rotWithShape="1">
          <a:blip r:embed="rId6"/>
          <a:srcRect l="24537" r="13670" b="34538"/>
          <a:stretch/>
        </p:blipFill>
        <p:spPr>
          <a:xfrm>
            <a:off x="660399" y="2971978"/>
            <a:ext cx="1810569" cy="1952575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FFFFF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761B880E-2BC8-C937-4788-64930B5D2E9B}"/>
              </a:ext>
            </a:extLst>
          </p:cNvPr>
          <p:cNvSpPr txBox="1"/>
          <p:nvPr/>
        </p:nvSpPr>
        <p:spPr>
          <a:xfrm>
            <a:off x="643725" y="1430380"/>
            <a:ext cx="6801619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9087494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37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37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37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17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37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22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6" presetClass="entr" presetSubtype="37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27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31" grpId="0" animBg="1"/>
      <p:bldP spid="32" grpId="0" animBg="1"/>
      <p:bldP spid="33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12315" y="1665593"/>
            <a:ext cx="566206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1.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người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dành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cho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con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825833" y="2168711"/>
            <a:ext cx="6413294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*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Tình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cảm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Hà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đối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với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7" name="Striped Right Arrow 6"/>
          <p:cNvSpPr/>
          <p:nvPr/>
        </p:nvSpPr>
        <p:spPr>
          <a:xfrm>
            <a:off x="803764" y="3320249"/>
            <a:ext cx="2318345" cy="2121906"/>
          </a:xfrm>
          <a:prstGeom prst="stripedRightArrow">
            <a:avLst>
              <a:gd name="adj1" fmla="val 50000"/>
              <a:gd name="adj2" fmla="val 44203"/>
            </a:avLst>
          </a:prstGeom>
          <a:ln w="28575"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spcAft>
                <a:spcPts val="1200"/>
              </a:spcAft>
            </a:pP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Khi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còn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bé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8" name="Plaque 7"/>
          <p:cNvSpPr/>
          <p:nvPr/>
        </p:nvSpPr>
        <p:spPr>
          <a:xfrm>
            <a:off x="3279585" y="2824864"/>
            <a:ext cx="6916994" cy="811162"/>
          </a:xfrm>
          <a:prstGeom prst="plaque">
            <a:avLst/>
          </a:prstGeom>
          <a:ln w="28575"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spcAft>
                <a:spcPts val="1200"/>
              </a:spcAft>
            </a:pP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Năm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2000, con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tròn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8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tháng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tuổi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Vì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hoàn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cảnh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bế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con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rời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quê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hương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từ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Quảng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Trị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vào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Đà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Nẵng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8" name="Plaque 27"/>
          <p:cNvSpPr/>
          <p:nvPr/>
        </p:nvSpPr>
        <p:spPr>
          <a:xfrm>
            <a:off x="3279585" y="3883926"/>
            <a:ext cx="7322976" cy="1279709"/>
          </a:xfrm>
          <a:prstGeom prst="plaque">
            <a:avLst/>
          </a:prstGeom>
          <a:ln w="28575"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spcAft>
                <a:spcPts val="1200"/>
              </a:spcAft>
            </a:pP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Cuộc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sống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khó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khăn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không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biết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bắt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đầu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từ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đâu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nhất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định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không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bỏ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con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dù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được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gợi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ý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nuôi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hộ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vì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thương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quá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“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Nhìn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vào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khuôn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mặt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con,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nước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mắt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chực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trào</a:t>
            </a:r>
            <a:r>
              <a:rPr lang="en-US" sz="2400" i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”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9" name="Plaque 28"/>
          <p:cNvSpPr/>
          <p:nvPr/>
        </p:nvSpPr>
        <p:spPr>
          <a:xfrm>
            <a:off x="3279585" y="5298875"/>
            <a:ext cx="6916994" cy="811162"/>
          </a:xfrm>
          <a:prstGeom prst="plaque">
            <a:avLst/>
          </a:prstGeom>
          <a:ln w="28575"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just">
              <a:spcAft>
                <a:spcPts val="1200"/>
              </a:spcAft>
            </a:pP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Sau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2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năm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lang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thang,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hai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con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đã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có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người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tốt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cho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chỗ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ở.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9F601FD-C7D9-5720-E6D6-367846F6A8D2}"/>
              </a:ext>
            </a:extLst>
          </p:cNvPr>
          <p:cNvSpPr txBox="1"/>
          <p:nvPr/>
        </p:nvSpPr>
        <p:spPr>
          <a:xfrm>
            <a:off x="778111" y="1348638"/>
            <a:ext cx="597779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033577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7" dur="2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2" dur="2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28" grpId="0" animBg="1"/>
      <p:bldP spid="29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52921" y="1744755"/>
            <a:ext cx="566206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1.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người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dành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cho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con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811084" y="2148320"/>
            <a:ext cx="6413294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*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của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Hà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với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Lam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Anh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1969025" y="2757574"/>
            <a:ext cx="8126909" cy="3650994"/>
            <a:chOff x="2026194" y="2206167"/>
            <a:chExt cx="8126909" cy="3735679"/>
          </a:xfrm>
        </p:grpSpPr>
        <p:sp>
          <p:nvSpPr>
            <p:cNvPr id="12" name="Freeform 11"/>
            <p:cNvSpPr/>
            <p:nvPr/>
          </p:nvSpPr>
          <p:spPr>
            <a:xfrm>
              <a:off x="6074901" y="3182689"/>
              <a:ext cx="2875309" cy="499020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0" y="0"/>
                  </a:moveTo>
                  <a:lnTo>
                    <a:pt x="0" y="249510"/>
                  </a:lnTo>
                  <a:lnTo>
                    <a:pt x="2875309" y="249510"/>
                  </a:lnTo>
                  <a:lnTo>
                    <a:pt x="2875309" y="499020"/>
                  </a:lnTo>
                </a:path>
              </a:pathLst>
            </a:custGeom>
            <a:noFill/>
            <a:ln w="28575"/>
          </p:spPr>
          <p:style>
            <a:lnRef idx="2">
              <a:schemeClr val="accent1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13" name="Freeform 12"/>
            <p:cNvSpPr/>
            <p:nvPr/>
          </p:nvSpPr>
          <p:spPr>
            <a:xfrm>
              <a:off x="6029181" y="3021533"/>
              <a:ext cx="91440" cy="499020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45720" y="0"/>
                  </a:moveTo>
                  <a:lnTo>
                    <a:pt x="45720" y="499020"/>
                  </a:lnTo>
                </a:path>
              </a:pathLst>
            </a:custGeom>
            <a:noFill/>
            <a:ln w="28575"/>
          </p:spPr>
          <p:style>
            <a:lnRef idx="2">
              <a:schemeClr val="accent1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14" name="Freeform 13"/>
            <p:cNvSpPr/>
            <p:nvPr/>
          </p:nvSpPr>
          <p:spPr>
            <a:xfrm>
              <a:off x="3199592" y="3160947"/>
              <a:ext cx="2875309" cy="499020"/>
            </a:xfrm>
            <a:custGeom>
              <a:avLst/>
              <a:gdLst/>
              <a:ahLst/>
              <a:cxnLst/>
              <a:rect l="0" t="0" r="0" b="0"/>
              <a:pathLst>
                <a:path>
                  <a:moveTo>
                    <a:pt x="2875309" y="0"/>
                  </a:moveTo>
                  <a:lnTo>
                    <a:pt x="2875309" y="249510"/>
                  </a:lnTo>
                  <a:lnTo>
                    <a:pt x="0" y="249510"/>
                  </a:lnTo>
                  <a:lnTo>
                    <a:pt x="0" y="499020"/>
                  </a:lnTo>
                </a:path>
              </a:pathLst>
            </a:custGeom>
            <a:noFill/>
            <a:ln w="28575"/>
          </p:spPr>
          <p:style>
            <a:lnRef idx="2">
              <a:schemeClr val="accent1">
                <a:shade val="60000"/>
                <a:hueOff val="0"/>
                <a:satOff val="0"/>
                <a:lumOff val="0"/>
                <a:alphaOff val="0"/>
              </a:schemeClr>
            </a:lnRef>
            <a:fillRef idx="0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tx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16" name="Freeform 15"/>
            <p:cNvSpPr/>
            <p:nvPr/>
          </p:nvSpPr>
          <p:spPr>
            <a:xfrm>
              <a:off x="4886756" y="2206167"/>
              <a:ext cx="2376289" cy="924174"/>
            </a:xfrm>
            <a:custGeom>
              <a:avLst/>
              <a:gdLst>
                <a:gd name="connsiteX0" fmla="*/ 0 w 2376289"/>
                <a:gd name="connsiteY0" fmla="*/ 0 h 924174"/>
                <a:gd name="connsiteX1" fmla="*/ 2376289 w 2376289"/>
                <a:gd name="connsiteY1" fmla="*/ 0 h 924174"/>
                <a:gd name="connsiteX2" fmla="*/ 2376289 w 2376289"/>
                <a:gd name="connsiteY2" fmla="*/ 924174 h 924174"/>
                <a:gd name="connsiteX3" fmla="*/ 0 w 2376289"/>
                <a:gd name="connsiteY3" fmla="*/ 924174 h 924174"/>
                <a:gd name="connsiteX4" fmla="*/ 0 w 2376289"/>
                <a:gd name="connsiteY4" fmla="*/ 0 h 92417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376289" h="924174">
                  <a:moveTo>
                    <a:pt x="0" y="0"/>
                  </a:moveTo>
                  <a:lnTo>
                    <a:pt x="2376289" y="0"/>
                  </a:lnTo>
                  <a:lnTo>
                    <a:pt x="2376289" y="924174"/>
                  </a:lnTo>
                  <a:lnTo>
                    <a:pt x="0" y="924174"/>
                  </a:lnTo>
                  <a:lnTo>
                    <a:pt x="0" y="0"/>
                  </a:ln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780" tIns="17780" rIns="17780" bIns="17780" numCol="1" spcCol="1270" anchor="ctr" anchorCtr="0">
              <a:noAutofit/>
            </a:bodyPr>
            <a:lstStyle/>
            <a:p>
              <a:pPr lvl="0" algn="ctr" defTabSz="12446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8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Khi</a:t>
              </a:r>
              <a:r>
                <a:rPr lang="en-US" sz="28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Lam </a:t>
              </a:r>
              <a:r>
                <a:rPr lang="en-US" sz="28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Anh</a:t>
              </a:r>
              <a:r>
                <a:rPr lang="en-US" sz="28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vào</a:t>
              </a:r>
              <a:r>
                <a:rPr lang="en-US" sz="28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lớp</a:t>
              </a:r>
              <a:r>
                <a:rPr lang="en-US" sz="28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1: </a:t>
              </a:r>
              <a:endParaRPr lang="en-US" sz="2800" kern="12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17" name="Freeform 16"/>
            <p:cNvSpPr/>
            <p:nvPr/>
          </p:nvSpPr>
          <p:spPr>
            <a:xfrm>
              <a:off x="2026194" y="3703451"/>
              <a:ext cx="2376289" cy="2238395"/>
            </a:xfrm>
            <a:custGeom>
              <a:avLst/>
              <a:gdLst>
                <a:gd name="connsiteX0" fmla="*/ 0 w 2376289"/>
                <a:gd name="connsiteY0" fmla="*/ 0 h 1877363"/>
                <a:gd name="connsiteX1" fmla="*/ 2376289 w 2376289"/>
                <a:gd name="connsiteY1" fmla="*/ 0 h 1877363"/>
                <a:gd name="connsiteX2" fmla="*/ 2376289 w 2376289"/>
                <a:gd name="connsiteY2" fmla="*/ 1877363 h 1877363"/>
                <a:gd name="connsiteX3" fmla="*/ 0 w 2376289"/>
                <a:gd name="connsiteY3" fmla="*/ 1877363 h 1877363"/>
                <a:gd name="connsiteX4" fmla="*/ 0 w 2376289"/>
                <a:gd name="connsiteY4" fmla="*/ 0 h 187736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376289" h="1877363">
                  <a:moveTo>
                    <a:pt x="0" y="0"/>
                  </a:moveTo>
                  <a:lnTo>
                    <a:pt x="2376289" y="0"/>
                  </a:lnTo>
                  <a:lnTo>
                    <a:pt x="2376289" y="1877363"/>
                  </a:lnTo>
                  <a:lnTo>
                    <a:pt x="0" y="1877363"/>
                  </a:lnTo>
                  <a:lnTo>
                    <a:pt x="0" y="0"/>
                  </a:ln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780" tIns="17780" rIns="17780" bIns="17780" numCol="1" spcCol="1270" anchor="ctr" anchorCtr="0">
              <a:noAutofit/>
            </a:bodyPr>
            <a:lstStyle/>
            <a:p>
              <a:pPr lvl="0" algn="ctr" defTabSz="12446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bán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vé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số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đưa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con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đi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khắp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nơi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. </a:t>
              </a:r>
            </a:p>
          </p:txBody>
        </p:sp>
        <p:sp>
          <p:nvSpPr>
            <p:cNvPr id="18" name="Freeform 17"/>
            <p:cNvSpPr/>
            <p:nvPr/>
          </p:nvSpPr>
          <p:spPr>
            <a:xfrm>
              <a:off x="4793226" y="3703451"/>
              <a:ext cx="2669458" cy="2206697"/>
            </a:xfrm>
            <a:custGeom>
              <a:avLst/>
              <a:gdLst>
                <a:gd name="connsiteX0" fmla="*/ 0 w 2376289"/>
                <a:gd name="connsiteY0" fmla="*/ 0 h 2389596"/>
                <a:gd name="connsiteX1" fmla="*/ 2376289 w 2376289"/>
                <a:gd name="connsiteY1" fmla="*/ 0 h 2389596"/>
                <a:gd name="connsiteX2" fmla="*/ 2376289 w 2376289"/>
                <a:gd name="connsiteY2" fmla="*/ 2389596 h 2389596"/>
                <a:gd name="connsiteX3" fmla="*/ 0 w 2376289"/>
                <a:gd name="connsiteY3" fmla="*/ 2389596 h 2389596"/>
                <a:gd name="connsiteX4" fmla="*/ 0 w 2376289"/>
                <a:gd name="connsiteY4" fmla="*/ 0 h 238959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376289" h="2389596">
                  <a:moveTo>
                    <a:pt x="0" y="0"/>
                  </a:moveTo>
                  <a:lnTo>
                    <a:pt x="2376289" y="0"/>
                  </a:lnTo>
                  <a:lnTo>
                    <a:pt x="2376289" y="2389596"/>
                  </a:lnTo>
                  <a:lnTo>
                    <a:pt x="0" y="2389596"/>
                  </a:lnTo>
                  <a:lnTo>
                    <a:pt x="0" y="0"/>
                  </a:ln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780" tIns="17780" rIns="17780" bIns="17780" numCol="1" spcCol="1270" anchor="ctr" anchorCtr="0">
              <a:noAutofit/>
            </a:bodyPr>
            <a:lstStyle/>
            <a:p>
              <a:pPr lvl="0" algn="ctr" defTabSz="12446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Vui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đến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bật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khóc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khi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thấy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dòng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chữ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đầu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tiên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con "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ơi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con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yêu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rất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nhiều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.".</a:t>
              </a:r>
            </a:p>
          </p:txBody>
        </p:sp>
        <p:sp>
          <p:nvSpPr>
            <p:cNvPr id="19" name="Freeform 18"/>
            <p:cNvSpPr/>
            <p:nvPr/>
          </p:nvSpPr>
          <p:spPr>
            <a:xfrm>
              <a:off x="7776814" y="3703451"/>
              <a:ext cx="2376289" cy="2225398"/>
            </a:xfrm>
            <a:custGeom>
              <a:avLst/>
              <a:gdLst>
                <a:gd name="connsiteX0" fmla="*/ 0 w 2376289"/>
                <a:gd name="connsiteY0" fmla="*/ 0 h 2408297"/>
                <a:gd name="connsiteX1" fmla="*/ 2376289 w 2376289"/>
                <a:gd name="connsiteY1" fmla="*/ 0 h 2408297"/>
                <a:gd name="connsiteX2" fmla="*/ 2376289 w 2376289"/>
                <a:gd name="connsiteY2" fmla="*/ 2408297 h 2408297"/>
                <a:gd name="connsiteX3" fmla="*/ 0 w 2376289"/>
                <a:gd name="connsiteY3" fmla="*/ 2408297 h 2408297"/>
                <a:gd name="connsiteX4" fmla="*/ 0 w 2376289"/>
                <a:gd name="connsiteY4" fmla="*/ 0 h 240829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376289" h="2408297">
                  <a:moveTo>
                    <a:pt x="0" y="0"/>
                  </a:moveTo>
                  <a:lnTo>
                    <a:pt x="2376289" y="0"/>
                  </a:lnTo>
                  <a:lnTo>
                    <a:pt x="2376289" y="2408297"/>
                  </a:lnTo>
                  <a:lnTo>
                    <a:pt x="0" y="2408297"/>
                  </a:lnTo>
                  <a:lnTo>
                    <a:pt x="0" y="0"/>
                  </a:ln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17780" tIns="17780" rIns="17780" bIns="17780" numCol="1" spcCol="1270" anchor="ctr" anchorCtr="0">
              <a:noAutofit/>
            </a:bodyPr>
            <a:lstStyle/>
            <a:p>
              <a:pPr lvl="0" algn="ctr" defTabSz="12446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Tiếng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cười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nói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con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là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động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lực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cho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8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8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.</a:t>
              </a:r>
            </a:p>
          </p:txBody>
        </p:sp>
      </p:grpSp>
      <p:sp>
        <p:nvSpPr>
          <p:cNvPr id="28" name="TextBox 27">
            <a:extLst>
              <a:ext uri="{FF2B5EF4-FFF2-40B4-BE49-F238E27FC236}">
                <a16:creationId xmlns:a16="http://schemas.microsoft.com/office/drawing/2014/main" id="{DCFBA898-319B-C92C-AE0B-FCA36267E279}"/>
              </a:ext>
            </a:extLst>
          </p:cNvPr>
          <p:cNvSpPr txBox="1"/>
          <p:nvPr/>
        </p:nvSpPr>
        <p:spPr>
          <a:xfrm>
            <a:off x="649418" y="1457741"/>
            <a:ext cx="609452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041175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068006" y="1655752"/>
            <a:ext cx="4678973" cy="44627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3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1. </a:t>
            </a:r>
            <a:r>
              <a:rPr kumimoji="0" lang="en-US" sz="23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3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3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3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3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người</a:t>
            </a:r>
            <a:r>
              <a:rPr kumimoji="0" lang="en-US" sz="23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3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r>
              <a:rPr kumimoji="0" lang="en-US" sz="23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3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dành</a:t>
            </a:r>
            <a:r>
              <a:rPr kumimoji="0" lang="en-US" sz="23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3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cho</a:t>
            </a:r>
            <a:r>
              <a:rPr kumimoji="0" lang="en-US" sz="23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con</a:t>
            </a:r>
            <a:endParaRPr kumimoji="0" lang="en-US" sz="2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883002" y="2145287"/>
            <a:ext cx="6413294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*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của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Hà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với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Lam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Anh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01168" y="2725561"/>
            <a:ext cx="10858500" cy="356151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1627525" y="3125228"/>
            <a:ext cx="4237703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0"/>
              </a:spcAft>
            </a:pP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Khi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đỗ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vào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trường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THPT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chuyên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đỗ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đại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endParaRPr lang="en-US" sz="24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spcAft>
                <a:spcPts val="0"/>
              </a:spcAft>
            </a:pP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+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nhận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được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tin con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đỗ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bỏ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mớ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chai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nhựa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chạy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về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</a:p>
          <a:p>
            <a:pPr algn="just">
              <a:spcAft>
                <a:spcPts val="0"/>
              </a:spcAft>
            </a:pP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+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khóc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khi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cầm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tờ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giấy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trúng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tuyển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khóc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vì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hạnh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phúc</a:t>
            </a:r>
            <a:r>
              <a:rPr lang="en-US" sz="24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6238524" y="3186783"/>
            <a:ext cx="4064025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Khi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đỗ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đại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Người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khóc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nhiều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hơn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con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đỗ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vì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tuyển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thẳng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 →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tự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hào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về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người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con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kiên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cường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4516787-44CF-A2A8-1768-29642A76C261}"/>
              </a:ext>
            </a:extLst>
          </p:cNvPr>
          <p:cNvSpPr txBox="1"/>
          <p:nvPr/>
        </p:nvSpPr>
        <p:spPr>
          <a:xfrm>
            <a:off x="958832" y="1377468"/>
            <a:ext cx="609452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42429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1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4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7" dur="500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356629" y="815490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41636" y="1734516"/>
            <a:ext cx="5074466" cy="4770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2. </a:t>
            </a:r>
            <a:r>
              <a:rPr lang="en-US" sz="25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Tình</a:t>
            </a: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5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cảm</a:t>
            </a: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5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người</a:t>
            </a: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con </a:t>
            </a:r>
            <a:r>
              <a:rPr lang="en-US" sz="25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dành</a:t>
            </a: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5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cho</a:t>
            </a:r>
            <a:r>
              <a:rPr lang="en-US" sz="25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5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endParaRPr lang="en-US" sz="25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602466" y="2459160"/>
            <a:ext cx="4199568" cy="37856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spcAft>
                <a:spcPts val="0"/>
              </a:spcAft>
              <a:buFont typeface="+mj-lt"/>
              <a:buAutoNum type="arabicPeriod"/>
            </a:pP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Giới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thiệu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về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Lam Anh (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liệt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kê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thành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tích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tập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Lam Anh)?</a:t>
            </a:r>
            <a:endParaRPr lang="en-US" sz="24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457200" indent="-457200">
              <a:spcAft>
                <a:spcPts val="0"/>
              </a:spcAft>
              <a:buFont typeface="+mj-lt"/>
              <a:buAutoNum type="arabicPeriod"/>
            </a:pP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Vì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sao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Lam Anh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có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được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thành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tích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cao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trong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tập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?</a:t>
            </a:r>
            <a:endParaRPr lang="en-US" sz="24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457200" indent="-457200">
              <a:spcAft>
                <a:spcPts val="0"/>
              </a:spcAft>
              <a:buFont typeface="+mj-lt"/>
              <a:buAutoNum type="arabicPeriod"/>
            </a:pPr>
            <a:r>
              <a:rPr lang="vi-VN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Em cảm nhận thế nào về tình cảm của Lam Anh đối với mẹ ? chi tiết nào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thể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hiện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điều</a:t>
            </a:r>
            <a:r>
              <a:rPr lang="en-US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i="1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đó</a:t>
            </a:r>
            <a:r>
              <a:rPr lang="vi-VN" sz="2400" i="1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? 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44303876"/>
              </p:ext>
            </p:extLst>
          </p:nvPr>
        </p:nvGraphicFramePr>
        <p:xfrm>
          <a:off x="5980775" y="2203006"/>
          <a:ext cx="5643483" cy="4010233"/>
        </p:xfrm>
        <a:graphic>
          <a:graphicData uri="http://schemas.openxmlformats.org/drawingml/2006/table">
            <a:tbl>
              <a:tblPr firstRow="1" firstCol="1" lastRow="1" lastCol="1" bandRow="1" bandCol="1"/>
              <a:tblGrid>
                <a:gridCol w="928359">
                  <a:extLst>
                    <a:ext uri="{9D8B030D-6E8A-4147-A177-3AD203B41FA5}">
                      <a16:colId xmlns:a16="http://schemas.microsoft.com/office/drawing/2014/main" val="338975774"/>
                    </a:ext>
                  </a:extLst>
                </a:gridCol>
                <a:gridCol w="1229520">
                  <a:extLst>
                    <a:ext uri="{9D8B030D-6E8A-4147-A177-3AD203B41FA5}">
                      <a16:colId xmlns:a16="http://schemas.microsoft.com/office/drawing/2014/main" val="302803087"/>
                    </a:ext>
                  </a:extLst>
                </a:gridCol>
                <a:gridCol w="1300227">
                  <a:extLst>
                    <a:ext uri="{9D8B030D-6E8A-4147-A177-3AD203B41FA5}">
                      <a16:colId xmlns:a16="http://schemas.microsoft.com/office/drawing/2014/main" val="3830688552"/>
                    </a:ext>
                  </a:extLst>
                </a:gridCol>
                <a:gridCol w="1073702">
                  <a:extLst>
                    <a:ext uri="{9D8B030D-6E8A-4147-A177-3AD203B41FA5}">
                      <a16:colId xmlns:a16="http://schemas.microsoft.com/office/drawing/2014/main" val="3183368422"/>
                    </a:ext>
                  </a:extLst>
                </a:gridCol>
                <a:gridCol w="1111675">
                  <a:extLst>
                    <a:ext uri="{9D8B030D-6E8A-4147-A177-3AD203B41FA5}">
                      <a16:colId xmlns:a16="http://schemas.microsoft.com/office/drawing/2014/main" val="589323625"/>
                    </a:ext>
                  </a:extLst>
                </a:gridCol>
              </a:tblGrid>
              <a:tr h="181567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TT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Thông tin về Lam Anh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Hành trình trưởng thành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Tình cảm dành cho mẹ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Ý nghĩa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35897803"/>
                  </a:ext>
                </a:extLst>
              </a:tr>
              <a:tr h="1755277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 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endParaRPr lang="pt-BR" sz="2400" b="1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endParaRPr lang="pt-BR" sz="2400" b="1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endParaRPr lang="pt-BR" sz="2400" b="1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endParaRPr lang="pt-BR" sz="2400" b="1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  <a:p>
                      <a:pPr>
                        <a:spcAft>
                          <a:spcPts val="0"/>
                        </a:spcAft>
                      </a:pP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pt-BR" sz="2400" b="1" dirty="0">
                          <a:effectLst/>
                          <a:latin typeface="Times New Roman" panose="02020603050405020304" pitchFamily="18" charset="0"/>
                          <a:ea typeface="Times New Roman" panose="02020603050405020304" pitchFamily="18" charset="0"/>
                        </a:rPr>
                        <a:t> </a:t>
                      </a:r>
                      <a:endParaRPr lang="en-US" sz="24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77784774"/>
                  </a:ext>
                </a:extLst>
              </a:tr>
            </a:tbl>
          </a:graphicData>
        </a:graphic>
      </p:graphicFrame>
      <p:sp>
        <p:nvSpPr>
          <p:cNvPr id="22" name="TextBox 21">
            <a:extLst>
              <a:ext uri="{FF2B5EF4-FFF2-40B4-BE49-F238E27FC236}">
                <a16:creationId xmlns:a16="http://schemas.microsoft.com/office/drawing/2014/main" id="{3C2C2742-6AD9-E9A3-A7EE-647299215917}"/>
              </a:ext>
            </a:extLst>
          </p:cNvPr>
          <p:cNvSpPr txBox="1"/>
          <p:nvPr/>
        </p:nvSpPr>
        <p:spPr>
          <a:xfrm>
            <a:off x="776062" y="1440518"/>
            <a:ext cx="609452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999350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595723" y="1719354"/>
            <a:ext cx="566206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2.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người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con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dành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cho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10" name="Rounded Rectangle 9"/>
          <p:cNvSpPr/>
          <p:nvPr/>
        </p:nvSpPr>
        <p:spPr>
          <a:xfrm>
            <a:off x="3901338" y="2331949"/>
            <a:ext cx="4262284" cy="619207"/>
          </a:xfrm>
          <a:prstGeom prst="roundRect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6200000" scaled="1"/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>
              <a:spcAft>
                <a:spcPts val="1200"/>
              </a:spcAft>
            </a:pP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*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Thông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tin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về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người</a:t>
            </a:r>
            <a:r>
              <a:rPr lang="en-US" sz="2400" b="1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con:</a:t>
            </a:r>
            <a:endParaRPr lang="en-US" sz="24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2" name="Plaque 11"/>
          <p:cNvSpPr/>
          <p:nvPr/>
        </p:nvSpPr>
        <p:spPr>
          <a:xfrm>
            <a:off x="3785163" y="3073344"/>
            <a:ext cx="4422466" cy="603659"/>
          </a:xfrm>
          <a:prstGeom prst="plaque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Tên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Nguyễn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Thị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400" dirty="0">
              <a:solidFill>
                <a:schemeClr val="tx1"/>
              </a:solidFill>
            </a:endParaRPr>
          </a:p>
        </p:txBody>
      </p:sp>
      <p:sp>
        <p:nvSpPr>
          <p:cNvPr id="23" name="Plaque 22"/>
          <p:cNvSpPr/>
          <p:nvPr/>
        </p:nvSpPr>
        <p:spPr>
          <a:xfrm>
            <a:off x="2965602" y="3826265"/>
            <a:ext cx="6061588" cy="603659"/>
          </a:xfrm>
          <a:prstGeom prst="plaque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Là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một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sinh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có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thành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tích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tập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nổi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bật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endParaRPr lang="en-US" sz="2400" dirty="0">
              <a:solidFill>
                <a:schemeClr val="tx1"/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451461" y="4656175"/>
            <a:ext cx="2126614" cy="1633832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0800000" scaled="1"/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76200" algn="just">
              <a:spcAft>
                <a:spcPts val="0"/>
              </a:spcAft>
            </a:pP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Đỗ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vào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trường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THPT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Chuyên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Lê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Quý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Đôn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4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5" name="Rectangle 24"/>
          <p:cNvSpPr/>
          <p:nvPr/>
        </p:nvSpPr>
        <p:spPr>
          <a:xfrm>
            <a:off x="3945345" y="4656174"/>
            <a:ext cx="2824603" cy="1633833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0800000" scaled="1"/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76200" algn="just">
              <a:spcAft>
                <a:spcPts val="0"/>
              </a:spcAft>
            </a:pP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Được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tuyển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thẳng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vào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Trường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ĐH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Tân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Trào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với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mức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bổng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toàn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phần</a:t>
            </a:r>
            <a:r>
              <a:rPr lang="en-US" sz="24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0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8" name="Rectangle 27"/>
          <p:cNvSpPr/>
          <p:nvPr/>
        </p:nvSpPr>
        <p:spPr>
          <a:xfrm>
            <a:off x="7020940" y="4613597"/>
            <a:ext cx="3731131" cy="1676410"/>
          </a:xfrm>
          <a:prstGeom prst="rect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50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0800000" scaled="1"/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76200" algn="just">
              <a:spcAft>
                <a:spcPts val="0"/>
              </a:spcAft>
            </a:pP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Sức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vượt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trội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ba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năm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liền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là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sinh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giỏi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toàn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diện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hai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năm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cuối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cấp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đạt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sinh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giỏi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Quốc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gia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môn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Địa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lí</a:t>
            </a:r>
            <a:r>
              <a:rPr lang="en-US" sz="2200" dirty="0">
                <a:solidFill>
                  <a:schemeClr val="tx1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.".</a:t>
            </a:r>
            <a:endParaRPr lang="en-US" sz="2200" dirty="0">
              <a:solidFill>
                <a:schemeClr val="tx1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465A4BF1-5BA1-6456-79C2-EE237D7E958F}"/>
              </a:ext>
            </a:extLst>
          </p:cNvPr>
          <p:cNvSpPr txBox="1"/>
          <p:nvPr/>
        </p:nvSpPr>
        <p:spPr>
          <a:xfrm>
            <a:off x="595723" y="1466758"/>
            <a:ext cx="609452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444242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2" grpId="0" animBg="1"/>
      <p:bldP spid="23" grpId="0" animBg="1"/>
      <p:bldP spid="13" grpId="0" animBg="1"/>
      <p:bldP spid="25" grpId="0" animBg="1"/>
      <p:bldP spid="28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921464" y="797823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865908" y="1678269"/>
            <a:ext cx="4903137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2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.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người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con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dành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cho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806736" y="2096916"/>
            <a:ext cx="5179367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3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Hành</a:t>
            </a:r>
            <a:r>
              <a:rPr lang="en-US" sz="23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3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trình</a:t>
            </a:r>
            <a:r>
              <a:rPr lang="en-US" sz="23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3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trưởng</a:t>
            </a:r>
            <a:r>
              <a:rPr lang="en-US" sz="23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3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thành</a:t>
            </a:r>
            <a:r>
              <a:rPr lang="en-US" sz="23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3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23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Lan </a:t>
            </a:r>
            <a:r>
              <a:rPr lang="en-US" sz="23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endParaRPr lang="en-US" sz="2800" dirty="0"/>
          </a:p>
        </p:txBody>
      </p:sp>
      <p:sp>
        <p:nvSpPr>
          <p:cNvPr id="8" name="Rectangle 7"/>
          <p:cNvSpPr/>
          <p:nvPr/>
        </p:nvSpPr>
        <p:spPr>
          <a:xfrm>
            <a:off x="620221" y="3081682"/>
            <a:ext cx="3624835" cy="769441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Luôn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nỗ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lực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học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tập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đạt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thành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tích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cao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200" dirty="0"/>
          </a:p>
        </p:txBody>
      </p:sp>
      <p:sp>
        <p:nvSpPr>
          <p:cNvPr id="14" name="Rectangle 13"/>
          <p:cNvSpPr/>
          <p:nvPr/>
        </p:nvSpPr>
        <p:spPr>
          <a:xfrm>
            <a:off x="1004366" y="4895162"/>
            <a:ext cx="2802370" cy="430887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non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Không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bao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giờ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đòi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2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hỏi</a:t>
            </a:r>
            <a:r>
              <a:rPr lang="en-US" sz="2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2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7520028" y="3084906"/>
            <a:ext cx="4003873" cy="1107996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200">
                <a:latin typeface="Times New Roman" panose="02020603050405020304" pitchFamily="18" charset="0"/>
                <a:ea typeface="Times New Roman" panose="02020603050405020304" pitchFamily="18" charset="0"/>
              </a:rPr>
              <a:t>Thêu thêm những con búp bê để có tiền trang trải chi phí khi học đại học. </a:t>
            </a:r>
            <a:endParaRPr lang="en-US" sz="22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7" name="Picture 1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493291" y="3728537"/>
            <a:ext cx="540180" cy="588196"/>
          </a:xfrm>
          <a:prstGeom prst="rect">
            <a:avLst/>
          </a:prstGeom>
        </p:spPr>
      </p:pic>
      <p:pic>
        <p:nvPicPr>
          <p:cNvPr id="35" name="Picture 3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099096" y="5156772"/>
            <a:ext cx="540180" cy="588196"/>
          </a:xfrm>
          <a:prstGeom prst="rect">
            <a:avLst/>
          </a:prstGeom>
        </p:spPr>
      </p:pic>
      <p:pic>
        <p:nvPicPr>
          <p:cNvPr id="36" name="Picture 35"/>
          <p:cNvPicPr>
            <a:picLocks noChangeAspect="1"/>
          </p:cNvPicPr>
          <p:nvPr/>
        </p:nvPicPr>
        <p:blipFill>
          <a:blip r:embed="rId7"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brightnessContrast bright="20000" contrast="-2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7420496" y="4492607"/>
            <a:ext cx="540180" cy="588196"/>
          </a:xfrm>
          <a:prstGeom prst="rect">
            <a:avLst/>
          </a:prstGeom>
        </p:spPr>
      </p:pic>
      <p:sp>
        <p:nvSpPr>
          <p:cNvPr id="37" name="Freeform 36"/>
          <p:cNvSpPr/>
          <p:nvPr/>
        </p:nvSpPr>
        <p:spPr>
          <a:xfrm>
            <a:off x="4245056" y="2652242"/>
            <a:ext cx="3654010" cy="3597403"/>
          </a:xfrm>
          <a:custGeom>
            <a:avLst/>
            <a:gdLst>
              <a:gd name="connsiteX0" fmla="*/ 4277038 w 6386058"/>
              <a:gd name="connsiteY0" fmla="*/ 0 h 4086685"/>
              <a:gd name="connsiteX1" fmla="*/ 4395025 w 6386058"/>
              <a:gd name="connsiteY1" fmla="*/ 58993 h 4086685"/>
              <a:gd name="connsiteX2" fmla="*/ 4557258 w 6386058"/>
              <a:gd name="connsiteY2" fmla="*/ 103238 h 4086685"/>
              <a:gd name="connsiteX3" fmla="*/ 4601503 w 6386058"/>
              <a:gd name="connsiteY3" fmla="*/ 117987 h 4086685"/>
              <a:gd name="connsiteX4" fmla="*/ 4572006 w 6386058"/>
              <a:gd name="connsiteY4" fmla="*/ 309716 h 4086685"/>
              <a:gd name="connsiteX5" fmla="*/ 4557258 w 6386058"/>
              <a:gd name="connsiteY5" fmla="*/ 353961 h 4086685"/>
              <a:gd name="connsiteX6" fmla="*/ 4527761 w 6386058"/>
              <a:gd name="connsiteY6" fmla="*/ 398206 h 4086685"/>
              <a:gd name="connsiteX7" fmla="*/ 4513012 w 6386058"/>
              <a:gd name="connsiteY7" fmla="*/ 442451 h 4086685"/>
              <a:gd name="connsiteX8" fmla="*/ 4483516 w 6386058"/>
              <a:gd name="connsiteY8" fmla="*/ 486696 h 4086685"/>
              <a:gd name="connsiteX9" fmla="*/ 4454019 w 6386058"/>
              <a:gd name="connsiteY9" fmla="*/ 589935 h 4086685"/>
              <a:gd name="connsiteX10" fmla="*/ 4424522 w 6386058"/>
              <a:gd name="connsiteY10" fmla="*/ 648929 h 4086685"/>
              <a:gd name="connsiteX11" fmla="*/ 4395025 w 6386058"/>
              <a:gd name="connsiteY11" fmla="*/ 781664 h 4086685"/>
              <a:gd name="connsiteX12" fmla="*/ 4380277 w 6386058"/>
              <a:gd name="connsiteY12" fmla="*/ 840658 h 4086685"/>
              <a:gd name="connsiteX13" fmla="*/ 4350780 w 6386058"/>
              <a:gd name="connsiteY13" fmla="*/ 884903 h 4086685"/>
              <a:gd name="connsiteX14" fmla="*/ 4336032 w 6386058"/>
              <a:gd name="connsiteY14" fmla="*/ 929148 h 4086685"/>
              <a:gd name="connsiteX15" fmla="*/ 4306535 w 6386058"/>
              <a:gd name="connsiteY15" fmla="*/ 988142 h 4086685"/>
              <a:gd name="connsiteX16" fmla="*/ 4262290 w 6386058"/>
              <a:gd name="connsiteY16" fmla="*/ 1238864 h 4086685"/>
              <a:gd name="connsiteX17" fmla="*/ 4247541 w 6386058"/>
              <a:gd name="connsiteY17" fmla="*/ 1283109 h 4086685"/>
              <a:gd name="connsiteX18" fmla="*/ 4247541 w 6386058"/>
              <a:gd name="connsiteY18" fmla="*/ 1799303 h 4086685"/>
              <a:gd name="connsiteX19" fmla="*/ 4277038 w 6386058"/>
              <a:gd name="connsiteY19" fmla="*/ 1917290 h 4086685"/>
              <a:gd name="connsiteX20" fmla="*/ 4336032 w 6386058"/>
              <a:gd name="connsiteY20" fmla="*/ 2050025 h 4086685"/>
              <a:gd name="connsiteX21" fmla="*/ 4350780 w 6386058"/>
              <a:gd name="connsiteY21" fmla="*/ 2094271 h 4086685"/>
              <a:gd name="connsiteX22" fmla="*/ 4409774 w 6386058"/>
              <a:gd name="connsiteY22" fmla="*/ 2182761 h 4086685"/>
              <a:gd name="connsiteX23" fmla="*/ 4527761 w 6386058"/>
              <a:gd name="connsiteY23" fmla="*/ 2168013 h 4086685"/>
              <a:gd name="connsiteX24" fmla="*/ 4572006 w 6386058"/>
              <a:gd name="connsiteY24" fmla="*/ 2138516 h 4086685"/>
              <a:gd name="connsiteX25" fmla="*/ 4630999 w 6386058"/>
              <a:gd name="connsiteY25" fmla="*/ 2123767 h 4086685"/>
              <a:gd name="connsiteX26" fmla="*/ 4719490 w 6386058"/>
              <a:gd name="connsiteY26" fmla="*/ 2109019 h 4086685"/>
              <a:gd name="connsiteX27" fmla="*/ 4866974 w 6386058"/>
              <a:gd name="connsiteY27" fmla="*/ 2079522 h 4086685"/>
              <a:gd name="connsiteX28" fmla="*/ 4940716 w 6386058"/>
              <a:gd name="connsiteY28" fmla="*/ 2064774 h 4086685"/>
              <a:gd name="connsiteX29" fmla="*/ 5088199 w 6386058"/>
              <a:gd name="connsiteY29" fmla="*/ 2050025 h 4086685"/>
              <a:gd name="connsiteX30" fmla="*/ 5442161 w 6386058"/>
              <a:gd name="connsiteY30" fmla="*/ 2064774 h 4086685"/>
              <a:gd name="connsiteX31" fmla="*/ 5943606 w 6386058"/>
              <a:gd name="connsiteY31" fmla="*/ 2035277 h 4086685"/>
              <a:gd name="connsiteX32" fmla="*/ 6091090 w 6386058"/>
              <a:gd name="connsiteY32" fmla="*/ 2005780 h 4086685"/>
              <a:gd name="connsiteX33" fmla="*/ 6386058 w 6386058"/>
              <a:gd name="connsiteY33" fmla="*/ 2020529 h 4086685"/>
              <a:gd name="connsiteX34" fmla="*/ 6371309 w 6386058"/>
              <a:gd name="connsiteY34" fmla="*/ 2109019 h 4086685"/>
              <a:gd name="connsiteX35" fmla="*/ 6282819 w 6386058"/>
              <a:gd name="connsiteY35" fmla="*/ 2138516 h 4086685"/>
              <a:gd name="connsiteX36" fmla="*/ 5928858 w 6386058"/>
              <a:gd name="connsiteY36" fmla="*/ 2168013 h 4086685"/>
              <a:gd name="connsiteX37" fmla="*/ 5796122 w 6386058"/>
              <a:gd name="connsiteY37" fmla="*/ 2182761 h 4086685"/>
              <a:gd name="connsiteX38" fmla="*/ 5737129 w 6386058"/>
              <a:gd name="connsiteY38" fmla="*/ 2197509 h 4086685"/>
              <a:gd name="connsiteX39" fmla="*/ 5692883 w 6386058"/>
              <a:gd name="connsiteY39" fmla="*/ 2212258 h 4086685"/>
              <a:gd name="connsiteX40" fmla="*/ 5545399 w 6386058"/>
              <a:gd name="connsiteY40" fmla="*/ 2227006 h 4086685"/>
              <a:gd name="connsiteX41" fmla="*/ 5397916 w 6386058"/>
              <a:gd name="connsiteY41" fmla="*/ 2256503 h 4086685"/>
              <a:gd name="connsiteX42" fmla="*/ 5309425 w 6386058"/>
              <a:gd name="connsiteY42" fmla="*/ 2271251 h 4086685"/>
              <a:gd name="connsiteX43" fmla="*/ 5206187 w 6386058"/>
              <a:gd name="connsiteY43" fmla="*/ 2300748 h 4086685"/>
              <a:gd name="connsiteX44" fmla="*/ 5014458 w 6386058"/>
              <a:gd name="connsiteY44" fmla="*/ 2315496 h 4086685"/>
              <a:gd name="connsiteX45" fmla="*/ 4837477 w 6386058"/>
              <a:gd name="connsiteY45" fmla="*/ 2344993 h 4086685"/>
              <a:gd name="connsiteX46" fmla="*/ 4734238 w 6386058"/>
              <a:gd name="connsiteY46" fmla="*/ 2359742 h 4086685"/>
              <a:gd name="connsiteX47" fmla="*/ 4586754 w 6386058"/>
              <a:gd name="connsiteY47" fmla="*/ 2389238 h 4086685"/>
              <a:gd name="connsiteX48" fmla="*/ 4439270 w 6386058"/>
              <a:gd name="connsiteY48" fmla="*/ 2433483 h 4086685"/>
              <a:gd name="connsiteX49" fmla="*/ 4395025 w 6386058"/>
              <a:gd name="connsiteY49" fmla="*/ 2448232 h 4086685"/>
              <a:gd name="connsiteX50" fmla="*/ 4306535 w 6386058"/>
              <a:gd name="connsiteY50" fmla="*/ 2507225 h 4086685"/>
              <a:gd name="connsiteX51" fmla="*/ 4262290 w 6386058"/>
              <a:gd name="connsiteY51" fmla="*/ 2536722 h 4086685"/>
              <a:gd name="connsiteX52" fmla="*/ 4232793 w 6386058"/>
              <a:gd name="connsiteY52" fmla="*/ 2580967 h 4086685"/>
              <a:gd name="connsiteX53" fmla="*/ 4144303 w 6386058"/>
              <a:gd name="connsiteY53" fmla="*/ 2654709 h 4086685"/>
              <a:gd name="connsiteX54" fmla="*/ 4085309 w 6386058"/>
              <a:gd name="connsiteY54" fmla="*/ 2743200 h 4086685"/>
              <a:gd name="connsiteX55" fmla="*/ 4055812 w 6386058"/>
              <a:gd name="connsiteY55" fmla="*/ 2787445 h 4086685"/>
              <a:gd name="connsiteX56" fmla="*/ 4026316 w 6386058"/>
              <a:gd name="connsiteY56" fmla="*/ 2831690 h 4086685"/>
              <a:gd name="connsiteX57" fmla="*/ 4041064 w 6386058"/>
              <a:gd name="connsiteY57" fmla="*/ 3288890 h 4086685"/>
              <a:gd name="connsiteX58" fmla="*/ 4070561 w 6386058"/>
              <a:gd name="connsiteY58" fmla="*/ 3451122 h 4086685"/>
              <a:gd name="connsiteX59" fmla="*/ 4085309 w 6386058"/>
              <a:gd name="connsiteY59" fmla="*/ 3495367 h 4086685"/>
              <a:gd name="connsiteX60" fmla="*/ 4114806 w 6386058"/>
              <a:gd name="connsiteY60" fmla="*/ 3613354 h 4086685"/>
              <a:gd name="connsiteX61" fmla="*/ 4129554 w 6386058"/>
              <a:gd name="connsiteY61" fmla="*/ 3672348 h 4086685"/>
              <a:gd name="connsiteX62" fmla="*/ 4144303 w 6386058"/>
              <a:gd name="connsiteY62" fmla="*/ 3716593 h 4086685"/>
              <a:gd name="connsiteX63" fmla="*/ 4144303 w 6386058"/>
              <a:gd name="connsiteY63" fmla="*/ 4041058 h 4086685"/>
              <a:gd name="connsiteX64" fmla="*/ 4129554 w 6386058"/>
              <a:gd name="connsiteY64" fmla="*/ 4085303 h 4086685"/>
              <a:gd name="connsiteX65" fmla="*/ 4127790 w 6386058"/>
              <a:gd name="connsiteY65" fmla="*/ 4086685 h 4086685"/>
              <a:gd name="connsiteX66" fmla="*/ 2342682 w 6386058"/>
              <a:gd name="connsiteY66" fmla="*/ 4086685 h 4086685"/>
              <a:gd name="connsiteX67" fmla="*/ 1445348 w 6386058"/>
              <a:gd name="connsiteY67" fmla="*/ 4041058 h 4086685"/>
              <a:gd name="connsiteX68" fmla="*/ 1607580 w 6386058"/>
              <a:gd name="connsiteY68" fmla="*/ 3598606 h 4086685"/>
              <a:gd name="connsiteX69" fmla="*/ 1651825 w 6386058"/>
              <a:gd name="connsiteY69" fmla="*/ 3583858 h 4086685"/>
              <a:gd name="connsiteX70" fmla="*/ 1784561 w 6386058"/>
              <a:gd name="connsiteY70" fmla="*/ 3480619 h 4086685"/>
              <a:gd name="connsiteX71" fmla="*/ 1917296 w 6386058"/>
              <a:gd name="connsiteY71" fmla="*/ 3406877 h 4086685"/>
              <a:gd name="connsiteX72" fmla="*/ 2050032 w 6386058"/>
              <a:gd name="connsiteY72" fmla="*/ 3318387 h 4086685"/>
              <a:gd name="connsiteX73" fmla="*/ 2094277 w 6386058"/>
              <a:gd name="connsiteY73" fmla="*/ 3288890 h 4086685"/>
              <a:gd name="connsiteX74" fmla="*/ 2117542 w 6386058"/>
              <a:gd name="connsiteY74" fmla="*/ 3253289 h 4086685"/>
              <a:gd name="connsiteX75" fmla="*/ 2126781 w 6386058"/>
              <a:gd name="connsiteY75" fmla="*/ 3238231 h 4086685"/>
              <a:gd name="connsiteX76" fmla="*/ 2124685 w 6386058"/>
              <a:gd name="connsiteY76" fmla="*/ 3242374 h 4086685"/>
              <a:gd name="connsiteX77" fmla="*/ 2168019 w 6386058"/>
              <a:gd name="connsiteY77" fmla="*/ 3229896 h 4086685"/>
              <a:gd name="connsiteX78" fmla="*/ 2241761 w 6386058"/>
              <a:gd name="connsiteY78" fmla="*/ 3170903 h 4086685"/>
              <a:gd name="connsiteX79" fmla="*/ 2286006 w 6386058"/>
              <a:gd name="connsiteY79" fmla="*/ 3141406 h 4086685"/>
              <a:gd name="connsiteX80" fmla="*/ 2359748 w 6386058"/>
              <a:gd name="connsiteY80" fmla="*/ 3067664 h 4086685"/>
              <a:gd name="connsiteX81" fmla="*/ 2477735 w 6386058"/>
              <a:gd name="connsiteY81" fmla="*/ 2964425 h 4086685"/>
              <a:gd name="connsiteX82" fmla="*/ 2521980 w 6386058"/>
              <a:gd name="connsiteY82" fmla="*/ 2934929 h 4086685"/>
              <a:gd name="connsiteX83" fmla="*/ 2551477 w 6386058"/>
              <a:gd name="connsiteY83" fmla="*/ 2890683 h 4086685"/>
              <a:gd name="connsiteX84" fmla="*/ 2595722 w 6386058"/>
              <a:gd name="connsiteY84" fmla="*/ 2861187 h 4086685"/>
              <a:gd name="connsiteX85" fmla="*/ 2625219 w 6386058"/>
              <a:gd name="connsiteY85" fmla="*/ 2772696 h 4086685"/>
              <a:gd name="connsiteX86" fmla="*/ 2639967 w 6386058"/>
              <a:gd name="connsiteY86" fmla="*/ 2728451 h 4086685"/>
              <a:gd name="connsiteX87" fmla="*/ 2625219 w 6386058"/>
              <a:gd name="connsiteY87" fmla="*/ 2684206 h 4086685"/>
              <a:gd name="connsiteX88" fmla="*/ 2403993 w 6386058"/>
              <a:gd name="connsiteY88" fmla="*/ 2625213 h 4086685"/>
              <a:gd name="connsiteX89" fmla="*/ 2109025 w 6386058"/>
              <a:gd name="connsiteY89" fmla="*/ 2639961 h 4086685"/>
              <a:gd name="connsiteX90" fmla="*/ 1946793 w 6386058"/>
              <a:gd name="connsiteY90" fmla="*/ 2669458 h 4086685"/>
              <a:gd name="connsiteX91" fmla="*/ 1592832 w 6386058"/>
              <a:gd name="connsiteY91" fmla="*/ 2713703 h 4086685"/>
              <a:gd name="connsiteX92" fmla="*/ 1430599 w 6386058"/>
              <a:gd name="connsiteY92" fmla="*/ 2743200 h 4086685"/>
              <a:gd name="connsiteX93" fmla="*/ 1238870 w 6386058"/>
              <a:gd name="connsiteY93" fmla="*/ 2757948 h 4086685"/>
              <a:gd name="connsiteX94" fmla="*/ 1076638 w 6386058"/>
              <a:gd name="connsiteY94" fmla="*/ 2787445 h 4086685"/>
              <a:gd name="connsiteX95" fmla="*/ 943903 w 6386058"/>
              <a:gd name="connsiteY95" fmla="*/ 2816942 h 4086685"/>
              <a:gd name="connsiteX96" fmla="*/ 855412 w 6386058"/>
              <a:gd name="connsiteY96" fmla="*/ 2846438 h 4086685"/>
              <a:gd name="connsiteX97" fmla="*/ 14754 w 6386058"/>
              <a:gd name="connsiteY97" fmla="*/ 2831690 h 4086685"/>
              <a:gd name="connsiteX98" fmla="*/ 6 w 6386058"/>
              <a:gd name="connsiteY98" fmla="*/ 2787445 h 4086685"/>
              <a:gd name="connsiteX99" fmla="*/ 58999 w 6386058"/>
              <a:gd name="connsiteY99" fmla="*/ 2713703 h 4086685"/>
              <a:gd name="connsiteX100" fmla="*/ 324470 w 6386058"/>
              <a:gd name="connsiteY100" fmla="*/ 2684206 h 4086685"/>
              <a:gd name="connsiteX101" fmla="*/ 427709 w 6386058"/>
              <a:gd name="connsiteY101" fmla="*/ 2669458 h 4086685"/>
              <a:gd name="connsiteX102" fmla="*/ 604690 w 6386058"/>
              <a:gd name="connsiteY102" fmla="*/ 2639961 h 4086685"/>
              <a:gd name="connsiteX103" fmla="*/ 663683 w 6386058"/>
              <a:gd name="connsiteY103" fmla="*/ 2625213 h 4086685"/>
              <a:gd name="connsiteX104" fmla="*/ 840664 w 6386058"/>
              <a:gd name="connsiteY104" fmla="*/ 2595716 h 4086685"/>
              <a:gd name="connsiteX105" fmla="*/ 1651825 w 6386058"/>
              <a:gd name="connsiteY105" fmla="*/ 2595716 h 4086685"/>
              <a:gd name="connsiteX106" fmla="*/ 1696070 w 6386058"/>
              <a:gd name="connsiteY106" fmla="*/ 2580967 h 4086685"/>
              <a:gd name="connsiteX107" fmla="*/ 1755064 w 6386058"/>
              <a:gd name="connsiteY107" fmla="*/ 2566219 h 4086685"/>
              <a:gd name="connsiteX108" fmla="*/ 1946793 w 6386058"/>
              <a:gd name="connsiteY108" fmla="*/ 2536722 h 4086685"/>
              <a:gd name="connsiteX109" fmla="*/ 2050032 w 6386058"/>
              <a:gd name="connsiteY109" fmla="*/ 2507225 h 4086685"/>
              <a:gd name="connsiteX110" fmla="*/ 2521980 w 6386058"/>
              <a:gd name="connsiteY110" fmla="*/ 2477729 h 4086685"/>
              <a:gd name="connsiteX111" fmla="*/ 2654716 w 6386058"/>
              <a:gd name="connsiteY111" fmla="*/ 2418735 h 4086685"/>
              <a:gd name="connsiteX112" fmla="*/ 2669464 w 6386058"/>
              <a:gd name="connsiteY112" fmla="*/ 2374490 h 4086685"/>
              <a:gd name="connsiteX113" fmla="*/ 2698961 w 6386058"/>
              <a:gd name="connsiteY113" fmla="*/ 2330245 h 4086685"/>
              <a:gd name="connsiteX114" fmla="*/ 2713709 w 6386058"/>
              <a:gd name="connsiteY114" fmla="*/ 2197509 h 4086685"/>
              <a:gd name="connsiteX115" fmla="*/ 2669464 w 6386058"/>
              <a:gd name="connsiteY115" fmla="*/ 1902542 h 4086685"/>
              <a:gd name="connsiteX116" fmla="*/ 2639967 w 6386058"/>
              <a:gd name="connsiteY116" fmla="*/ 1858296 h 4086685"/>
              <a:gd name="connsiteX117" fmla="*/ 2595722 w 6386058"/>
              <a:gd name="connsiteY117" fmla="*/ 1769806 h 4086685"/>
              <a:gd name="connsiteX118" fmla="*/ 2507232 w 6386058"/>
              <a:gd name="connsiteY118" fmla="*/ 1740309 h 4086685"/>
              <a:gd name="connsiteX119" fmla="*/ 2418741 w 6386058"/>
              <a:gd name="connsiteY119" fmla="*/ 1710813 h 4086685"/>
              <a:gd name="connsiteX120" fmla="*/ 2300754 w 6386058"/>
              <a:gd name="connsiteY120" fmla="*/ 1681316 h 4086685"/>
              <a:gd name="connsiteX121" fmla="*/ 2212264 w 6386058"/>
              <a:gd name="connsiteY121" fmla="*/ 1651819 h 4086685"/>
              <a:gd name="connsiteX122" fmla="*/ 1991038 w 6386058"/>
              <a:gd name="connsiteY122" fmla="*/ 1607574 h 4086685"/>
              <a:gd name="connsiteX123" fmla="*/ 1902548 w 6386058"/>
              <a:gd name="connsiteY123" fmla="*/ 1592825 h 4086685"/>
              <a:gd name="connsiteX124" fmla="*/ 1725567 w 6386058"/>
              <a:gd name="connsiteY124" fmla="*/ 1563329 h 4086685"/>
              <a:gd name="connsiteX125" fmla="*/ 1622329 w 6386058"/>
              <a:gd name="connsiteY125" fmla="*/ 1533832 h 4086685"/>
              <a:gd name="connsiteX126" fmla="*/ 1504341 w 6386058"/>
              <a:gd name="connsiteY126" fmla="*/ 1519083 h 4086685"/>
              <a:gd name="connsiteX127" fmla="*/ 1386354 w 6386058"/>
              <a:gd name="connsiteY127" fmla="*/ 1489587 h 4086685"/>
              <a:gd name="connsiteX128" fmla="*/ 1297864 w 6386058"/>
              <a:gd name="connsiteY128" fmla="*/ 1474838 h 4086685"/>
              <a:gd name="connsiteX129" fmla="*/ 1209374 w 6386058"/>
              <a:gd name="connsiteY129" fmla="*/ 1445342 h 4086685"/>
              <a:gd name="connsiteX130" fmla="*/ 855412 w 6386058"/>
              <a:gd name="connsiteY130" fmla="*/ 1415845 h 4086685"/>
              <a:gd name="connsiteX131" fmla="*/ 796419 w 6386058"/>
              <a:gd name="connsiteY131" fmla="*/ 1327354 h 4086685"/>
              <a:gd name="connsiteX132" fmla="*/ 840664 w 6386058"/>
              <a:gd name="connsiteY132" fmla="*/ 1297858 h 4086685"/>
              <a:gd name="connsiteX133" fmla="*/ 1327361 w 6386058"/>
              <a:gd name="connsiteY133" fmla="*/ 1312606 h 4086685"/>
              <a:gd name="connsiteX134" fmla="*/ 1430599 w 6386058"/>
              <a:gd name="connsiteY134" fmla="*/ 1342103 h 4086685"/>
              <a:gd name="connsiteX135" fmla="*/ 1681322 w 6386058"/>
              <a:gd name="connsiteY135" fmla="*/ 1371600 h 4086685"/>
              <a:gd name="connsiteX136" fmla="*/ 1932045 w 6386058"/>
              <a:gd name="connsiteY136" fmla="*/ 1401096 h 4086685"/>
              <a:gd name="connsiteX137" fmla="*/ 1991038 w 6386058"/>
              <a:gd name="connsiteY137" fmla="*/ 1415845 h 4086685"/>
              <a:gd name="connsiteX138" fmla="*/ 2064780 w 6386058"/>
              <a:gd name="connsiteY138" fmla="*/ 1430593 h 4086685"/>
              <a:gd name="connsiteX139" fmla="*/ 2168019 w 6386058"/>
              <a:gd name="connsiteY139" fmla="*/ 1445342 h 4086685"/>
              <a:gd name="connsiteX140" fmla="*/ 2227012 w 6386058"/>
              <a:gd name="connsiteY140" fmla="*/ 1460090 h 4086685"/>
              <a:gd name="connsiteX141" fmla="*/ 2300754 w 6386058"/>
              <a:gd name="connsiteY141" fmla="*/ 1474838 h 4086685"/>
              <a:gd name="connsiteX142" fmla="*/ 2359748 w 6386058"/>
              <a:gd name="connsiteY142" fmla="*/ 1489587 h 4086685"/>
              <a:gd name="connsiteX143" fmla="*/ 2448238 w 6386058"/>
              <a:gd name="connsiteY143" fmla="*/ 1504335 h 4086685"/>
              <a:gd name="connsiteX144" fmla="*/ 2492483 w 6386058"/>
              <a:gd name="connsiteY144" fmla="*/ 1519083 h 4086685"/>
              <a:gd name="connsiteX145" fmla="*/ 2639967 w 6386058"/>
              <a:gd name="connsiteY145" fmla="*/ 1533832 h 4086685"/>
              <a:gd name="connsiteX146" fmla="*/ 3052922 w 6386058"/>
              <a:gd name="connsiteY146" fmla="*/ 1519083 h 4086685"/>
              <a:gd name="connsiteX147" fmla="*/ 3170909 w 6386058"/>
              <a:gd name="connsiteY147" fmla="*/ 1489587 h 4086685"/>
              <a:gd name="connsiteX148" fmla="*/ 3318393 w 6386058"/>
              <a:gd name="connsiteY148" fmla="*/ 1415845 h 4086685"/>
              <a:gd name="connsiteX149" fmla="*/ 3362638 w 6386058"/>
              <a:gd name="connsiteY149" fmla="*/ 1401096 h 4086685"/>
              <a:gd name="connsiteX150" fmla="*/ 3406883 w 6386058"/>
              <a:gd name="connsiteY150" fmla="*/ 1356851 h 4086685"/>
              <a:gd name="connsiteX151" fmla="*/ 3451129 w 6386058"/>
              <a:gd name="connsiteY151" fmla="*/ 1327354 h 4086685"/>
              <a:gd name="connsiteX152" fmla="*/ 3510122 w 6386058"/>
              <a:gd name="connsiteY152" fmla="*/ 1238864 h 4086685"/>
              <a:gd name="connsiteX153" fmla="*/ 3554367 w 6386058"/>
              <a:gd name="connsiteY153" fmla="*/ 1194619 h 4086685"/>
              <a:gd name="connsiteX154" fmla="*/ 3642858 w 6386058"/>
              <a:gd name="connsiteY154" fmla="*/ 1047135 h 4086685"/>
              <a:gd name="connsiteX155" fmla="*/ 3670197 w 6386058"/>
              <a:gd name="connsiteY155" fmla="*/ 1007648 h 4086685"/>
              <a:gd name="connsiteX156" fmla="*/ 3669276 w 6386058"/>
              <a:gd name="connsiteY156" fmla="*/ 1009575 h 4086685"/>
              <a:gd name="connsiteX157" fmla="*/ 3666754 w 6386058"/>
              <a:gd name="connsiteY157" fmla="*/ 1014717 h 4086685"/>
              <a:gd name="connsiteX158" fmla="*/ 3665999 w 6386058"/>
              <a:gd name="connsiteY158" fmla="*/ 1016430 h 4086685"/>
              <a:gd name="connsiteX159" fmla="*/ 3669276 w 6386058"/>
              <a:gd name="connsiteY159" fmla="*/ 1009575 h 4086685"/>
              <a:gd name="connsiteX160" fmla="*/ 3677144 w 6386058"/>
              <a:gd name="connsiteY160" fmla="*/ 993532 h 4086685"/>
              <a:gd name="connsiteX161" fmla="*/ 3701851 w 6386058"/>
              <a:gd name="connsiteY161" fmla="*/ 943896 h 4086685"/>
              <a:gd name="connsiteX162" fmla="*/ 3746096 w 6386058"/>
              <a:gd name="connsiteY162" fmla="*/ 811161 h 4086685"/>
              <a:gd name="connsiteX163" fmla="*/ 3760845 w 6386058"/>
              <a:gd name="connsiteY163" fmla="*/ 752167 h 4086685"/>
              <a:gd name="connsiteX164" fmla="*/ 3790341 w 6386058"/>
              <a:gd name="connsiteY164" fmla="*/ 693174 h 4086685"/>
              <a:gd name="connsiteX165" fmla="*/ 3834587 w 6386058"/>
              <a:gd name="connsiteY165" fmla="*/ 486696 h 4086685"/>
              <a:gd name="connsiteX166" fmla="*/ 3893580 w 6386058"/>
              <a:gd name="connsiteY166" fmla="*/ 339213 h 4086685"/>
              <a:gd name="connsiteX167" fmla="*/ 3937825 w 6386058"/>
              <a:gd name="connsiteY167" fmla="*/ 280219 h 4086685"/>
              <a:gd name="connsiteX168" fmla="*/ 3967322 w 6386058"/>
              <a:gd name="connsiteY168" fmla="*/ 235974 h 4086685"/>
              <a:gd name="connsiteX169" fmla="*/ 4011567 w 6386058"/>
              <a:gd name="connsiteY169" fmla="*/ 221225 h 4086685"/>
              <a:gd name="connsiteX170" fmla="*/ 4070561 w 6386058"/>
              <a:gd name="connsiteY170" fmla="*/ 191729 h 4086685"/>
              <a:gd name="connsiteX171" fmla="*/ 4159051 w 6386058"/>
              <a:gd name="connsiteY171" fmla="*/ 132735 h 4086685"/>
              <a:gd name="connsiteX172" fmla="*/ 4232793 w 6386058"/>
              <a:gd name="connsiteY172" fmla="*/ 14748 h 4086685"/>
              <a:gd name="connsiteX173" fmla="*/ 4277038 w 6386058"/>
              <a:gd name="connsiteY173" fmla="*/ 0 h 4086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</a:cxnLst>
            <a:rect l="l" t="t" r="r" b="b"/>
            <a:pathLst>
              <a:path w="6386058" h="4086685">
                <a:moveTo>
                  <a:pt x="4277038" y="0"/>
                </a:moveTo>
                <a:cubicBezTo>
                  <a:pt x="4464331" y="37458"/>
                  <a:pt x="4255592" y="-18469"/>
                  <a:pt x="4395025" y="58993"/>
                </a:cubicBezTo>
                <a:cubicBezTo>
                  <a:pt x="4446803" y="87759"/>
                  <a:pt x="4501799" y="89373"/>
                  <a:pt x="4557258" y="103238"/>
                </a:cubicBezTo>
                <a:cubicBezTo>
                  <a:pt x="4572340" y="107009"/>
                  <a:pt x="4586755" y="113071"/>
                  <a:pt x="4601503" y="117987"/>
                </a:cubicBezTo>
                <a:cubicBezTo>
                  <a:pt x="4589616" y="224961"/>
                  <a:pt x="4595228" y="228436"/>
                  <a:pt x="4572006" y="309716"/>
                </a:cubicBezTo>
                <a:cubicBezTo>
                  <a:pt x="4567735" y="324664"/>
                  <a:pt x="4564210" y="340056"/>
                  <a:pt x="4557258" y="353961"/>
                </a:cubicBezTo>
                <a:cubicBezTo>
                  <a:pt x="4549331" y="369815"/>
                  <a:pt x="4535688" y="382352"/>
                  <a:pt x="4527761" y="398206"/>
                </a:cubicBezTo>
                <a:cubicBezTo>
                  <a:pt x="4520808" y="412111"/>
                  <a:pt x="4519964" y="428546"/>
                  <a:pt x="4513012" y="442451"/>
                </a:cubicBezTo>
                <a:cubicBezTo>
                  <a:pt x="4505085" y="458305"/>
                  <a:pt x="4491443" y="470842"/>
                  <a:pt x="4483516" y="486696"/>
                </a:cubicBezTo>
                <a:cubicBezTo>
                  <a:pt x="4465684" y="522360"/>
                  <a:pt x="4468199" y="552120"/>
                  <a:pt x="4454019" y="589935"/>
                </a:cubicBezTo>
                <a:cubicBezTo>
                  <a:pt x="4446299" y="610521"/>
                  <a:pt x="4434354" y="629264"/>
                  <a:pt x="4424522" y="648929"/>
                </a:cubicBezTo>
                <a:cubicBezTo>
                  <a:pt x="4397905" y="808637"/>
                  <a:pt x="4424073" y="679998"/>
                  <a:pt x="4395025" y="781664"/>
                </a:cubicBezTo>
                <a:cubicBezTo>
                  <a:pt x="4389456" y="801154"/>
                  <a:pt x="4388262" y="822027"/>
                  <a:pt x="4380277" y="840658"/>
                </a:cubicBezTo>
                <a:cubicBezTo>
                  <a:pt x="4373295" y="856950"/>
                  <a:pt x="4360612" y="870155"/>
                  <a:pt x="4350780" y="884903"/>
                </a:cubicBezTo>
                <a:cubicBezTo>
                  <a:pt x="4345864" y="899651"/>
                  <a:pt x="4342156" y="914859"/>
                  <a:pt x="4336032" y="929148"/>
                </a:cubicBezTo>
                <a:cubicBezTo>
                  <a:pt x="4327371" y="949356"/>
                  <a:pt x="4312575" y="967002"/>
                  <a:pt x="4306535" y="988142"/>
                </a:cubicBezTo>
                <a:cubicBezTo>
                  <a:pt x="4264536" y="1135137"/>
                  <a:pt x="4288069" y="1109968"/>
                  <a:pt x="4262290" y="1238864"/>
                </a:cubicBezTo>
                <a:cubicBezTo>
                  <a:pt x="4259241" y="1254108"/>
                  <a:pt x="4252457" y="1268361"/>
                  <a:pt x="4247541" y="1283109"/>
                </a:cubicBezTo>
                <a:cubicBezTo>
                  <a:pt x="4225032" y="1508201"/>
                  <a:pt x="4219670" y="1492717"/>
                  <a:pt x="4247541" y="1799303"/>
                </a:cubicBezTo>
                <a:cubicBezTo>
                  <a:pt x="4251211" y="1839676"/>
                  <a:pt x="4264218" y="1878831"/>
                  <a:pt x="4277038" y="1917290"/>
                </a:cubicBezTo>
                <a:cubicBezTo>
                  <a:pt x="4312140" y="2022596"/>
                  <a:pt x="4289288" y="1979910"/>
                  <a:pt x="4336032" y="2050025"/>
                </a:cubicBezTo>
                <a:cubicBezTo>
                  <a:pt x="4340948" y="2064774"/>
                  <a:pt x="4343230" y="2080681"/>
                  <a:pt x="4350780" y="2094271"/>
                </a:cubicBezTo>
                <a:cubicBezTo>
                  <a:pt x="4367996" y="2125261"/>
                  <a:pt x="4409774" y="2182761"/>
                  <a:pt x="4409774" y="2182761"/>
                </a:cubicBezTo>
                <a:cubicBezTo>
                  <a:pt x="4449103" y="2177845"/>
                  <a:pt x="4489523" y="2178442"/>
                  <a:pt x="4527761" y="2168013"/>
                </a:cubicBezTo>
                <a:cubicBezTo>
                  <a:pt x="4544862" y="2163349"/>
                  <a:pt x="4555714" y="2145499"/>
                  <a:pt x="4572006" y="2138516"/>
                </a:cubicBezTo>
                <a:cubicBezTo>
                  <a:pt x="4590637" y="2130531"/>
                  <a:pt x="4611123" y="2127742"/>
                  <a:pt x="4630999" y="2123767"/>
                </a:cubicBezTo>
                <a:cubicBezTo>
                  <a:pt x="4660322" y="2117902"/>
                  <a:pt x="4690098" y="2114530"/>
                  <a:pt x="4719490" y="2109019"/>
                </a:cubicBezTo>
                <a:cubicBezTo>
                  <a:pt x="4768766" y="2099780"/>
                  <a:pt x="4817813" y="2089354"/>
                  <a:pt x="4866974" y="2079522"/>
                </a:cubicBezTo>
                <a:cubicBezTo>
                  <a:pt x="4891555" y="2074606"/>
                  <a:pt x="4915773" y="2067268"/>
                  <a:pt x="4940716" y="2064774"/>
                </a:cubicBezTo>
                <a:lnTo>
                  <a:pt x="5088199" y="2050025"/>
                </a:lnTo>
                <a:cubicBezTo>
                  <a:pt x="5206186" y="2054941"/>
                  <a:pt x="5324071" y="2064774"/>
                  <a:pt x="5442161" y="2064774"/>
                </a:cubicBezTo>
                <a:cubicBezTo>
                  <a:pt x="5480381" y="2064774"/>
                  <a:pt x="5891237" y="2038550"/>
                  <a:pt x="5943606" y="2035277"/>
                </a:cubicBezTo>
                <a:cubicBezTo>
                  <a:pt x="5982585" y="2025532"/>
                  <a:pt x="6054932" y="2005780"/>
                  <a:pt x="6091090" y="2005780"/>
                </a:cubicBezTo>
                <a:cubicBezTo>
                  <a:pt x="6189536" y="2005780"/>
                  <a:pt x="6287735" y="2015613"/>
                  <a:pt x="6386058" y="2020529"/>
                </a:cubicBezTo>
                <a:cubicBezTo>
                  <a:pt x="6381142" y="2050026"/>
                  <a:pt x="6391001" y="2086514"/>
                  <a:pt x="6371309" y="2109019"/>
                </a:cubicBezTo>
                <a:cubicBezTo>
                  <a:pt x="6350835" y="2132418"/>
                  <a:pt x="6313639" y="2134407"/>
                  <a:pt x="6282819" y="2138516"/>
                </a:cubicBezTo>
                <a:cubicBezTo>
                  <a:pt x="6165462" y="2154164"/>
                  <a:pt x="6046768" y="2157294"/>
                  <a:pt x="5928858" y="2168013"/>
                </a:cubicBezTo>
                <a:cubicBezTo>
                  <a:pt x="5884523" y="2172043"/>
                  <a:pt x="5840367" y="2177845"/>
                  <a:pt x="5796122" y="2182761"/>
                </a:cubicBezTo>
                <a:cubicBezTo>
                  <a:pt x="5776458" y="2187677"/>
                  <a:pt x="5756619" y="2191941"/>
                  <a:pt x="5737129" y="2197509"/>
                </a:cubicBezTo>
                <a:cubicBezTo>
                  <a:pt x="5722181" y="2201780"/>
                  <a:pt x="5708249" y="2209894"/>
                  <a:pt x="5692883" y="2212258"/>
                </a:cubicBezTo>
                <a:cubicBezTo>
                  <a:pt x="5644051" y="2219771"/>
                  <a:pt x="5594424" y="2220878"/>
                  <a:pt x="5545399" y="2227006"/>
                </a:cubicBezTo>
                <a:cubicBezTo>
                  <a:pt x="5410611" y="2243854"/>
                  <a:pt x="5503749" y="2235336"/>
                  <a:pt x="5397916" y="2256503"/>
                </a:cubicBezTo>
                <a:cubicBezTo>
                  <a:pt x="5368593" y="2262368"/>
                  <a:pt x="5338922" y="2266335"/>
                  <a:pt x="5309425" y="2271251"/>
                </a:cubicBezTo>
                <a:cubicBezTo>
                  <a:pt x="5280810" y="2280790"/>
                  <a:pt x="5234811" y="2297381"/>
                  <a:pt x="5206187" y="2300748"/>
                </a:cubicBezTo>
                <a:cubicBezTo>
                  <a:pt x="5142528" y="2308237"/>
                  <a:pt x="5078368" y="2310580"/>
                  <a:pt x="5014458" y="2315496"/>
                </a:cubicBezTo>
                <a:cubicBezTo>
                  <a:pt x="4924529" y="2345473"/>
                  <a:pt x="4995545" y="2325234"/>
                  <a:pt x="4837477" y="2344993"/>
                </a:cubicBezTo>
                <a:cubicBezTo>
                  <a:pt x="4802983" y="2349305"/>
                  <a:pt x="4768651" y="2354826"/>
                  <a:pt x="4734238" y="2359742"/>
                </a:cubicBezTo>
                <a:cubicBezTo>
                  <a:pt x="4643370" y="2390031"/>
                  <a:pt x="4735894" y="2362121"/>
                  <a:pt x="4586754" y="2389238"/>
                </a:cubicBezTo>
                <a:cubicBezTo>
                  <a:pt x="4537729" y="2398152"/>
                  <a:pt x="4485430" y="2418097"/>
                  <a:pt x="4439270" y="2433483"/>
                </a:cubicBezTo>
                <a:cubicBezTo>
                  <a:pt x="4424522" y="2438399"/>
                  <a:pt x="4407960" y="2439609"/>
                  <a:pt x="4395025" y="2448232"/>
                </a:cubicBezTo>
                <a:lnTo>
                  <a:pt x="4306535" y="2507225"/>
                </a:lnTo>
                <a:lnTo>
                  <a:pt x="4262290" y="2536722"/>
                </a:lnTo>
                <a:cubicBezTo>
                  <a:pt x="4252458" y="2551470"/>
                  <a:pt x="4245327" y="2568433"/>
                  <a:pt x="4232793" y="2580967"/>
                </a:cubicBezTo>
                <a:cubicBezTo>
                  <a:pt x="4147583" y="2666177"/>
                  <a:pt x="4228865" y="2545987"/>
                  <a:pt x="4144303" y="2654709"/>
                </a:cubicBezTo>
                <a:cubicBezTo>
                  <a:pt x="4122538" y="2682692"/>
                  <a:pt x="4104974" y="2713703"/>
                  <a:pt x="4085309" y="2743200"/>
                </a:cubicBezTo>
                <a:lnTo>
                  <a:pt x="4055812" y="2787445"/>
                </a:lnTo>
                <a:lnTo>
                  <a:pt x="4026316" y="2831690"/>
                </a:lnTo>
                <a:cubicBezTo>
                  <a:pt x="4031232" y="2984090"/>
                  <a:pt x="4033050" y="3136621"/>
                  <a:pt x="4041064" y="3288890"/>
                </a:cubicBezTo>
                <a:cubicBezTo>
                  <a:pt x="4043760" y="3340108"/>
                  <a:pt x="4056080" y="3400438"/>
                  <a:pt x="4070561" y="3451122"/>
                </a:cubicBezTo>
                <a:cubicBezTo>
                  <a:pt x="4074832" y="3466070"/>
                  <a:pt x="4081219" y="3480369"/>
                  <a:pt x="4085309" y="3495367"/>
                </a:cubicBezTo>
                <a:cubicBezTo>
                  <a:pt x="4095976" y="3534478"/>
                  <a:pt x="4104974" y="3574025"/>
                  <a:pt x="4114806" y="3613354"/>
                </a:cubicBezTo>
                <a:cubicBezTo>
                  <a:pt x="4119722" y="3633019"/>
                  <a:pt x="4123144" y="3653118"/>
                  <a:pt x="4129554" y="3672348"/>
                </a:cubicBezTo>
                <a:lnTo>
                  <a:pt x="4144303" y="3716593"/>
                </a:lnTo>
                <a:cubicBezTo>
                  <a:pt x="4169364" y="3866960"/>
                  <a:pt x="4167884" y="3817043"/>
                  <a:pt x="4144303" y="4041058"/>
                </a:cubicBezTo>
                <a:cubicBezTo>
                  <a:pt x="4142676" y="4056519"/>
                  <a:pt x="4139266" y="4073164"/>
                  <a:pt x="4129554" y="4085303"/>
                </a:cubicBezTo>
                <a:lnTo>
                  <a:pt x="4127790" y="4086685"/>
                </a:lnTo>
                <a:lnTo>
                  <a:pt x="2342682" y="4086685"/>
                </a:lnTo>
                <a:lnTo>
                  <a:pt x="1445348" y="4041058"/>
                </a:lnTo>
                <a:cubicBezTo>
                  <a:pt x="1506270" y="3777063"/>
                  <a:pt x="1439719" y="3703519"/>
                  <a:pt x="1607580" y="3598606"/>
                </a:cubicBezTo>
                <a:cubicBezTo>
                  <a:pt x="1620763" y="3590367"/>
                  <a:pt x="1637077" y="3588774"/>
                  <a:pt x="1651825" y="3583858"/>
                </a:cubicBezTo>
                <a:cubicBezTo>
                  <a:pt x="1705944" y="3502680"/>
                  <a:pt x="1660037" y="3557250"/>
                  <a:pt x="1784561" y="3480619"/>
                </a:cubicBezTo>
                <a:cubicBezTo>
                  <a:pt x="1904427" y="3406855"/>
                  <a:pt x="1831333" y="3435531"/>
                  <a:pt x="1917296" y="3406877"/>
                </a:cubicBezTo>
                <a:lnTo>
                  <a:pt x="2050032" y="3318387"/>
                </a:lnTo>
                <a:lnTo>
                  <a:pt x="2094277" y="3288890"/>
                </a:lnTo>
                <a:cubicBezTo>
                  <a:pt x="2104844" y="3273040"/>
                  <a:pt x="2112331" y="3261503"/>
                  <a:pt x="2117542" y="3253289"/>
                </a:cubicBezTo>
                <a:lnTo>
                  <a:pt x="2126781" y="3238231"/>
                </a:lnTo>
                <a:lnTo>
                  <a:pt x="2124685" y="3242374"/>
                </a:lnTo>
                <a:cubicBezTo>
                  <a:pt x="2119833" y="3253652"/>
                  <a:pt x="2117135" y="3270604"/>
                  <a:pt x="2168019" y="3229896"/>
                </a:cubicBezTo>
                <a:cubicBezTo>
                  <a:pt x="2263317" y="3153657"/>
                  <a:pt x="2130553" y="3207972"/>
                  <a:pt x="2241761" y="3170903"/>
                </a:cubicBezTo>
                <a:cubicBezTo>
                  <a:pt x="2256509" y="3161071"/>
                  <a:pt x="2273472" y="3153940"/>
                  <a:pt x="2286006" y="3141406"/>
                </a:cubicBezTo>
                <a:cubicBezTo>
                  <a:pt x="2384329" y="3043083"/>
                  <a:pt x="2241761" y="3146323"/>
                  <a:pt x="2359748" y="3067664"/>
                </a:cubicBezTo>
                <a:cubicBezTo>
                  <a:pt x="2408909" y="2993923"/>
                  <a:pt x="2374498" y="3033250"/>
                  <a:pt x="2477735" y="2964425"/>
                </a:cubicBezTo>
                <a:lnTo>
                  <a:pt x="2521980" y="2934929"/>
                </a:lnTo>
                <a:cubicBezTo>
                  <a:pt x="2531812" y="2920180"/>
                  <a:pt x="2538943" y="2903217"/>
                  <a:pt x="2551477" y="2890683"/>
                </a:cubicBezTo>
                <a:cubicBezTo>
                  <a:pt x="2564011" y="2878149"/>
                  <a:pt x="2586328" y="2876218"/>
                  <a:pt x="2595722" y="2861187"/>
                </a:cubicBezTo>
                <a:cubicBezTo>
                  <a:pt x="2612201" y="2834821"/>
                  <a:pt x="2615387" y="2802193"/>
                  <a:pt x="2625219" y="2772696"/>
                </a:cubicBezTo>
                <a:lnTo>
                  <a:pt x="2639967" y="2728451"/>
                </a:lnTo>
                <a:cubicBezTo>
                  <a:pt x="2635051" y="2713703"/>
                  <a:pt x="2633842" y="2697141"/>
                  <a:pt x="2625219" y="2684206"/>
                </a:cubicBezTo>
                <a:cubicBezTo>
                  <a:pt x="2569505" y="2600634"/>
                  <a:pt x="2515505" y="2634505"/>
                  <a:pt x="2403993" y="2625213"/>
                </a:cubicBezTo>
                <a:cubicBezTo>
                  <a:pt x="2305670" y="2630129"/>
                  <a:pt x="2207181" y="2632411"/>
                  <a:pt x="2109025" y="2639961"/>
                </a:cubicBezTo>
                <a:cubicBezTo>
                  <a:pt x="2030602" y="2645993"/>
                  <a:pt x="2020691" y="2659605"/>
                  <a:pt x="1946793" y="2669458"/>
                </a:cubicBezTo>
                <a:cubicBezTo>
                  <a:pt x="1834884" y="2684379"/>
                  <a:pt x="1700810" y="2686710"/>
                  <a:pt x="1592832" y="2713703"/>
                </a:cubicBezTo>
                <a:cubicBezTo>
                  <a:pt x="1520660" y="2731746"/>
                  <a:pt x="1518668" y="2734393"/>
                  <a:pt x="1430599" y="2743200"/>
                </a:cubicBezTo>
                <a:cubicBezTo>
                  <a:pt x="1366819" y="2749578"/>
                  <a:pt x="1302650" y="2751570"/>
                  <a:pt x="1238870" y="2757948"/>
                </a:cubicBezTo>
                <a:cubicBezTo>
                  <a:pt x="1122654" y="2769569"/>
                  <a:pt x="1165223" y="2767759"/>
                  <a:pt x="1076638" y="2787445"/>
                </a:cubicBezTo>
                <a:cubicBezTo>
                  <a:pt x="1022482" y="2799480"/>
                  <a:pt x="995306" y="2801521"/>
                  <a:pt x="943903" y="2816942"/>
                </a:cubicBezTo>
                <a:cubicBezTo>
                  <a:pt x="914122" y="2825876"/>
                  <a:pt x="855412" y="2846438"/>
                  <a:pt x="855412" y="2846438"/>
                </a:cubicBezTo>
                <a:lnTo>
                  <a:pt x="14754" y="2831690"/>
                </a:lnTo>
                <a:cubicBezTo>
                  <a:pt x="-755" y="2830620"/>
                  <a:pt x="6" y="2802991"/>
                  <a:pt x="6" y="2787445"/>
                </a:cubicBezTo>
                <a:cubicBezTo>
                  <a:pt x="6" y="2726679"/>
                  <a:pt x="9727" y="2724652"/>
                  <a:pt x="58999" y="2713703"/>
                </a:cubicBezTo>
                <a:cubicBezTo>
                  <a:pt x="155705" y="2692213"/>
                  <a:pt x="217020" y="2695516"/>
                  <a:pt x="324470" y="2684206"/>
                </a:cubicBezTo>
                <a:cubicBezTo>
                  <a:pt x="359041" y="2680567"/>
                  <a:pt x="393296" y="2674374"/>
                  <a:pt x="427709" y="2669458"/>
                </a:cubicBezTo>
                <a:cubicBezTo>
                  <a:pt x="526507" y="2636524"/>
                  <a:pt x="421225" y="2668186"/>
                  <a:pt x="604690" y="2639961"/>
                </a:cubicBezTo>
                <a:cubicBezTo>
                  <a:pt x="624724" y="2636879"/>
                  <a:pt x="643896" y="2629610"/>
                  <a:pt x="663683" y="2625213"/>
                </a:cubicBezTo>
                <a:cubicBezTo>
                  <a:pt x="741330" y="2607958"/>
                  <a:pt x="754464" y="2608030"/>
                  <a:pt x="840664" y="2595716"/>
                </a:cubicBezTo>
                <a:cubicBezTo>
                  <a:pt x="1207099" y="2606820"/>
                  <a:pt x="1317628" y="2622452"/>
                  <a:pt x="1651825" y="2595716"/>
                </a:cubicBezTo>
                <a:cubicBezTo>
                  <a:pt x="1667322" y="2594476"/>
                  <a:pt x="1681122" y="2585238"/>
                  <a:pt x="1696070" y="2580967"/>
                </a:cubicBezTo>
                <a:cubicBezTo>
                  <a:pt x="1715560" y="2575398"/>
                  <a:pt x="1735188" y="2570194"/>
                  <a:pt x="1755064" y="2566219"/>
                </a:cubicBezTo>
                <a:cubicBezTo>
                  <a:pt x="1897607" y="2537711"/>
                  <a:pt x="1790976" y="2565052"/>
                  <a:pt x="1946793" y="2536722"/>
                </a:cubicBezTo>
                <a:cubicBezTo>
                  <a:pt x="2123496" y="2504594"/>
                  <a:pt x="1907846" y="2538822"/>
                  <a:pt x="2050032" y="2507225"/>
                </a:cubicBezTo>
                <a:cubicBezTo>
                  <a:pt x="2199791" y="2473945"/>
                  <a:pt x="2386272" y="2482948"/>
                  <a:pt x="2521980" y="2477729"/>
                </a:cubicBezTo>
                <a:cubicBezTo>
                  <a:pt x="2627286" y="2442627"/>
                  <a:pt x="2584600" y="2465479"/>
                  <a:pt x="2654716" y="2418735"/>
                </a:cubicBezTo>
                <a:cubicBezTo>
                  <a:pt x="2659632" y="2403987"/>
                  <a:pt x="2662512" y="2388395"/>
                  <a:pt x="2669464" y="2374490"/>
                </a:cubicBezTo>
                <a:cubicBezTo>
                  <a:pt x="2677391" y="2358636"/>
                  <a:pt x="2694662" y="2347441"/>
                  <a:pt x="2698961" y="2330245"/>
                </a:cubicBezTo>
                <a:cubicBezTo>
                  <a:pt x="2709758" y="2287057"/>
                  <a:pt x="2708793" y="2241754"/>
                  <a:pt x="2713709" y="2197509"/>
                </a:cubicBezTo>
                <a:cubicBezTo>
                  <a:pt x="2710411" y="2151339"/>
                  <a:pt x="2714624" y="1970282"/>
                  <a:pt x="2669464" y="1902542"/>
                </a:cubicBezTo>
                <a:lnTo>
                  <a:pt x="2639967" y="1858296"/>
                </a:lnTo>
                <a:cubicBezTo>
                  <a:pt x="2631931" y="1834187"/>
                  <a:pt x="2619799" y="1784854"/>
                  <a:pt x="2595722" y="1769806"/>
                </a:cubicBezTo>
                <a:cubicBezTo>
                  <a:pt x="2569356" y="1753327"/>
                  <a:pt x="2536729" y="1750141"/>
                  <a:pt x="2507232" y="1740309"/>
                </a:cubicBezTo>
                <a:lnTo>
                  <a:pt x="2418741" y="1710813"/>
                </a:lnTo>
                <a:cubicBezTo>
                  <a:pt x="2379412" y="1700981"/>
                  <a:pt x="2339213" y="1694136"/>
                  <a:pt x="2300754" y="1681316"/>
                </a:cubicBezTo>
                <a:lnTo>
                  <a:pt x="2212264" y="1651819"/>
                </a:lnTo>
                <a:cubicBezTo>
                  <a:pt x="2111284" y="1618159"/>
                  <a:pt x="2183339" y="1639625"/>
                  <a:pt x="1991038" y="1607574"/>
                </a:cubicBezTo>
                <a:cubicBezTo>
                  <a:pt x="1961541" y="1602658"/>
                  <a:pt x="1932151" y="1597054"/>
                  <a:pt x="1902548" y="1592825"/>
                </a:cubicBezTo>
                <a:cubicBezTo>
                  <a:pt x="1844280" y="1584501"/>
                  <a:pt x="1783072" y="1577705"/>
                  <a:pt x="1725567" y="1563329"/>
                </a:cubicBezTo>
                <a:cubicBezTo>
                  <a:pt x="1690846" y="1554649"/>
                  <a:pt x="1657424" y="1540851"/>
                  <a:pt x="1622329" y="1533832"/>
                </a:cubicBezTo>
                <a:cubicBezTo>
                  <a:pt x="1583463" y="1526059"/>
                  <a:pt x="1543298" y="1526387"/>
                  <a:pt x="1504341" y="1519083"/>
                </a:cubicBezTo>
                <a:cubicBezTo>
                  <a:pt x="1464496" y="1511612"/>
                  <a:pt x="1426342" y="1496252"/>
                  <a:pt x="1386354" y="1489587"/>
                </a:cubicBezTo>
                <a:cubicBezTo>
                  <a:pt x="1356857" y="1484671"/>
                  <a:pt x="1326875" y="1482091"/>
                  <a:pt x="1297864" y="1474838"/>
                </a:cubicBezTo>
                <a:cubicBezTo>
                  <a:pt x="1267700" y="1467297"/>
                  <a:pt x="1240154" y="1449739"/>
                  <a:pt x="1209374" y="1445342"/>
                </a:cubicBezTo>
                <a:cubicBezTo>
                  <a:pt x="1023258" y="1418753"/>
                  <a:pt x="1140837" y="1432634"/>
                  <a:pt x="855412" y="1415845"/>
                </a:cubicBezTo>
                <a:cubicBezTo>
                  <a:pt x="845173" y="1405606"/>
                  <a:pt x="784222" y="1357847"/>
                  <a:pt x="796419" y="1327354"/>
                </a:cubicBezTo>
                <a:cubicBezTo>
                  <a:pt x="803002" y="1310897"/>
                  <a:pt x="825916" y="1307690"/>
                  <a:pt x="840664" y="1297858"/>
                </a:cubicBezTo>
                <a:cubicBezTo>
                  <a:pt x="1002896" y="1302774"/>
                  <a:pt x="1165509" y="1300467"/>
                  <a:pt x="1327361" y="1312606"/>
                </a:cubicBezTo>
                <a:cubicBezTo>
                  <a:pt x="1363051" y="1315283"/>
                  <a:pt x="1395878" y="1333423"/>
                  <a:pt x="1430599" y="1342103"/>
                </a:cubicBezTo>
                <a:cubicBezTo>
                  <a:pt x="1522847" y="1365165"/>
                  <a:pt x="1572741" y="1362551"/>
                  <a:pt x="1681322" y="1371600"/>
                </a:cubicBezTo>
                <a:cubicBezTo>
                  <a:pt x="1823126" y="1407050"/>
                  <a:pt x="1654884" y="1368488"/>
                  <a:pt x="1932045" y="1401096"/>
                </a:cubicBezTo>
                <a:cubicBezTo>
                  <a:pt x="1952176" y="1403464"/>
                  <a:pt x="1971251" y="1411448"/>
                  <a:pt x="1991038" y="1415845"/>
                </a:cubicBezTo>
                <a:cubicBezTo>
                  <a:pt x="2015508" y="1421283"/>
                  <a:pt x="2040054" y="1426472"/>
                  <a:pt x="2064780" y="1430593"/>
                </a:cubicBezTo>
                <a:cubicBezTo>
                  <a:pt x="2099069" y="1436308"/>
                  <a:pt x="2133817" y="1439123"/>
                  <a:pt x="2168019" y="1445342"/>
                </a:cubicBezTo>
                <a:cubicBezTo>
                  <a:pt x="2187962" y="1448968"/>
                  <a:pt x="2207225" y="1455693"/>
                  <a:pt x="2227012" y="1460090"/>
                </a:cubicBezTo>
                <a:cubicBezTo>
                  <a:pt x="2251483" y="1465528"/>
                  <a:pt x="2276283" y="1469400"/>
                  <a:pt x="2300754" y="1474838"/>
                </a:cubicBezTo>
                <a:cubicBezTo>
                  <a:pt x="2320541" y="1479235"/>
                  <a:pt x="2339872" y="1485612"/>
                  <a:pt x="2359748" y="1489587"/>
                </a:cubicBezTo>
                <a:cubicBezTo>
                  <a:pt x="2389071" y="1495452"/>
                  <a:pt x="2419047" y="1497848"/>
                  <a:pt x="2448238" y="1504335"/>
                </a:cubicBezTo>
                <a:cubicBezTo>
                  <a:pt x="2463414" y="1507707"/>
                  <a:pt x="2477118" y="1516719"/>
                  <a:pt x="2492483" y="1519083"/>
                </a:cubicBezTo>
                <a:cubicBezTo>
                  <a:pt x="2541315" y="1526596"/>
                  <a:pt x="2590806" y="1528916"/>
                  <a:pt x="2639967" y="1533832"/>
                </a:cubicBezTo>
                <a:cubicBezTo>
                  <a:pt x="2777619" y="1528916"/>
                  <a:pt x="2915435" y="1527416"/>
                  <a:pt x="3052922" y="1519083"/>
                </a:cubicBezTo>
                <a:cubicBezTo>
                  <a:pt x="3075894" y="1517691"/>
                  <a:pt x="3143823" y="1502088"/>
                  <a:pt x="3170909" y="1489587"/>
                </a:cubicBezTo>
                <a:cubicBezTo>
                  <a:pt x="3220814" y="1466554"/>
                  <a:pt x="3266250" y="1433227"/>
                  <a:pt x="3318393" y="1415845"/>
                </a:cubicBezTo>
                <a:lnTo>
                  <a:pt x="3362638" y="1401096"/>
                </a:lnTo>
                <a:cubicBezTo>
                  <a:pt x="3377386" y="1386348"/>
                  <a:pt x="3390860" y="1370203"/>
                  <a:pt x="3406883" y="1356851"/>
                </a:cubicBezTo>
                <a:cubicBezTo>
                  <a:pt x="3420500" y="1345503"/>
                  <a:pt x="3439457" y="1340694"/>
                  <a:pt x="3451129" y="1327354"/>
                </a:cubicBezTo>
                <a:cubicBezTo>
                  <a:pt x="3474473" y="1300675"/>
                  <a:pt x="3485055" y="1263931"/>
                  <a:pt x="3510122" y="1238864"/>
                </a:cubicBezTo>
                <a:cubicBezTo>
                  <a:pt x="3524870" y="1224116"/>
                  <a:pt x="3541562" y="1211083"/>
                  <a:pt x="3554367" y="1194619"/>
                </a:cubicBezTo>
                <a:cubicBezTo>
                  <a:pt x="3632073" y="1094712"/>
                  <a:pt x="3593466" y="1133573"/>
                  <a:pt x="3642858" y="1047135"/>
                </a:cubicBezTo>
                <a:cubicBezTo>
                  <a:pt x="3684550" y="974173"/>
                  <a:pt x="3677014" y="992933"/>
                  <a:pt x="3670197" y="1007648"/>
                </a:cubicBezTo>
                <a:lnTo>
                  <a:pt x="3669276" y="1009575"/>
                </a:lnTo>
                <a:lnTo>
                  <a:pt x="3666754" y="1014717"/>
                </a:lnTo>
                <a:cubicBezTo>
                  <a:pt x="3665157" y="1018035"/>
                  <a:pt x="3665166" y="1018107"/>
                  <a:pt x="3665999" y="1016430"/>
                </a:cubicBezTo>
                <a:lnTo>
                  <a:pt x="3669276" y="1009575"/>
                </a:lnTo>
                <a:lnTo>
                  <a:pt x="3677144" y="993532"/>
                </a:lnTo>
                <a:cubicBezTo>
                  <a:pt x="3682733" y="982227"/>
                  <a:pt x="3690709" y="966181"/>
                  <a:pt x="3701851" y="943896"/>
                </a:cubicBezTo>
                <a:cubicBezTo>
                  <a:pt x="3734170" y="782295"/>
                  <a:pt x="3693759" y="950724"/>
                  <a:pt x="3746096" y="811161"/>
                </a:cubicBezTo>
                <a:cubicBezTo>
                  <a:pt x="3753213" y="792182"/>
                  <a:pt x="3753728" y="771146"/>
                  <a:pt x="3760845" y="752167"/>
                </a:cubicBezTo>
                <a:cubicBezTo>
                  <a:pt x="3768565" y="731581"/>
                  <a:pt x="3783389" y="714031"/>
                  <a:pt x="3790341" y="693174"/>
                </a:cubicBezTo>
                <a:cubicBezTo>
                  <a:pt x="3848396" y="519008"/>
                  <a:pt x="3797457" y="635215"/>
                  <a:pt x="3834587" y="486696"/>
                </a:cubicBezTo>
                <a:cubicBezTo>
                  <a:pt x="3845620" y="442563"/>
                  <a:pt x="3868149" y="379902"/>
                  <a:pt x="3893580" y="339213"/>
                </a:cubicBezTo>
                <a:cubicBezTo>
                  <a:pt x="3906608" y="318369"/>
                  <a:pt x="3923538" y="300221"/>
                  <a:pt x="3937825" y="280219"/>
                </a:cubicBezTo>
                <a:cubicBezTo>
                  <a:pt x="3948128" y="265795"/>
                  <a:pt x="3953481" y="247047"/>
                  <a:pt x="3967322" y="235974"/>
                </a:cubicBezTo>
                <a:cubicBezTo>
                  <a:pt x="3979461" y="226262"/>
                  <a:pt x="3997278" y="227349"/>
                  <a:pt x="4011567" y="221225"/>
                </a:cubicBezTo>
                <a:cubicBezTo>
                  <a:pt x="4031775" y="212564"/>
                  <a:pt x="4051708" y="203040"/>
                  <a:pt x="4070561" y="191729"/>
                </a:cubicBezTo>
                <a:cubicBezTo>
                  <a:pt x="4100960" y="173490"/>
                  <a:pt x="4159051" y="132735"/>
                  <a:pt x="4159051" y="132735"/>
                </a:cubicBezTo>
                <a:cubicBezTo>
                  <a:pt x="4185953" y="52028"/>
                  <a:pt x="4167352" y="47468"/>
                  <a:pt x="4232793" y="14748"/>
                </a:cubicBezTo>
                <a:cubicBezTo>
                  <a:pt x="4246698" y="7796"/>
                  <a:pt x="4262290" y="4916"/>
                  <a:pt x="4277038" y="0"/>
                </a:cubicBezTo>
                <a:close/>
              </a:path>
            </a:pathLst>
          </a:custGeom>
          <a:blipFill>
            <a:blip r:embed="rId9"/>
            <a:tile tx="0" ty="0" sx="100000" sy="100000" flip="none" algn="tl"/>
          </a:blip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24756B39-A04C-1536-635D-E26B8ABA5A49}"/>
              </a:ext>
            </a:extLst>
          </p:cNvPr>
          <p:cNvSpPr txBox="1"/>
          <p:nvPr/>
        </p:nvSpPr>
        <p:spPr>
          <a:xfrm>
            <a:off x="803764" y="1310384"/>
            <a:ext cx="609452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II. </a:t>
            </a:r>
            <a:r>
              <a:rPr lang="en-US" sz="2300" b="1" dirty="0" err="1">
                <a:latin typeface="Arial" panose="020B0604020202020204" pitchFamily="34" charset="0"/>
                <a:cs typeface="Arial" panose="020B0604020202020204" pitchFamily="34" charset="0"/>
              </a:rPr>
              <a:t>Đọc</a:t>
            </a:r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300" b="1" dirty="0" err="1">
                <a:latin typeface="Arial" panose="020B0604020202020204" pitchFamily="34" charset="0"/>
                <a:cs typeface="Arial" panose="020B0604020202020204" pitchFamily="34" charset="0"/>
              </a:rPr>
              <a:t>hiểu</a:t>
            </a:r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 chi </a:t>
            </a:r>
            <a:r>
              <a:rPr lang="en-US" sz="2300" b="1" dirty="0" err="1">
                <a:latin typeface="Arial" panose="020B0604020202020204" pitchFamily="34" charset="0"/>
                <a:cs typeface="Arial" panose="020B0604020202020204" pitchFamily="34" charset="0"/>
              </a:rPr>
              <a:t>tiết</a:t>
            </a:r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300" b="1" dirty="0" err="1">
                <a:latin typeface="Arial" panose="020B0604020202020204" pitchFamily="34" charset="0"/>
                <a:cs typeface="Arial" panose="020B0604020202020204" pitchFamily="34" charset="0"/>
              </a:rPr>
              <a:t>văn</a:t>
            </a:r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300" b="1" dirty="0" err="1">
                <a:latin typeface="Arial" panose="020B0604020202020204" pitchFamily="34" charset="0"/>
                <a:cs typeface="Arial" panose="020B0604020202020204" pitchFamily="34" charset="0"/>
              </a:rPr>
              <a:t>bản</a:t>
            </a:r>
            <a:endParaRPr lang="en-US" sz="23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250810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4" dur="20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4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 animBg="1"/>
      <p:bldP spid="14" grpId="0" animBg="1"/>
      <p:bldP spid="16" grpId="0" animBg="1"/>
      <p:bldP spid="37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537073" y="1353061"/>
            <a:ext cx="566206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2.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Tình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cảm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người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con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dành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cho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mẹ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880484" y="2006671"/>
            <a:ext cx="841833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Tình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cảm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với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Luôn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yêu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thương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hết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mực</a:t>
            </a:r>
            <a:r>
              <a:rPr lang="en-US" sz="24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12" name="Freeform 11"/>
          <p:cNvSpPr/>
          <p:nvPr/>
        </p:nvSpPr>
        <p:spPr>
          <a:xfrm>
            <a:off x="1079270" y="2749438"/>
            <a:ext cx="3438604" cy="1971688"/>
          </a:xfrm>
          <a:custGeom>
            <a:avLst/>
            <a:gdLst>
              <a:gd name="connsiteX0" fmla="*/ 0 w 3123406"/>
              <a:gd name="connsiteY0" fmla="*/ 0 h 1249362"/>
              <a:gd name="connsiteX1" fmla="*/ 2498725 w 3123406"/>
              <a:gd name="connsiteY1" fmla="*/ 0 h 1249362"/>
              <a:gd name="connsiteX2" fmla="*/ 3123406 w 3123406"/>
              <a:gd name="connsiteY2" fmla="*/ 624681 h 1249362"/>
              <a:gd name="connsiteX3" fmla="*/ 2498725 w 3123406"/>
              <a:gd name="connsiteY3" fmla="*/ 1249362 h 1249362"/>
              <a:gd name="connsiteX4" fmla="*/ 0 w 3123406"/>
              <a:gd name="connsiteY4" fmla="*/ 1249362 h 1249362"/>
              <a:gd name="connsiteX5" fmla="*/ 0 w 3123406"/>
              <a:gd name="connsiteY5" fmla="*/ 0 h 12493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3123406" h="1249362">
                <a:moveTo>
                  <a:pt x="0" y="0"/>
                </a:moveTo>
                <a:lnTo>
                  <a:pt x="2498725" y="0"/>
                </a:lnTo>
                <a:lnTo>
                  <a:pt x="3123406" y="624681"/>
                </a:lnTo>
                <a:lnTo>
                  <a:pt x="2498725" y="1249362"/>
                </a:lnTo>
                <a:lnTo>
                  <a:pt x="0" y="1249362"/>
                </a:lnTo>
                <a:lnTo>
                  <a:pt x="0" y="0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  <a:effectLst>
            <a:glow rad="101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74676" tIns="37338" rIns="331009" bIns="37338" numCol="1" spcCol="1270" anchor="ctr" anchorCtr="0">
            <a:noAutofit/>
          </a:bodyPr>
          <a:lstStyle/>
          <a:p>
            <a:pPr lvl="0" algn="ctr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thấy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hạnh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phúc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vì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con </a:t>
            </a: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mẹ</a:t>
            </a:r>
            <a:r>
              <a:rPr lang="en-US" sz="28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3" name="Freeform 12"/>
          <p:cNvSpPr/>
          <p:nvPr/>
        </p:nvSpPr>
        <p:spPr>
          <a:xfrm>
            <a:off x="4183518" y="2743685"/>
            <a:ext cx="3438604" cy="1971688"/>
          </a:xfrm>
          <a:custGeom>
            <a:avLst/>
            <a:gdLst>
              <a:gd name="connsiteX0" fmla="*/ 0 w 3123406"/>
              <a:gd name="connsiteY0" fmla="*/ 0 h 1249362"/>
              <a:gd name="connsiteX1" fmla="*/ 2498725 w 3123406"/>
              <a:gd name="connsiteY1" fmla="*/ 0 h 1249362"/>
              <a:gd name="connsiteX2" fmla="*/ 3123406 w 3123406"/>
              <a:gd name="connsiteY2" fmla="*/ 624681 h 1249362"/>
              <a:gd name="connsiteX3" fmla="*/ 2498725 w 3123406"/>
              <a:gd name="connsiteY3" fmla="*/ 1249362 h 1249362"/>
              <a:gd name="connsiteX4" fmla="*/ 0 w 3123406"/>
              <a:gd name="connsiteY4" fmla="*/ 1249362 h 1249362"/>
              <a:gd name="connsiteX5" fmla="*/ 624681 w 3123406"/>
              <a:gd name="connsiteY5" fmla="*/ 624681 h 1249362"/>
              <a:gd name="connsiteX6" fmla="*/ 0 w 3123406"/>
              <a:gd name="connsiteY6" fmla="*/ 0 h 12493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123406" h="1249362">
                <a:moveTo>
                  <a:pt x="0" y="0"/>
                </a:moveTo>
                <a:lnTo>
                  <a:pt x="2498725" y="0"/>
                </a:lnTo>
                <a:lnTo>
                  <a:pt x="3123406" y="624681"/>
                </a:lnTo>
                <a:lnTo>
                  <a:pt x="2498725" y="1249362"/>
                </a:lnTo>
                <a:lnTo>
                  <a:pt x="0" y="1249362"/>
                </a:lnTo>
                <a:lnTo>
                  <a:pt x="624681" y="624681"/>
                </a:lnTo>
                <a:lnTo>
                  <a:pt x="0" y="0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  <a:effectLst>
            <a:glow rad="101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80688" tIns="37338" rIns="643350" bIns="37338" numCol="1" spcCol="1270" anchor="ctr" anchorCtr="0">
            <a:noAutofit/>
          </a:bodyPr>
          <a:lstStyle/>
          <a:p>
            <a:pPr lvl="0" algn="ctr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Ước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thật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nhanh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kiến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tiền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đưa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mẹ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mua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đồ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ăn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ngon</a:t>
            </a:r>
            <a:r>
              <a:rPr lang="en-US" sz="24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8" name="Freeform 17"/>
          <p:cNvSpPr/>
          <p:nvPr/>
        </p:nvSpPr>
        <p:spPr>
          <a:xfrm>
            <a:off x="7269175" y="2784966"/>
            <a:ext cx="3843554" cy="1971688"/>
          </a:xfrm>
          <a:custGeom>
            <a:avLst/>
            <a:gdLst>
              <a:gd name="connsiteX0" fmla="*/ 0 w 3123406"/>
              <a:gd name="connsiteY0" fmla="*/ 0 h 1249362"/>
              <a:gd name="connsiteX1" fmla="*/ 2498725 w 3123406"/>
              <a:gd name="connsiteY1" fmla="*/ 0 h 1249362"/>
              <a:gd name="connsiteX2" fmla="*/ 3123406 w 3123406"/>
              <a:gd name="connsiteY2" fmla="*/ 624681 h 1249362"/>
              <a:gd name="connsiteX3" fmla="*/ 2498725 w 3123406"/>
              <a:gd name="connsiteY3" fmla="*/ 1249362 h 1249362"/>
              <a:gd name="connsiteX4" fmla="*/ 0 w 3123406"/>
              <a:gd name="connsiteY4" fmla="*/ 1249362 h 1249362"/>
              <a:gd name="connsiteX5" fmla="*/ 624681 w 3123406"/>
              <a:gd name="connsiteY5" fmla="*/ 624681 h 1249362"/>
              <a:gd name="connsiteX6" fmla="*/ 0 w 3123406"/>
              <a:gd name="connsiteY6" fmla="*/ 0 h 12493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123406" h="1249362">
                <a:moveTo>
                  <a:pt x="0" y="0"/>
                </a:moveTo>
                <a:lnTo>
                  <a:pt x="2498725" y="0"/>
                </a:lnTo>
                <a:lnTo>
                  <a:pt x="3123406" y="624681"/>
                </a:lnTo>
                <a:lnTo>
                  <a:pt x="2498725" y="1249362"/>
                </a:lnTo>
                <a:lnTo>
                  <a:pt x="0" y="1249362"/>
                </a:lnTo>
                <a:lnTo>
                  <a:pt x="624681" y="624681"/>
                </a:lnTo>
                <a:lnTo>
                  <a:pt x="0" y="0"/>
                </a:lnTo>
                <a:close/>
              </a:path>
            </a:pathLst>
          </a:custGeom>
          <a:solidFill>
            <a:schemeClr val="accent6">
              <a:lumMod val="60000"/>
              <a:lumOff val="40000"/>
            </a:schemeClr>
          </a:solidFill>
          <a:effectLst>
            <a:glow rad="101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80688" tIns="37338" rIns="643350" bIns="37338" numCol="1" spcCol="1270" anchor="ctr" anchorCtr="0">
            <a:noAutofit/>
          </a:bodyPr>
          <a:lstStyle/>
          <a:p>
            <a:pPr lvl="0" algn="ctr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Thấu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cảm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được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vất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vả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mẹ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"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Mười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tám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năm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qua,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mẹ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đã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vất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vả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vì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dành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tất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cả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nhất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200" kern="12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2200" kern="12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."</a:t>
            </a:r>
          </a:p>
        </p:txBody>
      </p:sp>
      <p:sp>
        <p:nvSpPr>
          <p:cNvPr id="20" name="Right Brace 19"/>
          <p:cNvSpPr/>
          <p:nvPr/>
        </p:nvSpPr>
        <p:spPr>
          <a:xfrm rot="5400000">
            <a:off x="5852652" y="1945077"/>
            <a:ext cx="486695" cy="6046611"/>
          </a:xfrm>
          <a:prstGeom prst="rightBrac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Rectangle 20"/>
          <p:cNvSpPr/>
          <p:nvPr/>
        </p:nvSpPr>
        <p:spPr>
          <a:xfrm>
            <a:off x="3025198" y="5294293"/>
            <a:ext cx="6128903" cy="954107"/>
          </a:xfrm>
          <a:prstGeom prst="rect">
            <a:avLst/>
          </a:prstGeom>
          <a:ln w="28575"/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Tình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yêu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thương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lòng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kính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trọng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và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sự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cố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gắng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vượt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bậc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để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đền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đáp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công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ơn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800" dirty="0" err="1"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8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2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76067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8" dur="2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3" dur="2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3" grpId="0" animBg="1"/>
      <p:bldP spid="18" grpId="0" animBg="1"/>
      <p:bldP spid="20" grpId="0" animBg="1"/>
      <p:bldP spid="21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36342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931491" y="1846450"/>
            <a:ext cx="279147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30480" algn="just">
              <a:spcAft>
                <a:spcPts val="1200"/>
              </a:spcAft>
            </a:pPr>
            <a:r>
              <a:rPr lang="en-US" sz="2400" b="1" dirty="0">
                <a:latin typeface="Times New Roman" panose="02020603050405020304" pitchFamily="18" charset="0"/>
                <a:ea typeface="Calibri" panose="020F0502020204030204" pitchFamily="34" charset="0"/>
              </a:rPr>
              <a:t>3. Ý </a:t>
            </a:r>
            <a:r>
              <a:rPr lang="en-US" sz="2400" b="1" dirty="0" err="1">
                <a:latin typeface="Times New Roman" panose="02020603050405020304" pitchFamily="18" charset="0"/>
                <a:ea typeface="Calibri" panose="020F0502020204030204" pitchFamily="34" charset="0"/>
              </a:rPr>
              <a:t>nghĩa</a:t>
            </a:r>
            <a:r>
              <a:rPr lang="en-US" sz="2400" b="1" dirty="0"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Calibri" panose="020F0502020204030204" pitchFamily="34" charset="0"/>
              </a:rPr>
              <a:t>văn</a:t>
            </a:r>
            <a:r>
              <a:rPr lang="en-US" sz="2400" b="1" dirty="0"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b="1" dirty="0" err="1">
                <a:latin typeface="Times New Roman" panose="02020603050405020304" pitchFamily="18" charset="0"/>
                <a:ea typeface="Calibri" panose="020F0502020204030204" pitchFamily="34" charset="0"/>
              </a:rPr>
              <a:t>bản</a:t>
            </a:r>
            <a:r>
              <a:rPr lang="en-US" sz="2400" b="1" dirty="0">
                <a:latin typeface="Times New Roman" panose="02020603050405020304" pitchFamily="18" charset="0"/>
                <a:ea typeface="Calibri" panose="020F0502020204030204" pitchFamily="34" charset="0"/>
              </a:rPr>
              <a:t>:</a:t>
            </a:r>
            <a:endParaRPr lang="en-US" sz="24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20000" contrast="-20000"/>
                    </a14:imgEffect>
                  </a14:imgLayer>
                </a14:imgProps>
              </a:ext>
            </a:extLst>
          </a:blip>
          <a:srcRect l="12136" t="12346" r="8951" b="23355"/>
          <a:stretch/>
        </p:blipFill>
        <p:spPr>
          <a:xfrm>
            <a:off x="5159221" y="1415928"/>
            <a:ext cx="6489700" cy="381766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6803469" y="2616558"/>
            <a:ext cx="3554361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0"/>
              </a:spcAft>
            </a:pP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Lam Anh là điểm tựa tinh thần cho mẹ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Nhờ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có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Lam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Anh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mẹ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Hà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vượt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qua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được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mọi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vất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vả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,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cơ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cực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của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cuộc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sống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mưu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sinh</a:t>
            </a:r>
            <a:endParaRPr lang="en-US" sz="24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pic>
        <p:nvPicPr>
          <p:cNvPr id="16" name="Picture 15"/>
          <p:cNvPicPr>
            <a:picLocks noChangeAspect="1"/>
          </p:cNvPicPr>
          <p:nvPr/>
        </p:nvPicPr>
        <p:blipFill rotWithShape="1"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brightnessContrast bright="40000" contrast="40000"/>
                    </a14:imgEffect>
                  </a14:imgLayer>
                </a14:imgProps>
              </a:ext>
            </a:extLst>
          </a:blip>
          <a:srcRect l="4453" t="5990" r="5054" b="11476"/>
          <a:stretch/>
        </p:blipFill>
        <p:spPr>
          <a:xfrm>
            <a:off x="675701" y="2225546"/>
            <a:ext cx="4838635" cy="4233753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593467" y="2770950"/>
            <a:ext cx="3259226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30480" algn="just">
              <a:spcAft>
                <a:spcPts val="1200"/>
              </a:spcAft>
            </a:pPr>
            <a:r>
              <a:rPr lang="vi-VN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Mẹ cũng là điểm tựa tinh thần cho Lam Anh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: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Nhờ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có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mẹ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, Lam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Anh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luôn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có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điểm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tựa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để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vươn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lên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trong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học</a:t>
            </a:r>
            <a:r>
              <a:rPr lang="en-US" sz="2400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r>
              <a:rPr lang="en-US" sz="2400" dirty="0" err="1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tập</a:t>
            </a:r>
            <a:endParaRPr lang="en-US" sz="24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8AE82C5C-D1A6-8B70-A16C-14F512778CBA}"/>
              </a:ext>
            </a:extLst>
          </p:cNvPr>
          <p:cNvSpPr txBox="1"/>
          <p:nvPr/>
        </p:nvSpPr>
        <p:spPr>
          <a:xfrm>
            <a:off x="675701" y="1299788"/>
            <a:ext cx="609452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chi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8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endParaRPr lang="en-US" sz="28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254075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32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+mn-ea"/>
              <a:cs typeface="Times New Roman" panose="02020603050405020304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183518" y="781789"/>
            <a:ext cx="327365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1386840" algn="l"/>
              </a:tabLst>
              <a:defRPr/>
            </a:pP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Suy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ngẫm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-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phản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MS Mincho"/>
                <a:cs typeface="+mn-cs"/>
              </a:rPr>
              <a:t>hồi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550961" y="1147655"/>
            <a:ext cx="2274918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300" b="1" dirty="0">
                <a:solidFill>
                  <a:srgbClr val="0D0D0D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vi-VN" sz="28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III. Tổng kết </a:t>
            </a:r>
            <a:endParaRPr lang="en-US" sz="2800" dirty="0"/>
          </a:p>
        </p:txBody>
      </p:sp>
      <p:grpSp>
        <p:nvGrpSpPr>
          <p:cNvPr id="8" name="Group 7"/>
          <p:cNvGrpSpPr/>
          <p:nvPr/>
        </p:nvGrpSpPr>
        <p:grpSpPr>
          <a:xfrm>
            <a:off x="642215" y="1581239"/>
            <a:ext cx="10894869" cy="4776698"/>
            <a:chOff x="2034908" y="1133591"/>
            <a:chExt cx="8315360" cy="4776698"/>
          </a:xfrm>
        </p:grpSpPr>
        <p:sp>
          <p:nvSpPr>
            <p:cNvPr id="10" name="Freeform 9"/>
            <p:cNvSpPr/>
            <p:nvPr/>
          </p:nvSpPr>
          <p:spPr>
            <a:xfrm>
              <a:off x="3307679" y="2026865"/>
              <a:ext cx="2887918" cy="1693518"/>
            </a:xfrm>
            <a:custGeom>
              <a:avLst/>
              <a:gdLst>
                <a:gd name="connsiteX0" fmla="*/ 0 w 2539007"/>
                <a:gd name="connsiteY0" fmla="*/ 0 h 1693518"/>
                <a:gd name="connsiteX1" fmla="*/ 2539007 w 2539007"/>
                <a:gd name="connsiteY1" fmla="*/ 0 h 1693518"/>
                <a:gd name="connsiteX2" fmla="*/ 2539007 w 2539007"/>
                <a:gd name="connsiteY2" fmla="*/ 1693518 h 1693518"/>
                <a:gd name="connsiteX3" fmla="*/ 0 w 2539007"/>
                <a:gd name="connsiteY3" fmla="*/ 1693518 h 1693518"/>
                <a:gd name="connsiteX4" fmla="*/ 0 w 2539007"/>
                <a:gd name="connsiteY4" fmla="*/ 0 h 169351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39007" h="1693518">
                  <a:moveTo>
                    <a:pt x="0" y="0"/>
                  </a:moveTo>
                  <a:lnTo>
                    <a:pt x="2539007" y="0"/>
                  </a:lnTo>
                  <a:lnTo>
                    <a:pt x="2539007" y="1693518"/>
                  </a:lnTo>
                  <a:lnTo>
                    <a:pt x="0" y="1693518"/>
                  </a:lnTo>
                  <a:lnTo>
                    <a:pt x="0" y="0"/>
                  </a:ln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406242" tIns="92456" rIns="92455" bIns="92456" numCol="1" spcCol="1270" anchor="ctr" anchorCtr="0">
              <a:noAutofit/>
            </a:bodyPr>
            <a:lstStyle/>
            <a:p>
              <a:pPr lvl="0" algn="l" defTabSz="5778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báo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ghi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lại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những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cảm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xúc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chân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thực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kí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nhanh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lại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quãng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thời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gian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khổ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cực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nỗ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lực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phấn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đấu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hai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con</a:t>
              </a:r>
            </a:p>
          </p:txBody>
        </p:sp>
        <p:sp>
          <p:nvSpPr>
            <p:cNvPr id="11" name="Freeform 10"/>
            <p:cNvSpPr/>
            <p:nvPr/>
          </p:nvSpPr>
          <p:spPr>
            <a:xfrm>
              <a:off x="3318549" y="3747762"/>
              <a:ext cx="2887918" cy="2052989"/>
            </a:xfrm>
            <a:custGeom>
              <a:avLst/>
              <a:gdLst>
                <a:gd name="connsiteX0" fmla="*/ 0 w 2539007"/>
                <a:gd name="connsiteY0" fmla="*/ 0 h 1693518"/>
                <a:gd name="connsiteX1" fmla="*/ 2539007 w 2539007"/>
                <a:gd name="connsiteY1" fmla="*/ 0 h 1693518"/>
                <a:gd name="connsiteX2" fmla="*/ 2539007 w 2539007"/>
                <a:gd name="connsiteY2" fmla="*/ 1693518 h 1693518"/>
                <a:gd name="connsiteX3" fmla="*/ 0 w 2539007"/>
                <a:gd name="connsiteY3" fmla="*/ 1693518 h 1693518"/>
                <a:gd name="connsiteX4" fmla="*/ 0 w 2539007"/>
                <a:gd name="connsiteY4" fmla="*/ 0 h 169351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39007" h="1693518">
                  <a:moveTo>
                    <a:pt x="0" y="0"/>
                  </a:moveTo>
                  <a:lnTo>
                    <a:pt x="2539007" y="0"/>
                  </a:lnTo>
                  <a:lnTo>
                    <a:pt x="2539007" y="1693518"/>
                  </a:lnTo>
                  <a:lnTo>
                    <a:pt x="0" y="1693518"/>
                  </a:lnTo>
                  <a:lnTo>
                    <a:pt x="0" y="0"/>
                  </a:ln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406242" tIns="92456" rIns="92455" bIns="92456" numCol="1" spcCol="1270" anchor="ctr" anchorCtr="0">
              <a:noAutofit/>
            </a:bodyPr>
            <a:lstStyle/>
            <a:p>
              <a:pPr lvl="0" algn="l" defTabSz="5778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Bài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báo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ghi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lại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những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cảm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xúc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chân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thực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kí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nhanh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lại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quãng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thời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gian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khổ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cực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nỗ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lực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phấn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đấu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hai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con</a:t>
              </a:r>
            </a:p>
          </p:txBody>
        </p:sp>
        <p:sp>
          <p:nvSpPr>
            <p:cNvPr id="12" name="Freeform 11"/>
            <p:cNvSpPr/>
            <p:nvPr/>
          </p:nvSpPr>
          <p:spPr>
            <a:xfrm>
              <a:off x="2034908" y="1283843"/>
              <a:ext cx="1692671" cy="1088320"/>
            </a:xfrm>
            <a:custGeom>
              <a:avLst/>
              <a:gdLst>
                <a:gd name="connsiteX0" fmla="*/ 0 w 1692671"/>
                <a:gd name="connsiteY0" fmla="*/ 544160 h 1088320"/>
                <a:gd name="connsiteX1" fmla="*/ 846336 w 1692671"/>
                <a:gd name="connsiteY1" fmla="*/ 0 h 1088320"/>
                <a:gd name="connsiteX2" fmla="*/ 1692672 w 1692671"/>
                <a:gd name="connsiteY2" fmla="*/ 544160 h 1088320"/>
                <a:gd name="connsiteX3" fmla="*/ 846336 w 1692671"/>
                <a:gd name="connsiteY3" fmla="*/ 1088320 h 1088320"/>
                <a:gd name="connsiteX4" fmla="*/ 0 w 1692671"/>
                <a:gd name="connsiteY4" fmla="*/ 544160 h 108832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1692671" h="1088320">
                  <a:moveTo>
                    <a:pt x="0" y="544160"/>
                  </a:moveTo>
                  <a:cubicBezTo>
                    <a:pt x="0" y="243629"/>
                    <a:pt x="378918" y="0"/>
                    <a:pt x="846336" y="0"/>
                  </a:cubicBezTo>
                  <a:cubicBezTo>
                    <a:pt x="1313754" y="0"/>
                    <a:pt x="1692672" y="243629"/>
                    <a:pt x="1692672" y="544160"/>
                  </a:cubicBezTo>
                  <a:cubicBezTo>
                    <a:pt x="1692672" y="844691"/>
                    <a:pt x="1313754" y="1088320"/>
                    <a:pt x="846336" y="1088320"/>
                  </a:cubicBezTo>
                  <a:cubicBezTo>
                    <a:pt x="378918" y="1088320"/>
                    <a:pt x="0" y="844691"/>
                    <a:pt x="0" y="544160"/>
                  </a:cubicBez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247886" tIns="159381" rIns="247886" bIns="159381" numCol="1" spcCol="1270" anchor="ctr" anchorCtr="0">
              <a:noAutofit/>
            </a:bodyPr>
            <a:lstStyle/>
            <a:p>
              <a:pPr lvl="0" algn="ctr" defTabSz="12890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9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1. </a:t>
              </a:r>
              <a:r>
                <a:rPr lang="en-US" sz="29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Nghệ</a:t>
              </a:r>
              <a:r>
                <a:rPr lang="en-US" sz="29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9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thuật</a:t>
              </a:r>
              <a:r>
                <a:rPr lang="en-US" sz="29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:</a:t>
              </a:r>
              <a:endParaRPr lang="en-US" sz="2900" kern="12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sp>
          <p:nvSpPr>
            <p:cNvPr id="13" name="Freeform 12"/>
            <p:cNvSpPr/>
            <p:nvPr/>
          </p:nvSpPr>
          <p:spPr>
            <a:xfrm>
              <a:off x="7619404" y="2074015"/>
              <a:ext cx="2730864" cy="3836274"/>
            </a:xfrm>
            <a:custGeom>
              <a:avLst/>
              <a:gdLst>
                <a:gd name="connsiteX0" fmla="*/ 0 w 2539007"/>
                <a:gd name="connsiteY0" fmla="*/ 0 h 1693518"/>
                <a:gd name="connsiteX1" fmla="*/ 2539007 w 2539007"/>
                <a:gd name="connsiteY1" fmla="*/ 0 h 1693518"/>
                <a:gd name="connsiteX2" fmla="*/ 2539007 w 2539007"/>
                <a:gd name="connsiteY2" fmla="*/ 1693518 h 1693518"/>
                <a:gd name="connsiteX3" fmla="*/ 0 w 2539007"/>
                <a:gd name="connsiteY3" fmla="*/ 1693518 h 1693518"/>
                <a:gd name="connsiteX4" fmla="*/ 0 w 2539007"/>
                <a:gd name="connsiteY4" fmla="*/ 0 h 169351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539007" h="1693518">
                  <a:moveTo>
                    <a:pt x="0" y="0"/>
                  </a:moveTo>
                  <a:lnTo>
                    <a:pt x="2539007" y="0"/>
                  </a:lnTo>
                  <a:lnTo>
                    <a:pt x="2539007" y="1693518"/>
                  </a:lnTo>
                  <a:lnTo>
                    <a:pt x="0" y="1693518"/>
                  </a:lnTo>
                  <a:lnTo>
                    <a:pt x="0" y="0"/>
                  </a:ln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alpha val="90000"/>
                <a:tint val="4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406241" tIns="92456" rIns="92456" bIns="92456" numCol="1" spcCol="1270" anchor="ctr" anchorCtr="0">
              <a:noAutofit/>
            </a:bodyPr>
            <a:lstStyle/>
            <a:p>
              <a:pPr lvl="0" algn="l" defTabSz="5778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400" i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Con </a:t>
              </a:r>
              <a:r>
                <a:rPr lang="en-US" sz="2400" i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gái</a:t>
              </a:r>
              <a:r>
                <a:rPr lang="en-US" sz="2400" i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i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400" i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i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 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là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những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tâm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sự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mẹ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con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chị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Nguyễn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Thị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Thu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Hà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về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"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quả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ngọt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"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cho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 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quá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trình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trưởng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thành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vất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vả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khó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khăn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nhưng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nỗ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lực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không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ngừng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của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Lam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Anh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. Qua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đó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có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thể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thấy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được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tình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mẫu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tử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thiêng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liêng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,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đáng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trân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sz="2400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trọng</a:t>
              </a:r>
              <a:r>
                <a:rPr lang="en-US" sz="2400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.</a:t>
              </a:r>
            </a:p>
          </p:txBody>
        </p:sp>
        <p:sp>
          <p:nvSpPr>
            <p:cNvPr id="14" name="Freeform 13"/>
            <p:cNvSpPr/>
            <p:nvPr/>
          </p:nvSpPr>
          <p:spPr>
            <a:xfrm>
              <a:off x="6158328" y="1133591"/>
              <a:ext cx="2468017" cy="1238985"/>
            </a:xfrm>
            <a:custGeom>
              <a:avLst/>
              <a:gdLst>
                <a:gd name="connsiteX0" fmla="*/ 0 w 2468017"/>
                <a:gd name="connsiteY0" fmla="*/ 619493 h 1238985"/>
                <a:gd name="connsiteX1" fmla="*/ 1234009 w 2468017"/>
                <a:gd name="connsiteY1" fmla="*/ 0 h 1238985"/>
                <a:gd name="connsiteX2" fmla="*/ 2468018 w 2468017"/>
                <a:gd name="connsiteY2" fmla="*/ 619493 h 1238985"/>
                <a:gd name="connsiteX3" fmla="*/ 1234009 w 2468017"/>
                <a:gd name="connsiteY3" fmla="*/ 1238986 h 1238985"/>
                <a:gd name="connsiteX4" fmla="*/ 0 w 2468017"/>
                <a:gd name="connsiteY4" fmla="*/ 619493 h 123898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2468017" h="1238985">
                  <a:moveTo>
                    <a:pt x="0" y="619493"/>
                  </a:moveTo>
                  <a:cubicBezTo>
                    <a:pt x="0" y="277356"/>
                    <a:pt x="552485" y="0"/>
                    <a:pt x="1234009" y="0"/>
                  </a:cubicBezTo>
                  <a:cubicBezTo>
                    <a:pt x="1915533" y="0"/>
                    <a:pt x="2468018" y="277356"/>
                    <a:pt x="2468018" y="619493"/>
                  </a:cubicBezTo>
                  <a:cubicBezTo>
                    <a:pt x="2468018" y="961630"/>
                    <a:pt x="1915533" y="1238986"/>
                    <a:pt x="1234009" y="1238986"/>
                  </a:cubicBezTo>
                  <a:cubicBezTo>
                    <a:pt x="552485" y="1238986"/>
                    <a:pt x="0" y="961630"/>
                    <a:pt x="0" y="619493"/>
                  </a:cubicBezTo>
                  <a:close/>
                </a:path>
              </a:pathLst>
            </a:custGeom>
            <a:ln>
              <a:noFill/>
            </a:ln>
            <a:effectLst>
              <a:outerShdw blurRad="107950" dist="12700" dir="5400000" algn="ctr">
                <a:srgbClr val="000000"/>
              </a:outerShdw>
            </a:effectLst>
            <a:scene3d>
              <a:camera prst="orthographicFront">
                <a:rot lat="0" lon="0" rev="0"/>
              </a:camera>
              <a:lightRig rig="soft" dir="t">
                <a:rot lat="0" lon="0" rev="0"/>
              </a:lightRig>
            </a:scene3d>
            <a:sp3d contourW="44450" prstMaterial="matte">
              <a:bevelT w="63500" h="63500" prst="artDeco"/>
              <a:contourClr>
                <a:srgbClr val="FFFFFF"/>
              </a:contourClr>
            </a:sp3d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361433" tIns="181445" rIns="361433" bIns="181445" numCol="1" spcCol="1270" anchor="ctr" anchorCtr="0">
              <a:noAutofit/>
            </a:bodyPr>
            <a:lstStyle/>
            <a:p>
              <a:pPr lvl="0" algn="ctr" defTabSz="12446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28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2. </a:t>
              </a:r>
              <a:r>
                <a:rPr lang="en-US" sz="28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Nội</a:t>
              </a:r>
              <a:r>
                <a:rPr lang="en-US" sz="28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 dung, ý </a:t>
              </a:r>
              <a:r>
                <a:rPr lang="en-US" sz="2800" b="1" kern="1200" dirty="0" err="1">
                  <a:latin typeface="Times New Roman" panose="02020603050405020304" pitchFamily="18" charset="0"/>
                  <a:cs typeface="Times New Roman" panose="02020603050405020304" pitchFamily="18" charset="0"/>
                </a:rPr>
                <a:t>nghĩa</a:t>
              </a:r>
              <a:r>
                <a:rPr lang="en-US" sz="2800" b="1" kern="1200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:</a:t>
              </a:r>
              <a:endParaRPr lang="en-US" sz="2800" kern="12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57449712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Frame 14"/>
          <p:cNvSpPr/>
          <p:nvPr/>
        </p:nvSpPr>
        <p:spPr>
          <a:xfrm>
            <a:off x="335138" y="951835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470969" y="744954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2" name="Rectangle 3"/>
          <p:cNvSpPr>
            <a:spLocks noChangeArrowheads="1"/>
          </p:cNvSpPr>
          <p:nvPr/>
        </p:nvSpPr>
        <p:spPr bwMode="gray">
          <a:xfrm flipH="1">
            <a:off x="620221" y="128665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56" name="Group 5"/>
          <p:cNvGrpSpPr>
            <a:grpSpLocks/>
          </p:cNvGrpSpPr>
          <p:nvPr/>
        </p:nvGrpSpPr>
        <p:grpSpPr bwMode="auto">
          <a:xfrm flipH="1">
            <a:off x="330877" y="6477"/>
            <a:ext cx="952453" cy="823170"/>
            <a:chOff x="2213" y="1920"/>
            <a:chExt cx="1426" cy="1810"/>
          </a:xfrm>
        </p:grpSpPr>
        <p:sp>
          <p:nvSpPr>
            <p:cNvPr id="59" name="Oval 6"/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60" name="Freeform 7"/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57" name="Oval 6"/>
          <p:cNvSpPr>
            <a:spLocks noChangeArrowheads="1"/>
          </p:cNvSpPr>
          <p:nvPr/>
        </p:nvSpPr>
        <p:spPr bwMode="gray">
          <a:xfrm flipH="1">
            <a:off x="10895970" y="-12649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58" name="Freeform 7"/>
          <p:cNvSpPr>
            <a:spLocks/>
          </p:cNvSpPr>
          <p:nvPr/>
        </p:nvSpPr>
        <p:spPr bwMode="gray">
          <a:xfrm flipH="1">
            <a:off x="10994964" y="0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24" name="Picture 23"/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05551" y="815975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0537" y="818854"/>
            <a:ext cx="1577468" cy="62794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2556" y="6357937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2" name="Rectangle 1"/>
          <p:cNvSpPr/>
          <p:nvPr/>
        </p:nvSpPr>
        <p:spPr>
          <a:xfrm>
            <a:off x="4006092" y="718918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9" name="Plaque 8"/>
          <p:cNvSpPr/>
          <p:nvPr/>
        </p:nvSpPr>
        <p:spPr>
          <a:xfrm>
            <a:off x="3893794" y="773084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pt-BR" sz="3200" b="1" dirty="0">
                <a:solidFill>
                  <a:prstClr val="white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Vận dụng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279650" y="1552939"/>
            <a:ext cx="7620000" cy="4762500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4336245" y="2966535"/>
            <a:ext cx="3978756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65405">
              <a:spcBef>
                <a:spcPts val="410"/>
              </a:spcBef>
              <a:spcAft>
                <a:spcPts val="600"/>
              </a:spcAft>
              <a:tabLst>
                <a:tab pos="472440" algn="l"/>
              </a:tabLst>
            </a:pPr>
            <a:r>
              <a:rPr lang="vi-VN" sz="2800" i="1" dirty="0">
                <a:latin typeface="Times New Roman" panose="02020603050405020304" pitchFamily="18" charset="0"/>
                <a:ea typeface="Calibri" panose="020F0502020204030204" pitchFamily="34" charset="0"/>
              </a:rPr>
              <a:t>Viết đoạn văn (từ 5 – 7 câu) nêu cảm nghĩ về một người giúp em có động lực vươn lên trong học tập, cuộc sống…</a:t>
            </a:r>
            <a:endParaRPr lang="en-US" sz="2800" dirty="0"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023670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1902347-4B6D-EE66-C3B7-68A02F3C4D5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1" rtl="0"/>
            <a:r>
              <a:rPr lang="en-US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Xem</a:t>
            </a:r>
            <a:r>
              <a:rPr lang="en-US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lại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và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ghi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nhớ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nội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dung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kiến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thức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của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bài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lang="en-US" i="1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Con </a:t>
            </a:r>
            <a:r>
              <a:rPr lang="en-US" i="1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gái</a:t>
            </a:r>
            <a:r>
              <a:rPr lang="en-US" i="1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lang="en-US" i="1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của</a:t>
            </a:r>
            <a:r>
              <a:rPr lang="en-US" i="1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lang="en-US" i="1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mẹ</a:t>
            </a:r>
            <a:r>
              <a:rPr kumimoji="0" lang="en-US" b="0" i="1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.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1" rtl="0"/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Chuẩn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bị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kumimoji="0" lang="en-US" b="0" i="0" u="none" strike="noStrike" cap="none" normalizeH="0" baseline="0" dirty="0" err="1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bài</a:t>
            </a:r>
            <a:r>
              <a:rPr kumimoji="0" lang="en-US" b="0" i="0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“</a:t>
            </a:r>
            <a:r>
              <a:rPr lang="en-US" i="1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Thực</a:t>
            </a:r>
            <a:r>
              <a:rPr lang="en-US" i="1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lang="en-US" i="1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hành</a:t>
            </a:r>
            <a:r>
              <a:rPr lang="en-US" i="1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lang="en-US" i="1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Tiếng</a:t>
            </a:r>
            <a:r>
              <a:rPr lang="en-US" i="1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 </a:t>
            </a:r>
            <a:r>
              <a:rPr lang="en-US" i="1" dirty="0" err="1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Việt</a:t>
            </a:r>
            <a:r>
              <a:rPr kumimoji="0" lang="en-US" b="0" i="1" u="none" strike="noStrike" cap="none" normalizeH="0" baseline="0" dirty="0">
                <a:ln/>
                <a:effectLst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” </a:t>
            </a:r>
            <a:r>
              <a:rPr lang="en-US" dirty="0">
                <a:ln/>
                <a:latin typeface="Times New Roman" panose="02020603050405020304" pitchFamily="18" charset="0"/>
                <a:ea typeface="Calibri" pitchFamily="34" charset="0"/>
                <a:cs typeface="Times New Roman" panose="02020603050405020304" pitchFamily="18" charset="0"/>
              </a:rPr>
              <a:t>.</a:t>
            </a:r>
            <a:endParaRPr kumimoji="0" lang="en-US" b="0" i="0" u="none" strike="noStrike" cap="none" normalizeH="0" baseline="0" dirty="0">
              <a:ln/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dirty="0"/>
          </a:p>
        </p:txBody>
      </p:sp>
      <p:sp>
        <p:nvSpPr>
          <p:cNvPr id="4" name="Frame 3">
            <a:extLst>
              <a:ext uri="{FF2B5EF4-FFF2-40B4-BE49-F238E27FC236}">
                <a16:creationId xmlns:a16="http://schemas.microsoft.com/office/drawing/2014/main" id="{E3BF56D6-C2C6-5B53-DDF8-011A8EB7E8FD}"/>
              </a:ext>
            </a:extLst>
          </p:cNvPr>
          <p:cNvSpPr/>
          <p:nvPr/>
        </p:nvSpPr>
        <p:spPr>
          <a:xfrm>
            <a:off x="341488" y="970707"/>
            <a:ext cx="11509025" cy="5680413"/>
          </a:xfrm>
          <a:prstGeom prst="frame">
            <a:avLst>
              <a:gd name="adj1" fmla="val 1984"/>
            </a:avLst>
          </a:prstGeom>
          <a:noFill/>
          <a:ln w="28575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375D90D-3756-39F0-7C86-25AA89A135B7}"/>
              </a:ext>
            </a:extLst>
          </p:cNvPr>
          <p:cNvSpPr/>
          <p:nvPr/>
        </p:nvSpPr>
        <p:spPr>
          <a:xfrm>
            <a:off x="2477319" y="763826"/>
            <a:ext cx="7237362" cy="7000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6" name="Rectangle 3">
            <a:extLst>
              <a:ext uri="{FF2B5EF4-FFF2-40B4-BE49-F238E27FC236}">
                <a16:creationId xmlns:a16="http://schemas.microsoft.com/office/drawing/2014/main" id="{5D145895-ADE4-719E-6538-4F9239FC66DB}"/>
              </a:ext>
            </a:extLst>
          </p:cNvPr>
          <p:cNvSpPr>
            <a:spLocks noChangeArrowheads="1"/>
          </p:cNvSpPr>
          <p:nvPr/>
        </p:nvSpPr>
        <p:spPr bwMode="gray">
          <a:xfrm flipH="1">
            <a:off x="626571" y="147537"/>
            <a:ext cx="11020395" cy="596920"/>
          </a:xfrm>
          <a:prstGeom prst="rect">
            <a:avLst/>
          </a:prstGeom>
          <a:gradFill rotWithShape="1">
            <a:gsLst>
              <a:gs pos="0">
                <a:srgbClr val="004B70">
                  <a:alpha val="80000"/>
                </a:srgbClr>
              </a:gs>
              <a:gs pos="100000">
                <a:srgbClr val="E98931"/>
              </a:gs>
            </a:gsLst>
            <a:lin ang="0" scaled="1"/>
          </a:gra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lvl="0" indent="342265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Đọc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kết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nối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chủ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điểm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: </a:t>
            </a:r>
            <a:r>
              <a:rPr kumimoji="0" lang="vi-VN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CON GÁI CỦA MẸ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 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(</a:t>
            </a:r>
            <a:r>
              <a:rPr kumimoji="0" lang="vi-VN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Thái Bá Dũng</a:t>
            </a: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)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  <p:grpSp>
        <p:nvGrpSpPr>
          <p:cNvPr id="7" name="Group 5">
            <a:extLst>
              <a:ext uri="{FF2B5EF4-FFF2-40B4-BE49-F238E27FC236}">
                <a16:creationId xmlns:a16="http://schemas.microsoft.com/office/drawing/2014/main" id="{A747B92F-1280-E10B-1572-4F5BB1B02773}"/>
              </a:ext>
            </a:extLst>
          </p:cNvPr>
          <p:cNvGrpSpPr>
            <a:grpSpLocks/>
          </p:cNvGrpSpPr>
          <p:nvPr/>
        </p:nvGrpSpPr>
        <p:grpSpPr bwMode="auto">
          <a:xfrm flipH="1">
            <a:off x="337227" y="25349"/>
            <a:ext cx="952453" cy="823170"/>
            <a:chOff x="2213" y="1920"/>
            <a:chExt cx="1426" cy="1810"/>
          </a:xfrm>
        </p:grpSpPr>
        <p:sp>
          <p:nvSpPr>
            <p:cNvPr id="8" name="Oval 6">
              <a:extLst>
                <a:ext uri="{FF2B5EF4-FFF2-40B4-BE49-F238E27FC236}">
                  <a16:creationId xmlns:a16="http://schemas.microsoft.com/office/drawing/2014/main" id="{F29FD79F-2D48-04A2-8BD1-28F67B83A14D}"/>
                </a:ext>
              </a:extLst>
            </p:cNvPr>
            <p:cNvSpPr>
              <a:spLocks noChangeArrowheads="1"/>
            </p:cNvSpPr>
            <p:nvPr/>
          </p:nvSpPr>
          <p:spPr bwMode="gray">
            <a:xfrm>
              <a:off x="2213" y="1920"/>
              <a:ext cx="1426" cy="1810"/>
            </a:xfrm>
            <a:prstGeom prst="ellipse">
              <a:avLst/>
            </a:prstGeom>
            <a:gradFill rotWithShape="1">
              <a:gsLst>
                <a:gs pos="0">
                  <a:srgbClr val="FF9900"/>
                </a:gs>
                <a:gs pos="100000">
                  <a:srgbClr val="FF9900">
                    <a:gamma/>
                    <a:shade val="39216"/>
                    <a:invGamma/>
                  </a:srgbClr>
                </a:gs>
              </a:gsLst>
              <a:lin ang="5400000" scaled="1"/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  <p:sp>
          <p:nvSpPr>
            <p:cNvPr id="9" name="Freeform 7">
              <a:extLst>
                <a:ext uri="{FF2B5EF4-FFF2-40B4-BE49-F238E27FC236}">
                  <a16:creationId xmlns:a16="http://schemas.microsoft.com/office/drawing/2014/main" id="{E24F11CF-8CD2-71E9-019D-1185A5A98DB7}"/>
                </a:ext>
              </a:extLst>
            </p:cNvPr>
            <p:cNvSpPr>
              <a:spLocks/>
            </p:cNvSpPr>
            <p:nvPr/>
          </p:nvSpPr>
          <p:spPr bwMode="gray">
            <a:xfrm>
              <a:off x="2328" y="1923"/>
              <a:ext cx="1206" cy="634"/>
            </a:xfrm>
            <a:custGeom>
              <a:avLst/>
              <a:gdLst>
                <a:gd name="T0" fmla="*/ 1301 w 1321"/>
                <a:gd name="T1" fmla="*/ 401 h 712"/>
                <a:gd name="T2" fmla="*/ 1317 w 1321"/>
                <a:gd name="T3" fmla="*/ 442 h 712"/>
                <a:gd name="T4" fmla="*/ 1321 w 1321"/>
                <a:gd name="T5" fmla="*/ 481 h 712"/>
                <a:gd name="T6" fmla="*/ 1315 w 1321"/>
                <a:gd name="T7" fmla="*/ 516 h 712"/>
                <a:gd name="T8" fmla="*/ 1298 w 1321"/>
                <a:gd name="T9" fmla="*/ 550 h 712"/>
                <a:gd name="T10" fmla="*/ 1272 w 1321"/>
                <a:gd name="T11" fmla="*/ 579 h 712"/>
                <a:gd name="T12" fmla="*/ 1239 w 1321"/>
                <a:gd name="T13" fmla="*/ 604 h 712"/>
                <a:gd name="T14" fmla="*/ 1196 w 1321"/>
                <a:gd name="T15" fmla="*/ 628 h 712"/>
                <a:gd name="T16" fmla="*/ 1147 w 1321"/>
                <a:gd name="T17" fmla="*/ 649 h 712"/>
                <a:gd name="T18" fmla="*/ 1092 w 1321"/>
                <a:gd name="T19" fmla="*/ 667 h 712"/>
                <a:gd name="T20" fmla="*/ 1031 w 1321"/>
                <a:gd name="T21" fmla="*/ 683 h 712"/>
                <a:gd name="T22" fmla="*/ 967 w 1321"/>
                <a:gd name="T23" fmla="*/ 694 h 712"/>
                <a:gd name="T24" fmla="*/ 896 w 1321"/>
                <a:gd name="T25" fmla="*/ 704 h 712"/>
                <a:gd name="T26" fmla="*/ 824 w 1321"/>
                <a:gd name="T27" fmla="*/ 710 h 712"/>
                <a:gd name="T28" fmla="*/ 795 w 1321"/>
                <a:gd name="T29" fmla="*/ 712 h 712"/>
                <a:gd name="T30" fmla="*/ 476 w 1321"/>
                <a:gd name="T31" fmla="*/ 712 h 712"/>
                <a:gd name="T32" fmla="*/ 472 w 1321"/>
                <a:gd name="T33" fmla="*/ 712 h 712"/>
                <a:gd name="T34" fmla="*/ 409 w 1321"/>
                <a:gd name="T35" fmla="*/ 708 h 712"/>
                <a:gd name="T36" fmla="*/ 348 w 1321"/>
                <a:gd name="T37" fmla="*/ 704 h 712"/>
                <a:gd name="T38" fmla="*/ 290 w 1321"/>
                <a:gd name="T39" fmla="*/ 696 h 712"/>
                <a:gd name="T40" fmla="*/ 235 w 1321"/>
                <a:gd name="T41" fmla="*/ 689 h 712"/>
                <a:gd name="T42" fmla="*/ 186 w 1321"/>
                <a:gd name="T43" fmla="*/ 677 h 712"/>
                <a:gd name="T44" fmla="*/ 141 w 1321"/>
                <a:gd name="T45" fmla="*/ 663 h 712"/>
                <a:gd name="T46" fmla="*/ 102 w 1321"/>
                <a:gd name="T47" fmla="*/ 648 h 712"/>
                <a:gd name="T48" fmla="*/ 67 w 1321"/>
                <a:gd name="T49" fmla="*/ 630 h 712"/>
                <a:gd name="T50" fmla="*/ 39 w 1321"/>
                <a:gd name="T51" fmla="*/ 608 h 712"/>
                <a:gd name="T52" fmla="*/ 18 w 1321"/>
                <a:gd name="T53" fmla="*/ 583 h 712"/>
                <a:gd name="T54" fmla="*/ 6 w 1321"/>
                <a:gd name="T55" fmla="*/ 554 h 712"/>
                <a:gd name="T56" fmla="*/ 0 w 1321"/>
                <a:gd name="T57" fmla="*/ 524 h 712"/>
                <a:gd name="T58" fmla="*/ 0 w 1321"/>
                <a:gd name="T59" fmla="*/ 520 h 712"/>
                <a:gd name="T60" fmla="*/ 4 w 1321"/>
                <a:gd name="T61" fmla="*/ 487 h 712"/>
                <a:gd name="T62" fmla="*/ 16 w 1321"/>
                <a:gd name="T63" fmla="*/ 446 h 712"/>
                <a:gd name="T64" fmla="*/ 51 w 1321"/>
                <a:gd name="T65" fmla="*/ 370 h 712"/>
                <a:gd name="T66" fmla="*/ 94 w 1321"/>
                <a:gd name="T67" fmla="*/ 299 h 712"/>
                <a:gd name="T68" fmla="*/ 147 w 1321"/>
                <a:gd name="T69" fmla="*/ 235 h 712"/>
                <a:gd name="T70" fmla="*/ 204 w 1321"/>
                <a:gd name="T71" fmla="*/ 176 h 712"/>
                <a:gd name="T72" fmla="*/ 270 w 1321"/>
                <a:gd name="T73" fmla="*/ 125 h 712"/>
                <a:gd name="T74" fmla="*/ 341 w 1321"/>
                <a:gd name="T75" fmla="*/ 82 h 712"/>
                <a:gd name="T76" fmla="*/ 415 w 1321"/>
                <a:gd name="T77" fmla="*/ 47 h 712"/>
                <a:gd name="T78" fmla="*/ 497 w 1321"/>
                <a:gd name="T79" fmla="*/ 21 h 712"/>
                <a:gd name="T80" fmla="*/ 581 w 1321"/>
                <a:gd name="T81" fmla="*/ 6 h 712"/>
                <a:gd name="T82" fmla="*/ 667 w 1321"/>
                <a:gd name="T83" fmla="*/ 0 h 712"/>
                <a:gd name="T84" fmla="*/ 667 w 1321"/>
                <a:gd name="T85" fmla="*/ 0 h 712"/>
                <a:gd name="T86" fmla="*/ 759 w 1321"/>
                <a:gd name="T87" fmla="*/ 6 h 712"/>
                <a:gd name="T88" fmla="*/ 847 w 1321"/>
                <a:gd name="T89" fmla="*/ 23 h 712"/>
                <a:gd name="T90" fmla="*/ 932 w 1321"/>
                <a:gd name="T91" fmla="*/ 53 h 712"/>
                <a:gd name="T92" fmla="*/ 1010 w 1321"/>
                <a:gd name="T93" fmla="*/ 90 h 712"/>
                <a:gd name="T94" fmla="*/ 1082 w 1321"/>
                <a:gd name="T95" fmla="*/ 137 h 712"/>
                <a:gd name="T96" fmla="*/ 1149 w 1321"/>
                <a:gd name="T97" fmla="*/ 194 h 712"/>
                <a:gd name="T98" fmla="*/ 1208 w 1321"/>
                <a:gd name="T99" fmla="*/ 256 h 712"/>
                <a:gd name="T100" fmla="*/ 1258 w 1321"/>
                <a:gd name="T101" fmla="*/ 325 h 712"/>
                <a:gd name="T102" fmla="*/ 1301 w 1321"/>
                <a:gd name="T103" fmla="*/ 401 h 712"/>
                <a:gd name="T104" fmla="*/ 1301 w 1321"/>
                <a:gd name="T105" fmla="*/ 401 h 7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321" h="712">
                  <a:moveTo>
                    <a:pt x="1301" y="401"/>
                  </a:moveTo>
                  <a:lnTo>
                    <a:pt x="1317" y="442"/>
                  </a:lnTo>
                  <a:lnTo>
                    <a:pt x="1321" y="481"/>
                  </a:lnTo>
                  <a:lnTo>
                    <a:pt x="1315" y="516"/>
                  </a:lnTo>
                  <a:lnTo>
                    <a:pt x="1298" y="550"/>
                  </a:lnTo>
                  <a:lnTo>
                    <a:pt x="1272" y="579"/>
                  </a:lnTo>
                  <a:lnTo>
                    <a:pt x="1239" y="604"/>
                  </a:lnTo>
                  <a:lnTo>
                    <a:pt x="1196" y="628"/>
                  </a:lnTo>
                  <a:lnTo>
                    <a:pt x="1147" y="649"/>
                  </a:lnTo>
                  <a:lnTo>
                    <a:pt x="1092" y="667"/>
                  </a:lnTo>
                  <a:lnTo>
                    <a:pt x="1031" y="683"/>
                  </a:lnTo>
                  <a:lnTo>
                    <a:pt x="967" y="694"/>
                  </a:lnTo>
                  <a:lnTo>
                    <a:pt x="896" y="704"/>
                  </a:lnTo>
                  <a:lnTo>
                    <a:pt x="824" y="710"/>
                  </a:lnTo>
                  <a:lnTo>
                    <a:pt x="795" y="712"/>
                  </a:lnTo>
                  <a:lnTo>
                    <a:pt x="476" y="712"/>
                  </a:lnTo>
                  <a:lnTo>
                    <a:pt x="472" y="712"/>
                  </a:lnTo>
                  <a:lnTo>
                    <a:pt x="409" y="708"/>
                  </a:lnTo>
                  <a:lnTo>
                    <a:pt x="348" y="704"/>
                  </a:lnTo>
                  <a:lnTo>
                    <a:pt x="290" y="696"/>
                  </a:lnTo>
                  <a:lnTo>
                    <a:pt x="235" y="689"/>
                  </a:lnTo>
                  <a:lnTo>
                    <a:pt x="186" y="677"/>
                  </a:lnTo>
                  <a:lnTo>
                    <a:pt x="141" y="663"/>
                  </a:lnTo>
                  <a:lnTo>
                    <a:pt x="102" y="648"/>
                  </a:lnTo>
                  <a:lnTo>
                    <a:pt x="67" y="630"/>
                  </a:lnTo>
                  <a:lnTo>
                    <a:pt x="39" y="608"/>
                  </a:lnTo>
                  <a:lnTo>
                    <a:pt x="18" y="583"/>
                  </a:lnTo>
                  <a:lnTo>
                    <a:pt x="6" y="554"/>
                  </a:lnTo>
                  <a:lnTo>
                    <a:pt x="0" y="524"/>
                  </a:lnTo>
                  <a:lnTo>
                    <a:pt x="0" y="520"/>
                  </a:lnTo>
                  <a:lnTo>
                    <a:pt x="4" y="487"/>
                  </a:lnTo>
                  <a:lnTo>
                    <a:pt x="16" y="446"/>
                  </a:lnTo>
                  <a:lnTo>
                    <a:pt x="51" y="370"/>
                  </a:lnTo>
                  <a:lnTo>
                    <a:pt x="94" y="299"/>
                  </a:lnTo>
                  <a:lnTo>
                    <a:pt x="147" y="235"/>
                  </a:lnTo>
                  <a:lnTo>
                    <a:pt x="204" y="176"/>
                  </a:lnTo>
                  <a:lnTo>
                    <a:pt x="270" y="125"/>
                  </a:lnTo>
                  <a:lnTo>
                    <a:pt x="341" y="82"/>
                  </a:lnTo>
                  <a:lnTo>
                    <a:pt x="415" y="47"/>
                  </a:lnTo>
                  <a:lnTo>
                    <a:pt x="497" y="21"/>
                  </a:lnTo>
                  <a:lnTo>
                    <a:pt x="581" y="6"/>
                  </a:lnTo>
                  <a:lnTo>
                    <a:pt x="667" y="0"/>
                  </a:lnTo>
                  <a:lnTo>
                    <a:pt x="667" y="0"/>
                  </a:lnTo>
                  <a:lnTo>
                    <a:pt x="759" y="6"/>
                  </a:lnTo>
                  <a:lnTo>
                    <a:pt x="847" y="23"/>
                  </a:lnTo>
                  <a:lnTo>
                    <a:pt x="932" y="53"/>
                  </a:lnTo>
                  <a:lnTo>
                    <a:pt x="1010" y="90"/>
                  </a:lnTo>
                  <a:lnTo>
                    <a:pt x="1082" y="137"/>
                  </a:lnTo>
                  <a:lnTo>
                    <a:pt x="1149" y="194"/>
                  </a:lnTo>
                  <a:lnTo>
                    <a:pt x="1208" y="256"/>
                  </a:lnTo>
                  <a:lnTo>
                    <a:pt x="1258" y="325"/>
                  </a:lnTo>
                  <a:lnTo>
                    <a:pt x="1301" y="401"/>
                  </a:lnTo>
                  <a:lnTo>
                    <a:pt x="1301" y="401"/>
                  </a:lnTo>
                  <a:close/>
                </a:path>
              </a:pathLst>
            </a:custGeom>
            <a:gradFill rotWithShape="1">
              <a:gsLst>
                <a:gs pos="0">
                  <a:srgbClr val="FFFFFF"/>
                </a:gs>
                <a:gs pos="100000">
                  <a:srgbClr val="FF9900"/>
                </a:gs>
              </a:gsLst>
              <a:lin ang="54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595959"/>
                </a:solidFill>
                <a:effectLst/>
                <a:uLnTx/>
                <a:uFillTx/>
                <a:latin typeface="Euphemia"/>
                <a:ea typeface="+mn-ea"/>
                <a:cs typeface="+mn-cs"/>
              </a:endParaRPr>
            </a:p>
          </p:txBody>
        </p:sp>
      </p:grpSp>
      <p:sp>
        <p:nvSpPr>
          <p:cNvPr id="10" name="Oval 6">
            <a:extLst>
              <a:ext uri="{FF2B5EF4-FFF2-40B4-BE49-F238E27FC236}">
                <a16:creationId xmlns:a16="http://schemas.microsoft.com/office/drawing/2014/main" id="{58F177D2-509F-B641-FD97-BAC8C3C33E21}"/>
              </a:ext>
            </a:extLst>
          </p:cNvPr>
          <p:cNvSpPr>
            <a:spLocks noChangeArrowheads="1"/>
          </p:cNvSpPr>
          <p:nvPr/>
        </p:nvSpPr>
        <p:spPr bwMode="gray">
          <a:xfrm flipH="1">
            <a:off x="10902320" y="6223"/>
            <a:ext cx="975545" cy="879487"/>
          </a:xfrm>
          <a:prstGeom prst="ellipse">
            <a:avLst/>
          </a:prstGeom>
          <a:gradFill rotWithShape="1">
            <a:gsLst>
              <a:gs pos="0">
                <a:srgbClr val="418AB3">
                  <a:lumMod val="40000"/>
                  <a:lumOff val="60000"/>
                </a:srgbClr>
              </a:gs>
              <a:gs pos="100000">
                <a:srgbClr val="418AB3">
                  <a:lumMod val="50000"/>
                </a:srgbClr>
              </a:gs>
            </a:gsLst>
            <a:lin ang="5400000" scaled="1"/>
          </a:gradFill>
          <a:ln>
            <a:noFill/>
          </a:ln>
          <a:effectLst/>
        </p:spPr>
        <p:txBody>
          <a:bodyPr wrap="none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sp>
        <p:nvSpPr>
          <p:cNvPr id="11" name="Freeform 7">
            <a:extLst>
              <a:ext uri="{FF2B5EF4-FFF2-40B4-BE49-F238E27FC236}">
                <a16:creationId xmlns:a16="http://schemas.microsoft.com/office/drawing/2014/main" id="{46655640-0743-A980-15A0-C37F2C04AF34}"/>
              </a:ext>
            </a:extLst>
          </p:cNvPr>
          <p:cNvSpPr>
            <a:spLocks/>
          </p:cNvSpPr>
          <p:nvPr/>
        </p:nvSpPr>
        <p:spPr bwMode="gray">
          <a:xfrm flipH="1">
            <a:off x="11001314" y="18872"/>
            <a:ext cx="785041" cy="361630"/>
          </a:xfrm>
          <a:custGeom>
            <a:avLst/>
            <a:gdLst>
              <a:gd name="T0" fmla="*/ 1301 w 1321"/>
              <a:gd name="T1" fmla="*/ 401 h 712"/>
              <a:gd name="T2" fmla="*/ 1317 w 1321"/>
              <a:gd name="T3" fmla="*/ 442 h 712"/>
              <a:gd name="T4" fmla="*/ 1321 w 1321"/>
              <a:gd name="T5" fmla="*/ 481 h 712"/>
              <a:gd name="T6" fmla="*/ 1315 w 1321"/>
              <a:gd name="T7" fmla="*/ 516 h 712"/>
              <a:gd name="T8" fmla="*/ 1298 w 1321"/>
              <a:gd name="T9" fmla="*/ 550 h 712"/>
              <a:gd name="T10" fmla="*/ 1272 w 1321"/>
              <a:gd name="T11" fmla="*/ 579 h 712"/>
              <a:gd name="T12" fmla="*/ 1239 w 1321"/>
              <a:gd name="T13" fmla="*/ 604 h 712"/>
              <a:gd name="T14" fmla="*/ 1196 w 1321"/>
              <a:gd name="T15" fmla="*/ 628 h 712"/>
              <a:gd name="T16" fmla="*/ 1147 w 1321"/>
              <a:gd name="T17" fmla="*/ 649 h 712"/>
              <a:gd name="T18" fmla="*/ 1092 w 1321"/>
              <a:gd name="T19" fmla="*/ 667 h 712"/>
              <a:gd name="T20" fmla="*/ 1031 w 1321"/>
              <a:gd name="T21" fmla="*/ 683 h 712"/>
              <a:gd name="T22" fmla="*/ 967 w 1321"/>
              <a:gd name="T23" fmla="*/ 694 h 712"/>
              <a:gd name="T24" fmla="*/ 896 w 1321"/>
              <a:gd name="T25" fmla="*/ 704 h 712"/>
              <a:gd name="T26" fmla="*/ 824 w 1321"/>
              <a:gd name="T27" fmla="*/ 710 h 712"/>
              <a:gd name="T28" fmla="*/ 795 w 1321"/>
              <a:gd name="T29" fmla="*/ 712 h 712"/>
              <a:gd name="T30" fmla="*/ 476 w 1321"/>
              <a:gd name="T31" fmla="*/ 712 h 712"/>
              <a:gd name="T32" fmla="*/ 472 w 1321"/>
              <a:gd name="T33" fmla="*/ 712 h 712"/>
              <a:gd name="T34" fmla="*/ 409 w 1321"/>
              <a:gd name="T35" fmla="*/ 708 h 712"/>
              <a:gd name="T36" fmla="*/ 348 w 1321"/>
              <a:gd name="T37" fmla="*/ 704 h 712"/>
              <a:gd name="T38" fmla="*/ 290 w 1321"/>
              <a:gd name="T39" fmla="*/ 696 h 712"/>
              <a:gd name="T40" fmla="*/ 235 w 1321"/>
              <a:gd name="T41" fmla="*/ 689 h 712"/>
              <a:gd name="T42" fmla="*/ 186 w 1321"/>
              <a:gd name="T43" fmla="*/ 677 h 712"/>
              <a:gd name="T44" fmla="*/ 141 w 1321"/>
              <a:gd name="T45" fmla="*/ 663 h 712"/>
              <a:gd name="T46" fmla="*/ 102 w 1321"/>
              <a:gd name="T47" fmla="*/ 648 h 712"/>
              <a:gd name="T48" fmla="*/ 67 w 1321"/>
              <a:gd name="T49" fmla="*/ 630 h 712"/>
              <a:gd name="T50" fmla="*/ 39 w 1321"/>
              <a:gd name="T51" fmla="*/ 608 h 712"/>
              <a:gd name="T52" fmla="*/ 18 w 1321"/>
              <a:gd name="T53" fmla="*/ 583 h 712"/>
              <a:gd name="T54" fmla="*/ 6 w 1321"/>
              <a:gd name="T55" fmla="*/ 554 h 712"/>
              <a:gd name="T56" fmla="*/ 0 w 1321"/>
              <a:gd name="T57" fmla="*/ 524 h 712"/>
              <a:gd name="T58" fmla="*/ 0 w 1321"/>
              <a:gd name="T59" fmla="*/ 520 h 712"/>
              <a:gd name="T60" fmla="*/ 4 w 1321"/>
              <a:gd name="T61" fmla="*/ 487 h 712"/>
              <a:gd name="T62" fmla="*/ 16 w 1321"/>
              <a:gd name="T63" fmla="*/ 446 h 712"/>
              <a:gd name="T64" fmla="*/ 51 w 1321"/>
              <a:gd name="T65" fmla="*/ 370 h 712"/>
              <a:gd name="T66" fmla="*/ 94 w 1321"/>
              <a:gd name="T67" fmla="*/ 299 h 712"/>
              <a:gd name="T68" fmla="*/ 147 w 1321"/>
              <a:gd name="T69" fmla="*/ 235 h 712"/>
              <a:gd name="T70" fmla="*/ 204 w 1321"/>
              <a:gd name="T71" fmla="*/ 176 h 712"/>
              <a:gd name="T72" fmla="*/ 270 w 1321"/>
              <a:gd name="T73" fmla="*/ 125 h 712"/>
              <a:gd name="T74" fmla="*/ 341 w 1321"/>
              <a:gd name="T75" fmla="*/ 82 h 712"/>
              <a:gd name="T76" fmla="*/ 415 w 1321"/>
              <a:gd name="T77" fmla="*/ 47 h 712"/>
              <a:gd name="T78" fmla="*/ 497 w 1321"/>
              <a:gd name="T79" fmla="*/ 21 h 712"/>
              <a:gd name="T80" fmla="*/ 581 w 1321"/>
              <a:gd name="T81" fmla="*/ 6 h 712"/>
              <a:gd name="T82" fmla="*/ 667 w 1321"/>
              <a:gd name="T83" fmla="*/ 0 h 712"/>
              <a:gd name="T84" fmla="*/ 667 w 1321"/>
              <a:gd name="T85" fmla="*/ 0 h 712"/>
              <a:gd name="T86" fmla="*/ 759 w 1321"/>
              <a:gd name="T87" fmla="*/ 6 h 712"/>
              <a:gd name="T88" fmla="*/ 847 w 1321"/>
              <a:gd name="T89" fmla="*/ 23 h 712"/>
              <a:gd name="T90" fmla="*/ 932 w 1321"/>
              <a:gd name="T91" fmla="*/ 53 h 712"/>
              <a:gd name="T92" fmla="*/ 1010 w 1321"/>
              <a:gd name="T93" fmla="*/ 90 h 712"/>
              <a:gd name="T94" fmla="*/ 1082 w 1321"/>
              <a:gd name="T95" fmla="*/ 137 h 712"/>
              <a:gd name="T96" fmla="*/ 1149 w 1321"/>
              <a:gd name="T97" fmla="*/ 194 h 712"/>
              <a:gd name="T98" fmla="*/ 1208 w 1321"/>
              <a:gd name="T99" fmla="*/ 256 h 712"/>
              <a:gd name="T100" fmla="*/ 1258 w 1321"/>
              <a:gd name="T101" fmla="*/ 325 h 712"/>
              <a:gd name="T102" fmla="*/ 1301 w 1321"/>
              <a:gd name="T103" fmla="*/ 401 h 712"/>
              <a:gd name="T104" fmla="*/ 1301 w 1321"/>
              <a:gd name="T105" fmla="*/ 401 h 71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</a:cxnLst>
            <a:rect l="0" t="0" r="r" b="b"/>
            <a:pathLst>
              <a:path w="1321" h="712">
                <a:moveTo>
                  <a:pt x="1301" y="401"/>
                </a:moveTo>
                <a:lnTo>
                  <a:pt x="1317" y="442"/>
                </a:lnTo>
                <a:lnTo>
                  <a:pt x="1321" y="481"/>
                </a:lnTo>
                <a:lnTo>
                  <a:pt x="1315" y="516"/>
                </a:lnTo>
                <a:lnTo>
                  <a:pt x="1298" y="550"/>
                </a:lnTo>
                <a:lnTo>
                  <a:pt x="1272" y="579"/>
                </a:lnTo>
                <a:lnTo>
                  <a:pt x="1239" y="604"/>
                </a:lnTo>
                <a:lnTo>
                  <a:pt x="1196" y="628"/>
                </a:lnTo>
                <a:lnTo>
                  <a:pt x="1147" y="649"/>
                </a:lnTo>
                <a:lnTo>
                  <a:pt x="1092" y="667"/>
                </a:lnTo>
                <a:lnTo>
                  <a:pt x="1031" y="683"/>
                </a:lnTo>
                <a:lnTo>
                  <a:pt x="967" y="694"/>
                </a:lnTo>
                <a:lnTo>
                  <a:pt x="896" y="704"/>
                </a:lnTo>
                <a:lnTo>
                  <a:pt x="824" y="710"/>
                </a:lnTo>
                <a:lnTo>
                  <a:pt x="795" y="712"/>
                </a:lnTo>
                <a:lnTo>
                  <a:pt x="476" y="712"/>
                </a:lnTo>
                <a:lnTo>
                  <a:pt x="472" y="712"/>
                </a:lnTo>
                <a:lnTo>
                  <a:pt x="409" y="708"/>
                </a:lnTo>
                <a:lnTo>
                  <a:pt x="348" y="704"/>
                </a:lnTo>
                <a:lnTo>
                  <a:pt x="290" y="696"/>
                </a:lnTo>
                <a:lnTo>
                  <a:pt x="235" y="689"/>
                </a:lnTo>
                <a:lnTo>
                  <a:pt x="186" y="677"/>
                </a:lnTo>
                <a:lnTo>
                  <a:pt x="141" y="663"/>
                </a:lnTo>
                <a:lnTo>
                  <a:pt x="102" y="648"/>
                </a:lnTo>
                <a:lnTo>
                  <a:pt x="67" y="630"/>
                </a:lnTo>
                <a:lnTo>
                  <a:pt x="39" y="608"/>
                </a:lnTo>
                <a:lnTo>
                  <a:pt x="18" y="583"/>
                </a:lnTo>
                <a:lnTo>
                  <a:pt x="6" y="554"/>
                </a:lnTo>
                <a:lnTo>
                  <a:pt x="0" y="524"/>
                </a:lnTo>
                <a:lnTo>
                  <a:pt x="0" y="520"/>
                </a:lnTo>
                <a:lnTo>
                  <a:pt x="4" y="487"/>
                </a:lnTo>
                <a:lnTo>
                  <a:pt x="16" y="446"/>
                </a:lnTo>
                <a:lnTo>
                  <a:pt x="51" y="370"/>
                </a:lnTo>
                <a:lnTo>
                  <a:pt x="94" y="299"/>
                </a:lnTo>
                <a:lnTo>
                  <a:pt x="147" y="235"/>
                </a:lnTo>
                <a:lnTo>
                  <a:pt x="204" y="176"/>
                </a:lnTo>
                <a:lnTo>
                  <a:pt x="270" y="125"/>
                </a:lnTo>
                <a:lnTo>
                  <a:pt x="341" y="82"/>
                </a:lnTo>
                <a:lnTo>
                  <a:pt x="415" y="47"/>
                </a:lnTo>
                <a:lnTo>
                  <a:pt x="497" y="21"/>
                </a:lnTo>
                <a:lnTo>
                  <a:pt x="581" y="6"/>
                </a:lnTo>
                <a:lnTo>
                  <a:pt x="667" y="0"/>
                </a:lnTo>
                <a:lnTo>
                  <a:pt x="667" y="0"/>
                </a:lnTo>
                <a:lnTo>
                  <a:pt x="759" y="6"/>
                </a:lnTo>
                <a:lnTo>
                  <a:pt x="847" y="23"/>
                </a:lnTo>
                <a:lnTo>
                  <a:pt x="932" y="53"/>
                </a:lnTo>
                <a:lnTo>
                  <a:pt x="1010" y="90"/>
                </a:lnTo>
                <a:lnTo>
                  <a:pt x="1082" y="137"/>
                </a:lnTo>
                <a:lnTo>
                  <a:pt x="1149" y="194"/>
                </a:lnTo>
                <a:lnTo>
                  <a:pt x="1208" y="256"/>
                </a:lnTo>
                <a:lnTo>
                  <a:pt x="1258" y="325"/>
                </a:lnTo>
                <a:lnTo>
                  <a:pt x="1301" y="401"/>
                </a:lnTo>
                <a:lnTo>
                  <a:pt x="1301" y="401"/>
                </a:lnTo>
                <a:close/>
              </a:path>
            </a:pathLst>
          </a:custGeom>
          <a:gradFill rotWithShape="1">
            <a:gsLst>
              <a:gs pos="0">
                <a:srgbClr val="FFFFFF"/>
              </a:gs>
              <a:gs pos="100000">
                <a:srgbClr val="418AB3">
                  <a:lumMod val="60000"/>
                  <a:lumOff val="40000"/>
                </a:srgbClr>
              </a:gs>
            </a:gsLst>
            <a:lin ang="5400000" scaled="1"/>
          </a:gradFill>
          <a:ln>
            <a:noFill/>
          </a:ln>
        </p:spPr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rgbClr val="595959"/>
              </a:solidFill>
              <a:effectLst/>
              <a:uLnTx/>
              <a:uFillTx/>
              <a:latin typeface="Euphemia"/>
              <a:ea typeface="+mn-ea"/>
              <a:cs typeface="+mn-cs"/>
            </a:endParaRP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6B22C9B9-318C-7625-A915-64AB0579EA3B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33996" t="72399" r="31567" b="13095"/>
          <a:stretch>
            <a:fillRect/>
          </a:stretch>
        </p:blipFill>
        <p:spPr>
          <a:xfrm>
            <a:off x="2411901" y="834847"/>
            <a:ext cx="1617452" cy="628650"/>
          </a:xfrm>
          <a:custGeom>
            <a:avLst/>
            <a:gdLst>
              <a:gd name="connsiteX0" fmla="*/ 0 w 2228850"/>
              <a:gd name="connsiteY0" fmla="*/ 0 h 628650"/>
              <a:gd name="connsiteX1" fmla="*/ 2228850 w 2228850"/>
              <a:gd name="connsiteY1" fmla="*/ 0 h 628650"/>
              <a:gd name="connsiteX2" fmla="*/ 2228850 w 2228850"/>
              <a:gd name="connsiteY2" fmla="*/ 628650 h 628650"/>
              <a:gd name="connsiteX3" fmla="*/ 0 w 2228850"/>
              <a:gd name="connsiteY3" fmla="*/ 628650 h 628650"/>
              <a:gd name="connsiteX4" fmla="*/ 0 w 2228850"/>
              <a:gd name="connsiteY4" fmla="*/ 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28850" h="628650">
                <a:moveTo>
                  <a:pt x="0" y="0"/>
                </a:moveTo>
                <a:lnTo>
                  <a:pt x="2228850" y="0"/>
                </a:lnTo>
                <a:lnTo>
                  <a:pt x="2228850" y="628650"/>
                </a:lnTo>
                <a:lnTo>
                  <a:pt x="0" y="628650"/>
                </a:lnTo>
                <a:lnTo>
                  <a:pt x="0" y="0"/>
                </a:lnTo>
                <a:close/>
              </a:path>
            </a:pathLst>
          </a:cu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985D9C44-1160-0E44-4C32-FA1709E28F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76887" y="837726"/>
            <a:ext cx="1577468" cy="627942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32DA8424-CFFF-67BE-778B-E75ADC808C0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40000"/>
                    </a14:imgEffect>
                  </a14:imgLayer>
                </a14:imgProps>
              </a:ext>
            </a:extLst>
          </a:blip>
          <a:srcRect l="18578" t="39848" r="17096" b="37224"/>
          <a:stretch>
            <a:fillRect/>
          </a:stretch>
        </p:blipFill>
        <p:spPr>
          <a:xfrm>
            <a:off x="4548906" y="6376809"/>
            <a:ext cx="3094187" cy="481191"/>
          </a:xfrm>
          <a:custGeom>
            <a:avLst/>
            <a:gdLst>
              <a:gd name="connsiteX0" fmla="*/ 0 w 3094187"/>
              <a:gd name="connsiteY0" fmla="*/ 0 h 842962"/>
              <a:gd name="connsiteX1" fmla="*/ 3094187 w 3094187"/>
              <a:gd name="connsiteY1" fmla="*/ 0 h 842962"/>
              <a:gd name="connsiteX2" fmla="*/ 3094187 w 3094187"/>
              <a:gd name="connsiteY2" fmla="*/ 842962 h 842962"/>
              <a:gd name="connsiteX3" fmla="*/ 0 w 3094187"/>
              <a:gd name="connsiteY3" fmla="*/ 842962 h 842962"/>
              <a:gd name="connsiteX4" fmla="*/ 0 w 3094187"/>
              <a:gd name="connsiteY4" fmla="*/ 0 h 84296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94187" h="842962">
                <a:moveTo>
                  <a:pt x="0" y="0"/>
                </a:moveTo>
                <a:lnTo>
                  <a:pt x="3094187" y="0"/>
                </a:lnTo>
                <a:lnTo>
                  <a:pt x="3094187" y="842962"/>
                </a:lnTo>
                <a:lnTo>
                  <a:pt x="0" y="842962"/>
                </a:lnTo>
                <a:lnTo>
                  <a:pt x="0" y="0"/>
                </a:lnTo>
                <a:close/>
              </a:path>
            </a:pathLst>
          </a:cu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C33E90A3-C448-973A-1E3A-7A4A47C8325D}"/>
              </a:ext>
            </a:extLst>
          </p:cNvPr>
          <p:cNvSpPr/>
          <p:nvPr/>
        </p:nvSpPr>
        <p:spPr>
          <a:xfrm>
            <a:off x="4012442" y="737790"/>
            <a:ext cx="4052776" cy="57996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just" defTabSz="914400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>
                <a:tab pos="2110105" algn="l"/>
              </a:tabLst>
              <a:defRPr/>
            </a:pPr>
            <a:r>
              <a:rPr kumimoji="0" lang="en-US" sz="24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HÌNH THÀNH KIẾN THỨC</a:t>
            </a:r>
          </a:p>
        </p:txBody>
      </p:sp>
      <p:sp>
        <p:nvSpPr>
          <p:cNvPr id="16" name="Plaque 15">
            <a:extLst>
              <a:ext uri="{FF2B5EF4-FFF2-40B4-BE49-F238E27FC236}">
                <a16:creationId xmlns:a16="http://schemas.microsoft.com/office/drawing/2014/main" id="{07AFB661-80BD-8239-C593-11BDA8FE48DF}"/>
              </a:ext>
            </a:extLst>
          </p:cNvPr>
          <p:cNvSpPr/>
          <p:nvPr/>
        </p:nvSpPr>
        <p:spPr>
          <a:xfrm>
            <a:off x="3900144" y="791956"/>
            <a:ext cx="4391711" cy="586059"/>
          </a:xfrm>
          <a:prstGeom prst="plaque">
            <a:avLst/>
          </a:prstGeom>
          <a:gradFill flip="none" rotWithShape="1">
            <a:gsLst>
              <a:gs pos="0">
                <a:schemeClr val="accent1">
                  <a:shade val="30000"/>
                  <a:satMod val="115000"/>
                </a:schemeClr>
              </a:gs>
              <a:gs pos="50000">
                <a:schemeClr val="accent1">
                  <a:shade val="67500"/>
                  <a:satMod val="115000"/>
                </a:schemeClr>
              </a:gs>
              <a:gs pos="100000">
                <a:schemeClr val="accent1">
                  <a:shade val="100000"/>
                  <a:satMod val="11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outerShdw blurRad="107950" dist="12700" dir="5400000" algn="ctr">
              <a:srgbClr val="000000"/>
            </a:outerShdw>
          </a:effectLst>
          <a:scene3d>
            <a:camera prst="orthographicFront">
              <a:rot lat="0" lon="0" rev="0"/>
            </a:camera>
            <a:lightRig rig="soft" dir="t">
              <a:rot lat="0" lon="0" rev="0"/>
            </a:lightRig>
          </a:scene3d>
          <a:sp3d contourW="44450" prstMaterial="matte">
            <a:bevelT w="63500" h="63500" prst="artDeco"/>
            <a:contourClr>
              <a:srgbClr val="FFFFFF"/>
            </a:contourClr>
          </a:sp3d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 sz="28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defRPr/>
            </a:pPr>
            <a:r>
              <a:rPr lang="en-US" sz="28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HƯỚNG DẪN TỰ HỌC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Times New Roman" panose="02020603050405020304" pitchFamily="18" charset="0"/>
              <a:ea typeface="Times New Roman" panose="02020603050405020304" pitchFamily="18" charset="0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8640335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93</TotalTime>
  <Words>1683</Words>
  <Application>Microsoft Office PowerPoint</Application>
  <PresentationFormat>Widescreen</PresentationFormat>
  <Paragraphs>161</Paragraphs>
  <Slides>18</Slides>
  <Notes>1</Notes>
  <HiddenSlides>0</HiddenSlides>
  <MMClips>1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6" baseType="lpstr">
      <vt:lpstr>Arial</vt:lpstr>
      <vt:lpstr>Book Antiqua</vt:lpstr>
      <vt:lpstr>Calibri</vt:lpstr>
      <vt:lpstr>Calibri Light</vt:lpstr>
      <vt:lpstr>Constantia</vt:lpstr>
      <vt:lpstr>Euphemia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Truong Thi Phuong</dc:creator>
  <cp:lastModifiedBy>Truong Thi Phuong</cp:lastModifiedBy>
  <cp:revision>13</cp:revision>
  <dcterms:created xsi:type="dcterms:W3CDTF">2022-07-15T11:21:38Z</dcterms:created>
  <dcterms:modified xsi:type="dcterms:W3CDTF">2022-07-20T09:15:01Z</dcterms:modified>
</cp:coreProperties>
</file>