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69" r:id="rId1"/>
  </p:sldMasterIdLst>
  <p:notesMasterIdLst>
    <p:notesMasterId r:id="rId31"/>
  </p:notesMasterIdLst>
  <p:handoutMasterIdLst>
    <p:handoutMasterId r:id="rId32"/>
  </p:handoutMasterIdLst>
  <p:sldIdLst>
    <p:sldId id="427" r:id="rId2"/>
    <p:sldId id="491" r:id="rId3"/>
    <p:sldId id="452" r:id="rId4"/>
    <p:sldId id="453" r:id="rId5"/>
    <p:sldId id="265" r:id="rId6"/>
    <p:sldId id="284" r:id="rId7"/>
    <p:sldId id="278" r:id="rId8"/>
    <p:sldId id="455" r:id="rId9"/>
    <p:sldId id="471" r:id="rId10"/>
    <p:sldId id="473" r:id="rId11"/>
    <p:sldId id="469" r:id="rId12"/>
    <p:sldId id="472" r:id="rId13"/>
    <p:sldId id="475" r:id="rId14"/>
    <p:sldId id="449" r:id="rId15"/>
    <p:sldId id="451" r:id="rId16"/>
    <p:sldId id="450" r:id="rId17"/>
    <p:sldId id="470" r:id="rId18"/>
    <p:sldId id="435" r:id="rId19"/>
    <p:sldId id="474" r:id="rId20"/>
    <p:sldId id="465" r:id="rId21"/>
    <p:sldId id="481" r:id="rId22"/>
    <p:sldId id="433" r:id="rId23"/>
    <p:sldId id="467" r:id="rId24"/>
    <p:sldId id="464" r:id="rId25"/>
    <p:sldId id="462" r:id="rId26"/>
    <p:sldId id="434" r:id="rId27"/>
    <p:sldId id="394" r:id="rId28"/>
    <p:sldId id="488" r:id="rId29"/>
    <p:sldId id="285"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2">
          <p15:clr>
            <a:srgbClr val="A4A3A4"/>
          </p15:clr>
        </p15:guide>
        <p15:guide id="2" pos="38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AC81"/>
    <a:srgbClr val="A9E5F1"/>
    <a:srgbClr val="11C592"/>
    <a:srgbClr val="FFA757"/>
    <a:srgbClr val="FFB571"/>
    <a:srgbClr val="5D9967"/>
    <a:srgbClr val="FF983C"/>
    <a:srgbClr val="FF0344"/>
    <a:srgbClr val="649D65"/>
    <a:srgbClr val="669F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1" autoAdjust="0"/>
    <p:restoredTop sz="94660"/>
  </p:normalViewPr>
  <p:slideViewPr>
    <p:cSldViewPr snapToGrid="0">
      <p:cViewPr varScale="1">
        <p:scale>
          <a:sx n="74" d="100"/>
          <a:sy n="74" d="100"/>
        </p:scale>
        <p:origin x="654" y="72"/>
      </p:cViewPr>
      <p:guideLst>
        <p:guide orient="horz" pos="2122"/>
        <p:guide pos="38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2022/6/24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342351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2022/6/24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836894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5</a:t>
            </a:fld>
            <a:endParaRPr lang="zh-CN" altLang="en-US"/>
          </a:p>
        </p:txBody>
      </p:sp>
    </p:spTree>
    <p:extLst>
      <p:ext uri="{BB962C8B-B14F-4D97-AF65-F5344CB8AC3E}">
        <p14:creationId xmlns:p14="http://schemas.microsoft.com/office/powerpoint/2010/main" val="176198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F332171-9F62-4386-AF33-BDE6ACAA4274}" type="slidenum">
              <a:rPr lang="en-US" altLang="en-US"/>
              <a:t>27</a:t>
            </a:fld>
            <a:endParaRPr lang="en-US" altLang="en-US"/>
          </a:p>
        </p:txBody>
      </p:sp>
      <p:sp>
        <p:nvSpPr>
          <p:cNvPr id="254978" name="Rectangle 2"/>
          <p:cNvSpPr>
            <a:spLocks noGrp="1" noRot="1" noChangeAspect="1" noChangeArrowheads="1" noTextEdit="1"/>
          </p:cNvSpPr>
          <p:nvPr>
            <p:ph type="sldImg"/>
          </p:nvPr>
        </p:nvSpPr>
        <p:spPr/>
      </p:sp>
      <p:sp>
        <p:nvSpPr>
          <p:cNvPr id="254979"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921320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77353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662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67945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5232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6237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80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490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810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724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2628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013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26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9344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70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68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2022/6/24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67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97B5FA-0921-464F-AAE1-844C04324D75}" type="datetimeFigureOut">
              <a:rPr lang="zh-CN" altLang="en-US" smtClean="0"/>
              <a:t>2022/6/24</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8641639"/>
      </p:ext>
    </p:extLst>
  </p:cSld>
  <p:clrMap bg1="dk1" tx1="lt1" bg2="dk2"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xml"/><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Ã¬nh áº£nh cÃ³ liÃªn qua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30"/>
          <p:cNvSpPr>
            <a:spLocks noChangeArrowheads="1" noChangeShapeType="1" noTextEdit="1"/>
          </p:cNvSpPr>
          <p:nvPr/>
        </p:nvSpPr>
        <p:spPr bwMode="auto">
          <a:xfrm>
            <a:off x="2178916" y="1289050"/>
            <a:ext cx="7797800" cy="2079336"/>
          </a:xfrm>
          <a:prstGeom prst="rect">
            <a:avLst/>
          </a:prstGeom>
          <a:extLst>
            <a:ext uri="{AF507438-7753-43E0-B8FC-AC1667EBCBE1}">
              <a14:hiddenEffects xmlns:a14="http://schemas.microsoft.com/office/drawing/2010/main">
                <a:effectLst/>
              </a14:hiddenEffects>
            </a:ext>
          </a:extLst>
        </p:spPr>
        <p:txBody>
          <a:bodyPr wrap="none" fromWordArt="1">
            <a:prstTxWarp prst="textWave1">
              <a:avLst>
                <a:gd name="adj1" fmla="val 13005"/>
                <a:gd name="adj2" fmla="val 0"/>
              </a:avLst>
            </a:prstTxWarp>
          </a:bodyPr>
          <a:lstStyle/>
          <a:p>
            <a:pPr algn="ctr"/>
            <a:r>
              <a:rPr lang="en-SG" sz="4800" b="1" kern="10" dirty="0">
                <a:ln w="28575">
                  <a:solidFill>
                    <a:srgbClr val="000000"/>
                  </a:solidFill>
                  <a:round/>
                </a:ln>
                <a:solidFill>
                  <a:schemeClr val="bg1"/>
                </a:solidFill>
                <a:latin typeface="Times New Roman" panose="02020603050405020304" pitchFamily="18" charset="0"/>
                <a:cs typeface="Times New Roman" panose="02020603050405020304" pitchFamily="18" charset="0"/>
              </a:rPr>
              <a:t>SANG THU</a:t>
            </a:r>
            <a:endParaRPr lang="en-SG" sz="4800" b="1" kern="10" dirty="0">
              <a:ln w="28575">
                <a:solidFill>
                  <a:srgbClr val="000000"/>
                </a:solidFill>
                <a:round/>
              </a:ln>
              <a:solidFill>
                <a:schemeClr val="bg1"/>
              </a:solidFill>
              <a:latin typeface=".VnMysticalH" panose="020B7200000000000000" pitchFamily="34" charset="0"/>
            </a:endParaRPr>
          </a:p>
        </p:txBody>
      </p:sp>
      <p:sp>
        <p:nvSpPr>
          <p:cNvPr id="7" name="WordArt 31"/>
          <p:cNvSpPr>
            <a:spLocks noChangeArrowheads="1" noChangeShapeType="1" noTextEdit="1"/>
          </p:cNvSpPr>
          <p:nvPr/>
        </p:nvSpPr>
        <p:spPr bwMode="auto">
          <a:xfrm>
            <a:off x="6972299" y="3871698"/>
            <a:ext cx="3680417" cy="785738"/>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9324"/>
              </a:avLst>
            </a:prstTxWarp>
          </a:bodyPr>
          <a:lstStyle/>
          <a:p>
            <a:pPr algn="ctr"/>
            <a:r>
              <a:rPr lang="en-SG" sz="4000" kern="10" dirty="0">
                <a:ln w="9525">
                  <a:solidFill>
                    <a:schemeClr val="tx1"/>
                  </a:solidFill>
                  <a:round/>
                </a:ln>
                <a:solidFill>
                  <a:schemeClr val="bg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_</a:t>
            </a:r>
            <a:r>
              <a:rPr lang="en-SG" sz="4000" kern="10" dirty="0" err="1">
                <a:ln w="9525">
                  <a:solidFill>
                    <a:schemeClr val="tx1"/>
                  </a:solidFill>
                  <a:round/>
                </a:ln>
                <a:solidFill>
                  <a:schemeClr val="bg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Hữu</a:t>
            </a:r>
            <a:r>
              <a:rPr lang="en-SG" sz="4000" kern="10" dirty="0">
                <a:ln w="9525">
                  <a:solidFill>
                    <a:schemeClr val="tx1"/>
                  </a:solidFill>
                  <a:round/>
                </a:ln>
                <a:solidFill>
                  <a:schemeClr val="bg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4000" kern="10" dirty="0" err="1">
                <a:ln w="9525">
                  <a:solidFill>
                    <a:schemeClr val="tx1"/>
                  </a:solidFill>
                  <a:round/>
                </a:ln>
                <a:solidFill>
                  <a:schemeClr val="bg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Thỉnh</a:t>
            </a:r>
            <a:r>
              <a:rPr lang="en-SG" sz="4000" kern="10" dirty="0">
                <a:ln w="9525">
                  <a:solidFill>
                    <a:schemeClr val="tx1"/>
                  </a:solidFill>
                  <a:round/>
                </a:ln>
                <a:solidFill>
                  <a:schemeClr val="bg1"/>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_</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Rectangle 4"/>
          <p:cNvSpPr/>
          <p:nvPr/>
        </p:nvSpPr>
        <p:spPr>
          <a:xfrm>
            <a:off x="619760" y="1983938"/>
            <a:ext cx="10891520" cy="4401205"/>
          </a:xfrm>
          <a:prstGeom prst="rect">
            <a:avLst/>
          </a:prstGeom>
        </p:spPr>
        <p:txBody>
          <a:bodyPr wrap="square">
            <a:spAutoFit/>
          </a:bodyPr>
          <a:lstStyle/>
          <a:p>
            <a:pPr algn="just"/>
            <a:r>
              <a:rPr lang="vi-VN" sz="2800" dirty="0">
                <a:solidFill>
                  <a:srgbClr val="000000"/>
                </a:solidFill>
                <a:latin typeface="+mj-lt"/>
              </a:rPr>
              <a:t>“Giữa tr</a:t>
            </a:r>
            <a:r>
              <a:rPr lang="en-SG" sz="2800" dirty="0">
                <a:solidFill>
                  <a:srgbClr val="000000"/>
                </a:solidFill>
                <a:latin typeface="+mj-lt"/>
              </a:rPr>
              <a:t>ờ</a:t>
            </a:r>
            <a:r>
              <a:rPr lang="vi-VN" sz="2800" dirty="0">
                <a:solidFill>
                  <a:srgbClr val="000000"/>
                </a:solidFill>
                <a:latin typeface="+mj-lt"/>
              </a:rPr>
              <a:t>i đất mênh mang, giữa cái khoảnh khắc giao mùa kì lạ thì điều khiến cho tâm hồn tôi phải lay động, phải giật mình để nhận ra</a:t>
            </a:r>
            <a:r>
              <a:rPr lang="en-SG" sz="2800" dirty="0">
                <a:solidFill>
                  <a:srgbClr val="000000"/>
                </a:solidFill>
                <a:latin typeface="+mj-lt"/>
              </a:rPr>
              <a:t>,</a:t>
            </a:r>
            <a:r>
              <a:rPr lang="vi-VN" sz="2800" dirty="0">
                <a:solidFill>
                  <a:srgbClr val="000000"/>
                </a:solidFill>
                <a:latin typeface="+mj-lt"/>
              </a:rPr>
              <a:t> đó chính là hương ổi. Với</a:t>
            </a:r>
            <a:r>
              <a:rPr lang="en-SG" sz="2800" dirty="0">
                <a:solidFill>
                  <a:srgbClr val="000000"/>
                </a:solidFill>
                <a:latin typeface="+mj-lt"/>
              </a:rPr>
              <a:t> </a:t>
            </a:r>
            <a:r>
              <a:rPr lang="vi-VN" sz="2800" dirty="0">
                <a:solidFill>
                  <a:srgbClr val="000000"/>
                </a:solidFill>
                <a:latin typeface="+mj-lt"/>
              </a:rPr>
              <a:t>những người không làm thơ thì mùi hương đó gợi nhớ đến tuổi ấu thơ, gợi nhớ đến buổi chiều vàng với một dòng sông thanh bình, một con đò lững lờ trôi, những đàn trâu bò no cỏ giỡn đùa nhau và những đứa trẻ ẩn hiện trong triền ổi chín ven song. Nó giống như mùi bờ bãi, mùa con trẻ…Hương ổi tự nó xốc thẳng vào những miền thơ ấu thân thiết trong tâm hồn chúng ta. Mùi hương</a:t>
            </a:r>
            <a:r>
              <a:rPr lang="en-SG" sz="2800" dirty="0">
                <a:solidFill>
                  <a:srgbClr val="000000"/>
                </a:solidFill>
                <a:latin typeface="+mj-lt"/>
              </a:rPr>
              <a:t> </a:t>
            </a:r>
            <a:r>
              <a:rPr lang="vi-VN" sz="2800" dirty="0">
                <a:solidFill>
                  <a:srgbClr val="000000"/>
                </a:solidFill>
                <a:latin typeface="+mj-lt"/>
              </a:rPr>
              <a:t>đơn sơ ấy lại trở thành quý giá vì nó đã trở thành chiếc chìa khóa vàng mở</a:t>
            </a:r>
            <a:r>
              <a:rPr lang="en-SG" sz="2800" dirty="0">
                <a:solidFill>
                  <a:srgbClr val="000000"/>
                </a:solidFill>
                <a:latin typeface="+mj-lt"/>
              </a:rPr>
              <a:t> </a:t>
            </a:r>
            <a:r>
              <a:rPr lang="vi-VN" sz="2800" dirty="0">
                <a:solidFill>
                  <a:srgbClr val="000000"/>
                </a:solidFill>
                <a:latin typeface="+mj-lt"/>
              </a:rPr>
              <a:t>thẳng vào tâm hồn mỗi người, có khi là cả một thế hệ…”.</a:t>
            </a:r>
            <a:endParaRPr lang="en-SG" sz="2800" dirty="0">
              <a:latin typeface="+mj-lt"/>
            </a:endParaRPr>
          </a:p>
        </p:txBody>
      </p:sp>
      <p:sp>
        <p:nvSpPr>
          <p:cNvPr id="6" name="圆角矩形 6"/>
          <p:cNvSpPr/>
          <p:nvPr/>
        </p:nvSpPr>
        <p:spPr>
          <a:xfrm>
            <a:off x="2926080" y="528320"/>
            <a:ext cx="6217920" cy="127648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accent1"/>
          </a:solidFill>
          <a:ln w="285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SimSun" panose="02010600030101010101" pitchFamily="2" charset="-122"/>
              <a:cs typeface="+mn-cs"/>
            </a:endParaRPr>
          </a:p>
        </p:txBody>
      </p:sp>
      <p:sp>
        <p:nvSpPr>
          <p:cNvPr id="7" name="文本框 15"/>
          <p:cNvSpPr txBox="1"/>
          <p:nvPr/>
        </p:nvSpPr>
        <p:spPr>
          <a:xfrm>
            <a:off x="4205140" y="841096"/>
            <a:ext cx="4644219" cy="584775"/>
          </a:xfrm>
          <a:prstGeom prst="rect">
            <a:avLst/>
          </a:prstGeom>
          <a:noFill/>
        </p:spPr>
        <p:txBody>
          <a:bodyPr wrap="square" rtlCol="0">
            <a:spAutoFit/>
          </a:bodyPr>
          <a:lstStyle/>
          <a:p>
            <a:pPr algn="ct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Lời</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tự</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bạch</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của</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nhà</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th</a:t>
            </a:r>
            <a:r>
              <a:rPr lang="vi-VN"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ơ</a:t>
            </a:r>
            <a:endParaRPr lang="zh-CN" altLang="en-US" sz="3200" b="1" dirty="0">
              <a:solidFill>
                <a:schemeClr val="accent1"/>
              </a:solidFill>
              <a:latin typeface="Times New Roman" panose="02020603050405020304" pitchFamily="18" charset="0"/>
              <a:ea typeface="华文中宋" pitchFamily="2"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Table 5"/>
          <p:cNvGraphicFramePr>
            <a:graphicFrameLocks noGrp="1"/>
          </p:cNvGraphicFramePr>
          <p:nvPr/>
        </p:nvGraphicFramePr>
        <p:xfrm>
          <a:off x="610326" y="1240639"/>
          <a:ext cx="10995661" cy="5138392"/>
        </p:xfrm>
        <a:graphic>
          <a:graphicData uri="http://schemas.openxmlformats.org/drawingml/2006/table">
            <a:tbl>
              <a:tblPr firstRow="1" bandRow="1">
                <a:tableStyleId>{5940675A-B579-460E-94D1-54222C63F5DA}</a:tableStyleId>
              </a:tblPr>
              <a:tblGrid>
                <a:gridCol w="2309925"/>
                <a:gridCol w="3344687"/>
                <a:gridCol w="3004993"/>
                <a:gridCol w="2336056"/>
              </a:tblGrid>
              <a:tr h="1305124">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Tín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hiệu</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Từ</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ngữ</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miêu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tả</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đặc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điểm</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Giác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quan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cảm</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nhận</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Nghệ</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r>
              <a:tr h="341346">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r>
              <a:tr h="1272948">
                <a:tc gridSpan="4">
                  <a:txBody>
                    <a:bodyPr/>
                    <a:lstStyle/>
                    <a:p>
                      <a:pPr marL="457200" indent="-457200">
                        <a:buFont typeface="Wingdings" panose="05000000000000000000" pitchFamily="2" charset="2"/>
                        <a:buChar char="è"/>
                      </a:pP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 name="TextBox 6"/>
          <p:cNvSpPr txBox="1"/>
          <p:nvPr/>
        </p:nvSpPr>
        <p:spPr>
          <a:xfrm>
            <a:off x="799012" y="2738114"/>
            <a:ext cx="1958444" cy="584775"/>
          </a:xfrm>
          <a:prstGeom prst="rect">
            <a:avLst/>
          </a:prstGeom>
          <a:noFill/>
        </p:spPr>
        <p:txBody>
          <a:bodyPr wrap="square" rtlCol="0">
            <a:spAutoFit/>
          </a:bodyPr>
          <a:lstStyle/>
          <a:p>
            <a:pPr algn="ctr"/>
            <a:r>
              <a:rPr lang="en-SG" sz="3200" dirty="0">
                <a:latin typeface="Times New Roman" panose="02020603050405020304" pitchFamily="18" charset="0"/>
                <a:cs typeface="Times New Roman" panose="02020603050405020304" pitchFamily="18" charset="0"/>
              </a:rPr>
              <a:t>H</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ơng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ổi</a:t>
            </a:r>
            <a:endParaRPr lang="en-SG"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69212" y="2738114"/>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phả</a:t>
            </a:r>
            <a:endParaRPr lang="en-SG"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780712" y="2738114"/>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Khứu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giác</a:t>
            </a:r>
            <a:endParaRPr lang="en-SG"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99012" y="352996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Gió</a:t>
            </a:r>
            <a:endParaRPr lang="en-SG"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69212" y="3529963"/>
            <a:ext cx="1958444" cy="584775"/>
          </a:xfrm>
          <a:prstGeom prst="rect">
            <a:avLst/>
          </a:prstGeom>
          <a:noFill/>
        </p:spPr>
        <p:txBody>
          <a:bodyPr wrap="square" rtlCol="0">
            <a:spAutoFit/>
          </a:bodyPr>
          <a:lstStyle/>
          <a:p>
            <a:pPr algn="ctr"/>
            <a:r>
              <a:rPr lang="en-SG" sz="3200" dirty="0">
                <a:latin typeface="Times New Roman" panose="02020603050405020304" pitchFamily="18" charset="0"/>
                <a:cs typeface="Times New Roman" panose="02020603050405020304" pitchFamily="18" charset="0"/>
              </a:rPr>
              <a:t>se</a:t>
            </a:r>
          </a:p>
        </p:txBody>
      </p:sp>
      <p:sp>
        <p:nvSpPr>
          <p:cNvPr id="12" name="TextBox 11"/>
          <p:cNvSpPr txBox="1"/>
          <p:nvPr/>
        </p:nvSpPr>
        <p:spPr>
          <a:xfrm>
            <a:off x="6780712" y="352996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Xúc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giác</a:t>
            </a:r>
            <a:endParaRPr lang="en-SG" sz="3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99012" y="430188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Sương</a:t>
            </a:r>
            <a:endParaRPr lang="en-SG"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424154" y="4301883"/>
            <a:ext cx="2448560"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chùng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chình</a:t>
            </a:r>
            <a:endParaRPr lang="en-SG"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780712" y="430188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Thị</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giác</a:t>
            </a:r>
            <a:endParaRPr lang="en-SG" sz="3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467202" y="3165396"/>
            <a:ext cx="1958444" cy="1569660"/>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hóa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từ</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láy</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hình</a:t>
            </a:r>
            <a:endParaRPr lang="en-SG" sz="32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4757785" y="295811"/>
            <a:ext cx="3558900" cy="769441"/>
          </a:xfrm>
          <a:prstGeom prst="rect">
            <a:avLst/>
          </a:prstGeom>
          <a:noFill/>
        </p:spPr>
        <p:txBody>
          <a:bodyPr wrap="square" rtlCol="0">
            <a:spAutoFit/>
          </a:bodyPr>
          <a:lstStyle/>
          <a:p>
            <a:r>
              <a:rPr lang="en-SG" sz="4400" dirty="0" err="1">
                <a:effectLst>
                  <a:glow rad="101600">
                    <a:srgbClr val="00B0F0">
                      <a:alpha val="40000"/>
                    </a:srgbClr>
                  </a:glow>
                </a:effectLst>
                <a:latin typeface="Times New Roman" panose="02020603050405020304" pitchFamily="18" charset="0"/>
                <a:cs typeface="Times New Roman" panose="02020603050405020304" pitchFamily="18" charset="0"/>
              </a:rPr>
              <a:t>Thiên</a:t>
            </a:r>
            <a:r>
              <a:rPr lang="en-SG" sz="4400" dirty="0">
                <a:effectLst>
                  <a:glow rad="101600">
                    <a:srgbClr val="00B0F0">
                      <a:alpha val="40000"/>
                    </a:srgbClr>
                  </a:glow>
                </a:effectLst>
                <a:latin typeface="Times New Roman" panose="02020603050405020304" pitchFamily="18" charset="0"/>
                <a:cs typeface="Times New Roman" panose="02020603050405020304" pitchFamily="18" charset="0"/>
              </a:rPr>
              <a:t> </a:t>
            </a:r>
            <a:r>
              <a:rPr lang="en-SG" sz="4400" dirty="0" err="1">
                <a:effectLst>
                  <a:glow rad="101600">
                    <a:srgbClr val="00B0F0">
                      <a:alpha val="40000"/>
                    </a:srgbClr>
                  </a:glow>
                </a:effectLst>
                <a:latin typeface="Times New Roman" panose="02020603050405020304" pitchFamily="18" charset="0"/>
                <a:cs typeface="Times New Roman" panose="02020603050405020304" pitchFamily="18" charset="0"/>
              </a:rPr>
              <a:t>nhiên</a:t>
            </a:r>
            <a:endParaRPr lang="en-SG" sz="4400" dirty="0">
              <a:effectLst>
                <a:glow rad="101600">
                  <a:srgbClr val="00B0F0">
                    <a:alpha val="40000"/>
                  </a:srgbClr>
                </a:glow>
              </a:effectLst>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TextBox 4"/>
          <p:cNvSpPr txBox="1"/>
          <p:nvPr/>
        </p:nvSpPr>
        <p:spPr>
          <a:xfrm>
            <a:off x="2016752" y="5093377"/>
            <a:ext cx="1046921" cy="584775"/>
          </a:xfrm>
          <a:prstGeom prst="rect">
            <a:avLst/>
          </a:prstGeom>
          <a:noFill/>
        </p:spPr>
        <p:txBody>
          <a:bodyPr wrap="square" rtlCol="0">
            <a:spAutoFit/>
          </a:bodyPr>
          <a:lstStyle/>
          <a:p>
            <a:r>
              <a:rPr lang="en-SG" sz="3200" b="1" i="1" dirty="0" err="1">
                <a:latin typeface="Times New Roman" panose="02020603050405020304" pitchFamily="18" charset="0"/>
                <a:cs typeface="Times New Roman" panose="02020603050405020304" pitchFamily="18" charset="0"/>
              </a:rPr>
              <a:t>Ngõ</a:t>
            </a:r>
            <a:r>
              <a:rPr lang="en-SG" sz="3200" b="1" i="1"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grpSp>
        <p:nvGrpSpPr>
          <p:cNvPr id="6" name="组合 6"/>
          <p:cNvGrpSpPr/>
          <p:nvPr/>
        </p:nvGrpSpPr>
        <p:grpSpPr>
          <a:xfrm>
            <a:off x="599388" y="2592220"/>
            <a:ext cx="1053545" cy="1119809"/>
            <a:chOff x="5758072" y="954157"/>
            <a:chExt cx="1053545" cy="1119809"/>
          </a:xfrm>
          <a:solidFill>
            <a:srgbClr val="F8DFD2"/>
          </a:solidFill>
        </p:grpSpPr>
        <p:sp>
          <p:nvSpPr>
            <p:cNvPr id="7" name="菱形 7"/>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8" name="菱形 8"/>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grpSp>
        <p:nvGrpSpPr>
          <p:cNvPr id="9" name="组合 10"/>
          <p:cNvGrpSpPr/>
          <p:nvPr/>
        </p:nvGrpSpPr>
        <p:grpSpPr>
          <a:xfrm>
            <a:off x="606012" y="4773504"/>
            <a:ext cx="1053545" cy="1119809"/>
            <a:chOff x="5758072" y="954157"/>
            <a:chExt cx="1053545" cy="1119809"/>
          </a:xfrm>
          <a:solidFill>
            <a:srgbClr val="C3E0D3"/>
          </a:solidFill>
        </p:grpSpPr>
        <p:sp>
          <p:nvSpPr>
            <p:cNvPr id="10" name="菱形 11"/>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1" name="菱形 12"/>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pic>
        <p:nvPicPr>
          <p:cNvPr id="12"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34" y="2998924"/>
            <a:ext cx="824730" cy="728638"/>
          </a:xfrm>
          <a:prstGeom prst="rect">
            <a:avLst/>
          </a:prstGeom>
        </p:spPr>
      </p:pic>
      <p:pic>
        <p:nvPicPr>
          <p:cNvPr id="13"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17" y="5259077"/>
            <a:ext cx="824730" cy="728638"/>
          </a:xfrm>
          <a:prstGeom prst="rect">
            <a:avLst/>
          </a:prstGeom>
        </p:spPr>
      </p:pic>
      <p:sp>
        <p:nvSpPr>
          <p:cNvPr id="14" name="TextBox 13"/>
          <p:cNvSpPr txBox="1"/>
          <p:nvPr/>
        </p:nvSpPr>
        <p:spPr>
          <a:xfrm>
            <a:off x="3063673" y="5124370"/>
            <a:ext cx="9707888" cy="584775"/>
          </a:xfrm>
          <a:prstGeom prst="rect">
            <a:avLst/>
          </a:prstGeom>
          <a:noFill/>
        </p:spPr>
        <p:txBody>
          <a:bodyPr wrap="square" rtlCol="0">
            <a:spAutoFit/>
          </a:bodyPr>
          <a:lstStyle/>
          <a:p>
            <a:r>
              <a:rPr lang="en-SG" sz="3200" dirty="0" err="1">
                <a:latin typeface="Times New Roman" panose="02020603050405020304" pitchFamily="18" charset="0"/>
                <a:cs typeface="Times New Roman" panose="02020603050405020304" pitchFamily="18" charset="0"/>
              </a:rPr>
              <a:t>Ngõ</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thực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làng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quê</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ngõ</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thời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nối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giữa</a:t>
            </a:r>
            <a:r>
              <a:rPr lang="en-SG" sz="3200" dirty="0">
                <a:latin typeface="Times New Roman" panose="02020603050405020304" pitchFamily="18" charset="0"/>
                <a:cs typeface="Times New Roman" panose="02020603050405020304" pitchFamily="18" charset="0"/>
              </a:rPr>
              <a:t> 2 </a:t>
            </a:r>
            <a:r>
              <a:rPr lang="en-SG" sz="3200" dirty="0" err="1">
                <a:latin typeface="Times New Roman" panose="02020603050405020304" pitchFamily="18" charset="0"/>
                <a:cs typeface="Times New Roman" panose="02020603050405020304" pitchFamily="18" charset="0"/>
              </a:rPr>
              <a:t>mùa</a:t>
            </a:r>
            <a:endParaRPr lang="en-SG"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803392" y="2633685"/>
            <a:ext cx="2453648" cy="1077218"/>
          </a:xfrm>
          <a:prstGeom prst="rect">
            <a:avLst/>
          </a:prstGeom>
          <a:noFill/>
        </p:spPr>
        <p:txBody>
          <a:bodyPr wrap="square" rtlCol="0">
            <a:spAutoFit/>
          </a:bodyPr>
          <a:lstStyle/>
          <a:p>
            <a:pPr algn="ctr"/>
            <a:r>
              <a:rPr lang="en-SG" sz="3200" b="1" i="1" dirty="0" err="1">
                <a:latin typeface="Times New Roman" panose="02020603050405020304" pitchFamily="18" charset="0"/>
                <a:cs typeface="Times New Roman" panose="02020603050405020304" pitchFamily="18" charset="0"/>
              </a:rPr>
              <a:t>Sương</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chùng</a:t>
            </a:r>
            <a:r>
              <a:rPr lang="en-SG" sz="3200" b="1" i="1" dirty="0">
                <a:latin typeface="Times New Roman" panose="02020603050405020304" pitchFamily="18" charset="0"/>
                <a:cs typeface="Times New Roman" panose="02020603050405020304" pitchFamily="18" charset="0"/>
              </a:rPr>
              <a:t> </a:t>
            </a:r>
            <a:r>
              <a:rPr lang="en-SG" sz="3200" b="1" i="1" dirty="0" err="1">
                <a:latin typeface="Times New Roman" panose="02020603050405020304" pitchFamily="18" charset="0"/>
                <a:cs typeface="Times New Roman" panose="02020603050405020304" pitchFamily="18" charset="0"/>
              </a:rPr>
              <a:t>chình</a:t>
            </a:r>
            <a:endParaRPr lang="en-SG" sz="3200" dirty="0">
              <a:latin typeface="Times New Roman" panose="02020603050405020304" pitchFamily="18" charset="0"/>
              <a:cs typeface="Times New Roman" panose="02020603050405020304" pitchFamily="18" charset="0"/>
            </a:endParaRPr>
          </a:p>
        </p:txBody>
      </p:sp>
      <p:cxnSp>
        <p:nvCxnSpPr>
          <p:cNvPr id="18" name="Straight Arrow Connector 17"/>
          <p:cNvCxnSpPr>
            <a:stCxn id="15" idx="3"/>
            <a:endCxn id="22" idx="1"/>
          </p:cNvCxnSpPr>
          <p:nvPr/>
        </p:nvCxnSpPr>
        <p:spPr>
          <a:xfrm flipV="1">
            <a:off x="4257040" y="2504023"/>
            <a:ext cx="1127319" cy="6682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25" idx="1"/>
          </p:cNvCxnSpPr>
          <p:nvPr/>
        </p:nvCxnSpPr>
        <p:spPr>
          <a:xfrm>
            <a:off x="4257040" y="3172445"/>
            <a:ext cx="1153634" cy="7166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84359" y="1996191"/>
            <a:ext cx="6807641" cy="1015663"/>
          </a:xfrm>
          <a:prstGeom prst="rect">
            <a:avLst/>
          </a:prstGeom>
          <a:noFill/>
        </p:spPr>
        <p:txBody>
          <a:bodyPr wrap="square" rtlCol="0">
            <a:spAutoFit/>
          </a:bodyPr>
          <a:lstStyle/>
          <a:p>
            <a:r>
              <a:rPr lang="en-SG" sz="3000" dirty="0" err="1">
                <a:solidFill>
                  <a:srgbClr val="0070C0"/>
                </a:solidFill>
                <a:latin typeface="Times New Roman" panose="02020603050405020304" pitchFamily="18" charset="0"/>
                <a:cs typeface="Times New Roman" panose="02020603050405020304" pitchFamily="18" charset="0"/>
              </a:rPr>
              <a:t>Gợi</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hình</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Màn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sương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mờ</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ảo</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giăng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mắc</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nhẹ</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nhàng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nơi</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đường</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thôn</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ngõ</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xóm</a:t>
            </a:r>
            <a:endParaRPr lang="en-SG" sz="30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5410674" y="3612059"/>
            <a:ext cx="6807641" cy="553998"/>
          </a:xfrm>
          <a:prstGeom prst="rect">
            <a:avLst/>
          </a:prstGeom>
          <a:noFill/>
        </p:spPr>
        <p:txBody>
          <a:bodyPr wrap="square" rtlCol="0">
            <a:spAutoFit/>
          </a:bodyPr>
          <a:lstStyle/>
          <a:p>
            <a:r>
              <a:rPr lang="en-SG" sz="3000" dirty="0" err="1">
                <a:solidFill>
                  <a:srgbClr val="0070C0"/>
                </a:solidFill>
                <a:latin typeface="Times New Roman" panose="02020603050405020304" pitchFamily="18" charset="0"/>
                <a:cs typeface="Times New Roman" panose="02020603050405020304" pitchFamily="18" charset="0"/>
              </a:rPr>
              <a:t>Gợi</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tình</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người</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Lưu</a:t>
            </a:r>
            <a:r>
              <a:rPr lang="en-SG" sz="3000" dirty="0">
                <a:latin typeface="Times New Roman" panose="02020603050405020304" pitchFamily="18" charset="0"/>
                <a:cs typeface="Times New Roman" panose="02020603050405020304" pitchFamily="18" charset="0"/>
              </a:rPr>
              <a:t> </a:t>
            </a:r>
            <a:r>
              <a:rPr lang="en-SG" sz="3000" dirty="0" err="1">
                <a:latin typeface="Times New Roman" panose="02020603050405020304" pitchFamily="18" charset="0"/>
                <a:cs typeface="Times New Roman" panose="02020603050405020304" pitchFamily="18" charset="0"/>
              </a:rPr>
              <a:t>luyến</a:t>
            </a:r>
            <a:r>
              <a:rPr lang="en-SG" sz="3000" dirty="0">
                <a:latin typeface="Times New Roman" panose="02020603050405020304" pitchFamily="18" charset="0"/>
                <a:cs typeface="Times New Roman" panose="02020603050405020304" pitchFamily="18" charset="0"/>
              </a:rPr>
              <a:t>, bang </a:t>
            </a:r>
            <a:r>
              <a:rPr lang="en-SG" sz="3000" dirty="0" err="1">
                <a:latin typeface="Times New Roman" panose="02020603050405020304" pitchFamily="18" charset="0"/>
                <a:cs typeface="Times New Roman" panose="02020603050405020304" pitchFamily="18" charset="0"/>
              </a:rPr>
              <a:t>khuâng</a:t>
            </a:r>
            <a:endParaRPr lang="en-SG" sz="3000"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3457642" y="704682"/>
            <a:ext cx="5734887" cy="646331"/>
          </a:xfrm>
          <a:prstGeom prst="rect">
            <a:avLst/>
          </a:prstGeom>
          <a:noFill/>
        </p:spPr>
        <p:txBody>
          <a:bodyPr wrap="square" rtlCol="0">
            <a:spAutoFit/>
          </a:bodyPr>
          <a:lstStyle/>
          <a:p>
            <a:pPr algn="ctr"/>
            <a:r>
              <a:rPr lang="en-SG" sz="3600" b="1" i="1" dirty="0" err="1">
                <a:solidFill>
                  <a:srgbClr val="FF0000"/>
                </a:solidFill>
                <a:latin typeface="Times New Roman" panose="02020603050405020304" pitchFamily="18" charset="0"/>
                <a:cs typeface="Times New Roman" panose="02020603050405020304" pitchFamily="18" charset="0"/>
              </a:rPr>
              <a:t>Sương</a:t>
            </a:r>
            <a:r>
              <a:rPr lang="en-SG" sz="3600" b="1" i="1" dirty="0">
                <a:solidFill>
                  <a:srgbClr val="FF0000"/>
                </a:solidFill>
                <a:latin typeface="Times New Roman" panose="02020603050405020304" pitchFamily="18" charset="0"/>
                <a:cs typeface="Times New Roman" panose="02020603050405020304" pitchFamily="18" charset="0"/>
              </a:rPr>
              <a:t> </a:t>
            </a:r>
            <a:r>
              <a:rPr lang="en-SG" sz="3600" b="1" i="1" dirty="0" err="1">
                <a:solidFill>
                  <a:srgbClr val="FF0000"/>
                </a:solidFill>
                <a:latin typeface="Times New Roman" panose="02020603050405020304" pitchFamily="18" charset="0"/>
                <a:cs typeface="Times New Roman" panose="02020603050405020304" pitchFamily="18" charset="0"/>
              </a:rPr>
              <a:t>chùng</a:t>
            </a:r>
            <a:r>
              <a:rPr lang="en-SG" sz="3600" b="1" i="1" dirty="0">
                <a:solidFill>
                  <a:srgbClr val="FF0000"/>
                </a:solidFill>
                <a:latin typeface="Times New Roman" panose="02020603050405020304" pitchFamily="18" charset="0"/>
                <a:cs typeface="Times New Roman" panose="02020603050405020304" pitchFamily="18" charset="0"/>
              </a:rPr>
              <a:t> </a:t>
            </a:r>
            <a:r>
              <a:rPr lang="en-SG" sz="3600" b="1" i="1" dirty="0" err="1">
                <a:solidFill>
                  <a:srgbClr val="FF0000"/>
                </a:solidFill>
                <a:latin typeface="Times New Roman" panose="02020603050405020304" pitchFamily="18" charset="0"/>
                <a:cs typeface="Times New Roman" panose="02020603050405020304" pitchFamily="18" charset="0"/>
              </a:rPr>
              <a:t>chình</a:t>
            </a:r>
            <a:r>
              <a:rPr lang="en-SG" sz="3600" b="1" i="1" dirty="0">
                <a:solidFill>
                  <a:srgbClr val="FF0000"/>
                </a:solidFill>
                <a:latin typeface="Times New Roman" panose="02020603050405020304" pitchFamily="18" charset="0"/>
                <a:cs typeface="Times New Roman" panose="02020603050405020304" pitchFamily="18" charset="0"/>
              </a:rPr>
              <a:t> qua </a:t>
            </a:r>
            <a:r>
              <a:rPr lang="en-SG" sz="3600" b="1" i="1" dirty="0" err="1">
                <a:solidFill>
                  <a:srgbClr val="FF0000"/>
                </a:solidFill>
                <a:latin typeface="Times New Roman" panose="02020603050405020304" pitchFamily="18" charset="0"/>
                <a:cs typeface="Times New Roman" panose="02020603050405020304" pitchFamily="18" charset="0"/>
              </a:rPr>
              <a:t>ngõ</a:t>
            </a:r>
            <a:endParaRPr lang="en-SG"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22" grpId="0"/>
      <p:bldP spid="2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Table 5"/>
          <p:cNvGraphicFramePr>
            <a:graphicFrameLocks noGrp="1"/>
          </p:cNvGraphicFramePr>
          <p:nvPr/>
        </p:nvGraphicFramePr>
        <p:xfrm>
          <a:off x="610326" y="1240639"/>
          <a:ext cx="10995661" cy="5138392"/>
        </p:xfrm>
        <a:graphic>
          <a:graphicData uri="http://schemas.openxmlformats.org/drawingml/2006/table">
            <a:tbl>
              <a:tblPr firstRow="1" bandRow="1">
                <a:tableStyleId>{5940675A-B579-460E-94D1-54222C63F5DA}</a:tableStyleId>
              </a:tblPr>
              <a:tblGrid>
                <a:gridCol w="2309925"/>
                <a:gridCol w="3344687"/>
                <a:gridCol w="3004993"/>
                <a:gridCol w="2336056"/>
              </a:tblGrid>
              <a:tr h="1305124">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Tín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hiệu</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Từ</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ngữ</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miêu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tả</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đặc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điểm</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Giác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quan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cảm</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nhận</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Nghệ</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thuật</a:t>
                      </a: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tc>
              </a:tr>
              <a:tr h="341346">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r>
              <a:tr h="1272948">
                <a:tc gridSpan="4">
                  <a:txBody>
                    <a:bodyPr/>
                    <a:lstStyle/>
                    <a:p>
                      <a:pPr marL="457200" indent="-457200">
                        <a:buFont typeface="Wingdings" panose="05000000000000000000" pitchFamily="2" charset="2"/>
                        <a:buChar char="è"/>
                      </a:pP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SG"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7" name="TextBox 6"/>
          <p:cNvSpPr txBox="1"/>
          <p:nvPr/>
        </p:nvSpPr>
        <p:spPr>
          <a:xfrm>
            <a:off x="799012" y="2738114"/>
            <a:ext cx="1958444" cy="584775"/>
          </a:xfrm>
          <a:prstGeom prst="rect">
            <a:avLst/>
          </a:prstGeom>
          <a:noFill/>
        </p:spPr>
        <p:txBody>
          <a:bodyPr wrap="square" rtlCol="0">
            <a:spAutoFit/>
          </a:bodyPr>
          <a:lstStyle/>
          <a:p>
            <a:pPr algn="ctr"/>
            <a:r>
              <a:rPr lang="en-SG" sz="3200" dirty="0">
                <a:latin typeface="Times New Roman" panose="02020603050405020304" pitchFamily="18" charset="0"/>
                <a:cs typeface="Times New Roman" panose="02020603050405020304" pitchFamily="18" charset="0"/>
              </a:rPr>
              <a:t>H</a:t>
            </a:r>
            <a:r>
              <a:rPr lang="vi-VN" sz="3200" dirty="0">
                <a:latin typeface="Times New Roman" panose="02020603050405020304" pitchFamily="18" charset="0"/>
                <a:cs typeface="Times New Roman" panose="02020603050405020304" pitchFamily="18" charset="0"/>
              </a:rPr>
              <a:t>ư</a:t>
            </a:r>
            <a:r>
              <a:rPr lang="en-SG" sz="3200" dirty="0" err="1">
                <a:latin typeface="Times New Roman" panose="02020603050405020304" pitchFamily="18" charset="0"/>
                <a:cs typeface="Times New Roman" panose="02020603050405020304" pitchFamily="18" charset="0"/>
              </a:rPr>
              <a:t>ơng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ổi</a:t>
            </a:r>
            <a:endParaRPr lang="en-SG"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69212" y="2738114"/>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phả</a:t>
            </a:r>
            <a:endParaRPr lang="en-SG"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6780712" y="2738114"/>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Khứu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giác</a:t>
            </a:r>
            <a:endParaRPr lang="en-SG"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99012" y="352996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Gió</a:t>
            </a:r>
            <a:endParaRPr lang="en-SG"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69212" y="3529963"/>
            <a:ext cx="1958444" cy="584775"/>
          </a:xfrm>
          <a:prstGeom prst="rect">
            <a:avLst/>
          </a:prstGeom>
          <a:noFill/>
        </p:spPr>
        <p:txBody>
          <a:bodyPr wrap="square" rtlCol="0">
            <a:spAutoFit/>
          </a:bodyPr>
          <a:lstStyle/>
          <a:p>
            <a:pPr algn="ctr"/>
            <a:r>
              <a:rPr lang="en-SG" sz="3200" dirty="0">
                <a:latin typeface="Times New Roman" panose="02020603050405020304" pitchFamily="18" charset="0"/>
                <a:cs typeface="Times New Roman" panose="02020603050405020304" pitchFamily="18" charset="0"/>
              </a:rPr>
              <a:t>se</a:t>
            </a:r>
          </a:p>
        </p:txBody>
      </p:sp>
      <p:sp>
        <p:nvSpPr>
          <p:cNvPr id="12" name="TextBox 11"/>
          <p:cNvSpPr txBox="1"/>
          <p:nvPr/>
        </p:nvSpPr>
        <p:spPr>
          <a:xfrm>
            <a:off x="6780712" y="352996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Xúc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giác</a:t>
            </a:r>
            <a:endParaRPr lang="en-SG" sz="3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799012" y="430188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Sương</a:t>
            </a:r>
            <a:endParaRPr lang="en-SG" sz="3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424154" y="4301883"/>
            <a:ext cx="2448560"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chùng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chình</a:t>
            </a:r>
            <a:endParaRPr lang="en-SG" sz="32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6780712" y="4301883"/>
            <a:ext cx="1958444" cy="584775"/>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Thị</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giác</a:t>
            </a:r>
            <a:endParaRPr lang="en-SG" sz="32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9467202" y="3165396"/>
            <a:ext cx="1958444" cy="1569660"/>
          </a:xfrm>
          <a:prstGeom prst="rect">
            <a:avLst/>
          </a:prstGeom>
          <a:noFill/>
        </p:spPr>
        <p:txBody>
          <a:bodyPr wrap="square" rtlCol="0">
            <a:spAutoFit/>
          </a:bodyPr>
          <a:lstStyle/>
          <a:p>
            <a:pPr algn="ctr"/>
            <a:r>
              <a:rPr lang="en-SG" sz="3200" dirty="0" err="1">
                <a:latin typeface="Times New Roman" panose="02020603050405020304" pitchFamily="18" charset="0"/>
                <a:cs typeface="Times New Roman" panose="02020603050405020304" pitchFamily="18" charset="0"/>
              </a:rPr>
              <a:t>Nhân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hóa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từ</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láy</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hình</a:t>
            </a:r>
            <a:endParaRPr lang="en-SG"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200399" y="5208941"/>
            <a:ext cx="8225247" cy="1077218"/>
          </a:xfrm>
          <a:prstGeom prst="rect">
            <a:avLst/>
          </a:prstGeom>
          <a:noFill/>
        </p:spPr>
        <p:txBody>
          <a:bodyPr wrap="square" rtlCol="0">
            <a:spAutoFit/>
          </a:bodyPr>
          <a:lstStyle/>
          <a:p>
            <a:pPr algn="just"/>
            <a:r>
              <a:rPr lang="en-SG" sz="3200" b="1" i="1" dirty="0" err="1">
                <a:solidFill>
                  <a:srgbClr val="00B050"/>
                </a:solidFill>
                <a:latin typeface="Times New Roman" panose="02020603050405020304" pitchFamily="18" charset="0"/>
                <a:cs typeface="Times New Roman" panose="02020603050405020304" pitchFamily="18" charset="0"/>
              </a:rPr>
              <a:t>Bước</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chuyển</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nhẹ</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nhàng</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của</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thiên</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nhiên</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thời</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điểm</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giao</a:t>
            </a:r>
            <a:r>
              <a:rPr lang="en-SG" sz="3200" b="1" i="1" dirty="0">
                <a:solidFill>
                  <a:srgbClr val="00B050"/>
                </a:solidFill>
                <a:latin typeface="Times New Roman" panose="02020603050405020304" pitchFamily="18" charset="0"/>
                <a:cs typeface="Times New Roman" panose="02020603050405020304" pitchFamily="18" charset="0"/>
              </a:rPr>
              <a:t> </a:t>
            </a:r>
            <a:r>
              <a:rPr lang="en-SG" sz="3200" b="1" i="1" dirty="0" err="1">
                <a:solidFill>
                  <a:srgbClr val="00B050"/>
                </a:solidFill>
                <a:latin typeface="Times New Roman" panose="02020603050405020304" pitchFamily="18" charset="0"/>
                <a:cs typeface="Times New Roman" panose="02020603050405020304" pitchFamily="18" charset="0"/>
              </a:rPr>
              <a:t>mùa</a:t>
            </a:r>
            <a:endParaRPr lang="en-SG" sz="3200" b="1" i="1" dirty="0">
              <a:solidFill>
                <a:srgbClr val="00B05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757785" y="295811"/>
            <a:ext cx="3558900" cy="769441"/>
          </a:xfrm>
          <a:prstGeom prst="rect">
            <a:avLst/>
          </a:prstGeom>
          <a:noFill/>
        </p:spPr>
        <p:txBody>
          <a:bodyPr wrap="square" rtlCol="0">
            <a:spAutoFit/>
          </a:bodyPr>
          <a:lstStyle/>
          <a:p>
            <a:r>
              <a:rPr lang="en-SG" sz="4400" dirty="0" err="1">
                <a:effectLst>
                  <a:glow rad="101600">
                    <a:srgbClr val="00B0F0">
                      <a:alpha val="40000"/>
                    </a:srgbClr>
                  </a:glow>
                </a:effectLst>
                <a:latin typeface="Times New Roman" panose="02020603050405020304" pitchFamily="18" charset="0"/>
                <a:cs typeface="Times New Roman" panose="02020603050405020304" pitchFamily="18" charset="0"/>
              </a:rPr>
              <a:t>Thiên</a:t>
            </a:r>
            <a:r>
              <a:rPr lang="en-SG" sz="4400" dirty="0">
                <a:effectLst>
                  <a:glow rad="101600">
                    <a:srgbClr val="00B0F0">
                      <a:alpha val="40000"/>
                    </a:srgbClr>
                  </a:glow>
                </a:effectLst>
                <a:latin typeface="Times New Roman" panose="02020603050405020304" pitchFamily="18" charset="0"/>
                <a:cs typeface="Times New Roman" panose="02020603050405020304" pitchFamily="18" charset="0"/>
              </a:rPr>
              <a:t> </a:t>
            </a:r>
            <a:r>
              <a:rPr lang="en-SG" sz="4400" dirty="0" err="1">
                <a:effectLst>
                  <a:glow rad="101600">
                    <a:srgbClr val="00B0F0">
                      <a:alpha val="40000"/>
                    </a:srgbClr>
                  </a:glow>
                </a:effectLst>
                <a:latin typeface="Times New Roman" panose="02020603050405020304" pitchFamily="18" charset="0"/>
                <a:cs typeface="Times New Roman" panose="02020603050405020304" pitchFamily="18" charset="0"/>
              </a:rPr>
              <a:t>nhiên</a:t>
            </a:r>
            <a:endParaRPr lang="en-SG" sz="4400" dirty="0">
              <a:effectLst>
                <a:glow rad="101600">
                  <a:srgbClr val="00B0F0">
                    <a:alpha val="40000"/>
                  </a:srgbClr>
                </a:glow>
              </a:effectLst>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41266"/>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descr="22858PICdbgea5Gz679dY_PIC2018.png"/>
          <p:cNvPicPr>
            <a:picLocks noChangeAspect="1"/>
          </p:cNvPicPr>
          <p:nvPr/>
        </p:nvPicPr>
        <p:blipFill>
          <a:blip r:embed="rId2" cstate="print"/>
          <a:stretch>
            <a:fillRect/>
          </a:stretch>
        </p:blipFill>
        <p:spPr>
          <a:xfrm>
            <a:off x="7638473" y="2225961"/>
            <a:ext cx="4486564" cy="4486564"/>
          </a:xfrm>
          <a:prstGeom prst="rect">
            <a:avLst/>
          </a:prstGeom>
        </p:spPr>
      </p:pic>
      <p:sp>
        <p:nvSpPr>
          <p:cNvPr id="4" name="Cloud 3"/>
          <p:cNvSpPr/>
          <p:nvPr/>
        </p:nvSpPr>
        <p:spPr>
          <a:xfrm>
            <a:off x="2327564" y="1080655"/>
            <a:ext cx="5560291" cy="344516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tr</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endParaRPr lang="en-SG" sz="32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5881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TextBox 16"/>
          <p:cNvSpPr txBox="1"/>
          <p:nvPr/>
        </p:nvSpPr>
        <p:spPr>
          <a:xfrm>
            <a:off x="4877528" y="415554"/>
            <a:ext cx="3558900" cy="769441"/>
          </a:xfrm>
          <a:prstGeom prst="rect">
            <a:avLst/>
          </a:prstGeom>
          <a:noFill/>
        </p:spPr>
        <p:txBody>
          <a:bodyPr wrap="square" rtlCol="0">
            <a:spAutoFit/>
          </a:bodyPr>
          <a:lstStyle/>
          <a:p>
            <a:r>
              <a:rPr lang="en-SG" sz="4400" dirty="0" err="1">
                <a:effectLst>
                  <a:glow rad="101600">
                    <a:srgbClr val="00B0F0">
                      <a:alpha val="40000"/>
                    </a:srgbClr>
                  </a:glow>
                </a:effectLst>
                <a:latin typeface="Times New Roman" panose="02020603050405020304" pitchFamily="18" charset="0"/>
                <a:cs typeface="Times New Roman" panose="02020603050405020304" pitchFamily="18" charset="0"/>
              </a:rPr>
              <a:t>Cảm</a:t>
            </a:r>
            <a:r>
              <a:rPr lang="en-SG" sz="4400" dirty="0">
                <a:effectLst>
                  <a:glow rad="101600">
                    <a:srgbClr val="00B0F0">
                      <a:alpha val="40000"/>
                    </a:srgbClr>
                  </a:glow>
                </a:effectLst>
                <a:latin typeface="Times New Roman" panose="02020603050405020304" pitchFamily="18" charset="0"/>
                <a:cs typeface="Times New Roman" panose="02020603050405020304" pitchFamily="18" charset="0"/>
              </a:rPr>
              <a:t> </a:t>
            </a:r>
            <a:r>
              <a:rPr lang="en-SG" sz="4400" dirty="0" err="1">
                <a:effectLst>
                  <a:glow rad="101600">
                    <a:srgbClr val="00B0F0">
                      <a:alpha val="40000"/>
                    </a:srgbClr>
                  </a:glow>
                </a:effectLst>
                <a:latin typeface="Times New Roman" panose="02020603050405020304" pitchFamily="18" charset="0"/>
                <a:cs typeface="Times New Roman" panose="02020603050405020304" pitchFamily="18" charset="0"/>
              </a:rPr>
              <a:t>xúc</a:t>
            </a:r>
            <a:endParaRPr lang="en-SG" sz="4400" dirty="0">
              <a:effectLst>
                <a:glow rad="101600">
                  <a:srgbClr val="00B0F0">
                    <a:alpha val="40000"/>
                  </a:srgbClr>
                </a:glow>
              </a:effectLst>
              <a:latin typeface="Times New Roman" panose="02020603050405020304" pitchFamily="18" charset="0"/>
              <a:cs typeface="Times New Roman" panose="02020603050405020304" pitchFamily="18" charset="0"/>
            </a:endParaRPr>
          </a:p>
        </p:txBody>
      </p:sp>
      <p:sp>
        <p:nvSpPr>
          <p:cNvPr id="5" name="Arrow: Right 4"/>
          <p:cNvSpPr/>
          <p:nvPr/>
        </p:nvSpPr>
        <p:spPr>
          <a:xfrm>
            <a:off x="2875280" y="1848375"/>
            <a:ext cx="4043680" cy="1816101"/>
          </a:xfrm>
          <a:prstGeom prst="rightArrow">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endParaRPr lang="en-SG" sz="3200" dirty="0">
              <a:latin typeface="Times New Roman" panose="02020603050405020304" pitchFamily="18" charset="0"/>
              <a:cs typeface="Times New Roman" panose="02020603050405020304" pitchFamily="18" charset="0"/>
            </a:endParaRPr>
          </a:p>
        </p:txBody>
      </p:sp>
      <p:sp>
        <p:nvSpPr>
          <p:cNvPr id="12" name="Rectangle: Rounded Corners 11"/>
          <p:cNvSpPr/>
          <p:nvPr/>
        </p:nvSpPr>
        <p:spPr>
          <a:xfrm>
            <a:off x="1046480" y="2133600"/>
            <a:ext cx="2032000" cy="1167065"/>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Bỗng</a:t>
            </a:r>
            <a:endParaRPr lang="en-SG" sz="3200" b="1" dirty="0">
              <a:latin typeface="Times New Roman" panose="02020603050405020304" pitchFamily="18" charset="0"/>
              <a:cs typeface="Times New Roman" panose="02020603050405020304" pitchFamily="18" charset="0"/>
            </a:endParaRPr>
          </a:p>
        </p:txBody>
      </p:sp>
      <p:sp>
        <p:nvSpPr>
          <p:cNvPr id="14" name="Arrow: Right 13"/>
          <p:cNvSpPr/>
          <p:nvPr/>
        </p:nvSpPr>
        <p:spPr>
          <a:xfrm>
            <a:off x="2875280" y="4165504"/>
            <a:ext cx="4043680" cy="1816101"/>
          </a:xfrm>
          <a:prstGeom prst="rightArrow">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Nửa</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nửa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ngờ</a:t>
            </a:r>
            <a:endParaRPr lang="en-SG" sz="3200" dirty="0">
              <a:latin typeface="Times New Roman" panose="02020603050405020304" pitchFamily="18" charset="0"/>
              <a:cs typeface="Times New Roman" panose="02020603050405020304" pitchFamily="18" charset="0"/>
            </a:endParaRPr>
          </a:p>
        </p:txBody>
      </p:sp>
      <p:sp>
        <p:nvSpPr>
          <p:cNvPr id="15" name="Rectangle: Rounded Corners 14"/>
          <p:cNvSpPr/>
          <p:nvPr/>
        </p:nvSpPr>
        <p:spPr>
          <a:xfrm>
            <a:off x="1046480" y="4457701"/>
            <a:ext cx="2032000" cy="1167065"/>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t>
            </a:r>
            <a:r>
              <a:rPr lang="vi-VN" sz="3200" b="1" dirty="0">
                <a:latin typeface="Times New Roman" panose="02020603050405020304" pitchFamily="18" charset="0"/>
                <a:cs typeface="Times New Roman" panose="02020603050405020304" pitchFamily="18" charset="0"/>
              </a:rPr>
              <a:t>ư</a:t>
            </a:r>
            <a:endParaRPr lang="en-SG" sz="3200" b="1" dirty="0">
              <a:latin typeface="Times New Roman" panose="02020603050405020304" pitchFamily="18" charset="0"/>
              <a:cs typeface="Times New Roman" panose="02020603050405020304" pitchFamily="18" charset="0"/>
            </a:endParaRPr>
          </a:p>
        </p:txBody>
      </p:sp>
      <p:sp>
        <p:nvSpPr>
          <p:cNvPr id="6" name="Right Brace 5"/>
          <p:cNvSpPr/>
          <p:nvPr/>
        </p:nvSpPr>
        <p:spPr>
          <a:xfrm>
            <a:off x="7183120" y="1623060"/>
            <a:ext cx="711200" cy="467614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
        <p:nvSpPr>
          <p:cNvPr id="7" name="Oval 6"/>
          <p:cNvSpPr/>
          <p:nvPr/>
        </p:nvSpPr>
        <p:spPr>
          <a:xfrm>
            <a:off x="8397292" y="2414350"/>
            <a:ext cx="3103828" cy="3082209"/>
          </a:xfrm>
          <a:prstGeom prst="ellipse">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SG" sz="3200"/>
          </a:p>
        </p:txBody>
      </p:sp>
      <p:sp>
        <p:nvSpPr>
          <p:cNvPr id="18" name="Rectangle 25"/>
          <p:cNvSpPr>
            <a:spLocks noChangeArrowheads="1"/>
          </p:cNvSpPr>
          <p:nvPr/>
        </p:nvSpPr>
        <p:spPr bwMode="auto">
          <a:xfrm>
            <a:off x="8534401" y="2661524"/>
            <a:ext cx="281945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dirty="0" err="1">
                <a:solidFill>
                  <a:schemeClr val="bg1"/>
                </a:solidFill>
                <a:latin typeface="Times New Roman" panose="02020603050405020304" pitchFamily="18" charset="0"/>
                <a:cs typeface="Times New Roman" panose="02020603050405020304" pitchFamily="18" charset="0"/>
              </a:rPr>
              <a:t>Tâm</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trạng</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ngạc</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nhiên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bất</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ngờ</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mơ</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hồ</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trước</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tín</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hiệu</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mùa</a:t>
            </a:r>
            <a:r>
              <a:rPr lang="en-US" altLang="en-US" b="1" dirty="0">
                <a:solidFill>
                  <a:schemeClr val="bg1"/>
                </a:solidFill>
                <a:latin typeface="Times New Roman" panose="02020603050405020304" pitchFamily="18" charset="0"/>
                <a:cs typeface="Times New Roman" panose="02020603050405020304" pitchFamily="18" charset="0"/>
              </a:rPr>
              <a:t> </a:t>
            </a:r>
            <a:r>
              <a:rPr lang="en-US" altLang="en-US" b="1" dirty="0" err="1">
                <a:solidFill>
                  <a:schemeClr val="bg1"/>
                </a:solidFill>
                <a:latin typeface="Times New Roman" panose="02020603050405020304" pitchFamily="18" charset="0"/>
                <a:cs typeface="Times New Roman" panose="02020603050405020304" pitchFamily="18" charset="0"/>
              </a:rPr>
              <a:t>thu</a:t>
            </a:r>
            <a:r>
              <a:rPr lang="en-US" altLang="en-US" b="1" dirty="0">
                <a:solidFill>
                  <a:schemeClr val="bg1"/>
                </a:solidFill>
                <a:latin typeface="Times New Roman" panose="02020603050405020304" pitchFamily="18" charset="0"/>
                <a:cs typeface="Times New Roman" panose="02020603050405020304" pitchFamily="18" charset="0"/>
              </a:rPr>
              <a:t>. </a:t>
            </a:r>
            <a:endParaRPr lang="en-US" altLang="en-US" b="1" dirty="0">
              <a:solidFill>
                <a:schemeClr val="bg1"/>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P spid="12" grpId="0" animBg="1"/>
      <p:bldP spid="14" grpId="0" animBg="1"/>
      <p:bldP spid="15" grpId="0" animBg="1"/>
      <p:bldP spid="6" grpId="0" animBg="1"/>
      <p:bldP spid="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682" y="562323"/>
            <a:ext cx="5203371" cy="5203371"/>
          </a:xfrm>
          <a:prstGeom prst="rect">
            <a:avLst/>
          </a:prstGeom>
        </p:spPr>
      </p:pic>
      <p:sp>
        <p:nvSpPr>
          <p:cNvPr id="4" name="Rectangle: Rounded Corners 3"/>
          <p:cNvSpPr/>
          <p:nvPr/>
        </p:nvSpPr>
        <p:spPr>
          <a:xfrm>
            <a:off x="5529943" y="519398"/>
            <a:ext cx="5971177" cy="1240804"/>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SG" sz="3000" i="1" dirty="0" err="1">
                <a:solidFill>
                  <a:srgbClr val="00B050"/>
                </a:solidFill>
                <a:latin typeface="Times New Roman" panose="02020603050405020304" pitchFamily="18" charset="0"/>
                <a:cs typeface="Times New Roman" panose="02020603050405020304" pitchFamily="18" charset="0"/>
              </a:rPr>
              <a:t>Bước</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chuyển</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nhẹ</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nhàng</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mơ</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hồ</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của</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thiên</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nhiên</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thời</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điểm</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giao</a:t>
            </a:r>
            <a:r>
              <a:rPr lang="en-SG" sz="3000" i="1" dirty="0">
                <a:solidFill>
                  <a:srgbClr val="00B050"/>
                </a:solidFill>
                <a:latin typeface="Times New Roman" panose="02020603050405020304" pitchFamily="18" charset="0"/>
                <a:cs typeface="Times New Roman" panose="02020603050405020304" pitchFamily="18" charset="0"/>
              </a:rPr>
              <a:t> </a:t>
            </a:r>
            <a:r>
              <a:rPr lang="en-SG" sz="3000" i="1" dirty="0" err="1">
                <a:solidFill>
                  <a:srgbClr val="00B050"/>
                </a:solidFill>
                <a:latin typeface="Times New Roman" panose="02020603050405020304" pitchFamily="18" charset="0"/>
                <a:cs typeface="Times New Roman" panose="02020603050405020304" pitchFamily="18" charset="0"/>
              </a:rPr>
              <a:t>mùa</a:t>
            </a:r>
            <a:endParaRPr lang="en-SG" sz="30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8093">
            <a:off x="7762800" y="1777974"/>
            <a:ext cx="1505461" cy="1505461"/>
          </a:xfrm>
          <a:prstGeom prst="rect">
            <a:avLst/>
          </a:prstGeom>
        </p:spPr>
      </p:pic>
      <p:sp>
        <p:nvSpPr>
          <p:cNvPr id="11" name="Rectangle: Rounded Corners 10"/>
          <p:cNvSpPr/>
          <p:nvPr/>
        </p:nvSpPr>
        <p:spPr>
          <a:xfrm>
            <a:off x="5550053" y="3027713"/>
            <a:ext cx="5971177" cy="873394"/>
          </a:xfrm>
          <a:prstGeom prst="roundRect">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ngàng</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xao</a:t>
            </a:r>
            <a:r>
              <a:rPr lang="en-SG" sz="30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xuyến</a:t>
            </a:r>
            <a:endParaRPr lang="en-SG" sz="3000" dirty="0">
              <a:solidFill>
                <a:srgbClr val="FF0000"/>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08093">
            <a:off x="7762799" y="3998842"/>
            <a:ext cx="1505461" cy="1505461"/>
          </a:xfrm>
          <a:prstGeom prst="rect">
            <a:avLst/>
          </a:prstGeom>
        </p:spPr>
      </p:pic>
      <p:sp>
        <p:nvSpPr>
          <p:cNvPr id="14" name="Rectangle: Rounded Corners 13"/>
          <p:cNvSpPr/>
          <p:nvPr/>
        </p:nvSpPr>
        <p:spPr>
          <a:xfrm>
            <a:off x="5550053" y="5323840"/>
            <a:ext cx="5971177" cy="1080474"/>
          </a:xfrm>
          <a:prstGeom prst="round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000" i="1" dirty="0" err="1">
                <a:latin typeface="Times New Roman" panose="02020603050405020304" pitchFamily="18" charset="0"/>
                <a:cs typeface="Times New Roman" panose="02020603050405020304" pitchFamily="18" charset="0"/>
              </a:rPr>
              <a:t>Sự</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nhạy</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cảm</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lòng</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yêu</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thiên</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nhiên</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và</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cuộc</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sống</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nơi</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làng</a:t>
            </a:r>
            <a:r>
              <a:rPr lang="en-US" altLang="en-US" sz="3000" i="1" dirty="0">
                <a:latin typeface="Times New Roman" panose="02020603050405020304" pitchFamily="18" charset="0"/>
                <a:cs typeface="Times New Roman" panose="02020603050405020304" pitchFamily="18" charset="0"/>
              </a:rPr>
              <a:t> </a:t>
            </a:r>
            <a:r>
              <a:rPr lang="en-US" altLang="en-US" sz="3000" i="1" dirty="0" err="1">
                <a:latin typeface="Times New Roman" panose="02020603050405020304" pitchFamily="18" charset="0"/>
                <a:cs typeface="Times New Roman" panose="02020603050405020304" pitchFamily="18" charset="0"/>
              </a:rPr>
              <a:t>quê</a:t>
            </a:r>
            <a:endParaRPr lang="en-SG" sz="3000" i="1" dirty="0">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Picture 6" descr="E:\PPT素材\卡通b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0" y="362013"/>
            <a:ext cx="4287520" cy="5964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0" y="1536174"/>
            <a:ext cx="4988560" cy="3785652"/>
          </a:xfrm>
          <a:prstGeom prst="rect">
            <a:avLst/>
          </a:prstGeom>
          <a:noFill/>
        </p:spPr>
        <p:txBody>
          <a:bodyPr wrap="square" rtlCol="0">
            <a:spAutoFit/>
          </a:bodyPr>
          <a:lstStyle/>
          <a:p>
            <a:pPr algn="ctr"/>
            <a:r>
              <a:rPr lang="en-SG" sz="4000" dirty="0" err="1">
                <a:latin typeface="Times New Roman" panose="02020603050405020304" pitchFamily="18" charset="0"/>
                <a:cs typeface="Times New Roman" panose="02020603050405020304" pitchFamily="18" charset="0"/>
              </a:rPr>
              <a:t>Đọc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thầm</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đoạn</a:t>
            </a:r>
            <a:r>
              <a:rPr lang="en-SG" sz="4000" dirty="0">
                <a:latin typeface="Times New Roman" panose="02020603050405020304" pitchFamily="18" charset="0"/>
                <a:cs typeface="Times New Roman" panose="02020603050405020304" pitchFamily="18" charset="0"/>
              </a:rPr>
              <a:t> 2 </a:t>
            </a:r>
            <a:r>
              <a:rPr lang="en-SG" sz="4000" dirty="0" err="1">
                <a:latin typeface="Times New Roman" panose="02020603050405020304" pitchFamily="18" charset="0"/>
                <a:cs typeface="Times New Roman" panose="02020603050405020304" pitchFamily="18" charset="0"/>
              </a:rPr>
              <a:t>và</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phác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họa</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nhanh</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bức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tranh</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thiên</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nhiên</a:t>
            </a:r>
            <a:r>
              <a:rPr lang="en-SG" sz="4000" dirty="0">
                <a:latin typeface="Times New Roman" panose="02020603050405020304" pitchFamily="18" charset="0"/>
                <a:cs typeface="Times New Roman" panose="02020603050405020304" pitchFamily="18" charset="0"/>
              </a:rPr>
              <a:t> sang </a:t>
            </a:r>
            <a:r>
              <a:rPr lang="en-SG" sz="4000" dirty="0" err="1">
                <a:latin typeface="Times New Roman" panose="02020603050405020304" pitchFamily="18" charset="0"/>
                <a:cs typeface="Times New Roman" panose="02020603050405020304" pitchFamily="18" charset="0"/>
              </a:rPr>
              <a:t>thu</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Có</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thể</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thêm</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thắt</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từ</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khóa</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và</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thuyết</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trình</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về</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bức</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tranh</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đó</a:t>
            </a:r>
            <a:endParaRPr lang="en-SG" sz="4000" dirty="0">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3849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矩形 3"/>
          <p:cNvSpPr/>
          <p:nvPr/>
        </p:nvSpPr>
        <p:spPr>
          <a:xfrm>
            <a:off x="1039312" y="4073438"/>
            <a:ext cx="3295687" cy="209299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49" name="矩形 5"/>
          <p:cNvSpPr/>
          <p:nvPr/>
        </p:nvSpPr>
        <p:spPr>
          <a:xfrm>
            <a:off x="4413560" y="1910642"/>
            <a:ext cx="3295687" cy="2092997"/>
          </a:xfrm>
          <a:prstGeom prst="rect">
            <a:avLst/>
          </a:prstGeom>
          <a:noFill/>
          <a:ln w="50800">
            <a:solidFill>
              <a:srgbClr val="1983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2" name="矩形 8"/>
          <p:cNvSpPr/>
          <p:nvPr/>
        </p:nvSpPr>
        <p:spPr>
          <a:xfrm>
            <a:off x="7799455" y="4111710"/>
            <a:ext cx="3295687" cy="209299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53" name="文本框 34"/>
          <p:cNvSpPr txBox="1"/>
          <p:nvPr/>
        </p:nvSpPr>
        <p:spPr>
          <a:xfrm>
            <a:off x="1224805" y="4534640"/>
            <a:ext cx="2924699" cy="1323439"/>
          </a:xfrm>
          <a:prstGeom prst="rect">
            <a:avLst/>
          </a:prstGeom>
          <a:noFill/>
          <a:effectLst/>
        </p:spPr>
        <p:txBody>
          <a:bodyPr wrap="square" rtlCol="0">
            <a:spAutoFit/>
          </a:bodyPr>
          <a:lstStyle/>
          <a:p>
            <a:pPr lvl="0" algn="ct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Sông</a:t>
            </a:r>
            <a:r>
              <a:rPr lang="en-SG" altLang="zh-CN" sz="4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dềnh</a:t>
            </a:r>
            <a:r>
              <a:rPr lang="en-SG" altLang="zh-CN" sz="4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dàng</a:t>
            </a:r>
            <a:endParaRPr lang="en-US" altLang="zh-CN" sz="40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4" name="文本框 35"/>
          <p:cNvSpPr txBox="1"/>
          <p:nvPr/>
        </p:nvSpPr>
        <p:spPr>
          <a:xfrm>
            <a:off x="4594815" y="2560581"/>
            <a:ext cx="2836034" cy="707886"/>
          </a:xfrm>
          <a:prstGeom prst="rect">
            <a:avLst/>
          </a:prstGeom>
          <a:noFill/>
          <a:effectLst/>
        </p:spPr>
        <p:txBody>
          <a:bodyPr wrap="none" rtlCol="0">
            <a:spAutoFit/>
          </a:bodyPr>
          <a:lstStyle/>
          <a:p>
            <a:pPr algn="ct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Chim</a:t>
            </a:r>
            <a:r>
              <a:rPr lang="en-SG" altLang="zh-CN" sz="4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vội</a:t>
            </a:r>
            <a:r>
              <a:rPr lang="en-SG" altLang="zh-CN" sz="4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vã</a:t>
            </a:r>
            <a:endParaRPr lang="en-US" altLang="zh-CN" sz="40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55" name="文本框 36"/>
          <p:cNvSpPr txBox="1"/>
          <p:nvPr/>
        </p:nvSpPr>
        <p:spPr>
          <a:xfrm>
            <a:off x="8019767" y="4431994"/>
            <a:ext cx="2892073" cy="1323439"/>
          </a:xfrm>
          <a:prstGeom prst="rect">
            <a:avLst/>
          </a:prstGeom>
          <a:noFill/>
          <a:effectLst/>
        </p:spPr>
        <p:txBody>
          <a:bodyPr wrap="square" rtlCol="0">
            <a:spAutoFit/>
          </a:bodyPr>
          <a:lstStyle/>
          <a:p>
            <a:pPr lvl="0" algn="ct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Mây</a:t>
            </a:r>
            <a:r>
              <a:rPr lang="en-SG" altLang="zh-CN" sz="4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vắt</a:t>
            </a:r>
            <a:r>
              <a:rPr lang="en-SG" altLang="zh-CN" sz="4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nửa</a:t>
            </a:r>
            <a:r>
              <a:rPr lang="en-SG" altLang="zh-CN" sz="4000" b="1" dirty="0">
                <a:latin typeface="Times New Roman" panose="02020603050405020304" pitchFamily="18" charset="0"/>
                <a:ea typeface="Microsoft YaHei" panose="020B0503020204020204" pitchFamily="34" charset="-122"/>
                <a:cs typeface="Times New Roman" panose="02020603050405020304" pitchFamily="18" charset="0"/>
              </a:rPr>
              <a:t> </a:t>
            </a:r>
            <a:r>
              <a:rPr lang="en-SG" altLang="zh-CN" sz="4000" b="1" dirty="0" err="1">
                <a:latin typeface="Times New Roman" panose="02020603050405020304" pitchFamily="18" charset="0"/>
                <a:ea typeface="Microsoft YaHei" panose="020B0503020204020204" pitchFamily="34" charset="-122"/>
                <a:cs typeface="Times New Roman" panose="02020603050405020304" pitchFamily="18" charset="0"/>
              </a:rPr>
              <a:t>mình</a:t>
            </a:r>
            <a:endParaRPr lang="en-US" altLang="zh-CN" sz="4000" b="1" dirty="0">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2050" name="Picture 2" descr="Káº¿t quáº£ hÃ¬nh áº£nh cho mÃ¢y trÃ´i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13316" y="1861588"/>
            <a:ext cx="3281826" cy="2092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Káº¿t quáº£ hÃ¬nh áº£nh cho chim bay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13560" y="4082976"/>
            <a:ext cx="3295687" cy="209299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Káº¿t quáº£ hÃ¬nh áº£nh cho sÃ´ng dá»nh dang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34141" y="1889403"/>
            <a:ext cx="3281826" cy="20755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4663997" y="484419"/>
            <a:ext cx="3149319" cy="923330"/>
          </a:xfrm>
          <a:prstGeom prst="rect">
            <a:avLst/>
          </a:prstGeom>
          <a:noFill/>
        </p:spPr>
        <p:txBody>
          <a:bodyPr wrap="square" rtlCol="0">
            <a:spAutoFit/>
          </a:bodyPr>
          <a:lstStyle/>
          <a:p>
            <a:r>
              <a:rPr lang="en-SG" sz="5400" dirty="0" err="1">
                <a:effectLst>
                  <a:glow rad="101600">
                    <a:srgbClr val="00B0F0">
                      <a:alpha val="40000"/>
                    </a:srgbClr>
                  </a:glow>
                </a:effectLst>
                <a:latin typeface="Times New Roman" panose="02020603050405020304" pitchFamily="18" charset="0"/>
                <a:cs typeface="Times New Roman" panose="02020603050405020304" pitchFamily="18" charset="0"/>
              </a:rPr>
              <a:t>Cảnh</a:t>
            </a:r>
            <a:r>
              <a:rPr lang="en-SG" sz="5400" dirty="0">
                <a:effectLst>
                  <a:glow rad="101600">
                    <a:srgbClr val="00B0F0">
                      <a:alpha val="40000"/>
                    </a:srgbClr>
                  </a:glow>
                </a:effectLst>
                <a:latin typeface="Times New Roman" panose="02020603050405020304" pitchFamily="18" charset="0"/>
                <a:cs typeface="Times New Roman" panose="02020603050405020304" pitchFamily="18" charset="0"/>
              </a:rPr>
              <a:t> </a:t>
            </a:r>
            <a:r>
              <a:rPr lang="en-SG" sz="5400" dirty="0" err="1">
                <a:effectLst>
                  <a:glow rad="101600">
                    <a:srgbClr val="00B0F0">
                      <a:alpha val="40000"/>
                    </a:srgbClr>
                  </a:glow>
                </a:effectLst>
                <a:latin typeface="Times New Roman" panose="02020603050405020304" pitchFamily="18" charset="0"/>
                <a:cs typeface="Times New Roman" panose="02020603050405020304" pitchFamily="18" charset="0"/>
              </a:rPr>
              <a:t>vật</a:t>
            </a:r>
            <a:endParaRPr lang="en-SG" sz="5400" dirty="0">
              <a:effectLst>
                <a:glow rad="101600">
                  <a:srgbClr val="00B0F0">
                    <a:alpha val="40000"/>
                  </a:srgbClr>
                </a:glow>
              </a:effectLst>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randombar(horizontal)">
                                      <p:cBhvr>
                                        <p:cTn id="12" dur="500"/>
                                        <p:tgtEl>
                                          <p:spTgt spid="4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nodeType="withEffect">
                                  <p:stCondLst>
                                    <p:cond delay="0"/>
                                  </p:stCondLst>
                                  <p:childTnLst>
                                    <p:set>
                                      <p:cBhvr>
                                        <p:cTn id="17" dur="1" fill="hold">
                                          <p:stCondLst>
                                            <p:cond delay="0"/>
                                          </p:stCondLst>
                                        </p:cTn>
                                        <p:tgtEl>
                                          <p:spTgt spid="2056"/>
                                        </p:tgtEl>
                                        <p:attrNameLst>
                                          <p:attrName>style.visibility</p:attrName>
                                        </p:attrNameLst>
                                      </p:cBhvr>
                                      <p:to>
                                        <p:strVal val="visible"/>
                                      </p:to>
                                    </p:set>
                                    <p:animEffect transition="in" filter="randombar(horizontal)">
                                      <p:cBhvr>
                                        <p:cTn id="18" dur="500"/>
                                        <p:tgtEl>
                                          <p:spTgt spid="205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randombar(horizontal)">
                                      <p:cBhvr>
                                        <p:cTn id="26" dur="500"/>
                                        <p:tgtEl>
                                          <p:spTgt spid="54"/>
                                        </p:tgtEl>
                                      </p:cBhvr>
                                    </p:animEffect>
                                  </p:childTnLst>
                                </p:cTn>
                              </p:par>
                              <p:par>
                                <p:cTn id="27" presetID="14" presetClass="entr" presetSubtype="10" fill="hold" nodeType="withEffect">
                                  <p:stCondLst>
                                    <p:cond delay="0"/>
                                  </p:stCondLst>
                                  <p:childTnLst>
                                    <p:set>
                                      <p:cBhvr>
                                        <p:cTn id="28" dur="1" fill="hold">
                                          <p:stCondLst>
                                            <p:cond delay="0"/>
                                          </p:stCondLst>
                                        </p:cTn>
                                        <p:tgtEl>
                                          <p:spTgt spid="2054"/>
                                        </p:tgtEl>
                                        <p:attrNameLst>
                                          <p:attrName>style.visibility</p:attrName>
                                        </p:attrNameLst>
                                      </p:cBhvr>
                                      <p:to>
                                        <p:strVal val="visible"/>
                                      </p:to>
                                    </p:set>
                                    <p:animEffect transition="in" filter="randombar(horizontal)">
                                      <p:cBhvr>
                                        <p:cTn id="29" dur="500"/>
                                        <p:tgtEl>
                                          <p:spTgt spid="205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randombar(horizontal)">
                                      <p:cBhvr>
                                        <p:cTn id="34" dur="500"/>
                                        <p:tgtEl>
                                          <p:spTgt spid="5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randombar(horizontal)">
                                      <p:cBhvr>
                                        <p:cTn id="37" dur="500"/>
                                        <p:tgtEl>
                                          <p:spTgt spid="55"/>
                                        </p:tgtEl>
                                      </p:cBhvr>
                                    </p:animEffect>
                                  </p:childTnLst>
                                </p:cTn>
                              </p:par>
                              <p:par>
                                <p:cTn id="38" presetID="14" presetClass="entr" presetSubtype="1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randombar(horizontal)">
                                      <p:cBhvr>
                                        <p:cTn id="4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52" grpId="0" animBg="1"/>
      <p:bldP spid="53" grpId="0"/>
      <p:bldP spid="54" grpId="0"/>
      <p:bldP spid="55"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Rounded Rectangle 11"/>
          <p:cNvSpPr/>
          <p:nvPr/>
        </p:nvSpPr>
        <p:spPr>
          <a:xfrm>
            <a:off x="1045709" y="5130800"/>
            <a:ext cx="4130523" cy="894080"/>
          </a:xfrm>
          <a:prstGeom prst="roundRect">
            <a:avLst>
              <a:gd name="adj" fmla="val 50000"/>
            </a:avLst>
          </a:prstGeom>
          <a:solidFill>
            <a:srgbClr val="A9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bg1"/>
                </a:solidFill>
                <a:latin typeface="Times New Roman" panose="02020603050405020304" pitchFamily="18" charset="0"/>
                <a:ea typeface="Noto Sans S Chinese Light" panose="020B0300000000000000" pitchFamily="34" charset="-122"/>
                <a:cs typeface="Times New Roman" panose="02020603050405020304" pitchFamily="18" charset="0"/>
              </a:rPr>
              <a:t>DÒNG SÔNG</a:t>
            </a:r>
          </a:p>
        </p:txBody>
      </p:sp>
      <p:sp>
        <p:nvSpPr>
          <p:cNvPr id="6" name="Rounded Rectangle 11"/>
          <p:cNvSpPr/>
          <p:nvPr/>
        </p:nvSpPr>
        <p:spPr>
          <a:xfrm>
            <a:off x="1045709" y="3124200"/>
            <a:ext cx="4130523" cy="89408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bg1"/>
                </a:solidFill>
                <a:latin typeface="Times New Roman" panose="02020603050405020304" pitchFamily="18" charset="0"/>
                <a:ea typeface="Noto Sans S Chinese Light" panose="020B0300000000000000" pitchFamily="34" charset="-122"/>
                <a:cs typeface="Times New Roman" panose="02020603050405020304" pitchFamily="18" charset="0"/>
              </a:rPr>
              <a:t>CÁNH CHIM</a:t>
            </a:r>
          </a:p>
        </p:txBody>
      </p:sp>
      <p:sp>
        <p:nvSpPr>
          <p:cNvPr id="7" name="Rounded Rectangle 11"/>
          <p:cNvSpPr/>
          <p:nvPr/>
        </p:nvSpPr>
        <p:spPr>
          <a:xfrm>
            <a:off x="1045709" y="953168"/>
            <a:ext cx="4130523" cy="89408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bg1"/>
                </a:solidFill>
                <a:latin typeface="Times New Roman" panose="02020603050405020304" pitchFamily="18" charset="0"/>
                <a:ea typeface="Noto Sans S Chinese Light" panose="020B0300000000000000" pitchFamily="34" charset="-122"/>
                <a:cs typeface="Times New Roman" panose="02020603050405020304" pitchFamily="18" charset="0"/>
              </a:rPr>
              <a:t>ĐÁM MÂY</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07673" y="3834194"/>
            <a:ext cx="1264920" cy="1264920"/>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430236" y="1774793"/>
            <a:ext cx="1264920" cy="1264920"/>
          </a:xfrm>
          <a:prstGeom prst="rect">
            <a:avLst/>
          </a:prstGeom>
        </p:spPr>
      </p:pic>
      <p:sp>
        <p:nvSpPr>
          <p:cNvPr id="11" name="Right Brace 10"/>
          <p:cNvSpPr/>
          <p:nvPr/>
        </p:nvSpPr>
        <p:spPr>
          <a:xfrm>
            <a:off x="5802085" y="726440"/>
            <a:ext cx="1264922" cy="54051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3791" t="12459" r="12010" b="12435"/>
          <a:stretch>
            <a:fillRect/>
          </a:stretch>
        </p:blipFill>
        <p:spPr>
          <a:xfrm>
            <a:off x="7305723" y="1432561"/>
            <a:ext cx="4205557" cy="4257040"/>
          </a:xfrm>
          <a:prstGeom prst="rect">
            <a:avLst/>
          </a:prstGeom>
        </p:spPr>
      </p:pic>
      <p:sp>
        <p:nvSpPr>
          <p:cNvPr id="14" name="TextBox 13"/>
          <p:cNvSpPr txBox="1"/>
          <p:nvPr/>
        </p:nvSpPr>
        <p:spPr>
          <a:xfrm>
            <a:off x="7914980" y="2327016"/>
            <a:ext cx="3078139" cy="2554545"/>
          </a:xfrm>
          <a:prstGeom prst="rect">
            <a:avLst/>
          </a:prstGeom>
          <a:noFill/>
        </p:spPr>
        <p:txBody>
          <a:bodyPr wrap="square" rtlCol="0">
            <a:spAutoFit/>
          </a:bodyPr>
          <a:lstStyle/>
          <a:p>
            <a:pPr algn="ctr"/>
            <a:r>
              <a:rPr lang="en-SG" sz="3200" b="1" dirty="0" err="1">
                <a:solidFill>
                  <a:srgbClr val="FF0000"/>
                </a:solidFill>
                <a:latin typeface="Times New Roman" panose="02020603050405020304" pitchFamily="18" charset="0"/>
                <a:cs typeface="Times New Roman" panose="02020603050405020304" pitchFamily="18" charset="0"/>
              </a:rPr>
              <a:t>Không</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gian</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rộng</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mở</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có</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tầng</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bậc</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vừa</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cao</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vời</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vừa</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thoáng</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đãng</a:t>
            </a:r>
            <a:endParaRPr lang="en-SG"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par>
                                <p:cTn id="38" presetID="21" presetClass="entr" presetSubtype="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heel(1)">
                                      <p:cBhvr>
                                        <p:cTn id="4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flipV="1">
            <a:off x="4509647" y="1197707"/>
            <a:ext cx="3255817" cy="139147"/>
            <a:chOff x="5264727" y="1496291"/>
            <a:chExt cx="1197811" cy="872836"/>
          </a:xfrm>
        </p:grpSpPr>
        <p:sp>
          <p:nvSpPr>
            <p:cNvPr id="4"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4468092" y="459995"/>
            <a:ext cx="3255817" cy="707886"/>
          </a:xfrm>
          <a:prstGeom prst="rect">
            <a:avLst/>
          </a:prstGeom>
          <a:noFill/>
        </p:spPr>
        <p:txBody>
          <a:bodyPr wrap="square" rtlCol="0">
            <a:spAutoFit/>
          </a:bodyPr>
          <a:lstStyle/>
          <a:p>
            <a:pPr algn="ct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1.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Tác</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giả</a:t>
            </a:r>
            <a:endParaRPr lang="zh-CN" altLang="en-US"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sp>
        <p:nvSpPr>
          <p:cNvPr id="11" name="矩形 10"/>
          <p:cNvSpPr/>
          <p:nvPr/>
        </p:nvSpPr>
        <p:spPr>
          <a:xfrm>
            <a:off x="4133850" y="1832569"/>
            <a:ext cx="7191375" cy="21597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133850" y="4180369"/>
            <a:ext cx="3547479" cy="2077556"/>
          </a:xfrm>
          <a:prstGeom prst="rect">
            <a:avLst/>
          </a:prstGeom>
          <a:solidFill>
            <a:srgbClr val="FFA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904292" y="4170844"/>
            <a:ext cx="3420933" cy="2077556"/>
          </a:xfrm>
          <a:prstGeom prst="rect">
            <a:avLst/>
          </a:prstGeom>
          <a:solidFill>
            <a:srgbClr val="11C5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Káº¿t quáº£ hÃ¬nh áº£nh cho há»¯u thá»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64" y="1823044"/>
            <a:ext cx="3284311" cy="44253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362371" y="1944960"/>
            <a:ext cx="6107249" cy="553998"/>
          </a:xfrm>
          <a:prstGeom prst="rect">
            <a:avLst/>
          </a:prstGeom>
        </p:spPr>
        <p:txBody>
          <a:bodyPr wrap="none">
            <a:spAutoFit/>
          </a:bodyPr>
          <a:lstStyle/>
          <a:p>
            <a:pPr marL="457200" indent="-457200">
              <a:buFont typeface="Wingdings" panose="05000000000000000000" pitchFamily="2" charset="2"/>
              <a:buChar char="ü"/>
            </a:pPr>
            <a:r>
              <a:rPr lang="en-US" altLang="en-US" sz="3000" dirty="0" err="1">
                <a:solidFill>
                  <a:schemeClr val="bg1"/>
                </a:solidFill>
                <a:latin typeface="Times New Roman" panose="02020603050405020304" pitchFamily="18" charset="0"/>
              </a:rPr>
              <a:t>Nguyễn</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Hữu</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Thỉnh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sinh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năm</a:t>
            </a:r>
            <a:r>
              <a:rPr lang="en-US" altLang="en-US" sz="3000" dirty="0">
                <a:solidFill>
                  <a:schemeClr val="bg1"/>
                </a:solidFill>
                <a:latin typeface="Times New Roman" panose="02020603050405020304" pitchFamily="18" charset="0"/>
              </a:rPr>
              <a:t> 1942</a:t>
            </a:r>
            <a:endParaRPr lang="en-SG" sz="3000" dirty="0">
              <a:solidFill>
                <a:schemeClr val="bg1"/>
              </a:solidFill>
            </a:endParaRPr>
          </a:p>
        </p:txBody>
      </p:sp>
      <p:sp>
        <p:nvSpPr>
          <p:cNvPr id="26" name="Rectangle 25"/>
          <p:cNvSpPr/>
          <p:nvPr/>
        </p:nvSpPr>
        <p:spPr>
          <a:xfrm>
            <a:off x="4352846" y="2622633"/>
            <a:ext cx="6780382" cy="553998"/>
          </a:xfrm>
          <a:prstGeom prst="rect">
            <a:avLst/>
          </a:prstGeom>
        </p:spPr>
        <p:txBody>
          <a:bodyPr wrap="none">
            <a:spAutoFit/>
          </a:bodyPr>
          <a:lstStyle/>
          <a:p>
            <a:pPr marL="457200" indent="-457200">
              <a:buFont typeface="Wingdings" panose="05000000000000000000" pitchFamily="2" charset="2"/>
              <a:buChar char="ü"/>
            </a:pPr>
            <a:r>
              <a:rPr lang="en-US" altLang="en-US" sz="3000" dirty="0" err="1">
                <a:solidFill>
                  <a:schemeClr val="bg1"/>
                </a:solidFill>
                <a:latin typeface="Times New Roman" panose="02020603050405020304" pitchFamily="18" charset="0"/>
              </a:rPr>
              <a:t>Quê</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huyện</a:t>
            </a:r>
            <a:r>
              <a:rPr lang="en-US" altLang="en-US" sz="3000" dirty="0">
                <a:solidFill>
                  <a:schemeClr val="bg1"/>
                </a:solidFill>
                <a:latin typeface="Times New Roman" panose="02020603050405020304" pitchFamily="18" charset="0"/>
              </a:rPr>
              <a:t> Tam </a:t>
            </a:r>
            <a:r>
              <a:rPr lang="en-US" altLang="en-US" sz="3000" dirty="0" err="1">
                <a:solidFill>
                  <a:schemeClr val="bg1"/>
                </a:solidFill>
                <a:latin typeface="Times New Roman" panose="02020603050405020304" pitchFamily="18" charset="0"/>
              </a:rPr>
              <a:t>Dương</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tỉnh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Vĩnh</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Phúc</a:t>
            </a:r>
            <a:endParaRPr lang="en-SG" sz="3000" dirty="0">
              <a:solidFill>
                <a:schemeClr val="bg1"/>
              </a:solidFill>
            </a:endParaRPr>
          </a:p>
        </p:txBody>
      </p:sp>
      <p:sp>
        <p:nvSpPr>
          <p:cNvPr id="27" name="Rectangle 26"/>
          <p:cNvSpPr/>
          <p:nvPr/>
        </p:nvSpPr>
        <p:spPr>
          <a:xfrm>
            <a:off x="4162425" y="4266094"/>
            <a:ext cx="3360944" cy="1938992"/>
          </a:xfrm>
          <a:prstGeom prst="rect">
            <a:avLst/>
          </a:prstGeom>
        </p:spPr>
        <p:txBody>
          <a:bodyPr wrap="square">
            <a:spAutoFit/>
          </a:bodyPr>
          <a:lstStyle/>
          <a:p>
            <a:pPr marL="457200" indent="-457200" algn="just">
              <a:buFont typeface="Wingdings" panose="05000000000000000000" pitchFamily="2" charset="2"/>
              <a:buChar char="ü"/>
            </a:pPr>
            <a:r>
              <a:rPr lang="en-US" altLang="en-US" sz="3000" b="1" dirty="0" err="1">
                <a:solidFill>
                  <a:schemeClr val="bg1"/>
                </a:solidFill>
                <a:latin typeface="Times New Roman" panose="02020603050405020304" pitchFamily="18" charset="0"/>
              </a:rPr>
              <a:t>Đề</a:t>
            </a:r>
            <a:r>
              <a:rPr lang="en-US" altLang="en-US" sz="3000" b="1" dirty="0">
                <a:solidFill>
                  <a:schemeClr val="bg1"/>
                </a:solidFill>
                <a:latin typeface="Times New Roman" panose="02020603050405020304" pitchFamily="18" charset="0"/>
              </a:rPr>
              <a:t> </a:t>
            </a:r>
            <a:r>
              <a:rPr lang="en-US" altLang="en-US" sz="3000" b="1" dirty="0" err="1">
                <a:solidFill>
                  <a:schemeClr val="bg1"/>
                </a:solidFill>
                <a:latin typeface="Times New Roman" panose="02020603050405020304" pitchFamily="18" charset="0"/>
              </a:rPr>
              <a:t>tài</a:t>
            </a:r>
            <a:r>
              <a:rPr lang="en-US" altLang="en-US" sz="3000" b="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Chiến</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tranh</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người</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lính</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và</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cuộc</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sống</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nông</a:t>
            </a:r>
            <a:r>
              <a:rPr lang="en-US" altLang="en-US" sz="3000" i="1" dirty="0">
                <a:solidFill>
                  <a:schemeClr val="bg1"/>
                </a:solidFill>
                <a:latin typeface="Times New Roman" panose="02020603050405020304" pitchFamily="18" charset="0"/>
              </a:rPr>
              <a:t> </a:t>
            </a:r>
            <a:r>
              <a:rPr lang="en-US" altLang="en-US" sz="3000" i="1" dirty="0" err="1">
                <a:solidFill>
                  <a:schemeClr val="bg1"/>
                </a:solidFill>
                <a:latin typeface="Times New Roman" panose="02020603050405020304" pitchFamily="18" charset="0"/>
              </a:rPr>
              <a:t>thôn</a:t>
            </a:r>
            <a:endParaRPr lang="en-SG" sz="3000" dirty="0">
              <a:solidFill>
                <a:schemeClr val="bg1"/>
              </a:solidFill>
            </a:endParaRPr>
          </a:p>
        </p:txBody>
      </p:sp>
      <p:sp>
        <p:nvSpPr>
          <p:cNvPr id="28" name="Rectangle 27"/>
          <p:cNvSpPr/>
          <p:nvPr/>
        </p:nvSpPr>
        <p:spPr>
          <a:xfrm>
            <a:off x="4355305" y="3306690"/>
            <a:ext cx="6102953" cy="553998"/>
          </a:xfrm>
          <a:prstGeom prst="rect">
            <a:avLst/>
          </a:prstGeom>
        </p:spPr>
        <p:txBody>
          <a:bodyPr wrap="none">
            <a:spAutoFit/>
          </a:bodyPr>
          <a:lstStyle/>
          <a:p>
            <a:pPr marL="457200" indent="-457200">
              <a:buFont typeface="Wingdings" panose="05000000000000000000" pitchFamily="2" charset="2"/>
              <a:buChar char="ü"/>
            </a:pPr>
            <a:r>
              <a:rPr lang="en-US" altLang="en-US" sz="3000" dirty="0" err="1">
                <a:solidFill>
                  <a:schemeClr val="bg1"/>
                </a:solidFill>
                <a:latin typeface="Times New Roman" panose="02020603050405020304" pitchFamily="18" charset="0"/>
              </a:rPr>
              <a:t>Thuộc</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thế</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hệ</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các</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nhà</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thơ</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chống</a:t>
            </a:r>
            <a:r>
              <a:rPr lang="en-US" altLang="en-US" sz="3000" dirty="0">
                <a:solidFill>
                  <a:schemeClr val="bg1"/>
                </a:solidFill>
                <a:latin typeface="Times New Roman" panose="02020603050405020304" pitchFamily="18" charset="0"/>
              </a:rPr>
              <a:t> </a:t>
            </a:r>
            <a:r>
              <a:rPr lang="en-US" altLang="en-US" sz="3000" dirty="0" err="1">
                <a:solidFill>
                  <a:schemeClr val="bg1"/>
                </a:solidFill>
                <a:latin typeface="Times New Roman" panose="02020603050405020304" pitchFamily="18" charset="0"/>
              </a:rPr>
              <a:t>Mĩ</a:t>
            </a:r>
            <a:endParaRPr lang="en-SG" sz="3000" dirty="0">
              <a:solidFill>
                <a:schemeClr val="bg1"/>
              </a:solidFill>
            </a:endParaRPr>
          </a:p>
        </p:txBody>
      </p:sp>
      <p:sp>
        <p:nvSpPr>
          <p:cNvPr id="29" name="Rectangle 28"/>
          <p:cNvSpPr/>
          <p:nvPr/>
        </p:nvSpPr>
        <p:spPr>
          <a:xfrm>
            <a:off x="7951917" y="4459201"/>
            <a:ext cx="3287583" cy="1477328"/>
          </a:xfrm>
          <a:prstGeom prst="rect">
            <a:avLst/>
          </a:prstGeom>
        </p:spPr>
        <p:txBody>
          <a:bodyPr wrap="square">
            <a:spAutoFit/>
          </a:bodyPr>
          <a:lstStyle/>
          <a:p>
            <a:pPr marL="457200" indent="-457200" algn="just">
              <a:buFont typeface="Wingdings" panose="05000000000000000000" pitchFamily="2" charset="2"/>
              <a:buChar char="ü"/>
            </a:pPr>
            <a:r>
              <a:rPr lang="en-US" sz="3000" b="1" dirty="0" err="1">
                <a:solidFill>
                  <a:schemeClr val="bg1"/>
                </a:solidFill>
                <a:latin typeface="Times New Roman" panose="02020603050405020304" pitchFamily="18" charset="0"/>
                <a:cs typeface="Times New Roman" panose="02020603050405020304" pitchFamily="18" charset="0"/>
              </a:rPr>
              <a:t>Phong</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cách</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err="1">
                <a:solidFill>
                  <a:schemeClr val="bg1"/>
                </a:solidFill>
                <a:latin typeface="Times New Roman" panose="02020603050405020304" pitchFamily="18" charset="0"/>
                <a:cs typeface="Times New Roman" panose="02020603050405020304" pitchFamily="18" charset="0"/>
              </a:rPr>
              <a:t>thơ</a:t>
            </a:r>
            <a:r>
              <a:rPr lang="en-US" sz="3000" b="1"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Tha</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thiết</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nhỏ</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nhẹ</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sâu</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lắng</a:t>
            </a:r>
            <a:endParaRPr lang="en-SG" sz="3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5"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Cloud 3"/>
          <p:cNvSpPr/>
          <p:nvPr/>
        </p:nvSpPr>
        <p:spPr>
          <a:xfrm>
            <a:off x="3073399" y="565741"/>
            <a:ext cx="5801360" cy="1859280"/>
          </a:xfrm>
          <a:prstGeom prst="cloud">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SG"/>
          </a:p>
        </p:txBody>
      </p:sp>
      <p:sp>
        <p:nvSpPr>
          <p:cNvPr id="5" name="TextBox 4"/>
          <p:cNvSpPr txBox="1"/>
          <p:nvPr/>
        </p:nvSpPr>
        <p:spPr>
          <a:xfrm flipH="1">
            <a:off x="3972557" y="946612"/>
            <a:ext cx="4272281" cy="1077218"/>
          </a:xfrm>
          <a:prstGeom prst="rect">
            <a:avLst/>
          </a:prstGeom>
          <a:noFill/>
        </p:spPr>
        <p:txBody>
          <a:bodyPr wrap="square" rtlCol="0">
            <a:spAutoFit/>
          </a:bodyPr>
          <a:lstStyle/>
          <a:p>
            <a:r>
              <a:rPr lang="en-SG" sz="3200" i="1" dirty="0" err="1">
                <a:solidFill>
                  <a:schemeClr val="bg1"/>
                </a:solidFill>
                <a:latin typeface="Times New Roman" panose="02020603050405020304" pitchFamily="18" charset="0"/>
                <a:cs typeface="Times New Roman" panose="02020603050405020304" pitchFamily="18" charset="0"/>
              </a:rPr>
              <a:t>Có</a:t>
            </a:r>
            <a:r>
              <a:rPr lang="en-SG" sz="3200" i="1" dirty="0">
                <a:solidFill>
                  <a:schemeClr val="bg1"/>
                </a:solidFill>
                <a:latin typeface="Times New Roman" panose="02020603050405020304" pitchFamily="18" charset="0"/>
                <a:cs typeface="Times New Roman" panose="02020603050405020304" pitchFamily="18" charset="0"/>
              </a:rPr>
              <a:t> </a:t>
            </a:r>
            <a:r>
              <a:rPr lang="en-SG" sz="3200" i="1" dirty="0" err="1">
                <a:solidFill>
                  <a:schemeClr val="bg1"/>
                </a:solidFill>
                <a:latin typeface="Times New Roman" panose="02020603050405020304" pitchFamily="18" charset="0"/>
                <a:cs typeface="Times New Roman" panose="02020603050405020304" pitchFamily="18" charset="0"/>
              </a:rPr>
              <a:t>đám</a:t>
            </a:r>
            <a:r>
              <a:rPr lang="en-SG" sz="3200" i="1" dirty="0">
                <a:solidFill>
                  <a:schemeClr val="bg1"/>
                </a:solidFill>
                <a:latin typeface="Times New Roman" panose="02020603050405020304" pitchFamily="18" charset="0"/>
                <a:cs typeface="Times New Roman" panose="02020603050405020304" pitchFamily="18" charset="0"/>
              </a:rPr>
              <a:t> </a:t>
            </a:r>
            <a:r>
              <a:rPr lang="en-SG" sz="3200" i="1" dirty="0" err="1">
                <a:solidFill>
                  <a:schemeClr val="bg1"/>
                </a:solidFill>
                <a:latin typeface="Times New Roman" panose="02020603050405020304" pitchFamily="18" charset="0"/>
                <a:cs typeface="Times New Roman" panose="02020603050405020304" pitchFamily="18" charset="0"/>
              </a:rPr>
              <a:t>mây</a:t>
            </a:r>
            <a:r>
              <a:rPr lang="en-SG" sz="3200" i="1" dirty="0">
                <a:solidFill>
                  <a:schemeClr val="bg1"/>
                </a:solidFill>
                <a:latin typeface="Times New Roman" panose="02020603050405020304" pitchFamily="18" charset="0"/>
                <a:cs typeface="Times New Roman" panose="02020603050405020304" pitchFamily="18" charset="0"/>
              </a:rPr>
              <a:t> </a:t>
            </a:r>
            <a:r>
              <a:rPr lang="en-SG" sz="3200" i="1" dirty="0" err="1">
                <a:solidFill>
                  <a:schemeClr val="bg1"/>
                </a:solidFill>
                <a:latin typeface="Times New Roman" panose="02020603050405020304" pitchFamily="18" charset="0"/>
                <a:cs typeface="Times New Roman" panose="02020603050405020304" pitchFamily="18" charset="0"/>
              </a:rPr>
              <a:t>mùa</a:t>
            </a:r>
            <a:r>
              <a:rPr lang="en-SG" sz="3200" i="1" dirty="0">
                <a:solidFill>
                  <a:schemeClr val="bg1"/>
                </a:solidFill>
                <a:latin typeface="Times New Roman" panose="02020603050405020304" pitchFamily="18" charset="0"/>
                <a:cs typeface="Times New Roman" panose="02020603050405020304" pitchFamily="18" charset="0"/>
              </a:rPr>
              <a:t> </a:t>
            </a:r>
            <a:r>
              <a:rPr lang="en-SG" sz="3200" i="1" dirty="0" err="1">
                <a:solidFill>
                  <a:schemeClr val="bg1"/>
                </a:solidFill>
                <a:latin typeface="Times New Roman" panose="02020603050405020304" pitchFamily="18" charset="0"/>
                <a:cs typeface="Times New Roman" panose="02020603050405020304" pitchFamily="18" charset="0"/>
              </a:rPr>
              <a:t>hạ</a:t>
            </a:r>
            <a:endParaRPr lang="en-SG" sz="3200" i="1" dirty="0">
              <a:solidFill>
                <a:schemeClr val="bg1"/>
              </a:solidFill>
              <a:latin typeface="Times New Roman" panose="02020603050405020304" pitchFamily="18" charset="0"/>
              <a:cs typeface="Times New Roman" panose="02020603050405020304" pitchFamily="18" charset="0"/>
            </a:endParaRPr>
          </a:p>
          <a:p>
            <a:r>
              <a:rPr lang="en-SG" sz="3200" i="1" dirty="0" err="1">
                <a:solidFill>
                  <a:schemeClr val="bg1"/>
                </a:solidFill>
                <a:latin typeface="Times New Roman" panose="02020603050405020304" pitchFamily="18" charset="0"/>
                <a:cs typeface="Times New Roman" panose="02020603050405020304" pitchFamily="18" charset="0"/>
              </a:rPr>
              <a:t>Vắt</a:t>
            </a:r>
            <a:r>
              <a:rPr lang="en-SG" sz="3200" i="1" dirty="0">
                <a:solidFill>
                  <a:schemeClr val="bg1"/>
                </a:solidFill>
                <a:latin typeface="Times New Roman" panose="02020603050405020304" pitchFamily="18" charset="0"/>
                <a:cs typeface="Times New Roman" panose="02020603050405020304" pitchFamily="18" charset="0"/>
              </a:rPr>
              <a:t> </a:t>
            </a:r>
            <a:r>
              <a:rPr lang="en-SG" sz="3200" i="1" dirty="0" err="1">
                <a:solidFill>
                  <a:schemeClr val="bg1"/>
                </a:solidFill>
                <a:latin typeface="Times New Roman" panose="02020603050405020304" pitchFamily="18" charset="0"/>
                <a:cs typeface="Times New Roman" panose="02020603050405020304" pitchFamily="18" charset="0"/>
              </a:rPr>
              <a:t>nửa</a:t>
            </a:r>
            <a:r>
              <a:rPr lang="en-SG" sz="3200" i="1" dirty="0">
                <a:solidFill>
                  <a:schemeClr val="bg1"/>
                </a:solidFill>
                <a:latin typeface="Times New Roman" panose="02020603050405020304" pitchFamily="18" charset="0"/>
                <a:cs typeface="Times New Roman" panose="02020603050405020304" pitchFamily="18" charset="0"/>
              </a:rPr>
              <a:t> </a:t>
            </a:r>
            <a:r>
              <a:rPr lang="en-SG" sz="3200" i="1" dirty="0" err="1">
                <a:solidFill>
                  <a:schemeClr val="bg1"/>
                </a:solidFill>
                <a:latin typeface="Times New Roman" panose="02020603050405020304" pitchFamily="18" charset="0"/>
                <a:cs typeface="Times New Roman" panose="02020603050405020304" pitchFamily="18" charset="0"/>
              </a:rPr>
              <a:t>mình</a:t>
            </a:r>
            <a:r>
              <a:rPr lang="en-SG" sz="3200" i="1" dirty="0">
                <a:solidFill>
                  <a:schemeClr val="bg1"/>
                </a:solidFill>
                <a:latin typeface="Times New Roman" panose="02020603050405020304" pitchFamily="18" charset="0"/>
                <a:cs typeface="Times New Roman" panose="02020603050405020304" pitchFamily="18" charset="0"/>
              </a:rPr>
              <a:t> sang </a:t>
            </a:r>
            <a:r>
              <a:rPr lang="en-SG" sz="3200" i="1" dirty="0" err="1">
                <a:solidFill>
                  <a:schemeClr val="bg1"/>
                </a:solidFill>
                <a:latin typeface="Times New Roman" panose="02020603050405020304" pitchFamily="18" charset="0"/>
                <a:cs typeface="Times New Roman" panose="02020603050405020304" pitchFamily="18" charset="0"/>
              </a:rPr>
              <a:t>thu</a:t>
            </a:r>
            <a:endParaRPr lang="en-SG" sz="3200" i="1" dirty="0">
              <a:solidFill>
                <a:schemeClr val="bg1"/>
              </a:solidFill>
              <a:latin typeface="Times New Roman" panose="02020603050405020304" pitchFamily="18" charset="0"/>
              <a:cs typeface="Times New Roman" panose="02020603050405020304" pitchFamily="18" charset="0"/>
            </a:endParaRPr>
          </a:p>
        </p:txBody>
      </p:sp>
      <p:sp>
        <p:nvSpPr>
          <p:cNvPr id="6" name="Oval 5"/>
          <p:cNvSpPr/>
          <p:nvPr/>
        </p:nvSpPr>
        <p:spPr>
          <a:xfrm>
            <a:off x="446315" y="3039501"/>
            <a:ext cx="3048000" cy="300207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dirty="0" err="1">
                <a:latin typeface="Times New Roman" panose="02020603050405020304" pitchFamily="18" charset="0"/>
                <a:cs typeface="Times New Roman" panose="02020603050405020304" pitchFamily="18" charset="0"/>
              </a:rPr>
              <a:t>Động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từ</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vắt</a:t>
            </a:r>
            <a:r>
              <a:rPr lang="en-SG" sz="3200" b="1" dirty="0">
                <a:latin typeface="Times New Roman" panose="02020603050405020304" pitchFamily="18" charset="0"/>
                <a:cs typeface="Times New Roman" panose="02020603050405020304" pitchFamily="18" charset="0"/>
              </a:rPr>
              <a:t>” + </a:t>
            </a:r>
            <a:r>
              <a:rPr lang="en-SG" sz="3200" b="1" dirty="0" err="1">
                <a:latin typeface="Times New Roman" panose="02020603050405020304" pitchFamily="18" charset="0"/>
                <a:cs typeface="Times New Roman" panose="02020603050405020304" pitchFamily="18" charset="0"/>
              </a:rPr>
              <a:t>Nhân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hóa</a:t>
            </a:r>
            <a:r>
              <a:rPr lang="en-SG" sz="3200" b="1" dirty="0">
                <a:latin typeface="Times New Roman" panose="02020603050405020304" pitchFamily="18" charset="0"/>
                <a:cs typeface="Times New Roman" panose="02020603050405020304" pitchFamily="18" charset="0"/>
              </a:rPr>
              <a:t> + </a:t>
            </a:r>
            <a:r>
              <a:rPr lang="en-SG" sz="3200" b="1" dirty="0" err="1">
                <a:latin typeface="Times New Roman" panose="02020603050405020304" pitchFamily="18" charset="0"/>
                <a:cs typeface="Times New Roman" panose="02020603050405020304" pitchFamily="18" charset="0"/>
              </a:rPr>
              <a:t>Liên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tưởng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độc</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đáo</a:t>
            </a:r>
            <a:endParaRPr lang="en-SG" sz="32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315" y="3814318"/>
            <a:ext cx="1960985" cy="1605072"/>
          </a:xfrm>
          <a:prstGeom prst="rect">
            <a:avLst/>
          </a:prstGeom>
        </p:spPr>
      </p:pic>
      <p:sp>
        <p:nvSpPr>
          <p:cNvPr id="8" name="Rectangle: Rounded Corners 7"/>
          <p:cNvSpPr/>
          <p:nvPr/>
        </p:nvSpPr>
        <p:spPr>
          <a:xfrm>
            <a:off x="5455300" y="2797629"/>
            <a:ext cx="3682116" cy="20276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000" dirty="0" err="1">
                <a:solidFill>
                  <a:srgbClr val="0070C0"/>
                </a:solidFill>
                <a:latin typeface="Times New Roman" panose="02020603050405020304" pitchFamily="18" charset="0"/>
                <a:cs typeface="Times New Roman" panose="02020603050405020304" pitchFamily="18" charset="0"/>
              </a:rPr>
              <a:t>Hình</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ảnh</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đám</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mây</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bồng</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bềnh</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duyên</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dáng</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30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b="1"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gian</a:t>
            </a:r>
            <a:r>
              <a:rPr lang="en-SG" sz="3000" b="1"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êm</a:t>
            </a:r>
            <a:r>
              <a:rPr lang="en-SG"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đềm</a:t>
            </a:r>
            <a:r>
              <a:rPr lang="en-SG"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3000" dirty="0">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SG" sz="3000" dirty="0" err="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trẻo</a:t>
            </a:r>
            <a:endParaRPr lang="en-SG" sz="3000" dirty="0">
              <a:solidFill>
                <a:srgbClr val="0070C0"/>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9401472" y="2797629"/>
            <a:ext cx="2084459" cy="202762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000" dirty="0" err="1">
                <a:solidFill>
                  <a:srgbClr val="0070C0"/>
                </a:solidFill>
                <a:latin typeface="Times New Roman" panose="02020603050405020304" pitchFamily="18" charset="0"/>
                <a:cs typeface="Times New Roman" panose="02020603050405020304" pitchFamily="18" charset="0"/>
              </a:rPr>
              <a:t>Hữu</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hình</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hóa</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bước</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đi</a:t>
            </a:r>
            <a:r>
              <a:rPr lang="en-SG" sz="3000" dirty="0">
                <a:solidFill>
                  <a:srgbClr val="0070C0"/>
                </a:solidFill>
                <a:latin typeface="Times New Roman" panose="02020603050405020304" pitchFamily="18" charset="0"/>
                <a:cs typeface="Times New Roman" panose="02020603050405020304" pitchFamily="18" charset="0"/>
              </a:rPr>
              <a:t> </a:t>
            </a:r>
            <a:r>
              <a:rPr lang="en-SG" sz="3000" dirty="0" err="1">
                <a:solidFill>
                  <a:srgbClr val="0070C0"/>
                </a:solidFill>
                <a:latin typeface="Times New Roman" panose="02020603050405020304" pitchFamily="18" charset="0"/>
                <a:cs typeface="Times New Roman" panose="02020603050405020304" pitchFamily="18" charset="0"/>
              </a:rPr>
              <a:t>của</a:t>
            </a:r>
            <a:r>
              <a:rPr lang="en-SG" sz="3000" dirty="0">
                <a:solidFill>
                  <a:srgbClr val="0070C0"/>
                </a:solidFill>
                <a:latin typeface="Times New Roman" panose="02020603050405020304" pitchFamily="18" charset="0"/>
                <a:cs typeface="Times New Roman" panose="02020603050405020304" pitchFamily="18" charset="0"/>
              </a:rPr>
              <a:t> </a:t>
            </a:r>
            <a:r>
              <a:rPr lang="en-SG" sz="3000" b="1" dirty="0" err="1">
                <a:solidFill>
                  <a:srgbClr val="0070C0"/>
                </a:solidFill>
                <a:latin typeface="Times New Roman" panose="02020603050405020304" pitchFamily="18" charset="0"/>
                <a:cs typeface="Times New Roman" panose="02020603050405020304" pitchFamily="18" charset="0"/>
              </a:rPr>
              <a:t>thời</a:t>
            </a:r>
            <a:r>
              <a:rPr lang="en-SG" sz="3000" b="1" dirty="0">
                <a:solidFill>
                  <a:srgbClr val="0070C0"/>
                </a:solidFill>
                <a:latin typeface="Times New Roman" panose="02020603050405020304" pitchFamily="18" charset="0"/>
                <a:cs typeface="Times New Roman" panose="02020603050405020304" pitchFamily="18" charset="0"/>
              </a:rPr>
              <a:t> </a:t>
            </a:r>
            <a:r>
              <a:rPr lang="en-SG" sz="3000" b="1" dirty="0" err="1">
                <a:solidFill>
                  <a:srgbClr val="0070C0"/>
                </a:solidFill>
                <a:latin typeface="Times New Roman" panose="02020603050405020304" pitchFamily="18" charset="0"/>
                <a:cs typeface="Times New Roman" panose="02020603050405020304" pitchFamily="18" charset="0"/>
              </a:rPr>
              <a:t>gian</a:t>
            </a:r>
            <a:endParaRPr lang="en-SG" sz="3000" b="1" dirty="0">
              <a:solidFill>
                <a:srgbClr val="0070C0"/>
              </a:solidFill>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5455300" y="5135777"/>
            <a:ext cx="6030632" cy="115648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thay</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nhẹ</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nhàng</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rõ</a:t>
            </a:r>
            <a:r>
              <a:rPr lang="en-SG"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rệt</a:t>
            </a:r>
            <a:endParaRPr lang="en-SG"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286" y="1485654"/>
            <a:ext cx="5203371" cy="5203371"/>
          </a:xfrm>
          <a:prstGeom prst="rect">
            <a:avLst/>
          </a:prstGeom>
        </p:spPr>
      </p:pic>
      <p:sp>
        <p:nvSpPr>
          <p:cNvPr id="4" name="Rectangle: Rounded Corners 3"/>
          <p:cNvSpPr/>
          <p:nvPr/>
        </p:nvSpPr>
        <p:spPr>
          <a:xfrm>
            <a:off x="5529943" y="519397"/>
            <a:ext cx="5971177" cy="1628561"/>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i="1" dirty="0" err="1">
                <a:solidFill>
                  <a:srgbClr val="00B050"/>
                </a:solidFill>
                <a:latin typeface="Times New Roman" panose="02020603050405020304" pitchFamily="18" charset="0"/>
                <a:cs typeface="Times New Roman" panose="02020603050405020304" pitchFamily="18" charset="0"/>
              </a:rPr>
              <a:t>Không</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khí</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chớm</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thu</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thư</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thái</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lắng</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đọng</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lâng</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lâng</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lan</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tỏa</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khắp</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không</a:t>
            </a:r>
            <a:r>
              <a:rPr lang="en-SG" sz="2800" i="1" dirty="0">
                <a:solidFill>
                  <a:srgbClr val="00B050"/>
                </a:solidFill>
                <a:latin typeface="Times New Roman" panose="02020603050405020304" pitchFamily="18" charset="0"/>
                <a:cs typeface="Times New Roman" panose="02020603050405020304" pitchFamily="18" charset="0"/>
              </a:rPr>
              <a:t> </a:t>
            </a:r>
            <a:r>
              <a:rPr lang="en-SG" sz="2800" i="1" dirty="0" err="1">
                <a:solidFill>
                  <a:srgbClr val="00B050"/>
                </a:solidFill>
                <a:latin typeface="Times New Roman" panose="02020603050405020304" pitchFamily="18" charset="0"/>
                <a:cs typeface="Times New Roman" panose="02020603050405020304" pitchFamily="18" charset="0"/>
              </a:rPr>
              <a:t>gian</a:t>
            </a:r>
            <a:endParaRPr lang="en-SG" sz="2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093">
            <a:off x="7762800" y="2126317"/>
            <a:ext cx="1505461" cy="1505461"/>
          </a:xfrm>
          <a:prstGeom prst="rect">
            <a:avLst/>
          </a:prstGeom>
        </p:spPr>
      </p:pic>
      <p:sp>
        <p:nvSpPr>
          <p:cNvPr id="11" name="Rectangle: Rounded Corners 10"/>
          <p:cNvSpPr/>
          <p:nvPr/>
        </p:nvSpPr>
        <p:spPr>
          <a:xfrm>
            <a:off x="5550053" y="3376056"/>
            <a:ext cx="5971177" cy="1146334"/>
          </a:xfrm>
          <a:prstGeom prst="roundRect">
            <a:avLst/>
          </a:prstGeom>
          <a:ln w="38100">
            <a:solidFill>
              <a:srgbClr val="0070C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xao</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xuyến</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say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sưa</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vẻ</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đẹp</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vạn</a:t>
            </a:r>
            <a:r>
              <a:rPr lang="en-SG"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vật</a:t>
            </a:r>
            <a:endParaRPr lang="en-SG" sz="2800" dirty="0">
              <a:solidFill>
                <a:srgbClr val="FF0000"/>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208093">
            <a:off x="7762799" y="4499586"/>
            <a:ext cx="1505461" cy="1505461"/>
          </a:xfrm>
          <a:prstGeom prst="rect">
            <a:avLst/>
          </a:prstGeom>
        </p:spPr>
      </p:pic>
      <p:sp>
        <p:nvSpPr>
          <p:cNvPr id="14" name="Rectangle: Rounded Corners 13"/>
          <p:cNvSpPr/>
          <p:nvPr/>
        </p:nvSpPr>
        <p:spPr>
          <a:xfrm>
            <a:off x="5550053" y="5714102"/>
            <a:ext cx="5971177" cy="690211"/>
          </a:xfrm>
          <a:prstGeom prst="roundRect">
            <a:avLst/>
          </a:prstGeom>
          <a:ln w="38100">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2800" i="1" dirty="0" err="1">
                <a:latin typeface="Times New Roman" panose="02020603050405020304" pitchFamily="18" charset="0"/>
                <a:cs typeface="Times New Roman" panose="02020603050405020304" pitchFamily="18" charset="0"/>
              </a:rPr>
              <a:t>Sự</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tinh</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tế</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trong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liên</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tưởng</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của</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nhà</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thơ</a:t>
            </a:r>
            <a:endParaRPr lang="en-SG" sz="2800" i="1" dirty="0">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9404" y="145063"/>
            <a:ext cx="11793192" cy="6585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7"/>
          <p:cNvGrpSpPr/>
          <p:nvPr/>
        </p:nvGrpSpPr>
        <p:grpSpPr>
          <a:xfrm flipV="1">
            <a:off x="2314575" y="6067227"/>
            <a:ext cx="7353300" cy="95362"/>
            <a:chOff x="5264727" y="1496291"/>
            <a:chExt cx="1197811" cy="872836"/>
          </a:xfrm>
        </p:grpSpPr>
        <p:sp>
          <p:nvSpPr>
            <p:cNvPr id="22"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8"/>
          <p:cNvSpPr txBox="1"/>
          <p:nvPr/>
        </p:nvSpPr>
        <p:spPr>
          <a:xfrm>
            <a:off x="2524125" y="5149137"/>
            <a:ext cx="6677026" cy="830997"/>
          </a:xfrm>
          <a:prstGeom prst="rect">
            <a:avLst/>
          </a:prstGeom>
          <a:noFill/>
        </p:spPr>
        <p:txBody>
          <a:bodyPr wrap="square" rtlCol="0">
            <a:spAutoFit/>
          </a:bodyPr>
          <a:lstStyle/>
          <a:p>
            <a:pPr algn="ctr"/>
            <a:r>
              <a:rPr lang="en-SG" altLang="zh-CN" sz="48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S</a:t>
            </a:r>
            <a:r>
              <a:rPr lang="en-SG" altLang="zh-CN" sz="4800" b="1" dirty="0" err="1" smtClean="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uy</a:t>
            </a:r>
            <a:r>
              <a:rPr lang="en-SG" altLang="zh-CN" sz="4800" b="1" dirty="0" smtClean="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ngẫm</a:t>
            </a:r>
            <a:r>
              <a:rPr lang="en-SG" altLang="zh-CN" sz="48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của</a:t>
            </a:r>
            <a:r>
              <a:rPr lang="en-SG" altLang="zh-CN" sz="48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tác</a:t>
            </a:r>
            <a:r>
              <a:rPr lang="en-SG" altLang="zh-CN" sz="48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8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giả</a:t>
            </a:r>
            <a:endParaRPr lang="zh-CN" altLang="en-US" sz="48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grpSp>
        <p:nvGrpSpPr>
          <p:cNvPr id="27" name="组合 7"/>
          <p:cNvGrpSpPr/>
          <p:nvPr/>
        </p:nvGrpSpPr>
        <p:grpSpPr>
          <a:xfrm flipV="1">
            <a:off x="2314575" y="5019675"/>
            <a:ext cx="7353300" cy="95362"/>
            <a:chOff x="5264727" y="1496291"/>
            <a:chExt cx="1197811" cy="872836"/>
          </a:xfrm>
        </p:grpSpPr>
        <p:sp>
          <p:nvSpPr>
            <p:cNvPr id="28"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22" name="Picture 2" descr="Káº¿t quáº£ hÃ¬nh áº£nh cho náº¯ng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8080" y="628020"/>
            <a:ext cx="3841166" cy="37780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Káº¿t quáº£ hÃ¬nh áº£nh cho mÆ°a sáº¥m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79364" y="633354"/>
            <a:ext cx="3709693" cy="37727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Káº¿t quáº£ hÃ¬nh áº£nh cho hÃ ng cÃ¢y mÃ¹a thu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93067" y="628020"/>
            <a:ext cx="3656650" cy="37727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heel(1)">
                                      <p:cBhvr>
                                        <p:cTn id="18" dur="20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wheel(1)">
                                      <p:cBhvr>
                                        <p:cTn id="23" dur="2000"/>
                                        <p:tgtEl>
                                          <p:spTgt spid="512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wheel(1)">
                                      <p:cBhvr>
                                        <p:cTn id="28"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Picture 3" descr="b147407057c3e2541113905c55f403a2.png"/>
          <p:cNvPicPr>
            <a:picLocks noChangeAspect="1"/>
          </p:cNvPicPr>
          <p:nvPr/>
        </p:nvPicPr>
        <p:blipFill>
          <a:blip r:embed="rId3"/>
          <a:srcRect l="20000" r="26667"/>
          <a:stretch>
            <a:fillRect/>
          </a:stretch>
        </p:blipFill>
        <p:spPr>
          <a:xfrm>
            <a:off x="468086" y="2020751"/>
            <a:ext cx="3124200" cy="4668274"/>
          </a:xfrm>
          <a:prstGeom prst="rect">
            <a:avLst/>
          </a:prstGeom>
        </p:spPr>
      </p:pic>
      <p:sp>
        <p:nvSpPr>
          <p:cNvPr id="5" name="Cloud 4"/>
          <p:cNvSpPr/>
          <p:nvPr/>
        </p:nvSpPr>
        <p:spPr>
          <a:xfrm>
            <a:off x="4158343" y="914400"/>
            <a:ext cx="6792686" cy="3929743"/>
          </a:xfrm>
          <a:prstGeom prst="cloud">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7" name="Rectangle 6"/>
          <p:cNvSpPr/>
          <p:nvPr/>
        </p:nvSpPr>
        <p:spPr>
          <a:xfrm>
            <a:off x="4914899" y="1525796"/>
            <a:ext cx="5279573" cy="3046988"/>
          </a:xfrm>
          <a:prstGeom prst="rect">
            <a:avLst/>
          </a:prstGeom>
        </p:spPr>
        <p:txBody>
          <a:bodyPr wrap="square">
            <a:spAutoFit/>
          </a:bodyPr>
          <a:lstStyle/>
          <a:p>
            <a:pPr algn="ctr"/>
            <a:r>
              <a:rPr lang="en-SG" sz="3200" dirty="0" err="1">
                <a:solidFill>
                  <a:schemeClr val="bg1"/>
                </a:solidFill>
                <a:latin typeface="Times New Roman" panose="02020603050405020304" pitchFamily="18" charset="0"/>
                <a:cs typeface="Times New Roman" panose="02020603050405020304" pitchFamily="18" charset="0"/>
              </a:rPr>
              <a:t>Có</a:t>
            </a:r>
            <a:r>
              <a:rPr lang="en-SG" sz="3200" dirty="0">
                <a:solidFill>
                  <a:schemeClr val="bg1"/>
                </a:solidFill>
                <a:latin typeface="Times New Roman" panose="02020603050405020304" pitchFamily="18" charset="0"/>
                <a:cs typeface="Times New Roman" panose="02020603050405020304" pitchFamily="18" charset="0"/>
              </a:rPr>
              <a:t> ý </a:t>
            </a:r>
            <a:r>
              <a:rPr lang="en-SG" sz="3200" dirty="0" err="1">
                <a:solidFill>
                  <a:schemeClr val="bg1"/>
                </a:solidFill>
                <a:latin typeface="Times New Roman" panose="02020603050405020304" pitchFamily="18" charset="0"/>
                <a:cs typeface="Times New Roman" panose="02020603050405020304" pitchFamily="18" charset="0"/>
              </a:rPr>
              <a:t>kiến</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cho</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rằng</a:t>
            </a:r>
            <a:r>
              <a:rPr lang="en-SG" sz="3200" dirty="0">
                <a:solidFill>
                  <a:schemeClr val="bg1"/>
                </a:solidFill>
                <a:latin typeface="Times New Roman" panose="02020603050405020304" pitchFamily="18" charset="0"/>
                <a:cs typeface="Times New Roman" panose="02020603050405020304" pitchFamily="18" charset="0"/>
              </a:rPr>
              <a:t>: “Hai </a:t>
            </a:r>
            <a:r>
              <a:rPr lang="en-SG" sz="3200" dirty="0" err="1">
                <a:solidFill>
                  <a:schemeClr val="bg1"/>
                </a:solidFill>
                <a:latin typeface="Times New Roman" panose="02020603050405020304" pitchFamily="18" charset="0"/>
                <a:cs typeface="Times New Roman" panose="02020603050405020304" pitchFamily="18" charset="0"/>
              </a:rPr>
              <a:t>câu</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th</a:t>
            </a:r>
            <a:r>
              <a:rPr lang="vi-VN" sz="3200" dirty="0">
                <a:solidFill>
                  <a:schemeClr val="bg1"/>
                </a:solidFill>
                <a:latin typeface="Times New Roman" panose="02020603050405020304" pitchFamily="18" charset="0"/>
                <a:cs typeface="Times New Roman" panose="02020603050405020304" pitchFamily="18" charset="0"/>
              </a:rPr>
              <a:t>ơ</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cuối</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của</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khổ</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th</a:t>
            </a:r>
            <a:r>
              <a:rPr lang="vi-VN" sz="3200" dirty="0">
                <a:solidFill>
                  <a:schemeClr val="bg1"/>
                </a:solidFill>
                <a:latin typeface="Times New Roman" panose="02020603050405020304" pitchFamily="18" charset="0"/>
                <a:cs typeface="Times New Roman" panose="02020603050405020304" pitchFamily="18" charset="0"/>
              </a:rPr>
              <a:t>ơ</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thứ</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ba</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vừa</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có</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tính</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tả</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thực</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vừa</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chứa</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đựng</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nhiều</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hàm</a:t>
            </a:r>
            <a:r>
              <a:rPr lang="en-SG" sz="3200" dirty="0">
                <a:solidFill>
                  <a:schemeClr val="bg1"/>
                </a:solidFill>
                <a:latin typeface="Times New Roman" panose="02020603050405020304" pitchFamily="18" charset="0"/>
                <a:cs typeface="Times New Roman" panose="02020603050405020304" pitchFamily="18" charset="0"/>
              </a:rPr>
              <a:t> ý </a:t>
            </a:r>
            <a:r>
              <a:rPr lang="en-SG" sz="3200" dirty="0" err="1">
                <a:solidFill>
                  <a:schemeClr val="bg1"/>
                </a:solidFill>
                <a:latin typeface="Times New Roman" panose="02020603050405020304" pitchFamily="18" charset="0"/>
                <a:cs typeface="Times New Roman" panose="02020603050405020304" pitchFamily="18" charset="0"/>
              </a:rPr>
              <a:t>sâu</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xa</a:t>
            </a:r>
            <a:r>
              <a:rPr lang="en-SG" sz="3200" dirty="0">
                <a:solidFill>
                  <a:schemeClr val="bg1"/>
                </a:solidFill>
                <a:latin typeface="Times New Roman" panose="02020603050405020304" pitchFamily="18" charset="0"/>
                <a:cs typeface="Times New Roman" panose="02020603050405020304" pitchFamily="18" charset="0"/>
              </a:rPr>
              <a:t>.”</a:t>
            </a:r>
          </a:p>
          <a:p>
            <a:pPr algn="ct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Em</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có</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đồng</a:t>
            </a:r>
            <a:r>
              <a:rPr lang="en-SG" sz="3200" dirty="0">
                <a:solidFill>
                  <a:schemeClr val="bg1"/>
                </a:solidFill>
                <a:latin typeface="Times New Roman" panose="02020603050405020304" pitchFamily="18" charset="0"/>
                <a:cs typeface="Times New Roman" panose="02020603050405020304" pitchFamily="18" charset="0"/>
              </a:rPr>
              <a:t> ý </a:t>
            </a:r>
            <a:r>
              <a:rPr lang="en-SG" sz="3200" dirty="0" err="1">
                <a:solidFill>
                  <a:schemeClr val="bg1"/>
                </a:solidFill>
                <a:latin typeface="Times New Roman" panose="02020603050405020304" pitchFamily="18" charset="0"/>
                <a:cs typeface="Times New Roman" panose="02020603050405020304" pitchFamily="18" charset="0"/>
              </a:rPr>
              <a:t>không</a:t>
            </a:r>
            <a:r>
              <a:rPr lang="en-SG" sz="3200" dirty="0">
                <a:solidFill>
                  <a:schemeClr val="bg1"/>
                </a:solidFill>
                <a:latin typeface="Times New Roman" panose="02020603050405020304" pitchFamily="18" charset="0"/>
                <a:cs typeface="Times New Roman" panose="02020603050405020304" pitchFamily="18" charset="0"/>
              </a:rPr>
              <a:t>? </a:t>
            </a:r>
          </a:p>
          <a:p>
            <a:pPr algn="ctr"/>
            <a:r>
              <a:rPr lang="en-SG" sz="3200" dirty="0" err="1">
                <a:solidFill>
                  <a:schemeClr val="bg1"/>
                </a:solidFill>
                <a:latin typeface="Times New Roman" panose="02020603050405020304" pitchFamily="18" charset="0"/>
                <a:cs typeface="Times New Roman" panose="02020603050405020304" pitchFamily="18" charset="0"/>
              </a:rPr>
              <a:t>Vì</a:t>
            </a:r>
            <a:r>
              <a:rPr lang="en-SG" sz="3200" dirty="0">
                <a:solidFill>
                  <a:schemeClr val="bg1"/>
                </a:solidFill>
                <a:latin typeface="Times New Roman" panose="02020603050405020304" pitchFamily="18" charset="0"/>
                <a:cs typeface="Times New Roman" panose="02020603050405020304" pitchFamily="18" charset="0"/>
              </a:rPr>
              <a:t> </a:t>
            </a:r>
            <a:r>
              <a:rPr lang="en-SG" sz="3200" dirty="0" err="1">
                <a:solidFill>
                  <a:schemeClr val="bg1"/>
                </a:solidFill>
                <a:latin typeface="Times New Roman" panose="02020603050405020304" pitchFamily="18" charset="0"/>
                <a:cs typeface="Times New Roman" panose="02020603050405020304" pitchFamily="18" charset="0"/>
              </a:rPr>
              <a:t>sao</a:t>
            </a:r>
            <a:r>
              <a:rPr lang="en-SG" sz="32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Rectangle: Rounded Corners 4"/>
          <p:cNvSpPr/>
          <p:nvPr/>
        </p:nvSpPr>
        <p:spPr>
          <a:xfrm>
            <a:off x="849086" y="685800"/>
            <a:ext cx="3037114" cy="8971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Nghĩa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tả</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thực</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4637315" y="685800"/>
            <a:ext cx="6248400" cy="8971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600" b="1" dirty="0" err="1">
                <a:solidFill>
                  <a:srgbClr val="FF0000"/>
                </a:solidFill>
                <a:latin typeface="Times New Roman" panose="02020603050405020304" pitchFamily="18" charset="0"/>
                <a:cs typeface="Times New Roman" panose="02020603050405020304" pitchFamily="18" charset="0"/>
              </a:rPr>
              <a:t>Nghĩa</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ẩn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dụ</a:t>
            </a:r>
            <a:endParaRPr lang="en-SG" sz="3600" b="1"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11"/>
          <p:cNvSpPr/>
          <p:nvPr/>
        </p:nvSpPr>
        <p:spPr>
          <a:xfrm>
            <a:off x="1219201" y="1968278"/>
            <a:ext cx="2090057" cy="3127456"/>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3200" b="1" dirty="0" err="1">
                <a:solidFill>
                  <a:srgbClr val="000000"/>
                </a:solidFill>
                <a:latin typeface="Times New Roman" panose="02020603050405020304" pitchFamily="18" charset="0"/>
                <a:cs typeface="Times New Roman" panose="02020603050405020304" pitchFamily="18" charset="0"/>
              </a:rPr>
              <a:t>Sấm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và</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hàng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cây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lúc</a:t>
            </a:r>
            <a:r>
              <a:rPr lang="en-US" altLang="en-US" sz="3200" b="1" dirty="0">
                <a:solidFill>
                  <a:srgbClr val="000000"/>
                </a:solidFill>
                <a:latin typeface="Times New Roman" panose="02020603050405020304" pitchFamily="18" charset="0"/>
                <a:cs typeface="Times New Roman" panose="02020603050405020304" pitchFamily="18" charset="0"/>
              </a:rPr>
              <a:t> sang </a:t>
            </a:r>
            <a:r>
              <a:rPr lang="en-US" altLang="en-US" sz="3200" b="1" dirty="0" err="1">
                <a:solidFill>
                  <a:srgbClr val="000000"/>
                </a:solidFill>
                <a:latin typeface="Times New Roman" panose="02020603050405020304" pitchFamily="18" charset="0"/>
                <a:cs typeface="Times New Roman" panose="02020603050405020304" pitchFamily="18" charset="0"/>
              </a:rPr>
              <a:t>thu</a:t>
            </a:r>
            <a:endParaRPr lang="en-US" sz="3200" b="1"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8" name="Rounded Rectangle 11"/>
          <p:cNvSpPr/>
          <p:nvPr/>
        </p:nvSpPr>
        <p:spPr>
          <a:xfrm>
            <a:off x="4637315" y="1968278"/>
            <a:ext cx="2090057" cy="3127456"/>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3200" b="1" dirty="0" err="1">
                <a:solidFill>
                  <a:srgbClr val="000000"/>
                </a:solidFill>
                <a:latin typeface="Times New Roman" panose="02020603050405020304" pitchFamily="18" charset="0"/>
                <a:cs typeface="Times New Roman" panose="02020603050405020304" pitchFamily="18" charset="0"/>
              </a:rPr>
              <a:t>Sấm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khó</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khăn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thử</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thách</a:t>
            </a:r>
            <a:endParaRPr lang="en-US" sz="3200"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9" name="Rounded Rectangle 11"/>
          <p:cNvSpPr/>
          <p:nvPr/>
        </p:nvSpPr>
        <p:spPr>
          <a:xfrm>
            <a:off x="7064829" y="1968278"/>
            <a:ext cx="3820886" cy="3127456"/>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en-US" sz="3200" b="1" dirty="0" err="1">
                <a:solidFill>
                  <a:srgbClr val="000000"/>
                </a:solidFill>
                <a:latin typeface="Times New Roman" panose="02020603050405020304" pitchFamily="18" charset="0"/>
                <a:cs typeface="Times New Roman" panose="02020603050405020304" pitchFamily="18" charset="0"/>
              </a:rPr>
              <a:t>Hàng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cây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đứng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tuổi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dirty="0">
                <a:solidFill>
                  <a:srgbClr val="000000"/>
                </a:solidFill>
                <a:latin typeface="Times New Roman" panose="02020603050405020304" pitchFamily="18" charset="0"/>
                <a:cs typeface="Times New Roman" panose="02020603050405020304" pitchFamily="18" charset="0"/>
              </a:rPr>
              <a:t>con </a:t>
            </a:r>
            <a:r>
              <a:rPr lang="en-US" altLang="en-US" sz="3200" dirty="0" err="1">
                <a:solidFill>
                  <a:srgbClr val="000000"/>
                </a:solidFill>
                <a:latin typeface="Times New Roman" panose="02020603050405020304" pitchFamily="18" charset="0"/>
                <a:cs typeface="Times New Roman" panose="02020603050405020304" pitchFamily="18" charset="0"/>
              </a:rPr>
              <a:t>người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từng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trải</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bản</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lĩnh</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vững</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cs typeface="Times New Roman" panose="02020603050405020304" pitchFamily="18" charset="0"/>
              </a:rPr>
              <a:t>vàng</a:t>
            </a:r>
            <a:endParaRPr lang="en-US" sz="3200" dirty="0">
              <a:solidFill>
                <a:schemeClr val="tx1"/>
              </a:solidFill>
              <a:latin typeface="Times New Roman" panose="02020603050405020304" pitchFamily="18" charset="0"/>
              <a:ea typeface="Noto Sans S Chinese Light" panose="020B0300000000000000" pitchFamily="34" charset="-122"/>
              <a:cs typeface="Times New Roman" panose="02020603050405020304" pitchFamily="18" charset="0"/>
            </a:endParaRPr>
          </a:p>
        </p:txBody>
      </p:sp>
      <p:sp>
        <p:nvSpPr>
          <p:cNvPr id="10" name="Rectangle: Rounded Corners 9"/>
          <p:cNvSpPr/>
          <p:nvPr/>
        </p:nvSpPr>
        <p:spPr>
          <a:xfrm>
            <a:off x="598714" y="5519056"/>
            <a:ext cx="10951028" cy="784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Suy</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ngẫm</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chiêm</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nghiệm</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về</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ng</a:t>
            </a:r>
            <a:r>
              <a:rPr lang="vi-VN"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ư</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ời</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SG"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32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ư</a:t>
            </a:r>
            <a:r>
              <a:rPr lang="en-SG" sz="32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ớc</a:t>
            </a:r>
            <a:endParaRPr lang="en-SG" sz="32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p:cNvGrpSpPr/>
          <p:nvPr/>
        </p:nvGrpSpPr>
        <p:grpSpPr>
          <a:xfrm>
            <a:off x="8384773" y="2740246"/>
            <a:ext cx="3110542" cy="3142595"/>
            <a:chOff x="6270208" y="2010905"/>
            <a:chExt cx="2299838" cy="2299838"/>
          </a:xfrm>
        </p:grpSpPr>
        <p:sp>
          <p:nvSpPr>
            <p:cNvPr id="18" name="椭圆 17"/>
            <p:cNvSpPr/>
            <p:nvPr/>
          </p:nvSpPr>
          <p:spPr>
            <a:xfrm>
              <a:off x="6460766" y="2201463"/>
              <a:ext cx="1918722" cy="191872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600" b="1" dirty="0">
                  <a:solidFill>
                    <a:schemeClr val="bg1"/>
                  </a:solidFill>
                  <a:latin typeface="Times New Roman" panose="02020603050405020304" pitchFamily="18" charset="0"/>
                  <a:cs typeface="Times New Roman" panose="02020603050405020304" pitchFamily="18" charset="0"/>
                </a:rPr>
                <a:t>ĐẤT N</a:t>
              </a:r>
              <a:r>
                <a:rPr lang="vi-VN" altLang="zh-CN" sz="3600" b="1" dirty="0">
                  <a:solidFill>
                    <a:schemeClr val="bg1"/>
                  </a:solidFill>
                  <a:latin typeface="Times New Roman" panose="02020603050405020304" pitchFamily="18" charset="0"/>
                  <a:cs typeface="Times New Roman" panose="02020603050405020304" pitchFamily="18" charset="0"/>
                </a:rPr>
                <a:t>Ư</a:t>
              </a:r>
              <a:r>
                <a:rPr lang="en-SG" altLang="zh-CN" sz="3600" b="1" dirty="0">
                  <a:solidFill>
                    <a:schemeClr val="bg1"/>
                  </a:solidFill>
                  <a:latin typeface="Times New Roman" panose="02020603050405020304" pitchFamily="18" charset="0"/>
                  <a:cs typeface="Times New Roman" panose="02020603050405020304" pitchFamily="18" charset="0"/>
                </a:rPr>
                <a:t>ỚC</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9" name="椭圆 18"/>
            <p:cNvSpPr/>
            <p:nvPr/>
          </p:nvSpPr>
          <p:spPr>
            <a:xfrm>
              <a:off x="6270208" y="2010905"/>
              <a:ext cx="2299838" cy="2299838"/>
            </a:xfrm>
            <a:prstGeom prst="ellipse">
              <a:avLst/>
            </a:prstGeom>
            <a:noFill/>
            <a:ln w="19050">
              <a:solidFill>
                <a:schemeClr val="accent3"/>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tx1"/>
                </a:solidFill>
                <a:latin typeface="Times New Roman" panose="02020603050405020304" pitchFamily="18" charset="0"/>
                <a:cs typeface="Times New Roman" panose="02020603050405020304" pitchFamily="18" charset="0"/>
              </a:endParaRPr>
            </a:p>
          </p:txBody>
        </p:sp>
      </p:grpSp>
      <p:grpSp>
        <p:nvGrpSpPr>
          <p:cNvPr id="29" name="组合 28"/>
          <p:cNvGrpSpPr/>
          <p:nvPr/>
        </p:nvGrpSpPr>
        <p:grpSpPr>
          <a:xfrm>
            <a:off x="4564714" y="2740246"/>
            <a:ext cx="3110542" cy="3142595"/>
            <a:chOff x="8918462" y="2010905"/>
            <a:chExt cx="2299838" cy="2299838"/>
          </a:xfrm>
        </p:grpSpPr>
        <p:sp>
          <p:nvSpPr>
            <p:cNvPr id="21" name="椭圆 20"/>
            <p:cNvSpPr/>
            <p:nvPr/>
          </p:nvSpPr>
          <p:spPr>
            <a:xfrm>
              <a:off x="9109020" y="2201463"/>
              <a:ext cx="1918722" cy="191872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600" b="1" dirty="0">
                  <a:solidFill>
                    <a:schemeClr val="bg1"/>
                  </a:solidFill>
                  <a:latin typeface="Times New Roman" panose="02020603050405020304" pitchFamily="18" charset="0"/>
                  <a:cs typeface="Times New Roman" panose="02020603050405020304" pitchFamily="18" charset="0"/>
                </a:rPr>
                <a:t>CON NG</a:t>
              </a:r>
              <a:r>
                <a:rPr lang="vi-VN" altLang="zh-CN" sz="3600" b="1" dirty="0">
                  <a:solidFill>
                    <a:schemeClr val="bg1"/>
                  </a:solidFill>
                  <a:latin typeface="Times New Roman" panose="02020603050405020304" pitchFamily="18" charset="0"/>
                  <a:cs typeface="Times New Roman" panose="02020603050405020304" pitchFamily="18" charset="0"/>
                </a:rPr>
                <a:t>Ư</a:t>
              </a:r>
              <a:r>
                <a:rPr lang="en-SG" altLang="zh-CN" sz="3600" b="1" dirty="0">
                  <a:solidFill>
                    <a:schemeClr val="bg1"/>
                  </a:solidFill>
                  <a:latin typeface="Times New Roman" panose="02020603050405020304" pitchFamily="18" charset="0"/>
                  <a:cs typeface="Times New Roman" panose="02020603050405020304" pitchFamily="18" charset="0"/>
                </a:rPr>
                <a:t>ỜI</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22" name="椭圆 21"/>
            <p:cNvSpPr/>
            <p:nvPr/>
          </p:nvSpPr>
          <p:spPr>
            <a:xfrm>
              <a:off x="8918462" y="2010905"/>
              <a:ext cx="2299838" cy="2299838"/>
            </a:xfrm>
            <a:prstGeom prst="ellipse">
              <a:avLst/>
            </a:prstGeom>
            <a:noFill/>
            <a:ln w="19050">
              <a:solidFill>
                <a:schemeClr val="accent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tx1"/>
                </a:solidFill>
                <a:latin typeface="Times New Roman" panose="02020603050405020304" pitchFamily="18" charset="0"/>
                <a:cs typeface="Times New Roman" panose="02020603050405020304" pitchFamily="18" charset="0"/>
              </a:endParaRPr>
            </a:p>
          </p:txBody>
        </p:sp>
      </p:grpSp>
      <p:grpSp>
        <p:nvGrpSpPr>
          <p:cNvPr id="28" name="组合 27"/>
          <p:cNvGrpSpPr/>
          <p:nvPr/>
        </p:nvGrpSpPr>
        <p:grpSpPr>
          <a:xfrm>
            <a:off x="679786" y="2740246"/>
            <a:ext cx="3110542" cy="3142595"/>
            <a:chOff x="973700" y="2010905"/>
            <a:chExt cx="2299838" cy="2299838"/>
          </a:xfrm>
        </p:grpSpPr>
        <p:sp>
          <p:nvSpPr>
            <p:cNvPr id="10" name="椭圆 9"/>
            <p:cNvSpPr/>
            <p:nvPr/>
          </p:nvSpPr>
          <p:spPr>
            <a:xfrm>
              <a:off x="1164258" y="2201463"/>
              <a:ext cx="1918722" cy="191872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600" b="1" dirty="0">
                  <a:solidFill>
                    <a:schemeClr val="bg1"/>
                  </a:solidFill>
                  <a:latin typeface="Times New Roman" panose="02020603050405020304" pitchFamily="18" charset="0"/>
                  <a:cs typeface="Times New Roman" panose="02020603050405020304" pitchFamily="18" charset="0"/>
                </a:rPr>
                <a:t>THIÊN NHIÊN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2" name="椭圆 11"/>
            <p:cNvSpPr/>
            <p:nvPr/>
          </p:nvSpPr>
          <p:spPr>
            <a:xfrm>
              <a:off x="973700" y="2010905"/>
              <a:ext cx="2299838" cy="2299838"/>
            </a:xfrm>
            <a:prstGeom prst="ellipse">
              <a:avLst/>
            </a:prstGeom>
            <a:noFill/>
            <a:ln w="19050">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tx1"/>
                </a:solidFill>
                <a:latin typeface="Times New Roman" panose="02020603050405020304" pitchFamily="18" charset="0"/>
                <a:cs typeface="Times New Roman" panose="02020603050405020304" pitchFamily="18" charset="0"/>
              </a:endParaRPr>
            </a:p>
          </p:txBody>
        </p:sp>
      </p:grpSp>
      <p:pic>
        <p:nvPicPr>
          <p:cNvPr id="45" name="Picture 44"/>
          <p:cNvPicPr>
            <a:picLocks noChangeAspect="1"/>
          </p:cNvPicPr>
          <p:nvPr/>
        </p:nvPicPr>
        <p:blipFill rotWithShape="1">
          <a:blip r:embed="rId3" cstate="print">
            <a:extLst>
              <a:ext uri="{28A0092B-C50C-407E-A947-70E740481C1C}">
                <a14:useLocalDpi xmlns:a14="http://schemas.microsoft.com/office/drawing/2010/main" val="0"/>
              </a:ext>
            </a:extLst>
          </a:blip>
          <a:srcRect b="39958"/>
          <a:stretch>
            <a:fillRect/>
          </a:stretch>
        </p:blipFill>
        <p:spPr>
          <a:xfrm flipH="1">
            <a:off x="143714" y="168975"/>
            <a:ext cx="4026994" cy="2370110"/>
          </a:xfrm>
          <a:prstGeom prst="rect">
            <a:avLst/>
          </a:prstGeom>
        </p:spPr>
      </p:pic>
      <p:sp>
        <p:nvSpPr>
          <p:cNvPr id="4" name="TextBox 3"/>
          <p:cNvSpPr txBox="1"/>
          <p:nvPr/>
        </p:nvSpPr>
        <p:spPr>
          <a:xfrm flipH="1">
            <a:off x="3967349" y="681548"/>
            <a:ext cx="4417424" cy="1107996"/>
          </a:xfrm>
          <a:prstGeom prst="rect">
            <a:avLst/>
          </a:prstGeom>
          <a:noFill/>
        </p:spPr>
        <p:txBody>
          <a:bodyPr wrap="square" rtlCol="0">
            <a:spAutoFit/>
          </a:bodyPr>
          <a:lstStyle/>
          <a:p>
            <a:r>
              <a:rPr lang="en-SG" sz="6600" dirty="0">
                <a:effectLst>
                  <a:glow rad="228600">
                    <a:schemeClr val="accent4">
                      <a:satMod val="175000"/>
                      <a:alpha val="40000"/>
                    </a:schemeClr>
                  </a:glow>
                </a:effectLst>
                <a:latin typeface="Times New Roman" panose="02020603050405020304" pitchFamily="18" charset="0"/>
                <a:cs typeface="Times New Roman" panose="02020603050405020304" pitchFamily="18" charset="0"/>
              </a:rPr>
              <a:t>SANG THU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1)">
                                      <p:cBhvr>
                                        <p:cTn id="17" dur="2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heel(1)">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b="14327"/>
          <a:stretch>
            <a:fillRect/>
          </a:stretch>
        </p:blipFill>
        <p:spPr>
          <a:xfrm>
            <a:off x="0" y="1"/>
            <a:ext cx="12192000" cy="6858000"/>
          </a:xfrm>
          <a:prstGeom prst="rect">
            <a:avLst/>
          </a:prstGeom>
        </p:spPr>
      </p:pic>
      <p:grpSp>
        <p:nvGrpSpPr>
          <p:cNvPr id="31" name="组合 30"/>
          <p:cNvGrpSpPr/>
          <p:nvPr/>
        </p:nvGrpSpPr>
        <p:grpSpPr>
          <a:xfrm>
            <a:off x="1097787" y="698166"/>
            <a:ext cx="9996426" cy="5461669"/>
            <a:chOff x="799393" y="535135"/>
            <a:chExt cx="10593214" cy="5787731"/>
          </a:xfrm>
        </p:grpSpPr>
        <p:sp>
          <p:nvSpPr>
            <p:cNvPr id="10"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4950690" y="1614576"/>
            <a:ext cx="1505527" cy="14282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163127" y="1791855"/>
            <a:ext cx="1098839" cy="1110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rPr>
              <a:t>III.</a:t>
            </a:r>
            <a:endParaRPr lang="zh-CN" altLang="en-US" sz="5400" b="1" dirty="0">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文本框 14"/>
          <p:cNvSpPr txBox="1"/>
          <p:nvPr/>
        </p:nvSpPr>
        <p:spPr>
          <a:xfrm>
            <a:off x="1851602" y="3427289"/>
            <a:ext cx="8469746" cy="1862048"/>
          </a:xfrm>
          <a:prstGeom prst="rect">
            <a:avLst/>
          </a:prstGeom>
          <a:noFill/>
        </p:spPr>
        <p:txBody>
          <a:bodyPr wrap="square" rtlCol="0">
            <a:spAutoFit/>
          </a:bodyPr>
          <a:lstStyle/>
          <a:p>
            <a:pPr algn="ctr"/>
            <a:r>
              <a:rPr lang="en-SG" altLang="zh-CN" sz="11500"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Tổng</a:t>
            </a:r>
            <a:r>
              <a:rPr lang="en-SG" altLang="zh-CN" sz="11500"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11500"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kết</a:t>
            </a:r>
            <a:endParaRPr lang="zh-CN" altLang="en-US" sz="11500"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7" name="Text Box 5"/>
          <p:cNvSpPr txBox="1">
            <a:spLocks noChangeArrowheads="1"/>
          </p:cNvSpPr>
          <p:nvPr/>
        </p:nvSpPr>
        <p:spPr bwMode="auto">
          <a:xfrm>
            <a:off x="2715135" y="1578435"/>
            <a:ext cx="1752600" cy="461665"/>
          </a:xfrm>
          <a:prstGeom prst="rect">
            <a:avLst/>
          </a:prstGeom>
          <a:noFill/>
          <a:ln w="9525" algn="ctr">
            <a:solidFill>
              <a:srgbClr val="00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dirty="0" err="1">
                <a:solidFill>
                  <a:srgbClr val="000000"/>
                </a:solidFill>
                <a:latin typeface="Times New Roman" panose="02020603050405020304" pitchFamily="18" charset="0"/>
                <a:cs typeface="Times New Roman" panose="02020603050405020304" pitchFamily="18" charset="0"/>
              </a:rPr>
              <a:t>Khổ</a:t>
            </a:r>
            <a:r>
              <a:rPr lang="en-US" altLang="en-US" sz="2400" b="1" dirty="0">
                <a:solidFill>
                  <a:srgbClr val="000000"/>
                </a:solidFill>
                <a:latin typeface="Times New Roman" panose="02020603050405020304" pitchFamily="18" charset="0"/>
                <a:cs typeface="Times New Roman" panose="02020603050405020304" pitchFamily="18" charset="0"/>
              </a:rPr>
              <a:t> 1</a:t>
            </a:r>
          </a:p>
        </p:txBody>
      </p:sp>
      <p:sp>
        <p:nvSpPr>
          <p:cNvPr id="253958" name="Text Box 6"/>
          <p:cNvSpPr txBox="1">
            <a:spLocks noChangeArrowheads="1"/>
          </p:cNvSpPr>
          <p:nvPr/>
        </p:nvSpPr>
        <p:spPr bwMode="auto">
          <a:xfrm>
            <a:off x="5534535" y="1556210"/>
            <a:ext cx="1752600" cy="461665"/>
          </a:xfrm>
          <a:prstGeom prst="rect">
            <a:avLst/>
          </a:prstGeom>
          <a:noFill/>
          <a:ln w="9525" algn="ctr">
            <a:solidFill>
              <a:srgbClr val="00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dirty="0" err="1">
                <a:solidFill>
                  <a:srgbClr val="000000"/>
                </a:solidFill>
                <a:latin typeface="Times New Roman" panose="02020603050405020304" pitchFamily="18" charset="0"/>
                <a:cs typeface="Times New Roman" panose="02020603050405020304" pitchFamily="18" charset="0"/>
              </a:rPr>
              <a:t>Khổ</a:t>
            </a:r>
            <a:r>
              <a:rPr lang="en-US" altLang="en-US" sz="2400" b="1" dirty="0">
                <a:solidFill>
                  <a:srgbClr val="000000"/>
                </a:solidFill>
                <a:latin typeface="Times New Roman" panose="02020603050405020304" pitchFamily="18" charset="0"/>
                <a:cs typeface="Times New Roman" panose="02020603050405020304" pitchFamily="18" charset="0"/>
              </a:rPr>
              <a:t> 2</a:t>
            </a:r>
          </a:p>
        </p:txBody>
      </p:sp>
      <p:sp>
        <p:nvSpPr>
          <p:cNvPr id="253959" name="Text Box 7"/>
          <p:cNvSpPr txBox="1">
            <a:spLocks noChangeArrowheads="1"/>
          </p:cNvSpPr>
          <p:nvPr/>
        </p:nvSpPr>
        <p:spPr bwMode="auto">
          <a:xfrm>
            <a:off x="8411085" y="1543510"/>
            <a:ext cx="1752600" cy="461665"/>
          </a:xfrm>
          <a:prstGeom prst="rect">
            <a:avLst/>
          </a:prstGeom>
          <a:noFill/>
          <a:ln w="9525" algn="ctr">
            <a:solidFill>
              <a:srgbClr val="00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b="1" dirty="0" err="1">
                <a:solidFill>
                  <a:srgbClr val="000000"/>
                </a:solidFill>
                <a:latin typeface="Times New Roman" panose="02020603050405020304" pitchFamily="18" charset="0"/>
                <a:cs typeface="Times New Roman" panose="02020603050405020304" pitchFamily="18" charset="0"/>
              </a:rPr>
              <a:t>Khổ</a:t>
            </a:r>
            <a:r>
              <a:rPr lang="en-US" altLang="en-US" sz="2400" b="1" dirty="0">
                <a:solidFill>
                  <a:srgbClr val="000000"/>
                </a:solidFill>
                <a:latin typeface="Times New Roman" panose="02020603050405020304" pitchFamily="18" charset="0"/>
                <a:cs typeface="Times New Roman" panose="02020603050405020304" pitchFamily="18" charset="0"/>
              </a:rPr>
              <a:t> 3</a:t>
            </a:r>
          </a:p>
        </p:txBody>
      </p:sp>
      <p:sp>
        <p:nvSpPr>
          <p:cNvPr id="253960" name="Text Box 8"/>
          <p:cNvSpPr txBox="1">
            <a:spLocks noChangeArrowheads="1"/>
          </p:cNvSpPr>
          <p:nvPr/>
        </p:nvSpPr>
        <p:spPr bwMode="auto">
          <a:xfrm>
            <a:off x="216808" y="2187953"/>
            <a:ext cx="19812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altLang="en-US" sz="2400" dirty="0">
                <a:solidFill>
                  <a:srgbClr val="006600"/>
                </a:solidFill>
                <a:latin typeface="Times New Roman" panose="02020603050405020304" pitchFamily="18" charset="0"/>
                <a:cs typeface="Times New Roman" panose="02020603050405020304" pitchFamily="18" charset="0"/>
              </a:rPr>
              <a:t>CẢNH</a:t>
            </a:r>
          </a:p>
          <a:p>
            <a:pPr algn="ctr">
              <a:spcBef>
                <a:spcPct val="0"/>
              </a:spcBef>
            </a:pPr>
            <a:r>
              <a:rPr lang="en-US" altLang="en-US" sz="2400" dirty="0">
                <a:solidFill>
                  <a:srgbClr val="006600"/>
                </a:solidFill>
                <a:latin typeface="Times New Roman" panose="02020603050405020304" pitchFamily="18" charset="0"/>
                <a:cs typeface="Times New Roman" panose="02020603050405020304" pitchFamily="18" charset="0"/>
              </a:rPr>
              <a:t>(</a:t>
            </a:r>
            <a:r>
              <a:rPr lang="en-US" altLang="en-US" sz="2400" dirty="0" err="1">
                <a:solidFill>
                  <a:srgbClr val="006600"/>
                </a:solidFill>
                <a:latin typeface="Times New Roman" panose="02020603050405020304" pitchFamily="18" charset="0"/>
                <a:cs typeface="Times New Roman" panose="02020603050405020304" pitchFamily="18" charset="0"/>
              </a:rPr>
              <a:t>Thiên</a:t>
            </a:r>
            <a:r>
              <a:rPr lang="en-US" altLang="en-US" sz="2400" dirty="0">
                <a:solidFill>
                  <a:srgbClr val="006600"/>
                </a:solidFill>
                <a:latin typeface="Times New Roman" panose="02020603050405020304" pitchFamily="18" charset="0"/>
                <a:cs typeface="Times New Roman" panose="02020603050405020304" pitchFamily="18" charset="0"/>
              </a:rPr>
              <a:t> </a:t>
            </a:r>
            <a:r>
              <a:rPr lang="en-US" altLang="en-US" sz="2400" dirty="0" err="1">
                <a:solidFill>
                  <a:srgbClr val="006600"/>
                </a:solidFill>
                <a:latin typeface="Times New Roman" panose="02020603050405020304" pitchFamily="18" charset="0"/>
                <a:cs typeface="Times New Roman" panose="02020603050405020304" pitchFamily="18" charset="0"/>
              </a:rPr>
              <a:t>nhiên</a:t>
            </a:r>
            <a:r>
              <a:rPr lang="en-US" altLang="en-US" sz="2400" dirty="0">
                <a:solidFill>
                  <a:srgbClr val="006600"/>
                </a:solidFill>
                <a:latin typeface="Times New Roman" panose="02020603050405020304" pitchFamily="18" charset="0"/>
                <a:cs typeface="Times New Roman" panose="02020603050405020304" pitchFamily="18" charset="0"/>
              </a:rPr>
              <a:t>)</a:t>
            </a:r>
            <a:endParaRPr lang="en-US" altLang="en-US" sz="1300" dirty="0">
              <a:solidFill>
                <a:srgbClr val="006600"/>
              </a:solidFill>
              <a:latin typeface="Times New Roman" panose="02020603050405020304" pitchFamily="18" charset="0"/>
              <a:cs typeface="Times New Roman" panose="02020603050405020304" pitchFamily="18" charset="0"/>
            </a:endParaRPr>
          </a:p>
        </p:txBody>
      </p:sp>
      <p:sp>
        <p:nvSpPr>
          <p:cNvPr id="253961" name="Text Box 9"/>
          <p:cNvSpPr txBox="1">
            <a:spLocks noChangeArrowheads="1"/>
          </p:cNvSpPr>
          <p:nvPr/>
        </p:nvSpPr>
        <p:spPr bwMode="auto">
          <a:xfrm>
            <a:off x="253663" y="3893107"/>
            <a:ext cx="198120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0000"/>
              </a:spcBef>
            </a:pPr>
            <a:r>
              <a:rPr lang="en-US" altLang="en-US" sz="2400" dirty="0">
                <a:solidFill>
                  <a:srgbClr val="FF0000"/>
                </a:solidFill>
                <a:latin typeface="Times New Roman" panose="02020603050405020304" pitchFamily="18" charset="0"/>
                <a:cs typeface="Times New Roman" panose="02020603050405020304" pitchFamily="18" charset="0"/>
              </a:rPr>
              <a:t>TÌNH</a:t>
            </a:r>
          </a:p>
          <a:p>
            <a:pPr algn="ctr">
              <a:spcBef>
                <a:spcPct val="10000"/>
              </a:spcBef>
            </a:pPr>
            <a:r>
              <a:rPr lang="en-US" altLang="en-US" sz="2400" dirty="0">
                <a:solidFill>
                  <a:srgbClr val="FF0000"/>
                </a:solidFill>
                <a:latin typeface="Times New Roman" panose="02020603050405020304" pitchFamily="18" charset="0"/>
                <a:cs typeface="Times New Roman" panose="02020603050405020304" pitchFamily="18" charset="0"/>
              </a:rPr>
              <a:t>(</a:t>
            </a:r>
            <a:r>
              <a:rPr lang="en-US" altLang="en-US" sz="2400" dirty="0" err="1">
                <a:solidFill>
                  <a:srgbClr val="FF0000"/>
                </a:solidFill>
                <a:latin typeface="Times New Roman" panose="02020603050405020304" pitchFamily="18" charset="0"/>
                <a:cs typeface="Times New Roman" panose="02020603050405020304" pitchFamily="18" charset="0"/>
              </a:rPr>
              <a:t>Cảm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nghĩ</a:t>
            </a:r>
            <a:r>
              <a:rPr lang="en-US" altLang="en-US" sz="2400" dirty="0">
                <a:solidFill>
                  <a:srgbClr val="FF0000"/>
                </a:solidFill>
                <a:latin typeface="Times New Roman" panose="02020603050405020304" pitchFamily="18" charset="0"/>
                <a:cs typeface="Times New Roman" panose="02020603050405020304" pitchFamily="18" charset="0"/>
              </a:rPr>
              <a:t>)</a:t>
            </a:r>
            <a:endParaRPr lang="en-US" altLang="en-US" sz="1400" dirty="0">
              <a:solidFill>
                <a:srgbClr val="FF0000"/>
              </a:solidFill>
              <a:latin typeface="Times New Roman" panose="02020603050405020304" pitchFamily="18" charset="0"/>
              <a:cs typeface="Times New Roman" panose="02020603050405020304" pitchFamily="18" charset="0"/>
            </a:endParaRPr>
          </a:p>
        </p:txBody>
      </p:sp>
      <p:sp>
        <p:nvSpPr>
          <p:cNvPr id="253962" name="Text Box 10"/>
          <p:cNvSpPr txBox="1">
            <a:spLocks noChangeArrowheads="1"/>
          </p:cNvSpPr>
          <p:nvPr/>
        </p:nvSpPr>
        <p:spPr bwMode="auto">
          <a:xfrm>
            <a:off x="696688" y="5290456"/>
            <a:ext cx="10609941" cy="129266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Bef>
                <a:spcPct val="0"/>
              </a:spcBef>
            </a:pPr>
            <a:r>
              <a:rPr lang="en-US" altLang="en-US" sz="2600" b="1" dirty="0" err="1">
                <a:solidFill>
                  <a:srgbClr val="000000"/>
                </a:solidFill>
                <a:latin typeface="Times New Roman" panose="02020603050405020304" pitchFamily="18" charset="0"/>
                <a:cs typeface="Times New Roman" panose="02020603050405020304" pitchFamily="18" charset="0"/>
              </a:rPr>
              <a:t>Nghệ</a:t>
            </a:r>
            <a:r>
              <a:rPr lang="en-US" altLang="en-US" sz="2600" b="1" dirty="0">
                <a:solidFill>
                  <a:srgbClr val="000000"/>
                </a:solidFill>
                <a:latin typeface="Times New Roman" panose="02020603050405020304" pitchFamily="18" charset="0"/>
                <a:cs typeface="Times New Roman" panose="02020603050405020304" pitchFamily="18" charset="0"/>
              </a:rPr>
              <a:t> </a:t>
            </a:r>
            <a:r>
              <a:rPr lang="en-US" altLang="en-US" sz="2600" b="1" dirty="0" err="1">
                <a:solidFill>
                  <a:srgbClr val="000000"/>
                </a:solidFill>
                <a:latin typeface="Times New Roman" panose="02020603050405020304" pitchFamily="18" charset="0"/>
                <a:cs typeface="Times New Roman" panose="02020603050405020304" pitchFamily="18" charset="0"/>
              </a:rPr>
              <a:t>thuật</a:t>
            </a:r>
            <a:r>
              <a:rPr lang="en-US" altLang="en-US" sz="2600" b="1" dirty="0">
                <a:solidFill>
                  <a:srgbClr val="000000"/>
                </a:solidFill>
                <a:latin typeface="Times New Roman" panose="02020603050405020304" pitchFamily="18" charset="0"/>
                <a:cs typeface="Times New Roman" panose="02020603050405020304" pitchFamily="18" charset="0"/>
              </a:rPr>
              <a:t>: </a:t>
            </a:r>
            <a:r>
              <a:rPr lang="en-US" altLang="en-US" sz="2600" dirty="0">
                <a:solidFill>
                  <a:srgbClr val="000000"/>
                </a:solidFill>
                <a:latin typeface="Times New Roman" panose="02020603050405020304" pitchFamily="18" charset="0"/>
                <a:cs typeface="Times New Roman" panose="02020603050405020304" pitchFamily="18" charset="0"/>
              </a:rPr>
              <a:t>T</a:t>
            </a:r>
            <a:r>
              <a:rPr lang="en-SG" altLang="en-US" sz="2600" dirty="0">
                <a:solidFill>
                  <a:srgbClr val="000000"/>
                </a:solidFill>
                <a:latin typeface="Times New Roman" panose="02020603050405020304" pitchFamily="18" charset="0"/>
                <a:cs typeface="Times New Roman" panose="02020603050405020304" pitchFamily="18" charset="0"/>
              </a:rPr>
              <a:t>ừ </a:t>
            </a:r>
            <a:r>
              <a:rPr lang="en-SG" altLang="en-US" sz="2600" dirty="0" err="1">
                <a:solidFill>
                  <a:srgbClr val="000000"/>
                </a:solidFill>
                <a:latin typeface="Times New Roman" panose="02020603050405020304" pitchFamily="18" charset="0"/>
                <a:cs typeface="Times New Roman" panose="02020603050405020304" pitchFamily="18" charset="0"/>
              </a:rPr>
              <a:t>ngữ</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biểu</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cảm</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nhân</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hóa</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ẩn</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dụ</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hình</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ảnh</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đối</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lập</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liên</a:t>
            </a:r>
            <a:r>
              <a:rPr lang="en-SG" altLang="en-US" sz="2600" dirty="0">
                <a:solidFill>
                  <a:srgbClr val="000000"/>
                </a:solidFill>
                <a:latin typeface="Times New Roman" panose="02020603050405020304" pitchFamily="18" charset="0"/>
                <a:cs typeface="Times New Roman" panose="02020603050405020304" pitchFamily="18" charset="0"/>
              </a:rPr>
              <a:t> t</a:t>
            </a:r>
            <a:r>
              <a:rPr lang="vi-VN" altLang="en-US" sz="2600" dirty="0">
                <a:solidFill>
                  <a:srgbClr val="000000"/>
                </a:solidFill>
                <a:latin typeface="Times New Roman" panose="02020603050405020304" pitchFamily="18" charset="0"/>
                <a:cs typeface="Times New Roman" panose="02020603050405020304" pitchFamily="18" charset="0"/>
              </a:rPr>
              <a:t>ư</a:t>
            </a:r>
            <a:r>
              <a:rPr lang="en-SG" altLang="en-US" sz="2600" dirty="0" err="1">
                <a:solidFill>
                  <a:srgbClr val="000000"/>
                </a:solidFill>
                <a:latin typeface="Times New Roman" panose="02020603050405020304" pitchFamily="18" charset="0"/>
                <a:cs typeface="Times New Roman" panose="02020603050405020304" pitchFamily="18" charset="0"/>
              </a:rPr>
              <a:t>ởng</a:t>
            </a:r>
            <a:endParaRPr lang="en-SG" altLang="en-US" sz="2600" dirty="0">
              <a:solidFill>
                <a:srgbClr val="000000"/>
              </a:solidFill>
              <a:latin typeface="Times New Roman" panose="02020603050405020304" pitchFamily="18" charset="0"/>
              <a:cs typeface="Times New Roman" panose="02020603050405020304" pitchFamily="18" charset="0"/>
            </a:endParaRPr>
          </a:p>
          <a:p>
            <a:pPr algn="just">
              <a:spcBef>
                <a:spcPct val="0"/>
              </a:spcBef>
            </a:pPr>
            <a:r>
              <a:rPr lang="en-SG" altLang="en-US" sz="2600" b="1" dirty="0" err="1">
                <a:solidFill>
                  <a:srgbClr val="000000"/>
                </a:solidFill>
                <a:latin typeface="Times New Roman" panose="02020603050405020304" pitchFamily="18" charset="0"/>
                <a:cs typeface="Times New Roman" panose="02020603050405020304" pitchFamily="18" charset="0"/>
              </a:rPr>
              <a:t>Nội</a:t>
            </a:r>
            <a:r>
              <a:rPr lang="en-SG" altLang="en-US" sz="2600" b="1" dirty="0">
                <a:solidFill>
                  <a:srgbClr val="000000"/>
                </a:solidFill>
                <a:latin typeface="Times New Roman" panose="02020603050405020304" pitchFamily="18" charset="0"/>
                <a:cs typeface="Times New Roman" panose="02020603050405020304" pitchFamily="18" charset="0"/>
              </a:rPr>
              <a:t> dung: </a:t>
            </a:r>
            <a:r>
              <a:rPr lang="en-SG" altLang="en-US" sz="2600" dirty="0" err="1">
                <a:solidFill>
                  <a:srgbClr val="000000"/>
                </a:solidFill>
                <a:latin typeface="Times New Roman" panose="02020603050405020304" pitchFamily="18" charset="0"/>
                <a:cs typeface="Times New Roman" panose="02020603050405020304" pitchFamily="18" charset="0"/>
              </a:rPr>
              <a:t>Cảm</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nhận</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tinh</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tế</a:t>
            </a:r>
            <a:r>
              <a:rPr lang="en-SG" altLang="en-US" sz="2600" dirty="0">
                <a:solidFill>
                  <a:srgbClr val="000000"/>
                </a:solidFill>
                <a:latin typeface="Times New Roman" panose="02020603050405020304" pitchFamily="18" charset="0"/>
                <a:cs typeface="Times New Roman" panose="02020603050405020304" pitchFamily="18" charset="0"/>
              </a:rPr>
              <a:t> + </a:t>
            </a:r>
            <a:r>
              <a:rPr lang="en-SG" altLang="en-US" sz="2600" dirty="0" err="1">
                <a:solidFill>
                  <a:srgbClr val="000000"/>
                </a:solidFill>
                <a:latin typeface="Times New Roman" panose="02020603050405020304" pitchFamily="18" charset="0"/>
                <a:cs typeface="Times New Roman" panose="02020603050405020304" pitchFamily="18" charset="0"/>
              </a:rPr>
              <a:t>tình</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yêu</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tha</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thiết</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vẻ</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đẹp</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thiên</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nhiên</a:t>
            </a:r>
            <a:r>
              <a:rPr lang="en-SG" altLang="en-US" sz="2600" dirty="0">
                <a:solidFill>
                  <a:srgbClr val="000000"/>
                </a:solidFill>
                <a:latin typeface="Times New Roman" panose="02020603050405020304" pitchFamily="18" charset="0"/>
                <a:cs typeface="Times New Roman" panose="02020603050405020304" pitchFamily="18" charset="0"/>
              </a:rPr>
              <a:t> sang </a:t>
            </a:r>
            <a:r>
              <a:rPr lang="en-SG" altLang="en-US" sz="2600" dirty="0" err="1">
                <a:solidFill>
                  <a:srgbClr val="000000"/>
                </a:solidFill>
                <a:latin typeface="Times New Roman" panose="02020603050405020304" pitchFamily="18" charset="0"/>
                <a:cs typeface="Times New Roman" panose="02020603050405020304" pitchFamily="18" charset="0"/>
              </a:rPr>
              <a:t>thu</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suy</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ngẫm</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sâu</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xa</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về</a:t>
            </a:r>
            <a:r>
              <a:rPr lang="en-SG" altLang="en-US" sz="2600" dirty="0">
                <a:solidFill>
                  <a:srgbClr val="000000"/>
                </a:solidFill>
                <a:latin typeface="Times New Roman" panose="02020603050405020304" pitchFamily="18" charset="0"/>
                <a:cs typeface="Times New Roman" panose="02020603050405020304" pitchFamily="18" charset="0"/>
              </a:rPr>
              <a:t> con ng</a:t>
            </a:r>
            <a:r>
              <a:rPr lang="vi-VN" altLang="en-US" sz="2600" dirty="0">
                <a:solidFill>
                  <a:srgbClr val="000000"/>
                </a:solidFill>
                <a:latin typeface="Times New Roman" panose="02020603050405020304" pitchFamily="18" charset="0"/>
                <a:cs typeface="Times New Roman" panose="02020603050405020304" pitchFamily="18" charset="0"/>
              </a:rPr>
              <a:t>ư</a:t>
            </a:r>
            <a:r>
              <a:rPr lang="en-SG" altLang="en-US" sz="2600" dirty="0" err="1">
                <a:solidFill>
                  <a:srgbClr val="000000"/>
                </a:solidFill>
                <a:latin typeface="Times New Roman" panose="02020603050405020304" pitchFamily="18" charset="0"/>
                <a:cs typeface="Times New Roman" panose="02020603050405020304" pitchFamily="18" charset="0"/>
              </a:rPr>
              <a:t>ời</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và</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cuộc</a:t>
            </a:r>
            <a:r>
              <a:rPr lang="en-SG" altLang="en-US" sz="2600" dirty="0">
                <a:solidFill>
                  <a:srgbClr val="000000"/>
                </a:solidFill>
                <a:latin typeface="Times New Roman" panose="02020603050405020304" pitchFamily="18" charset="0"/>
                <a:cs typeface="Times New Roman" panose="02020603050405020304" pitchFamily="18" charset="0"/>
              </a:rPr>
              <a:t> </a:t>
            </a:r>
            <a:r>
              <a:rPr lang="en-SG" altLang="en-US" sz="2600" dirty="0" err="1">
                <a:solidFill>
                  <a:srgbClr val="000000"/>
                </a:solidFill>
                <a:latin typeface="Times New Roman" panose="02020603050405020304" pitchFamily="18" charset="0"/>
                <a:cs typeface="Times New Roman" panose="02020603050405020304" pitchFamily="18" charset="0"/>
              </a:rPr>
              <a:t>đời</a:t>
            </a:r>
            <a:endParaRPr lang="en-SG" altLang="en-US" sz="2600" dirty="0">
              <a:solidFill>
                <a:srgbClr val="000000"/>
              </a:solidFill>
              <a:latin typeface="Times New Roman" panose="02020603050405020304" pitchFamily="18" charset="0"/>
              <a:cs typeface="Times New Roman" panose="02020603050405020304" pitchFamily="18" charset="0"/>
            </a:endParaRPr>
          </a:p>
        </p:txBody>
      </p:sp>
      <p:sp>
        <p:nvSpPr>
          <p:cNvPr id="253963" name="Line 11"/>
          <p:cNvSpPr>
            <a:spLocks noChangeShapeType="1"/>
          </p:cNvSpPr>
          <p:nvPr/>
        </p:nvSpPr>
        <p:spPr bwMode="auto">
          <a:xfrm flipV="1">
            <a:off x="472282" y="3345029"/>
            <a:ext cx="10565832" cy="18659"/>
          </a:xfrm>
          <a:prstGeom prst="line">
            <a:avLst/>
          </a:prstGeom>
          <a:noFill/>
          <a:ln w="9525">
            <a:solidFill>
              <a:srgbClr val="000000"/>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SG" dirty="0"/>
          </a:p>
        </p:txBody>
      </p:sp>
      <p:sp>
        <p:nvSpPr>
          <p:cNvPr id="253965" name="Line 13"/>
          <p:cNvSpPr>
            <a:spLocks noChangeShapeType="1"/>
          </p:cNvSpPr>
          <p:nvPr/>
        </p:nvSpPr>
        <p:spPr bwMode="auto">
          <a:xfrm>
            <a:off x="4847772" y="3348163"/>
            <a:ext cx="457200" cy="0"/>
          </a:xfrm>
          <a:prstGeom prst="line">
            <a:avLst/>
          </a:prstGeom>
          <a:noFill/>
          <a:ln w="381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SG"/>
          </a:p>
        </p:txBody>
      </p:sp>
      <p:sp>
        <p:nvSpPr>
          <p:cNvPr id="253966" name="Line 14"/>
          <p:cNvSpPr>
            <a:spLocks noChangeShapeType="1"/>
          </p:cNvSpPr>
          <p:nvPr/>
        </p:nvSpPr>
        <p:spPr bwMode="auto">
          <a:xfrm>
            <a:off x="7772400" y="3352802"/>
            <a:ext cx="457200" cy="0"/>
          </a:xfrm>
          <a:prstGeom prst="line">
            <a:avLst/>
          </a:prstGeom>
          <a:noFill/>
          <a:ln w="381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SG"/>
          </a:p>
        </p:txBody>
      </p:sp>
      <p:sp>
        <p:nvSpPr>
          <p:cNvPr id="253967" name="Line 15"/>
          <p:cNvSpPr>
            <a:spLocks noChangeShapeType="1"/>
          </p:cNvSpPr>
          <p:nvPr/>
        </p:nvSpPr>
        <p:spPr bwMode="auto">
          <a:xfrm>
            <a:off x="4016884" y="4840288"/>
            <a:ext cx="2355851" cy="434644"/>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SG"/>
          </a:p>
        </p:txBody>
      </p:sp>
      <p:sp>
        <p:nvSpPr>
          <p:cNvPr id="253968" name="Line 16"/>
          <p:cNvSpPr>
            <a:spLocks noChangeShapeType="1"/>
          </p:cNvSpPr>
          <p:nvPr/>
        </p:nvSpPr>
        <p:spPr bwMode="auto">
          <a:xfrm flipH="1">
            <a:off x="6385435" y="4796148"/>
            <a:ext cx="19957" cy="494278"/>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SG"/>
          </a:p>
        </p:txBody>
      </p:sp>
      <p:sp>
        <p:nvSpPr>
          <p:cNvPr id="253969" name="Line 17"/>
          <p:cNvSpPr>
            <a:spLocks noChangeShapeType="1"/>
          </p:cNvSpPr>
          <p:nvPr/>
        </p:nvSpPr>
        <p:spPr bwMode="auto">
          <a:xfrm flipV="1">
            <a:off x="6385435" y="4793011"/>
            <a:ext cx="3110537" cy="494279"/>
          </a:xfrm>
          <a:prstGeom prst="line">
            <a:avLst/>
          </a:prstGeom>
          <a:noFill/>
          <a:ln w="9525">
            <a:solidFill>
              <a:srgbClr val="0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SG"/>
          </a:p>
        </p:txBody>
      </p:sp>
      <p:sp>
        <p:nvSpPr>
          <p:cNvPr id="253970" name="Line 18"/>
          <p:cNvSpPr>
            <a:spLocks noChangeShapeType="1"/>
          </p:cNvSpPr>
          <p:nvPr/>
        </p:nvSpPr>
        <p:spPr bwMode="auto">
          <a:xfrm flipH="1">
            <a:off x="3566035" y="927559"/>
            <a:ext cx="2806700" cy="608012"/>
          </a:xfrm>
          <a:prstGeom prst="line">
            <a:avLst/>
          </a:prstGeom>
          <a:noFill/>
          <a:ln w="38100">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SG" dirty="0"/>
          </a:p>
        </p:txBody>
      </p:sp>
      <p:sp>
        <p:nvSpPr>
          <p:cNvPr id="253971" name="Line 19"/>
          <p:cNvSpPr>
            <a:spLocks noChangeShapeType="1"/>
          </p:cNvSpPr>
          <p:nvPr/>
        </p:nvSpPr>
        <p:spPr bwMode="auto">
          <a:xfrm>
            <a:off x="6372735" y="927559"/>
            <a:ext cx="3060700" cy="608012"/>
          </a:xfrm>
          <a:prstGeom prst="line">
            <a:avLst/>
          </a:prstGeom>
          <a:noFill/>
          <a:ln w="38100">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SG"/>
          </a:p>
        </p:txBody>
      </p:sp>
      <p:sp>
        <p:nvSpPr>
          <p:cNvPr id="253972" name="Line 20"/>
          <p:cNvSpPr>
            <a:spLocks noChangeShapeType="1"/>
          </p:cNvSpPr>
          <p:nvPr/>
        </p:nvSpPr>
        <p:spPr bwMode="auto">
          <a:xfrm>
            <a:off x="6372735" y="927559"/>
            <a:ext cx="12700" cy="608012"/>
          </a:xfrm>
          <a:prstGeom prst="line">
            <a:avLst/>
          </a:prstGeom>
          <a:noFill/>
          <a:ln w="38100">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SG"/>
          </a:p>
        </p:txBody>
      </p:sp>
      <p:sp>
        <p:nvSpPr>
          <p:cNvPr id="253973" name="Line 21"/>
          <p:cNvSpPr>
            <a:spLocks noChangeShapeType="1"/>
          </p:cNvSpPr>
          <p:nvPr/>
        </p:nvSpPr>
        <p:spPr bwMode="auto">
          <a:xfrm>
            <a:off x="4467735" y="1765759"/>
            <a:ext cx="1066800" cy="0"/>
          </a:xfrm>
          <a:prstGeom prst="line">
            <a:avLst/>
          </a:prstGeom>
          <a:noFill/>
          <a:ln w="38100">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SG"/>
          </a:p>
        </p:txBody>
      </p:sp>
      <p:sp>
        <p:nvSpPr>
          <p:cNvPr id="253974" name="Line 22"/>
          <p:cNvSpPr>
            <a:spLocks noChangeShapeType="1"/>
          </p:cNvSpPr>
          <p:nvPr/>
        </p:nvSpPr>
        <p:spPr bwMode="auto">
          <a:xfrm>
            <a:off x="7287135" y="1765759"/>
            <a:ext cx="1143000" cy="0"/>
          </a:xfrm>
          <a:prstGeom prst="line">
            <a:avLst/>
          </a:prstGeom>
          <a:noFill/>
          <a:ln w="38100">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SG"/>
          </a:p>
        </p:txBody>
      </p:sp>
      <p:sp>
        <p:nvSpPr>
          <p:cNvPr id="253976" name="Text Box 24"/>
          <p:cNvSpPr txBox="1">
            <a:spLocks noChangeArrowheads="1"/>
          </p:cNvSpPr>
          <p:nvPr/>
        </p:nvSpPr>
        <p:spPr bwMode="auto">
          <a:xfrm>
            <a:off x="2480354" y="2364000"/>
            <a:ext cx="2222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10000"/>
              </a:spcBef>
            </a:pPr>
            <a:r>
              <a:rPr lang="en-US" altLang="en-US" sz="2400" b="1" dirty="0" err="1">
                <a:solidFill>
                  <a:srgbClr val="33CC33"/>
                </a:solidFill>
                <a:latin typeface="Times New Roman" panose="02020603050405020304" pitchFamily="18" charset="0"/>
                <a:cs typeface="Times New Roman" panose="02020603050405020304" pitchFamily="18" charset="0"/>
              </a:rPr>
              <a:t>Tín</a:t>
            </a:r>
            <a:r>
              <a:rPr lang="en-US" altLang="en-US" sz="2400" b="1" dirty="0">
                <a:solidFill>
                  <a:srgbClr val="33CC33"/>
                </a:solidFill>
                <a:latin typeface="Times New Roman" panose="02020603050405020304" pitchFamily="18" charset="0"/>
                <a:cs typeface="Times New Roman" panose="02020603050405020304" pitchFamily="18" charset="0"/>
              </a:rPr>
              <a:t> </a:t>
            </a:r>
            <a:r>
              <a:rPr lang="en-US" altLang="en-US" sz="2400" b="1" dirty="0" err="1">
                <a:solidFill>
                  <a:srgbClr val="33CC33"/>
                </a:solidFill>
                <a:latin typeface="Times New Roman" panose="02020603050405020304" pitchFamily="18" charset="0"/>
                <a:cs typeface="Times New Roman" panose="02020603050405020304" pitchFamily="18" charset="0"/>
              </a:rPr>
              <a:t>hiệu</a:t>
            </a:r>
            <a:r>
              <a:rPr lang="en-US" altLang="en-US" sz="2400" b="1" dirty="0">
                <a:solidFill>
                  <a:srgbClr val="33CC33"/>
                </a:solidFill>
                <a:latin typeface="Times New Roman" panose="02020603050405020304" pitchFamily="18" charset="0"/>
                <a:cs typeface="Times New Roman" panose="02020603050405020304" pitchFamily="18" charset="0"/>
              </a:rPr>
              <a:t> </a:t>
            </a:r>
            <a:r>
              <a:rPr lang="en-US" altLang="en-US" sz="2400" b="1" dirty="0" err="1">
                <a:solidFill>
                  <a:srgbClr val="33CC33"/>
                </a:solidFill>
                <a:latin typeface="Times New Roman" panose="02020603050405020304" pitchFamily="18" charset="0"/>
                <a:cs typeface="Times New Roman" panose="02020603050405020304" pitchFamily="18" charset="0"/>
              </a:rPr>
              <a:t>thu</a:t>
            </a:r>
            <a:r>
              <a:rPr lang="en-US" altLang="en-US" sz="2400" b="1" dirty="0">
                <a:solidFill>
                  <a:srgbClr val="33CC33"/>
                </a:solidFill>
                <a:latin typeface="Times New Roman" panose="02020603050405020304" pitchFamily="18" charset="0"/>
                <a:cs typeface="Times New Roman" panose="02020603050405020304" pitchFamily="18" charset="0"/>
              </a:rPr>
              <a:t> </a:t>
            </a:r>
            <a:r>
              <a:rPr lang="en-US" altLang="en-US" sz="2400" b="1" dirty="0" err="1">
                <a:solidFill>
                  <a:srgbClr val="33CC33"/>
                </a:solidFill>
                <a:latin typeface="Times New Roman" panose="02020603050405020304" pitchFamily="18" charset="0"/>
                <a:cs typeface="Times New Roman" panose="02020603050405020304" pitchFamily="18" charset="0"/>
              </a:rPr>
              <a:t>về</a:t>
            </a:r>
            <a:endParaRPr lang="en-US" altLang="en-US" sz="2400" b="1" dirty="0">
              <a:solidFill>
                <a:srgbClr val="33CC33"/>
              </a:solidFill>
              <a:latin typeface="Times New Roman" panose="02020603050405020304" pitchFamily="18" charset="0"/>
              <a:cs typeface="Times New Roman" panose="02020603050405020304" pitchFamily="18" charset="0"/>
            </a:endParaRPr>
          </a:p>
        </p:txBody>
      </p:sp>
      <p:sp>
        <p:nvSpPr>
          <p:cNvPr id="253982" name="Rectangle 30"/>
          <p:cNvSpPr>
            <a:spLocks noChangeArrowheads="1"/>
          </p:cNvSpPr>
          <p:nvPr/>
        </p:nvSpPr>
        <p:spPr bwMode="auto">
          <a:xfrm>
            <a:off x="2775531" y="4349872"/>
            <a:ext cx="13708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10000"/>
              </a:spcBef>
            </a:pPr>
            <a:r>
              <a:rPr lang="en-US" altLang="en-US" sz="2300" b="1" dirty="0">
                <a:solidFill>
                  <a:srgbClr val="000000"/>
                </a:solidFill>
                <a:latin typeface="Times New Roman" panose="02020603050405020304" pitchFamily="18" charset="0"/>
                <a:cs typeface="Times New Roman" panose="02020603050405020304" pitchFamily="18" charset="0"/>
              </a:rPr>
              <a:t>(</a:t>
            </a:r>
            <a:r>
              <a:rPr lang="en-US" altLang="en-US" sz="2300" b="1" dirty="0" err="1">
                <a:solidFill>
                  <a:srgbClr val="000000"/>
                </a:solidFill>
                <a:latin typeface="Times New Roman" panose="02020603050405020304" pitchFamily="18" charset="0"/>
                <a:cs typeface="Times New Roman" panose="02020603050405020304" pitchFamily="18" charset="0"/>
              </a:rPr>
              <a:t>bất</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giác</a:t>
            </a:r>
            <a:r>
              <a:rPr lang="en-US" altLang="en-US" sz="2300" b="1" dirty="0">
                <a:solidFill>
                  <a:srgbClr val="000000"/>
                </a:solidFill>
                <a:latin typeface="Times New Roman" panose="02020603050405020304" pitchFamily="18" charset="0"/>
                <a:cs typeface="Times New Roman" panose="02020603050405020304" pitchFamily="18" charset="0"/>
              </a:rPr>
              <a:t>)</a:t>
            </a:r>
          </a:p>
        </p:txBody>
      </p:sp>
      <p:sp>
        <p:nvSpPr>
          <p:cNvPr id="253983" name="Rectangle 31"/>
          <p:cNvSpPr>
            <a:spLocks noChangeArrowheads="1"/>
          </p:cNvSpPr>
          <p:nvPr/>
        </p:nvSpPr>
        <p:spPr bwMode="auto">
          <a:xfrm>
            <a:off x="5912429" y="4305324"/>
            <a:ext cx="127310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300" b="1">
                <a:solidFill>
                  <a:srgbClr val="000000"/>
                </a:solidFill>
                <a:latin typeface="Times New Roman" panose="02020603050405020304" pitchFamily="18" charset="0"/>
                <a:cs typeface="Times New Roman" panose="02020603050405020304" pitchFamily="18" charset="0"/>
              </a:rPr>
              <a:t>(tri </a:t>
            </a:r>
            <a:r>
              <a:rPr lang="en-US" altLang="en-US" sz="2300" b="1" dirty="0" err="1">
                <a:solidFill>
                  <a:srgbClr val="000000"/>
                </a:solidFill>
                <a:latin typeface="Times New Roman" panose="02020603050405020304" pitchFamily="18" charset="0"/>
                <a:cs typeface="Times New Roman" panose="02020603050405020304" pitchFamily="18" charset="0"/>
              </a:rPr>
              <a:t>giác</a:t>
            </a:r>
            <a:r>
              <a:rPr lang="en-US" altLang="en-US" sz="2300" b="1" dirty="0">
                <a:solidFill>
                  <a:srgbClr val="000000"/>
                </a:solidFill>
                <a:latin typeface="Times New Roman" panose="02020603050405020304" pitchFamily="18" charset="0"/>
                <a:cs typeface="Times New Roman" panose="02020603050405020304" pitchFamily="18" charset="0"/>
              </a:rPr>
              <a:t>)</a:t>
            </a:r>
          </a:p>
        </p:txBody>
      </p:sp>
      <p:sp>
        <p:nvSpPr>
          <p:cNvPr id="253984" name="Rectangle 32"/>
          <p:cNvSpPr>
            <a:spLocks noChangeArrowheads="1"/>
          </p:cNvSpPr>
          <p:nvPr/>
        </p:nvSpPr>
        <p:spPr bwMode="auto">
          <a:xfrm>
            <a:off x="8889764" y="4316658"/>
            <a:ext cx="15840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300" b="1" dirty="0">
                <a:solidFill>
                  <a:srgbClr val="000000"/>
                </a:solidFill>
                <a:latin typeface="Times New Roman" panose="02020603050405020304" pitchFamily="18" charset="0"/>
                <a:cs typeface="Times New Roman" panose="02020603050405020304" pitchFamily="18" charset="0"/>
              </a:rPr>
              <a:t>(</a:t>
            </a:r>
            <a:r>
              <a:rPr lang="en-US" altLang="en-US" sz="2300" b="1" dirty="0" err="1">
                <a:solidFill>
                  <a:srgbClr val="000000"/>
                </a:solidFill>
                <a:latin typeface="Times New Roman" panose="02020603050405020304" pitchFamily="18" charset="0"/>
                <a:cs typeface="Times New Roman" panose="02020603050405020304" pitchFamily="18" charset="0"/>
              </a:rPr>
              <a:t>suy</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ngẫm</a:t>
            </a:r>
            <a:r>
              <a:rPr lang="en-US" altLang="en-US" sz="2300" b="1" dirty="0">
                <a:solidFill>
                  <a:srgbClr val="000000"/>
                </a:solidFill>
                <a:latin typeface="Times New Roman" panose="02020603050405020304" pitchFamily="18" charset="0"/>
                <a:cs typeface="Times New Roman" panose="02020603050405020304" pitchFamily="18" charset="0"/>
              </a:rPr>
              <a:t>)</a:t>
            </a:r>
          </a:p>
        </p:txBody>
      </p:sp>
      <p:sp>
        <p:nvSpPr>
          <p:cNvPr id="253985" name="Rectangle 33"/>
          <p:cNvSpPr>
            <a:spLocks noChangeArrowheads="1"/>
          </p:cNvSpPr>
          <p:nvPr/>
        </p:nvSpPr>
        <p:spPr bwMode="auto">
          <a:xfrm>
            <a:off x="2731127" y="3949156"/>
            <a:ext cx="15520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300" b="1" dirty="0">
                <a:solidFill>
                  <a:srgbClr val="33CC33"/>
                </a:solidFill>
                <a:latin typeface="Times New Roman" panose="02020603050405020304" pitchFamily="18" charset="0"/>
                <a:cs typeface="Times New Roman" panose="02020603050405020304" pitchFamily="18" charset="0"/>
              </a:rPr>
              <a:t>Ng</a:t>
            </a:r>
            <a:r>
              <a:rPr lang="en-SG" altLang="en-US" sz="2300" b="1" dirty="0">
                <a:solidFill>
                  <a:srgbClr val="33CC33"/>
                </a:solidFill>
                <a:latin typeface="Times New Roman" panose="02020603050405020304" pitchFamily="18" charset="0"/>
                <a:cs typeface="Times New Roman" panose="02020603050405020304" pitchFamily="18" charset="0"/>
              </a:rPr>
              <a:t>ỡ </a:t>
            </a:r>
            <a:r>
              <a:rPr lang="en-SG" altLang="en-US" sz="2300" b="1" dirty="0" err="1">
                <a:solidFill>
                  <a:srgbClr val="33CC33"/>
                </a:solidFill>
                <a:latin typeface="Times New Roman" panose="02020603050405020304" pitchFamily="18" charset="0"/>
                <a:cs typeface="Times New Roman" panose="02020603050405020304" pitchFamily="18" charset="0"/>
              </a:rPr>
              <a:t>ngàng</a:t>
            </a:r>
            <a:endParaRPr lang="en-US" altLang="en-US" sz="2300" b="1" dirty="0">
              <a:solidFill>
                <a:srgbClr val="33CC33"/>
              </a:solidFill>
              <a:latin typeface="Times New Roman" panose="02020603050405020304" pitchFamily="18" charset="0"/>
              <a:cs typeface="Times New Roman" panose="02020603050405020304" pitchFamily="18" charset="0"/>
            </a:endParaRPr>
          </a:p>
        </p:txBody>
      </p:sp>
      <p:sp>
        <p:nvSpPr>
          <p:cNvPr id="253986" name="Rectangle 34"/>
          <p:cNvSpPr>
            <a:spLocks noChangeArrowheads="1"/>
          </p:cNvSpPr>
          <p:nvPr/>
        </p:nvSpPr>
        <p:spPr bwMode="auto">
          <a:xfrm>
            <a:off x="5912429" y="3926740"/>
            <a:ext cx="1168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300" b="1" dirty="0">
                <a:solidFill>
                  <a:srgbClr val="33CC33"/>
                </a:solidFill>
                <a:latin typeface="Times New Roman" panose="02020603050405020304" pitchFamily="18" charset="0"/>
                <a:cs typeface="Times New Roman" panose="02020603050405020304" pitchFamily="18" charset="0"/>
              </a:rPr>
              <a:t>Say </a:t>
            </a:r>
            <a:r>
              <a:rPr lang="en-US" altLang="en-US" sz="2300" b="1" dirty="0" err="1">
                <a:solidFill>
                  <a:srgbClr val="33CC33"/>
                </a:solidFill>
                <a:latin typeface="Times New Roman" panose="02020603050405020304" pitchFamily="18" charset="0"/>
                <a:cs typeface="Times New Roman" panose="02020603050405020304" pitchFamily="18" charset="0"/>
              </a:rPr>
              <a:t>sưa</a:t>
            </a:r>
            <a:endParaRPr lang="en-US" altLang="en-US" sz="2300" b="1" dirty="0">
              <a:solidFill>
                <a:srgbClr val="33CC33"/>
              </a:solidFill>
              <a:latin typeface="Times New Roman" panose="02020603050405020304" pitchFamily="18" charset="0"/>
              <a:cs typeface="Times New Roman" panose="02020603050405020304" pitchFamily="18" charset="0"/>
            </a:endParaRPr>
          </a:p>
        </p:txBody>
      </p:sp>
      <p:sp>
        <p:nvSpPr>
          <p:cNvPr id="253987" name="Rectangle 35"/>
          <p:cNvSpPr>
            <a:spLocks noChangeArrowheads="1"/>
          </p:cNvSpPr>
          <p:nvPr/>
        </p:nvSpPr>
        <p:spPr bwMode="auto">
          <a:xfrm>
            <a:off x="8840873" y="3903596"/>
            <a:ext cx="168187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300" b="1" dirty="0" err="1">
                <a:solidFill>
                  <a:srgbClr val="33CC33"/>
                </a:solidFill>
                <a:latin typeface="Times New Roman" panose="02020603050405020304" pitchFamily="18" charset="0"/>
                <a:cs typeface="Times New Roman" panose="02020603050405020304" pitchFamily="18" charset="0"/>
              </a:rPr>
              <a:t>Trầm</a:t>
            </a:r>
            <a:r>
              <a:rPr lang="en-US" altLang="en-US" sz="2300" b="1" dirty="0">
                <a:solidFill>
                  <a:srgbClr val="33CC33"/>
                </a:solidFill>
                <a:latin typeface="Times New Roman" panose="02020603050405020304" pitchFamily="18" charset="0"/>
                <a:cs typeface="Times New Roman" panose="02020603050405020304" pitchFamily="18" charset="0"/>
              </a:rPr>
              <a:t> </a:t>
            </a:r>
            <a:r>
              <a:rPr lang="en-US" altLang="en-US" sz="2300" b="1" dirty="0" err="1">
                <a:solidFill>
                  <a:srgbClr val="33CC33"/>
                </a:solidFill>
                <a:latin typeface="Times New Roman" panose="02020603050405020304" pitchFamily="18" charset="0"/>
                <a:cs typeface="Times New Roman" panose="02020603050405020304" pitchFamily="18" charset="0"/>
              </a:rPr>
              <a:t>ngâm</a:t>
            </a:r>
            <a:endParaRPr lang="en-US" altLang="en-US" sz="2300" b="1" dirty="0">
              <a:solidFill>
                <a:srgbClr val="33CC33"/>
              </a:solidFill>
              <a:latin typeface="Times New Roman" panose="02020603050405020304" pitchFamily="18" charset="0"/>
              <a:cs typeface="Times New Roman" panose="02020603050405020304" pitchFamily="18" charset="0"/>
            </a:endParaRPr>
          </a:p>
        </p:txBody>
      </p:sp>
      <p:sp>
        <p:nvSpPr>
          <p:cNvPr id="253989" name="WordArt 37"/>
          <p:cNvSpPr>
            <a:spLocks noChangeArrowheads="1" noChangeShapeType="1" noTextEdit="1"/>
          </p:cNvSpPr>
          <p:nvPr/>
        </p:nvSpPr>
        <p:spPr bwMode="auto">
          <a:xfrm>
            <a:off x="4394200" y="214223"/>
            <a:ext cx="3933372" cy="59858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SG" sz="2800" b="1" kern="10" dirty="0">
                <a:ln w="38100">
                  <a:solidFill>
                    <a:srgbClr val="080808"/>
                  </a:solidFill>
                  <a:round/>
                </a:ln>
                <a:solidFill>
                  <a:srgbClr val="FF0000"/>
                </a:solidFill>
                <a:latin typeface="Times New Roman" panose="02020603050405020304" pitchFamily="18" charset="0"/>
                <a:cs typeface="Times New Roman" panose="02020603050405020304" pitchFamily="18" charset="0"/>
              </a:rPr>
              <a:t>Sang </a:t>
            </a:r>
            <a:r>
              <a:rPr lang="en-SG" sz="2800" b="1" kern="10" dirty="0" err="1">
                <a:ln w="38100">
                  <a:solidFill>
                    <a:srgbClr val="080808"/>
                  </a:solidFill>
                  <a:round/>
                </a:ln>
                <a:solidFill>
                  <a:srgbClr val="FF0000"/>
                </a:solidFill>
                <a:latin typeface="Times New Roman" panose="02020603050405020304" pitchFamily="18" charset="0"/>
                <a:cs typeface="Times New Roman" panose="02020603050405020304" pitchFamily="18" charset="0"/>
              </a:rPr>
              <a:t>thu</a:t>
            </a:r>
            <a:endParaRPr lang="en-SG" sz="2800" b="1" kern="10" dirty="0">
              <a:ln w="38100">
                <a:solidFill>
                  <a:srgbClr val="080808"/>
                </a:solidFill>
                <a:round/>
              </a:ln>
              <a:solidFill>
                <a:srgbClr val="FF0000"/>
              </a:solidFill>
              <a:latin typeface="Times New Roman" panose="02020603050405020304" pitchFamily="18" charset="0"/>
              <a:cs typeface="Times New Roman" panose="02020603050405020304" pitchFamily="18" charset="0"/>
            </a:endParaRPr>
          </a:p>
        </p:txBody>
      </p:sp>
      <p:sp>
        <p:nvSpPr>
          <p:cNvPr id="37" name="Text Box 24"/>
          <p:cNvSpPr txBox="1">
            <a:spLocks noChangeArrowheads="1"/>
          </p:cNvSpPr>
          <p:nvPr/>
        </p:nvSpPr>
        <p:spPr bwMode="auto">
          <a:xfrm>
            <a:off x="5244192" y="2375605"/>
            <a:ext cx="24955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10000"/>
              </a:spcBef>
            </a:pPr>
            <a:r>
              <a:rPr lang="en-US" altLang="en-US" sz="2400" b="1" dirty="0" err="1">
                <a:solidFill>
                  <a:srgbClr val="33CC33"/>
                </a:solidFill>
                <a:latin typeface="Times New Roman" panose="02020603050405020304" pitchFamily="18" charset="0"/>
                <a:cs typeface="Times New Roman" panose="02020603050405020304" pitchFamily="18" charset="0"/>
              </a:rPr>
              <a:t>Đất</a:t>
            </a:r>
            <a:r>
              <a:rPr lang="en-US" altLang="en-US" sz="2400" b="1" dirty="0">
                <a:solidFill>
                  <a:srgbClr val="33CC33"/>
                </a:solidFill>
                <a:latin typeface="Times New Roman" panose="02020603050405020304" pitchFamily="18" charset="0"/>
                <a:cs typeface="Times New Roman" panose="02020603050405020304" pitchFamily="18" charset="0"/>
              </a:rPr>
              <a:t> tr</a:t>
            </a:r>
            <a:r>
              <a:rPr lang="en-SG" altLang="en-US" sz="2400" b="1" dirty="0" err="1">
                <a:solidFill>
                  <a:srgbClr val="33CC33"/>
                </a:solidFill>
                <a:latin typeface="Times New Roman" panose="02020603050405020304" pitchFamily="18" charset="0"/>
                <a:cs typeface="Times New Roman" panose="02020603050405020304" pitchFamily="18" charset="0"/>
              </a:rPr>
              <a:t>ời</a:t>
            </a:r>
            <a:r>
              <a:rPr lang="en-SG" altLang="en-US" sz="2400" b="1" dirty="0">
                <a:solidFill>
                  <a:srgbClr val="33CC33"/>
                </a:solidFill>
                <a:latin typeface="Times New Roman" panose="02020603050405020304" pitchFamily="18" charset="0"/>
                <a:cs typeface="Times New Roman" panose="02020603050405020304" pitchFamily="18" charset="0"/>
              </a:rPr>
              <a:t> sang </a:t>
            </a:r>
            <a:r>
              <a:rPr lang="en-SG" altLang="en-US" sz="2400" b="1" dirty="0" err="1">
                <a:solidFill>
                  <a:srgbClr val="33CC33"/>
                </a:solidFill>
                <a:latin typeface="Times New Roman" panose="02020603050405020304" pitchFamily="18" charset="0"/>
                <a:cs typeface="Times New Roman" panose="02020603050405020304" pitchFamily="18" charset="0"/>
              </a:rPr>
              <a:t>thu</a:t>
            </a:r>
            <a:endParaRPr lang="en-US" altLang="en-US" sz="2400" b="1" dirty="0">
              <a:solidFill>
                <a:srgbClr val="33CC33"/>
              </a:solidFill>
              <a:latin typeface="Times New Roman" panose="02020603050405020304" pitchFamily="18" charset="0"/>
              <a:cs typeface="Times New Roman" panose="02020603050405020304" pitchFamily="18" charset="0"/>
            </a:endParaRPr>
          </a:p>
        </p:txBody>
      </p:sp>
      <p:sp>
        <p:nvSpPr>
          <p:cNvPr id="38" name="Text Box 24"/>
          <p:cNvSpPr txBox="1">
            <a:spLocks noChangeArrowheads="1"/>
          </p:cNvSpPr>
          <p:nvPr/>
        </p:nvSpPr>
        <p:spPr bwMode="auto">
          <a:xfrm>
            <a:off x="8176134" y="2350909"/>
            <a:ext cx="26315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10000"/>
              </a:spcBef>
            </a:pPr>
            <a:r>
              <a:rPr lang="en-US" altLang="en-US" sz="2400" b="1" dirty="0" err="1">
                <a:solidFill>
                  <a:srgbClr val="33CC33"/>
                </a:solidFill>
                <a:latin typeface="Times New Roman" panose="02020603050405020304" pitchFamily="18" charset="0"/>
                <a:cs typeface="Times New Roman" panose="02020603050405020304" pitchFamily="18" charset="0"/>
              </a:rPr>
              <a:t>Biến</a:t>
            </a:r>
            <a:r>
              <a:rPr lang="en-US" altLang="en-US" sz="2400" b="1" dirty="0">
                <a:solidFill>
                  <a:srgbClr val="33CC33"/>
                </a:solidFill>
                <a:latin typeface="Times New Roman" panose="02020603050405020304" pitchFamily="18" charset="0"/>
                <a:cs typeface="Times New Roman" panose="02020603050405020304" pitchFamily="18" charset="0"/>
              </a:rPr>
              <a:t> </a:t>
            </a:r>
            <a:r>
              <a:rPr lang="en-US" altLang="en-US" sz="2400" b="1" dirty="0" err="1">
                <a:solidFill>
                  <a:srgbClr val="33CC33"/>
                </a:solidFill>
                <a:latin typeface="Times New Roman" panose="02020603050405020304" pitchFamily="18" charset="0"/>
                <a:cs typeface="Times New Roman" panose="02020603050405020304" pitchFamily="18" charset="0"/>
              </a:rPr>
              <a:t>đổi</a:t>
            </a:r>
            <a:r>
              <a:rPr lang="en-US" altLang="en-US" sz="2400" b="1" dirty="0">
                <a:solidFill>
                  <a:srgbClr val="33CC33"/>
                </a:solidFill>
                <a:latin typeface="Times New Roman" panose="02020603050405020304" pitchFamily="18" charset="0"/>
                <a:cs typeface="Times New Roman" panose="02020603050405020304" pitchFamily="18" charset="0"/>
              </a:rPr>
              <a:t> </a:t>
            </a:r>
            <a:r>
              <a:rPr lang="en-US" altLang="en-US" sz="2400" b="1" dirty="0" err="1">
                <a:solidFill>
                  <a:srgbClr val="33CC33"/>
                </a:solidFill>
                <a:latin typeface="Times New Roman" panose="02020603050405020304" pitchFamily="18" charset="0"/>
                <a:cs typeface="Times New Roman" panose="02020603050405020304" pitchFamily="18" charset="0"/>
              </a:rPr>
              <a:t>cảnh</a:t>
            </a:r>
            <a:r>
              <a:rPr lang="en-US" altLang="en-US" sz="2400" b="1" dirty="0">
                <a:solidFill>
                  <a:srgbClr val="33CC33"/>
                </a:solidFill>
                <a:latin typeface="Times New Roman" panose="02020603050405020304" pitchFamily="18" charset="0"/>
                <a:cs typeface="Times New Roman" panose="02020603050405020304" pitchFamily="18" charset="0"/>
              </a:rPr>
              <a:t> </a:t>
            </a:r>
            <a:r>
              <a:rPr lang="en-US" altLang="en-US" sz="2400" b="1" dirty="0" err="1">
                <a:solidFill>
                  <a:srgbClr val="33CC33"/>
                </a:solidFill>
                <a:latin typeface="Times New Roman" panose="02020603050405020304" pitchFamily="18" charset="0"/>
                <a:cs typeface="Times New Roman" panose="02020603050405020304" pitchFamily="18" charset="0"/>
              </a:rPr>
              <a:t>vật</a:t>
            </a:r>
            <a:endParaRPr lang="en-US" altLang="en-US" sz="2400" b="1" dirty="0">
              <a:solidFill>
                <a:srgbClr val="33CC33"/>
              </a:solidFill>
              <a:latin typeface="Times New Roman" panose="02020603050405020304" pitchFamily="18" charset="0"/>
              <a:cs typeface="Times New Roman" panose="02020603050405020304" pitchFamily="18" charset="0"/>
            </a:endParaRPr>
          </a:p>
        </p:txBody>
      </p:sp>
      <p:sp>
        <p:nvSpPr>
          <p:cNvPr id="40" name="Oval 39"/>
          <p:cNvSpPr/>
          <p:nvPr/>
        </p:nvSpPr>
        <p:spPr>
          <a:xfrm>
            <a:off x="5304972" y="2925686"/>
            <a:ext cx="2362200" cy="7691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41" name="Oval 40"/>
          <p:cNvSpPr/>
          <p:nvPr/>
        </p:nvSpPr>
        <p:spPr>
          <a:xfrm>
            <a:off x="8315835" y="2925686"/>
            <a:ext cx="2362200" cy="7691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42" name="Oval 41"/>
          <p:cNvSpPr/>
          <p:nvPr/>
        </p:nvSpPr>
        <p:spPr>
          <a:xfrm>
            <a:off x="2436586" y="2969796"/>
            <a:ext cx="2362200" cy="7691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43" name="Text Box 25"/>
          <p:cNvSpPr txBox="1">
            <a:spLocks noChangeArrowheads="1"/>
          </p:cNvSpPr>
          <p:nvPr/>
        </p:nvSpPr>
        <p:spPr bwMode="auto">
          <a:xfrm>
            <a:off x="2513012" y="3128878"/>
            <a:ext cx="220339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300" b="1" dirty="0">
                <a:solidFill>
                  <a:srgbClr val="000000"/>
                </a:solidFill>
                <a:latin typeface="Times New Roman" panose="02020603050405020304" pitchFamily="18" charset="0"/>
                <a:cs typeface="Times New Roman" panose="02020603050405020304" pitchFamily="18" charset="0"/>
              </a:rPr>
              <a:t>(</a:t>
            </a:r>
            <a:r>
              <a:rPr lang="en-US" altLang="en-US" sz="2300" b="1" dirty="0" err="1">
                <a:solidFill>
                  <a:srgbClr val="000000"/>
                </a:solidFill>
                <a:latin typeface="Times New Roman" panose="02020603050405020304" pitchFamily="18" charset="0"/>
                <a:cs typeface="Times New Roman" panose="02020603050405020304" pitchFamily="18" charset="0"/>
              </a:rPr>
              <a:t>thấp</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hẹp</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gần</a:t>
            </a:r>
            <a:r>
              <a:rPr lang="en-US" altLang="en-US" sz="2300" b="1" dirty="0">
                <a:solidFill>
                  <a:srgbClr val="000000"/>
                </a:solidFill>
                <a:latin typeface="Times New Roman" panose="02020603050405020304" pitchFamily="18" charset="0"/>
                <a:cs typeface="Times New Roman" panose="02020603050405020304" pitchFamily="18" charset="0"/>
              </a:rPr>
              <a:t>)</a:t>
            </a:r>
          </a:p>
        </p:txBody>
      </p:sp>
      <p:sp>
        <p:nvSpPr>
          <p:cNvPr id="44" name="Text Box 27"/>
          <p:cNvSpPr txBox="1">
            <a:spLocks noChangeArrowheads="1"/>
          </p:cNvSpPr>
          <p:nvPr/>
        </p:nvSpPr>
        <p:spPr bwMode="auto">
          <a:xfrm>
            <a:off x="5487989" y="3065338"/>
            <a:ext cx="2133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300" b="1" dirty="0">
                <a:solidFill>
                  <a:srgbClr val="000000"/>
                </a:solidFill>
                <a:latin typeface="Times New Roman" panose="02020603050405020304" pitchFamily="18" charset="0"/>
                <a:cs typeface="Times New Roman" panose="02020603050405020304" pitchFamily="18" charset="0"/>
              </a:rPr>
              <a:t>(</a:t>
            </a:r>
            <a:r>
              <a:rPr lang="en-US" altLang="en-US" sz="2300" b="1" dirty="0" err="1">
                <a:solidFill>
                  <a:srgbClr val="000000"/>
                </a:solidFill>
                <a:latin typeface="Times New Roman" panose="02020603050405020304" pitchFamily="18" charset="0"/>
                <a:cs typeface="Times New Roman" panose="02020603050405020304" pitchFamily="18" charset="0"/>
              </a:rPr>
              <a:t>cao</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rộng</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xa</a:t>
            </a:r>
            <a:r>
              <a:rPr lang="en-US" altLang="en-US" sz="2300" b="1" dirty="0">
                <a:solidFill>
                  <a:srgbClr val="000000"/>
                </a:solidFill>
                <a:latin typeface="Times New Roman" panose="02020603050405020304" pitchFamily="18" charset="0"/>
                <a:cs typeface="Times New Roman" panose="02020603050405020304" pitchFamily="18" charset="0"/>
              </a:rPr>
              <a:t>)</a:t>
            </a:r>
            <a:endParaRPr lang="en-US" altLang="en-US" sz="2300" b="1" dirty="0">
              <a:solidFill>
                <a:srgbClr val="000000"/>
              </a:solidFill>
              <a:latin typeface=".VnTime" panose="020B7200000000000000" pitchFamily="34" charset="0"/>
            </a:endParaRPr>
          </a:p>
        </p:txBody>
      </p:sp>
      <p:sp>
        <p:nvSpPr>
          <p:cNvPr id="45" name="Text Box 29"/>
          <p:cNvSpPr txBox="1">
            <a:spLocks noChangeArrowheads="1"/>
          </p:cNvSpPr>
          <p:nvPr/>
        </p:nvSpPr>
        <p:spPr bwMode="auto">
          <a:xfrm>
            <a:off x="8338682" y="3111187"/>
            <a:ext cx="250190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300" b="1" dirty="0">
                <a:solidFill>
                  <a:srgbClr val="000000"/>
                </a:solidFill>
                <a:latin typeface="Times New Roman" panose="02020603050405020304" pitchFamily="18" charset="0"/>
                <a:cs typeface="Times New Roman" panose="02020603050405020304" pitchFamily="18" charset="0"/>
              </a:rPr>
              <a:t>(</a:t>
            </a:r>
            <a:r>
              <a:rPr lang="en-US" altLang="en-US" sz="2300" b="1" dirty="0" err="1">
                <a:solidFill>
                  <a:srgbClr val="000000"/>
                </a:solidFill>
                <a:latin typeface="Times New Roman" panose="02020603050405020304" pitchFamily="18" charset="0"/>
                <a:cs typeface="Times New Roman" panose="02020603050405020304" pitchFamily="18" charset="0"/>
              </a:rPr>
              <a:t>ngoài</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vào</a:t>
            </a:r>
            <a:r>
              <a:rPr lang="en-US" altLang="en-US" sz="2300" b="1" dirty="0">
                <a:solidFill>
                  <a:srgbClr val="000000"/>
                </a:solidFill>
                <a:latin typeface="Times New Roman" panose="02020603050405020304" pitchFamily="18" charset="0"/>
                <a:cs typeface="Times New Roman" panose="02020603050405020304" pitchFamily="18" charset="0"/>
              </a:rPr>
              <a:t> </a:t>
            </a:r>
            <a:r>
              <a:rPr lang="en-US" altLang="en-US" sz="2300" b="1" dirty="0" err="1">
                <a:solidFill>
                  <a:srgbClr val="000000"/>
                </a:solidFill>
                <a:latin typeface="Times New Roman" panose="02020603050405020304" pitchFamily="18" charset="0"/>
                <a:cs typeface="Times New Roman" panose="02020603050405020304" pitchFamily="18" charset="0"/>
              </a:rPr>
              <a:t>trong</a:t>
            </a:r>
            <a:r>
              <a:rPr lang="en-US" altLang="en-US" sz="2300" b="1"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14327"/>
          <a:stretch>
            <a:fillRect/>
          </a:stretch>
        </p:blipFill>
        <p:spPr>
          <a:xfrm>
            <a:off x="0" y="1"/>
            <a:ext cx="12192000" cy="6858000"/>
          </a:xfrm>
          <a:prstGeom prst="rect">
            <a:avLst/>
          </a:prstGeom>
        </p:spPr>
      </p:pic>
      <p:sp>
        <p:nvSpPr>
          <p:cNvPr id="3" name="矩形 2"/>
          <p:cNvSpPr/>
          <p:nvPr/>
        </p:nvSpPr>
        <p:spPr>
          <a:xfrm>
            <a:off x="264056" y="163533"/>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1"/>
          <p:cNvSpPr/>
          <p:nvPr/>
        </p:nvSpPr>
        <p:spPr>
          <a:xfrm>
            <a:off x="1533788" y="168975"/>
            <a:ext cx="9235812" cy="5836680"/>
          </a:xfrm>
          <a:custGeom>
            <a:avLst/>
            <a:gdLst/>
            <a:ahLst/>
            <a:cxnLst/>
            <a:rect l="l" t="t" r="r" b="b"/>
            <a:pathLst>
              <a:path w="6675030" h="5836680">
                <a:moveTo>
                  <a:pt x="0" y="0"/>
                </a:moveTo>
                <a:lnTo>
                  <a:pt x="134832" y="0"/>
                </a:lnTo>
                <a:lnTo>
                  <a:pt x="134832" y="5455015"/>
                </a:lnTo>
                <a:cubicBezTo>
                  <a:pt x="134832" y="5596229"/>
                  <a:pt x="263721" y="5710706"/>
                  <a:pt x="422714" y="5710706"/>
                </a:cubicBezTo>
                <a:lnTo>
                  <a:pt x="6675030" y="5710706"/>
                </a:lnTo>
                <a:lnTo>
                  <a:pt x="6675030" y="5836680"/>
                </a:lnTo>
                <a:lnTo>
                  <a:pt x="287882" y="5836680"/>
                </a:lnTo>
                <a:cubicBezTo>
                  <a:pt x="128889" y="5836680"/>
                  <a:pt x="0" y="5722204"/>
                  <a:pt x="0" y="5580990"/>
                </a:cubicBezTo>
                <a:close/>
              </a:path>
            </a:pathLst>
          </a:custGeom>
          <a:solidFill>
            <a:schemeClr val="accent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grpSp>
        <p:nvGrpSpPr>
          <p:cNvPr id="13" name="组合 12"/>
          <p:cNvGrpSpPr/>
          <p:nvPr/>
        </p:nvGrpSpPr>
        <p:grpSpPr>
          <a:xfrm>
            <a:off x="1214312" y="1884168"/>
            <a:ext cx="841829" cy="841829"/>
            <a:chOff x="2082405" y="1855715"/>
            <a:chExt cx="841829" cy="841829"/>
          </a:xfrm>
        </p:grpSpPr>
        <p:sp>
          <p:nvSpPr>
            <p:cNvPr id="11" name="椭圆 10"/>
            <p:cNvSpPr/>
            <p:nvPr/>
          </p:nvSpPr>
          <p:spPr>
            <a:xfrm>
              <a:off x="2082405" y="1855715"/>
              <a:ext cx="841829" cy="8418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2" name="椭圆 11"/>
            <p:cNvSpPr/>
            <p:nvPr/>
          </p:nvSpPr>
          <p:spPr>
            <a:xfrm>
              <a:off x="2201241" y="1974551"/>
              <a:ext cx="604157" cy="6041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rPr>
                <a:t>01</a:t>
              </a:r>
              <a:endParaRPr lang="zh-CN" altLang="en-US">
                <a:solidFill>
                  <a:schemeClr val="accent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15" name="矩形: 圆角 14"/>
          <p:cNvSpPr/>
          <p:nvPr/>
        </p:nvSpPr>
        <p:spPr>
          <a:xfrm>
            <a:off x="2375617" y="1967738"/>
            <a:ext cx="8822488" cy="841829"/>
          </a:xfrm>
          <a:prstGeom prst="round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865531" y="2090758"/>
            <a:ext cx="8168125" cy="631711"/>
          </a:xfrm>
          <a:prstGeom prst="rect">
            <a:avLst/>
          </a:prstGeom>
        </p:spPr>
        <p:txBody>
          <a:bodyPr wrap="square">
            <a:spAutoFit/>
          </a:bodyPr>
          <a:lstStyle/>
          <a:p>
            <a:pPr>
              <a:lnSpc>
                <a:spcPct val="120000"/>
              </a:lnSpc>
            </a:pP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Học</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thuộc</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bài</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thơ</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Ôn</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lại</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kiến</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thức</a:t>
            </a:r>
            <a:endParaRPr lang="zh-CN" altLang="en-US"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endParaRPr>
          </a:p>
        </p:txBody>
      </p:sp>
      <p:grpSp>
        <p:nvGrpSpPr>
          <p:cNvPr id="17" name="组合 16"/>
          <p:cNvGrpSpPr/>
          <p:nvPr/>
        </p:nvGrpSpPr>
        <p:grpSpPr>
          <a:xfrm>
            <a:off x="1214312" y="3218025"/>
            <a:ext cx="841829" cy="841829"/>
            <a:chOff x="2082405" y="1855715"/>
            <a:chExt cx="841829" cy="841829"/>
          </a:xfrm>
        </p:grpSpPr>
        <p:sp>
          <p:nvSpPr>
            <p:cNvPr id="18" name="椭圆 17"/>
            <p:cNvSpPr/>
            <p:nvPr/>
          </p:nvSpPr>
          <p:spPr>
            <a:xfrm>
              <a:off x="2082405" y="1855715"/>
              <a:ext cx="841829" cy="8418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19" name="椭圆 18"/>
            <p:cNvSpPr/>
            <p:nvPr/>
          </p:nvSpPr>
          <p:spPr>
            <a:xfrm>
              <a:off x="2201241" y="1974551"/>
              <a:ext cx="604157" cy="6041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accent2"/>
                  </a:solidFill>
                  <a:latin typeface="Times New Roman" panose="02020603050405020304" pitchFamily="18" charset="0"/>
                  <a:ea typeface="Microsoft YaHei" panose="020B0503020204020204" pitchFamily="34" charset="-122"/>
                  <a:cs typeface="Times New Roman" panose="02020603050405020304" pitchFamily="18" charset="0"/>
                </a:rPr>
                <a:t>02</a:t>
              </a:r>
              <a:endParaRPr lang="zh-CN" altLang="en-US">
                <a:solidFill>
                  <a:schemeClr val="accent2"/>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20" name="矩形: 圆角 19"/>
          <p:cNvSpPr/>
          <p:nvPr/>
        </p:nvSpPr>
        <p:spPr>
          <a:xfrm>
            <a:off x="2375617" y="3263495"/>
            <a:ext cx="8822488" cy="841829"/>
          </a:xfrm>
          <a:prstGeom prst="roundRect">
            <a:avLst>
              <a:gd name="adj" fmla="val 5000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865531" y="3386515"/>
            <a:ext cx="8168125" cy="631711"/>
          </a:xfrm>
          <a:prstGeom prst="rect">
            <a:avLst/>
          </a:prstGeom>
        </p:spPr>
        <p:txBody>
          <a:bodyPr wrap="square">
            <a:spAutoFit/>
          </a:bodyPr>
          <a:lstStyle/>
          <a:p>
            <a:pPr>
              <a:lnSpc>
                <a:spcPct val="120000"/>
              </a:lnSpc>
            </a:pP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Sưu</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tầm</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1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số</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bài</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thơ</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về</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mùa</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thu</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và</a:t>
            </a:r>
            <a:r>
              <a:rPr lang="en-SG"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chia </a:t>
            </a:r>
            <a:r>
              <a:rPr lang="en-SG"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sẻ</a:t>
            </a:r>
            <a:endParaRPr lang="zh-CN" altLang="en-US"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endParaRPr>
          </a:p>
        </p:txBody>
      </p:sp>
      <p:grpSp>
        <p:nvGrpSpPr>
          <p:cNvPr id="22" name="组合 21"/>
          <p:cNvGrpSpPr/>
          <p:nvPr/>
        </p:nvGrpSpPr>
        <p:grpSpPr>
          <a:xfrm>
            <a:off x="1214312" y="4559252"/>
            <a:ext cx="841829" cy="841829"/>
            <a:chOff x="2082405" y="1855715"/>
            <a:chExt cx="841829" cy="841829"/>
          </a:xfrm>
        </p:grpSpPr>
        <p:sp>
          <p:nvSpPr>
            <p:cNvPr id="23" name="椭圆 22"/>
            <p:cNvSpPr/>
            <p:nvPr/>
          </p:nvSpPr>
          <p:spPr>
            <a:xfrm>
              <a:off x="2082405" y="1855715"/>
              <a:ext cx="841829" cy="8418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panose="02020603050405020304" pitchFamily="18" charset="0"/>
                <a:cs typeface="Times New Roman" panose="02020603050405020304" pitchFamily="18" charset="0"/>
              </a:endParaRPr>
            </a:p>
          </p:txBody>
        </p:sp>
        <p:sp>
          <p:nvSpPr>
            <p:cNvPr id="24" name="椭圆 23"/>
            <p:cNvSpPr/>
            <p:nvPr/>
          </p:nvSpPr>
          <p:spPr>
            <a:xfrm>
              <a:off x="2201241" y="1974551"/>
              <a:ext cx="604157" cy="6041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accent3"/>
                  </a:solidFill>
                  <a:latin typeface="Times New Roman" panose="02020603050405020304" pitchFamily="18" charset="0"/>
                  <a:ea typeface="Microsoft YaHei" panose="020B0503020204020204" pitchFamily="34" charset="-122"/>
                  <a:cs typeface="Times New Roman" panose="02020603050405020304" pitchFamily="18" charset="0"/>
                </a:rPr>
                <a:t>03</a:t>
              </a:r>
              <a:endParaRPr lang="zh-CN" altLang="en-US">
                <a:solidFill>
                  <a:schemeClr val="accent3"/>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25" name="矩形: 圆角 24"/>
          <p:cNvSpPr/>
          <p:nvPr/>
        </p:nvSpPr>
        <p:spPr>
          <a:xfrm>
            <a:off x="2375617" y="4604722"/>
            <a:ext cx="8822488" cy="841829"/>
          </a:xfrm>
          <a:prstGeom prst="roundRect">
            <a:avLst>
              <a:gd name="adj" fmla="val 50000"/>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2865531" y="4727742"/>
            <a:ext cx="8168125" cy="631711"/>
          </a:xfrm>
          <a:prstGeom prst="rect">
            <a:avLst/>
          </a:prstGeom>
        </p:spPr>
        <p:txBody>
          <a:bodyPr wrap="square">
            <a:spAutoFit/>
          </a:bodyPr>
          <a:lstStyle/>
          <a:p>
            <a:pPr>
              <a:lnSpc>
                <a:spcPct val="120000"/>
              </a:lnSpc>
            </a:pP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Soạn</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bài</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Nói</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b="1" i="1"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với</a:t>
            </a:r>
            <a:r>
              <a:rPr lang="en-US" altLang="zh-CN"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con”</a:t>
            </a:r>
            <a:endParaRPr lang="zh-CN" altLang="en-US" sz="3200" b="1" i="1"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endParaRPr>
          </a:p>
        </p:txBody>
      </p:sp>
      <p:grpSp>
        <p:nvGrpSpPr>
          <p:cNvPr id="27" name="组合 7"/>
          <p:cNvGrpSpPr/>
          <p:nvPr/>
        </p:nvGrpSpPr>
        <p:grpSpPr>
          <a:xfrm flipV="1">
            <a:off x="4747772" y="1178657"/>
            <a:ext cx="3255817" cy="139147"/>
            <a:chOff x="5264727" y="1496291"/>
            <a:chExt cx="1197811" cy="872836"/>
          </a:xfrm>
        </p:grpSpPr>
        <p:sp>
          <p:nvSpPr>
            <p:cNvPr id="28"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8"/>
          <p:cNvSpPr txBox="1"/>
          <p:nvPr/>
        </p:nvSpPr>
        <p:spPr>
          <a:xfrm>
            <a:off x="4287117" y="469520"/>
            <a:ext cx="4266333" cy="707886"/>
          </a:xfrm>
          <a:prstGeom prst="rect">
            <a:avLst/>
          </a:prstGeom>
          <a:noFill/>
        </p:spPr>
        <p:txBody>
          <a:bodyPr wrap="square" rtlCol="0">
            <a:spAutoFit/>
          </a:bodyPr>
          <a:lstStyle/>
          <a:p>
            <a:pPr algn="ct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Hướng</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dẫn</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tự</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học</a:t>
            </a:r>
            <a:endParaRPr lang="zh-CN" altLang="en-US"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p:bldP spid="20" grpId="0" animBg="1"/>
      <p:bldP spid="21" grpId="0"/>
      <p:bldP spid="25" grpId="0" animBg="1"/>
      <p:bldP spid="26"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b="14327"/>
          <a:stretch>
            <a:fillRect/>
          </a:stretch>
        </p:blipFill>
        <p:spPr>
          <a:xfrm>
            <a:off x="0" y="1"/>
            <a:ext cx="12192000" cy="6858000"/>
          </a:xfrm>
          <a:prstGeom prst="rect">
            <a:avLst/>
          </a:prstGeom>
        </p:spPr>
      </p:pic>
      <p:grpSp>
        <p:nvGrpSpPr>
          <p:cNvPr id="31" name="组合 30"/>
          <p:cNvGrpSpPr/>
          <p:nvPr/>
        </p:nvGrpSpPr>
        <p:grpSpPr>
          <a:xfrm>
            <a:off x="1097787" y="698166"/>
            <a:ext cx="9996426" cy="5461669"/>
            <a:chOff x="799393" y="535135"/>
            <a:chExt cx="10593214" cy="5787731"/>
          </a:xfrm>
        </p:grpSpPr>
        <p:sp>
          <p:nvSpPr>
            <p:cNvPr id="10" name="矩形 9"/>
            <p:cNvSpPr/>
            <p:nvPr/>
          </p:nvSpPr>
          <p:spPr>
            <a:xfrm>
              <a:off x="799393" y="535135"/>
              <a:ext cx="10593214" cy="5787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199536" y="855407"/>
              <a:ext cx="9792929" cy="514718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835" b="4980"/>
          <a:stretch>
            <a:fillRect/>
          </a:stretch>
        </p:blipFill>
        <p:spPr>
          <a:xfrm>
            <a:off x="7204364" y="1000394"/>
            <a:ext cx="3505200" cy="4857211"/>
          </a:xfrm>
          <a:prstGeom prst="rect">
            <a:avLst/>
          </a:prstGeom>
        </p:spPr>
      </p:pic>
      <p:sp>
        <p:nvSpPr>
          <p:cNvPr id="6" name="TextBox 5"/>
          <p:cNvSpPr txBox="1"/>
          <p:nvPr/>
        </p:nvSpPr>
        <p:spPr>
          <a:xfrm flipH="1">
            <a:off x="1846812" y="2475344"/>
            <a:ext cx="5690063" cy="1938992"/>
          </a:xfrm>
          <a:prstGeom prst="rect">
            <a:avLst/>
          </a:prstGeom>
          <a:noFill/>
        </p:spPr>
        <p:txBody>
          <a:bodyPr wrap="square" rtlCol="0">
            <a:spAutoFit/>
          </a:bodyPr>
          <a:lstStyle/>
          <a:p>
            <a:pPr algn="ct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Hẹn</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gặp</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lại</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các</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em</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ở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tiết</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học</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 </a:t>
            </a:r>
            <a:r>
              <a:rPr lang="en-SG" sz="6000" dirty="0" err="1">
                <a:effectLst>
                  <a:glow rad="101600">
                    <a:schemeClr val="accent4">
                      <a:satMod val="175000"/>
                      <a:alpha val="40000"/>
                    </a:schemeClr>
                  </a:glow>
                </a:effectLst>
                <a:latin typeface="Times New Roman" panose="02020603050405020304" pitchFamily="18" charset="0"/>
                <a:cs typeface="Times New Roman" panose="02020603050405020304" pitchFamily="18" charset="0"/>
              </a:rPr>
              <a:t>sau</a:t>
            </a:r>
            <a:r>
              <a:rPr lang="en-SG" sz="6000" dirty="0">
                <a:effectLst>
                  <a:glow rad="101600">
                    <a:schemeClr val="accent4">
                      <a:satMod val="175000"/>
                      <a:alpha val="40000"/>
                    </a:schemeClr>
                  </a:glow>
                </a:effectLst>
                <a:latin typeface="Times New Roman" panose="02020603050405020304" pitchFamily="18" charset="0"/>
                <a:cs typeface="Times New Roman" panose="02020603050405020304" pitchFamily="18" charset="0"/>
              </a:rPr>
              <a:t>!</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756405" y="2090066"/>
            <a:ext cx="2633015" cy="403166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6368233" y="2090066"/>
            <a:ext cx="2633015" cy="40316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980062" y="2090066"/>
            <a:ext cx="2633015" cy="40316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7"/>
          <p:cNvGrpSpPr/>
          <p:nvPr/>
        </p:nvGrpSpPr>
        <p:grpSpPr>
          <a:xfrm flipV="1">
            <a:off x="4644955" y="1181795"/>
            <a:ext cx="3255817" cy="139147"/>
            <a:chOff x="5264727" y="1496291"/>
            <a:chExt cx="1197811" cy="872836"/>
          </a:xfrm>
        </p:grpSpPr>
        <p:sp>
          <p:nvSpPr>
            <p:cNvPr id="40"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文本框 8"/>
          <p:cNvSpPr txBox="1"/>
          <p:nvPr/>
        </p:nvSpPr>
        <p:spPr>
          <a:xfrm>
            <a:off x="3503940" y="433197"/>
            <a:ext cx="5728585" cy="707886"/>
          </a:xfrm>
          <a:prstGeom prst="rect">
            <a:avLst/>
          </a:prstGeom>
          <a:noFill/>
        </p:spPr>
        <p:txBody>
          <a:bodyPr wrap="square" rtlCol="0">
            <a:spAutoFit/>
          </a:bodyPr>
          <a:lstStyle/>
          <a:p>
            <a:pPr algn="ct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2.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Tác</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phẩm</a:t>
            </a:r>
            <a:endParaRPr lang="zh-CN" altLang="en-US"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grpSp>
        <p:nvGrpSpPr>
          <p:cNvPr id="21" name="Group 10"/>
          <p:cNvGrpSpPr/>
          <p:nvPr/>
        </p:nvGrpSpPr>
        <p:grpSpPr bwMode="auto">
          <a:xfrm>
            <a:off x="578923" y="2090065"/>
            <a:ext cx="3045454" cy="4031665"/>
            <a:chOff x="960" y="2629"/>
            <a:chExt cx="1344" cy="1691"/>
          </a:xfrm>
        </p:grpSpPr>
        <p:pic>
          <p:nvPicPr>
            <p:cNvPr id="22" name="Picture 11" descr="Tu chien hao toi thanh p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 y="2629"/>
              <a:ext cx="1335" cy="1691"/>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3" name="Rectangle 12"/>
            <p:cNvSpPr>
              <a:spLocks noChangeArrowheads="1"/>
            </p:cNvSpPr>
            <p:nvPr/>
          </p:nvSpPr>
          <p:spPr bwMode="auto">
            <a:xfrm>
              <a:off x="960" y="2640"/>
              <a:ext cx="48" cy="1680"/>
            </a:xfrm>
            <a:prstGeom prst="rect">
              <a:avLst/>
            </a:prstGeom>
            <a:gradFill rotWithShape="1">
              <a:gsLst>
                <a:gs pos="0">
                  <a:srgbClr val="472F18"/>
                </a:gs>
                <a:gs pos="100000">
                  <a:srgbClr val="99663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24" name="Rectangle 23"/>
          <p:cNvSpPr/>
          <p:nvPr/>
        </p:nvSpPr>
        <p:spPr>
          <a:xfrm>
            <a:off x="3922779" y="2894290"/>
            <a:ext cx="2250204" cy="2308324"/>
          </a:xfrm>
          <a:prstGeom prst="rect">
            <a:avLst/>
          </a:prstGeom>
        </p:spPr>
        <p:txBody>
          <a:bodyPr wrap="square">
            <a:spAutoFit/>
          </a:bodyPr>
          <a:lstStyle/>
          <a:p>
            <a:pPr algn="ctr"/>
            <a:r>
              <a:rPr lang="en-US" altLang="en-US" sz="3600" b="1" dirty="0" err="1">
                <a:solidFill>
                  <a:schemeClr val="bg1"/>
                </a:solidFill>
                <a:latin typeface="Times New Roman" panose="02020603050405020304" pitchFamily="18" charset="0"/>
                <a:cs typeface="Times New Roman" panose="02020603050405020304" pitchFamily="18" charset="0"/>
              </a:rPr>
              <a:t>Hoàn</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cảnh</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sáng</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tác</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dirty="0">
                <a:solidFill>
                  <a:schemeClr val="bg1"/>
                </a:solidFill>
                <a:latin typeface="Times New Roman" panose="02020603050405020304" pitchFamily="18" charset="0"/>
                <a:cs typeface="Times New Roman" panose="02020603050405020304" pitchFamily="18" charset="0"/>
              </a:rPr>
              <a:t>C</a:t>
            </a:r>
            <a:r>
              <a:rPr lang="en-SG" sz="3600" dirty="0" err="1">
                <a:solidFill>
                  <a:schemeClr val="bg1"/>
                </a:solidFill>
                <a:latin typeface="Times New Roman" panose="02020603050405020304" pitchFamily="18" charset="0"/>
                <a:cs typeface="Times New Roman" panose="02020603050405020304" pitchFamily="18" charset="0"/>
              </a:rPr>
              <a:t>uối</a:t>
            </a:r>
            <a:r>
              <a:rPr lang="en-SG" sz="3600" dirty="0">
                <a:solidFill>
                  <a:schemeClr val="bg1"/>
                </a:solidFill>
                <a:latin typeface="Times New Roman" panose="02020603050405020304" pitchFamily="18" charset="0"/>
                <a:cs typeface="Times New Roman" panose="02020603050405020304" pitchFamily="18" charset="0"/>
              </a:rPr>
              <a:t> </a:t>
            </a:r>
            <a:r>
              <a:rPr lang="en-SG" sz="3600" dirty="0" err="1">
                <a:solidFill>
                  <a:schemeClr val="bg1"/>
                </a:solidFill>
                <a:latin typeface="Times New Roman" panose="02020603050405020304" pitchFamily="18" charset="0"/>
                <a:cs typeface="Times New Roman" panose="02020603050405020304" pitchFamily="18" charset="0"/>
              </a:rPr>
              <a:t>năm</a:t>
            </a:r>
            <a:r>
              <a:rPr lang="en-SG" sz="3600" dirty="0">
                <a:solidFill>
                  <a:schemeClr val="bg1"/>
                </a:solidFill>
                <a:latin typeface="Times New Roman" panose="02020603050405020304" pitchFamily="18" charset="0"/>
                <a:cs typeface="Times New Roman" panose="02020603050405020304" pitchFamily="18" charset="0"/>
              </a:rPr>
              <a:t> 1977</a:t>
            </a:r>
          </a:p>
        </p:txBody>
      </p:sp>
      <p:sp>
        <p:nvSpPr>
          <p:cNvPr id="25" name="Rectangle 24"/>
          <p:cNvSpPr/>
          <p:nvPr/>
        </p:nvSpPr>
        <p:spPr>
          <a:xfrm>
            <a:off x="6561981" y="2674736"/>
            <a:ext cx="2245519" cy="2862322"/>
          </a:xfrm>
          <a:prstGeom prst="rect">
            <a:avLst/>
          </a:prstGeom>
        </p:spPr>
        <p:txBody>
          <a:bodyPr wrap="square">
            <a:spAutoFit/>
          </a:bodyPr>
          <a:lstStyle/>
          <a:p>
            <a:pPr algn="ctr"/>
            <a:r>
              <a:rPr lang="en-SG" altLang="en-US" sz="3600" b="1" dirty="0" err="1">
                <a:solidFill>
                  <a:schemeClr val="bg1"/>
                </a:solidFill>
                <a:latin typeface="Times New Roman" panose="02020603050405020304" pitchFamily="18" charset="0"/>
                <a:cs typeface="Times New Roman" panose="02020603050405020304" pitchFamily="18" charset="0"/>
              </a:rPr>
              <a:t>Xuất</a:t>
            </a:r>
            <a:r>
              <a:rPr lang="en-SG" altLang="en-US" sz="3600" b="1" dirty="0">
                <a:solidFill>
                  <a:schemeClr val="bg1"/>
                </a:solidFill>
                <a:latin typeface="Times New Roman" panose="02020603050405020304" pitchFamily="18" charset="0"/>
                <a:cs typeface="Times New Roman" panose="02020603050405020304" pitchFamily="18" charset="0"/>
              </a:rPr>
              <a:t> </a:t>
            </a:r>
            <a:r>
              <a:rPr lang="en-SG" altLang="en-US" sz="3600" b="1" dirty="0" err="1">
                <a:solidFill>
                  <a:schemeClr val="bg1"/>
                </a:solidFill>
                <a:latin typeface="Times New Roman" panose="02020603050405020304" pitchFamily="18" charset="0"/>
                <a:cs typeface="Times New Roman" panose="02020603050405020304" pitchFamily="18" charset="0"/>
              </a:rPr>
              <a:t>xứ</a:t>
            </a:r>
            <a:r>
              <a:rPr lang="en-SG" altLang="en-US" sz="3600" b="1" dirty="0">
                <a:solidFill>
                  <a:schemeClr val="bg1"/>
                </a:solidFill>
                <a:latin typeface="Times New Roman" panose="02020603050405020304" pitchFamily="18" charset="0"/>
                <a:cs typeface="Times New Roman" panose="02020603050405020304" pitchFamily="18" charset="0"/>
              </a:rPr>
              <a:t>: </a:t>
            </a:r>
            <a:r>
              <a:rPr lang="en-SG" altLang="en-US" sz="3600" dirty="0">
                <a:solidFill>
                  <a:schemeClr val="bg1"/>
                </a:solidFill>
                <a:latin typeface="Times New Roman" panose="02020603050405020304" pitchFamily="18" charset="0"/>
                <a:cs typeface="Times New Roman" panose="02020603050405020304" pitchFamily="18" charset="0"/>
              </a:rPr>
              <a:t>In </a:t>
            </a:r>
            <a:r>
              <a:rPr lang="en-SG" altLang="en-US" sz="3600" dirty="0" err="1">
                <a:solidFill>
                  <a:schemeClr val="bg1"/>
                </a:solidFill>
                <a:latin typeface="Times New Roman" panose="02020603050405020304" pitchFamily="18" charset="0"/>
                <a:cs typeface="Times New Roman" panose="02020603050405020304" pitchFamily="18" charset="0"/>
              </a:rPr>
              <a:t>trong</a:t>
            </a:r>
            <a:r>
              <a:rPr lang="en-SG" altLang="en-US" sz="3600" dirty="0">
                <a:solidFill>
                  <a:schemeClr val="bg1"/>
                </a:solidFill>
                <a:latin typeface="Times New Roman" panose="02020603050405020304" pitchFamily="18" charset="0"/>
                <a:cs typeface="Times New Roman" panose="02020603050405020304" pitchFamily="18" charset="0"/>
              </a:rPr>
              <a:t> “</a:t>
            </a:r>
            <a:r>
              <a:rPr lang="en-SG" altLang="en-US" sz="3600" dirty="0" err="1">
                <a:solidFill>
                  <a:schemeClr val="bg1"/>
                </a:solidFill>
                <a:latin typeface="Times New Roman" panose="02020603050405020304" pitchFamily="18" charset="0"/>
                <a:cs typeface="Times New Roman" panose="02020603050405020304" pitchFamily="18" charset="0"/>
              </a:rPr>
              <a:t>Từ</a:t>
            </a:r>
            <a:r>
              <a:rPr lang="en-SG" altLang="en-US" sz="3600" dirty="0">
                <a:solidFill>
                  <a:schemeClr val="bg1"/>
                </a:solidFill>
                <a:latin typeface="Times New Roman" panose="02020603050405020304" pitchFamily="18" charset="0"/>
                <a:cs typeface="Times New Roman" panose="02020603050405020304" pitchFamily="18" charset="0"/>
              </a:rPr>
              <a:t> </a:t>
            </a:r>
            <a:r>
              <a:rPr lang="en-SG" altLang="en-US" sz="3600" dirty="0" err="1">
                <a:solidFill>
                  <a:schemeClr val="bg1"/>
                </a:solidFill>
                <a:latin typeface="Times New Roman" panose="02020603050405020304" pitchFamily="18" charset="0"/>
                <a:cs typeface="Times New Roman" panose="02020603050405020304" pitchFamily="18" charset="0"/>
              </a:rPr>
              <a:t>chiến</a:t>
            </a:r>
            <a:r>
              <a:rPr lang="en-SG" altLang="en-US" sz="3600" dirty="0">
                <a:solidFill>
                  <a:schemeClr val="bg1"/>
                </a:solidFill>
                <a:latin typeface="Times New Roman" panose="02020603050405020304" pitchFamily="18" charset="0"/>
                <a:cs typeface="Times New Roman" panose="02020603050405020304" pitchFamily="18" charset="0"/>
              </a:rPr>
              <a:t> </a:t>
            </a:r>
            <a:r>
              <a:rPr lang="en-SG" altLang="en-US" sz="3600" dirty="0" err="1">
                <a:solidFill>
                  <a:schemeClr val="bg1"/>
                </a:solidFill>
                <a:latin typeface="Times New Roman" panose="02020603050405020304" pitchFamily="18" charset="0"/>
                <a:cs typeface="Times New Roman" panose="02020603050405020304" pitchFamily="18" charset="0"/>
              </a:rPr>
              <a:t>hào</a:t>
            </a:r>
            <a:r>
              <a:rPr lang="en-SG" altLang="en-US" sz="3600" dirty="0">
                <a:solidFill>
                  <a:schemeClr val="bg1"/>
                </a:solidFill>
                <a:latin typeface="Times New Roman" panose="02020603050405020304" pitchFamily="18" charset="0"/>
                <a:cs typeface="Times New Roman" panose="02020603050405020304" pitchFamily="18" charset="0"/>
              </a:rPr>
              <a:t> </a:t>
            </a:r>
            <a:r>
              <a:rPr lang="en-SG" altLang="en-US" sz="3600" dirty="0" err="1">
                <a:solidFill>
                  <a:schemeClr val="bg1"/>
                </a:solidFill>
                <a:latin typeface="Times New Roman" panose="02020603050405020304" pitchFamily="18" charset="0"/>
                <a:cs typeface="Times New Roman" panose="02020603050405020304" pitchFamily="18" charset="0"/>
              </a:rPr>
              <a:t>tới</a:t>
            </a:r>
            <a:r>
              <a:rPr lang="en-SG" altLang="en-US" sz="3600" dirty="0">
                <a:solidFill>
                  <a:schemeClr val="bg1"/>
                </a:solidFill>
                <a:latin typeface="Times New Roman" panose="02020603050405020304" pitchFamily="18" charset="0"/>
                <a:cs typeface="Times New Roman" panose="02020603050405020304" pitchFamily="18" charset="0"/>
              </a:rPr>
              <a:t> </a:t>
            </a:r>
            <a:r>
              <a:rPr lang="en-SG" altLang="en-US" sz="3600" dirty="0" err="1">
                <a:solidFill>
                  <a:schemeClr val="bg1"/>
                </a:solidFill>
                <a:latin typeface="Times New Roman" panose="02020603050405020304" pitchFamily="18" charset="0"/>
                <a:cs typeface="Times New Roman" panose="02020603050405020304" pitchFamily="18" charset="0"/>
              </a:rPr>
              <a:t>thành</a:t>
            </a:r>
            <a:r>
              <a:rPr lang="en-SG" altLang="en-US" sz="3600" dirty="0">
                <a:solidFill>
                  <a:schemeClr val="bg1"/>
                </a:solidFill>
                <a:latin typeface="Times New Roman" panose="02020603050405020304" pitchFamily="18" charset="0"/>
                <a:cs typeface="Times New Roman" panose="02020603050405020304" pitchFamily="18" charset="0"/>
              </a:rPr>
              <a:t> </a:t>
            </a:r>
            <a:r>
              <a:rPr lang="en-SG" altLang="en-US" sz="3600" dirty="0" err="1">
                <a:solidFill>
                  <a:schemeClr val="bg1"/>
                </a:solidFill>
                <a:latin typeface="Times New Roman" panose="02020603050405020304" pitchFamily="18" charset="0"/>
                <a:cs typeface="Times New Roman" panose="02020603050405020304" pitchFamily="18" charset="0"/>
              </a:rPr>
              <a:t>phố</a:t>
            </a:r>
            <a:r>
              <a:rPr lang="en-SG" altLang="en-US" sz="3600" dirty="0">
                <a:latin typeface="Times New Roman" panose="02020603050405020304" pitchFamily="18" charset="0"/>
                <a:cs typeface="Times New Roman" panose="02020603050405020304" pitchFamily="18" charset="0"/>
              </a:rPr>
              <a:t>” </a:t>
            </a:r>
            <a:endParaRPr lang="en-SG" sz="3600" dirty="0">
              <a:latin typeface="Times New Roman" panose="02020603050405020304" pitchFamily="18" charset="0"/>
              <a:cs typeface="Times New Roman" panose="02020603050405020304" pitchFamily="18" charset="0"/>
            </a:endParaRPr>
          </a:p>
        </p:txBody>
      </p:sp>
      <p:sp>
        <p:nvSpPr>
          <p:cNvPr id="26" name="Rectangle 25"/>
          <p:cNvSpPr/>
          <p:nvPr/>
        </p:nvSpPr>
        <p:spPr>
          <a:xfrm>
            <a:off x="9265304" y="3448287"/>
            <a:ext cx="2245519" cy="1200329"/>
          </a:xfrm>
          <a:prstGeom prst="rect">
            <a:avLst/>
          </a:prstGeom>
        </p:spPr>
        <p:txBody>
          <a:bodyPr wrap="square">
            <a:spAutoFit/>
          </a:bodyPr>
          <a:lstStyle/>
          <a:p>
            <a:pPr algn="ctr"/>
            <a:r>
              <a:rPr lang="en-SG" altLang="en-US" sz="3600" b="1" dirty="0" err="1">
                <a:solidFill>
                  <a:schemeClr val="bg1"/>
                </a:solidFill>
                <a:latin typeface="Times New Roman" panose="02020603050405020304" pitchFamily="18" charset="0"/>
                <a:cs typeface="Times New Roman" panose="02020603050405020304" pitchFamily="18" charset="0"/>
              </a:rPr>
              <a:t>Thể</a:t>
            </a:r>
            <a:r>
              <a:rPr lang="en-SG" altLang="en-US" sz="3600" b="1" dirty="0">
                <a:solidFill>
                  <a:schemeClr val="bg1"/>
                </a:solidFill>
                <a:latin typeface="Times New Roman" panose="02020603050405020304" pitchFamily="18" charset="0"/>
                <a:cs typeface="Times New Roman" panose="02020603050405020304" pitchFamily="18" charset="0"/>
              </a:rPr>
              <a:t> </a:t>
            </a:r>
            <a:r>
              <a:rPr lang="en-SG" altLang="en-US" sz="3600" b="1" dirty="0" err="1">
                <a:solidFill>
                  <a:schemeClr val="bg1"/>
                </a:solidFill>
                <a:latin typeface="Times New Roman" panose="02020603050405020304" pitchFamily="18" charset="0"/>
                <a:cs typeface="Times New Roman" panose="02020603050405020304" pitchFamily="18" charset="0"/>
              </a:rPr>
              <a:t>thơ</a:t>
            </a:r>
            <a:r>
              <a:rPr lang="en-SG" altLang="en-US" sz="3600" b="1" dirty="0">
                <a:solidFill>
                  <a:schemeClr val="bg1"/>
                </a:solidFill>
                <a:latin typeface="Times New Roman" panose="02020603050405020304" pitchFamily="18" charset="0"/>
                <a:cs typeface="Times New Roman" panose="02020603050405020304" pitchFamily="18" charset="0"/>
              </a:rPr>
              <a:t>: </a:t>
            </a:r>
            <a:r>
              <a:rPr lang="en-SG" altLang="en-US" sz="3600" dirty="0">
                <a:solidFill>
                  <a:schemeClr val="bg1"/>
                </a:solidFill>
                <a:latin typeface="Times New Roman" panose="02020603050405020304" pitchFamily="18" charset="0"/>
                <a:cs typeface="Times New Roman" panose="02020603050405020304" pitchFamily="18" charset="0"/>
              </a:rPr>
              <a:t>5 </a:t>
            </a:r>
            <a:r>
              <a:rPr lang="en-SG" altLang="en-US" sz="3600" dirty="0" err="1">
                <a:solidFill>
                  <a:schemeClr val="bg1"/>
                </a:solidFill>
                <a:latin typeface="Times New Roman" panose="02020603050405020304" pitchFamily="18" charset="0"/>
                <a:cs typeface="Times New Roman" panose="02020603050405020304" pitchFamily="18" charset="0"/>
              </a:rPr>
              <a:t>chữ</a:t>
            </a:r>
            <a:endParaRPr lang="en-SG" sz="3600" dirty="0">
              <a:solidFill>
                <a:schemeClr val="bg1"/>
              </a:solidFill>
              <a:latin typeface="Times New Roman" panose="02020603050405020304" pitchFamily="18" charset="0"/>
              <a:cs typeface="Times New Roman" panose="02020603050405020304" pitchFamily="18" charset="0"/>
            </a:endParaRPr>
          </a:p>
        </p:txBody>
      </p:sp>
      <p:sp>
        <p:nvSpPr>
          <p:cNvPr id="27" name="Rectangle 22"/>
          <p:cNvSpPr>
            <a:spLocks noChangeArrowheads="1"/>
          </p:cNvSpPr>
          <p:nvPr/>
        </p:nvSpPr>
        <p:spPr bwMode="auto">
          <a:xfrm>
            <a:off x="-32658" y="6989435"/>
            <a:ext cx="124423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dirty="0">
                <a:solidFill>
                  <a:srgbClr val="000000"/>
                </a:solidFill>
              </a:rPr>
              <a:t>Thu 1977: </a:t>
            </a:r>
            <a:r>
              <a:rPr lang="en-US" altLang="en-US" sz="2400" dirty="0" err="1">
                <a:solidFill>
                  <a:srgbClr val="000000"/>
                </a:solidFill>
              </a:rPr>
              <a:t>Thiên</a:t>
            </a:r>
            <a:r>
              <a:rPr lang="en-US" altLang="en-US" sz="2400" dirty="0">
                <a:solidFill>
                  <a:srgbClr val="000000"/>
                </a:solidFill>
              </a:rPr>
              <a:t> </a:t>
            </a:r>
            <a:r>
              <a:rPr lang="en-US" altLang="en-US" sz="2400" dirty="0" err="1">
                <a:solidFill>
                  <a:srgbClr val="000000"/>
                </a:solidFill>
              </a:rPr>
              <a:t>nhiên</a:t>
            </a:r>
            <a:r>
              <a:rPr lang="en-US" altLang="en-US" sz="2400" dirty="0">
                <a:solidFill>
                  <a:srgbClr val="000000"/>
                </a:solidFill>
              </a:rPr>
              <a:t> </a:t>
            </a:r>
            <a:r>
              <a:rPr lang="en-US" altLang="en-US" sz="2400" dirty="0" err="1">
                <a:solidFill>
                  <a:srgbClr val="000000"/>
                </a:solidFill>
              </a:rPr>
              <a:t>bắt</a:t>
            </a:r>
            <a:r>
              <a:rPr lang="en-US" altLang="en-US" sz="2400" dirty="0">
                <a:solidFill>
                  <a:srgbClr val="000000"/>
                </a:solidFill>
              </a:rPr>
              <a:t> </a:t>
            </a:r>
            <a:r>
              <a:rPr lang="en-US" altLang="en-US" sz="2400" dirty="0" err="1">
                <a:solidFill>
                  <a:srgbClr val="000000"/>
                </a:solidFill>
              </a:rPr>
              <a:t>đầu</a:t>
            </a:r>
            <a:r>
              <a:rPr lang="en-US" altLang="en-US" sz="2400" dirty="0">
                <a:solidFill>
                  <a:srgbClr val="000000"/>
                </a:solidFill>
              </a:rPr>
              <a:t> sang </a:t>
            </a:r>
            <a:r>
              <a:rPr lang="en-US" altLang="en-US" sz="2400" dirty="0" err="1">
                <a:solidFill>
                  <a:srgbClr val="000000"/>
                </a:solidFill>
              </a:rPr>
              <a:t>thu</a:t>
            </a:r>
            <a:r>
              <a:rPr lang="en-US" altLang="en-US" sz="2400" dirty="0">
                <a:solidFill>
                  <a:srgbClr val="000000"/>
                </a:solidFill>
              </a:rPr>
              <a:t> + </a:t>
            </a:r>
            <a:r>
              <a:rPr lang="en-US" altLang="en-US" sz="2400" dirty="0" err="1">
                <a:solidFill>
                  <a:srgbClr val="000000"/>
                </a:solidFill>
              </a:rPr>
              <a:t>Đất</a:t>
            </a:r>
            <a:r>
              <a:rPr lang="en-US" altLang="en-US" sz="2400" dirty="0">
                <a:solidFill>
                  <a:srgbClr val="000000"/>
                </a:solidFill>
              </a:rPr>
              <a:t> </a:t>
            </a:r>
            <a:r>
              <a:rPr lang="en-US" altLang="en-US" sz="2400" dirty="0" err="1">
                <a:solidFill>
                  <a:srgbClr val="000000"/>
                </a:solidFill>
              </a:rPr>
              <a:t>nước</a:t>
            </a:r>
            <a:r>
              <a:rPr lang="en-US" altLang="en-US" sz="2400" dirty="0">
                <a:solidFill>
                  <a:srgbClr val="000000"/>
                </a:solidFill>
              </a:rPr>
              <a:t> </a:t>
            </a:r>
            <a:r>
              <a:rPr lang="en-US" altLang="en-US" sz="2400" dirty="0" err="1">
                <a:solidFill>
                  <a:srgbClr val="000000"/>
                </a:solidFill>
              </a:rPr>
              <a:t>vừa</a:t>
            </a:r>
            <a:r>
              <a:rPr lang="en-US" altLang="en-US" sz="2400" dirty="0">
                <a:solidFill>
                  <a:srgbClr val="000000"/>
                </a:solidFill>
              </a:rPr>
              <a:t> </a:t>
            </a:r>
            <a:r>
              <a:rPr lang="en-US" altLang="en-US" sz="2400" dirty="0" err="1">
                <a:solidFill>
                  <a:srgbClr val="000000"/>
                </a:solidFill>
              </a:rPr>
              <a:t>bước</a:t>
            </a:r>
            <a:r>
              <a:rPr lang="en-US" altLang="en-US" sz="2400" dirty="0">
                <a:solidFill>
                  <a:srgbClr val="000000"/>
                </a:solidFill>
              </a:rPr>
              <a:t> </a:t>
            </a:r>
            <a:r>
              <a:rPr lang="en-US" altLang="en-US" sz="2400" dirty="0" err="1">
                <a:solidFill>
                  <a:srgbClr val="000000"/>
                </a:solidFill>
              </a:rPr>
              <a:t>từ</a:t>
            </a:r>
            <a:r>
              <a:rPr lang="en-US" altLang="en-US" sz="2400" dirty="0">
                <a:solidFill>
                  <a:srgbClr val="000000"/>
                </a:solidFill>
              </a:rPr>
              <a:t> </a:t>
            </a:r>
            <a:r>
              <a:rPr lang="en-US" altLang="en-US" sz="2400" dirty="0" err="1">
                <a:solidFill>
                  <a:srgbClr val="000000"/>
                </a:solidFill>
              </a:rPr>
              <a:t>chiến</a:t>
            </a:r>
            <a:r>
              <a:rPr lang="en-US" altLang="en-US" sz="2400" dirty="0">
                <a:solidFill>
                  <a:srgbClr val="000000"/>
                </a:solidFill>
              </a:rPr>
              <a:t> </a:t>
            </a:r>
            <a:r>
              <a:rPr lang="en-US" altLang="en-US" sz="2400" dirty="0" err="1">
                <a:solidFill>
                  <a:srgbClr val="000000"/>
                </a:solidFill>
              </a:rPr>
              <a:t>tranh</a:t>
            </a:r>
            <a:r>
              <a:rPr lang="en-US" altLang="en-US" sz="2400" dirty="0">
                <a:solidFill>
                  <a:srgbClr val="000000"/>
                </a:solidFill>
              </a:rPr>
              <a:t> sang </a:t>
            </a:r>
            <a:r>
              <a:rPr lang="en-US" altLang="en-US" sz="2400" dirty="0" err="1">
                <a:solidFill>
                  <a:srgbClr val="000000"/>
                </a:solidFill>
              </a:rPr>
              <a:t>hoà</a:t>
            </a:r>
            <a:r>
              <a:rPr lang="en-US" altLang="en-US" sz="2400" dirty="0">
                <a:solidFill>
                  <a:srgbClr val="000000"/>
                </a:solidFill>
              </a:rPr>
              <a:t> </a:t>
            </a:r>
            <a:r>
              <a:rPr lang="en-US" altLang="en-US" sz="2400" dirty="0" err="1">
                <a:solidFill>
                  <a:srgbClr val="000000"/>
                </a:solidFill>
              </a:rPr>
              <a:t>bình</a:t>
            </a:r>
            <a:r>
              <a:rPr lang="en-US" altLang="en-US" sz="2400" dirty="0">
                <a:solidFill>
                  <a:srgbClr val="000000"/>
                </a:solidFill>
              </a:rPr>
              <a:t> (1977).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1)">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44"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Rectangle 3"/>
          <p:cNvSpPr/>
          <p:nvPr/>
        </p:nvSpPr>
        <p:spPr>
          <a:xfrm>
            <a:off x="1031239" y="1973778"/>
            <a:ext cx="10546867" cy="4524315"/>
          </a:xfrm>
          <a:prstGeom prst="rect">
            <a:avLst/>
          </a:prstGeom>
        </p:spPr>
        <p:txBody>
          <a:bodyPr wrap="square">
            <a:spAutoFit/>
          </a:bodyPr>
          <a:lstStyle/>
          <a:p>
            <a:pPr algn="just"/>
            <a:r>
              <a:rPr lang="vi-VN" sz="3200" i="1" dirty="0">
                <a:solidFill>
                  <a:srgbClr val="FFFF00"/>
                </a:solidFill>
                <a:latin typeface="+mj-lt"/>
              </a:rPr>
              <a:t>Năm 1977, </a:t>
            </a:r>
            <a:r>
              <a:rPr lang="en-SG" sz="3200" i="1" dirty="0" err="1">
                <a:solidFill>
                  <a:srgbClr val="FFFF00"/>
                </a:solidFill>
                <a:latin typeface="+mj-lt"/>
                <a:cs typeface="Times New Roman" panose="02020603050405020304" pitchFamily="18" charset="0"/>
              </a:rPr>
              <a:t>tôi</a:t>
            </a:r>
            <a:r>
              <a:rPr lang="vi-VN" sz="3200" i="1" dirty="0">
                <a:solidFill>
                  <a:srgbClr val="FFFF00"/>
                </a:solidFill>
                <a:latin typeface="+mj-lt"/>
              </a:rPr>
              <a:t> tham gia trại viết văn quân đội ở một làng ngoại ô Hà Nội (nay là Khương Hạ, Thanh Xuân, Hà Nội). Đất nước ta lúc này vừa trải qua chiến tranh, cuộc sống thanh bình đã trở lại. Trong cái mơ hồ phảng phất gió thu và lá thu đang ngả màu, </a:t>
            </a:r>
            <a:r>
              <a:rPr lang="en-SG" sz="3200" i="1" dirty="0" err="1">
                <a:solidFill>
                  <a:srgbClr val="FFFF00"/>
                </a:solidFill>
                <a:latin typeface="+mj-lt"/>
                <a:cs typeface="Times New Roman" panose="02020603050405020304" pitchFamily="18" charset="0"/>
              </a:rPr>
              <a:t>tôi</a:t>
            </a:r>
            <a:r>
              <a:rPr lang="en-SG" sz="3200" i="1" dirty="0">
                <a:solidFill>
                  <a:srgbClr val="FFFF00"/>
                </a:solidFill>
                <a:latin typeface="+mj-lt"/>
              </a:rPr>
              <a:t> </a:t>
            </a:r>
            <a:r>
              <a:rPr lang="vi-VN" sz="3200" i="1" dirty="0">
                <a:solidFill>
                  <a:srgbClr val="FFFF00"/>
                </a:solidFill>
                <a:latin typeface="+mj-lt"/>
              </a:rPr>
              <a:t>đã trèo lên cây ổi chín vàng trong cả một vườn ổi bạt ngàn ở nơi này. Không có gì đặc hơn, sánh hơn cái màu, cái mùi ổi chín vàng nhuốm trong cái nắng vàng của mùa Thu. Không gian cao vút, sâu thăm, yên tĩnh.</a:t>
            </a:r>
            <a:endParaRPr lang="en-SG" sz="3200" i="1" dirty="0">
              <a:solidFill>
                <a:srgbClr val="FFFF00"/>
              </a:solidFill>
              <a:latin typeface="+mj-lt"/>
            </a:endParaRPr>
          </a:p>
        </p:txBody>
      </p:sp>
      <p:sp>
        <p:nvSpPr>
          <p:cNvPr id="17" name="圆角矩形 6"/>
          <p:cNvSpPr/>
          <p:nvPr/>
        </p:nvSpPr>
        <p:spPr>
          <a:xfrm>
            <a:off x="2926080" y="528320"/>
            <a:ext cx="6217920" cy="1276484"/>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1" fmla="*/ 1289248 w 5969768"/>
              <a:gd name="connsiteY0-2" fmla="*/ 0 h 1872208"/>
              <a:gd name="connsiteX1-3" fmla="*/ 5346173 w 5969768"/>
              <a:gd name="connsiteY1-4" fmla="*/ 0 h 1872208"/>
              <a:gd name="connsiteX2-5" fmla="*/ 5969768 w 5969768"/>
              <a:gd name="connsiteY2-6" fmla="*/ 623595 h 1872208"/>
              <a:gd name="connsiteX3-7" fmla="*/ 5969768 w 5969768"/>
              <a:gd name="connsiteY3-8" fmla="*/ 1248613 h 1872208"/>
              <a:gd name="connsiteX4-9" fmla="*/ 5346173 w 5969768"/>
              <a:gd name="connsiteY4-10" fmla="*/ 1872208 h 1872208"/>
              <a:gd name="connsiteX5-11" fmla="*/ 1368152 w 5969768"/>
              <a:gd name="connsiteY5-12" fmla="*/ 1872208 h 1872208"/>
              <a:gd name="connsiteX6-13" fmla="*/ 1289248 w 5969768"/>
              <a:gd name="connsiteY6-14" fmla="*/ 1872208 h 1872208"/>
              <a:gd name="connsiteX7-15" fmla="*/ 407735 w 5969768"/>
              <a:gd name="connsiteY7-16" fmla="*/ 1872208 h 1872208"/>
              <a:gd name="connsiteX8-17" fmla="*/ 0 w 5969768"/>
              <a:gd name="connsiteY8-18" fmla="*/ 1464473 h 1872208"/>
              <a:gd name="connsiteX9-19" fmla="*/ 0 w 5969768"/>
              <a:gd name="connsiteY9-20" fmla="*/ 1055807 h 1872208"/>
              <a:gd name="connsiteX10-21" fmla="*/ 407735 w 5969768"/>
              <a:gd name="connsiteY10-22" fmla="*/ 648072 h 1872208"/>
              <a:gd name="connsiteX11-23" fmla="*/ 1368152 w 5969768"/>
              <a:gd name="connsiteY11-24" fmla="*/ 648072 h 1872208"/>
              <a:gd name="connsiteX12-25" fmla="*/ 1368152 w 5969768"/>
              <a:gd name="connsiteY12-26" fmla="*/ 850487 h 1872208"/>
              <a:gd name="connsiteX13-27" fmla="*/ 488918 w 5969768"/>
              <a:gd name="connsiteY13-28" fmla="*/ 850487 h 1872208"/>
              <a:gd name="connsiteX14-29" fmla="*/ 216024 w 5969768"/>
              <a:gd name="connsiteY14-30" fmla="*/ 1123381 h 1872208"/>
              <a:gd name="connsiteX15-31" fmla="*/ 216024 w 5969768"/>
              <a:gd name="connsiteY15-32" fmla="*/ 1396898 h 1872208"/>
              <a:gd name="connsiteX16-33" fmla="*/ 488918 w 5969768"/>
              <a:gd name="connsiteY16-34" fmla="*/ 1669792 h 1872208"/>
              <a:gd name="connsiteX17-35" fmla="*/ 1368152 w 5969768"/>
              <a:gd name="connsiteY17-36" fmla="*/ 1669792 h 1872208"/>
              <a:gd name="connsiteX18-37" fmla="*/ 1368152 w 5969768"/>
              <a:gd name="connsiteY18-38" fmla="*/ 1670095 h 1872208"/>
              <a:gd name="connsiteX19-39" fmla="*/ 5264789 w 5969768"/>
              <a:gd name="connsiteY19-40" fmla="*/ 1670095 h 1872208"/>
              <a:gd name="connsiteX20-41" fmla="*/ 5753744 w 5969768"/>
              <a:gd name="connsiteY20-42" fmla="*/ 1181140 h 1872208"/>
              <a:gd name="connsiteX21-43" fmla="*/ 5753744 w 5969768"/>
              <a:gd name="connsiteY21-44" fmla="*/ 691068 h 1872208"/>
              <a:gd name="connsiteX22-45" fmla="*/ 5264789 w 5969768"/>
              <a:gd name="connsiteY22-46" fmla="*/ 202113 h 1872208"/>
              <a:gd name="connsiteX23-47" fmla="*/ 1289248 w 5969768"/>
              <a:gd name="connsiteY23-48" fmla="*/ 202113 h 1872208"/>
              <a:gd name="connsiteX24-49" fmla="*/ 1421432 w 5969768"/>
              <a:gd name="connsiteY24-50" fmla="*/ 109314 h 1872208"/>
              <a:gd name="connsiteX25-51" fmla="*/ 1289248 w 5969768"/>
              <a:gd name="connsiteY25-52"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accent1"/>
          </a:solidFill>
          <a:ln w="28575"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SimSun" panose="02010600030101010101" pitchFamily="2" charset="-122"/>
              <a:cs typeface="+mn-cs"/>
            </a:endParaRPr>
          </a:p>
        </p:txBody>
      </p:sp>
      <p:sp>
        <p:nvSpPr>
          <p:cNvPr id="18" name="文本框 15"/>
          <p:cNvSpPr txBox="1"/>
          <p:nvPr/>
        </p:nvSpPr>
        <p:spPr>
          <a:xfrm>
            <a:off x="4205140" y="841096"/>
            <a:ext cx="4644219" cy="584775"/>
          </a:xfrm>
          <a:prstGeom prst="rect">
            <a:avLst/>
          </a:prstGeom>
          <a:noFill/>
        </p:spPr>
        <p:txBody>
          <a:bodyPr wrap="square" rtlCol="0">
            <a:spAutoFit/>
          </a:bodyPr>
          <a:lstStyle/>
          <a:p>
            <a:pPr algn="ct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Lời</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tự</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bạch</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của</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nhà</a:t>
            </a:r>
            <a:r>
              <a:rPr lang="en-SG"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 </a:t>
            </a:r>
            <a:r>
              <a:rPr lang="en-SG" altLang="zh-CN" sz="3200" b="1" dirty="0" err="1">
                <a:solidFill>
                  <a:schemeClr val="accent1"/>
                </a:solidFill>
                <a:latin typeface="Times New Roman" panose="02020603050405020304" pitchFamily="18" charset="0"/>
                <a:ea typeface="华文中宋" pitchFamily="2" charset="-122"/>
                <a:cs typeface="Times New Roman" panose="02020603050405020304" pitchFamily="18" charset="0"/>
              </a:rPr>
              <a:t>th</a:t>
            </a:r>
            <a:r>
              <a:rPr lang="vi-VN" altLang="zh-CN" sz="3200" b="1" dirty="0">
                <a:solidFill>
                  <a:schemeClr val="accent1"/>
                </a:solidFill>
                <a:latin typeface="Times New Roman" panose="02020603050405020304" pitchFamily="18" charset="0"/>
                <a:ea typeface="华文中宋" pitchFamily="2" charset="-122"/>
                <a:cs typeface="Times New Roman" panose="02020603050405020304" pitchFamily="18" charset="0"/>
              </a:rPr>
              <a:t>ơ</a:t>
            </a:r>
            <a:endParaRPr lang="zh-CN" altLang="en-US" sz="3200" b="1" dirty="0">
              <a:solidFill>
                <a:schemeClr val="accent1"/>
              </a:solidFill>
              <a:latin typeface="Times New Roman" panose="02020603050405020304" pitchFamily="18" charset="0"/>
              <a:ea typeface="华文中宋" pitchFamily="2" charset="-122"/>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1231" y="249381"/>
            <a:ext cx="12192000" cy="6858000"/>
          </a:xfrm>
          <a:prstGeom prst="rect">
            <a:avLst/>
          </a:prstGeom>
          <a:solidFill>
            <a:schemeClr val="accent2">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5172" y="4400729"/>
            <a:ext cx="2409482" cy="2706652"/>
          </a:xfrm>
          <a:prstGeom prst="rect">
            <a:avLst/>
          </a:prstGeom>
        </p:spPr>
      </p:pic>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198" y="2992572"/>
            <a:ext cx="2409482" cy="2706652"/>
          </a:xfrm>
          <a:prstGeom prst="rect">
            <a:avLst/>
          </a:prstGeom>
        </p:spPr>
      </p:pic>
      <p:pic>
        <p:nvPicPr>
          <p:cNvPr id="46" name="Picture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9813" y="322482"/>
            <a:ext cx="2409482" cy="2706652"/>
          </a:xfrm>
          <a:prstGeom prst="rect">
            <a:avLst/>
          </a:prstGeom>
        </p:spPr>
      </p:pic>
      <p:pic>
        <p:nvPicPr>
          <p:cNvPr id="47" name="Picture 46" descr="pngtree-full-hand-painted-autumn-leaves-h5-background-backgrounddeciduous-backgroundhand-drawn-image_60450.jpg"/>
          <p:cNvPicPr>
            <a:picLocks noChangeAspect="1"/>
          </p:cNvPicPr>
          <p:nvPr/>
        </p:nvPicPr>
        <p:blipFill>
          <a:blip r:embed="rId4" cstate="print"/>
          <a:stretch>
            <a:fillRect/>
          </a:stretch>
        </p:blipFill>
        <p:spPr>
          <a:xfrm>
            <a:off x="1" y="0"/>
            <a:ext cx="4876800" cy="6858000"/>
          </a:xfrm>
          <a:prstGeom prst="rect">
            <a:avLst/>
          </a:prstGeom>
        </p:spPr>
      </p:pic>
      <p:sp>
        <p:nvSpPr>
          <p:cNvPr id="49" name="Title 37"/>
          <p:cNvSpPr txBox="1"/>
          <p:nvPr/>
        </p:nvSpPr>
        <p:spPr>
          <a:xfrm>
            <a:off x="-648953" y="570170"/>
            <a:ext cx="6539374" cy="84989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9600" b="1" i="0" u="none" strike="noStrike" kern="1200" cap="none" spc="0" normalizeH="0" baseline="0" noProof="0" dirty="0">
                <a:ln>
                  <a:noFill/>
                </a:ln>
                <a:solidFill>
                  <a:schemeClr val="tx1"/>
                </a:solidFill>
                <a:effectLst/>
                <a:uLnTx/>
                <a:uFillTx/>
                <a:latin typeface="#9Slide05 SVNMotion Picture" pitchFamily="18" charset="0"/>
                <a:ea typeface="+mj-ea"/>
                <a:cs typeface="+mj-cs"/>
              </a:rPr>
              <a:t>Sang </a:t>
            </a:r>
            <a:r>
              <a:rPr kumimoji="0" lang="en-US" sz="9600" b="1" i="0" u="none" strike="noStrike" kern="1200" cap="none" spc="0" normalizeH="0" baseline="0" noProof="0" dirty="0" err="1">
                <a:ln>
                  <a:noFill/>
                </a:ln>
                <a:solidFill>
                  <a:schemeClr val="tx1"/>
                </a:solidFill>
                <a:effectLst/>
                <a:uLnTx/>
                <a:uFillTx/>
                <a:latin typeface="#9Slide05 SVNMotion Picture" pitchFamily="18" charset="0"/>
                <a:ea typeface="+mj-ea"/>
                <a:cs typeface="+mj-cs"/>
              </a:rPr>
              <a:t>thu</a:t>
            </a:r>
            <a:endParaRPr kumimoji="0" lang="en-US" sz="9600" b="1" i="0" u="none" strike="noStrike" kern="1200" cap="none" spc="0" normalizeH="0" baseline="0" noProof="0" dirty="0">
              <a:ln>
                <a:noFill/>
              </a:ln>
              <a:solidFill>
                <a:schemeClr val="tx1"/>
              </a:solidFill>
              <a:effectLst/>
              <a:uLnTx/>
              <a:uFillTx/>
              <a:latin typeface="#9Slide05 SVNMotion Picture" pitchFamily="18" charset="0"/>
              <a:ea typeface="+mj-ea"/>
              <a:cs typeface="+mj-cs"/>
            </a:endParaRPr>
          </a:p>
        </p:txBody>
      </p:sp>
      <p:sp>
        <p:nvSpPr>
          <p:cNvPr id="57" name="Subtitle 35"/>
          <p:cNvSpPr txBox="1"/>
          <p:nvPr/>
        </p:nvSpPr>
        <p:spPr>
          <a:xfrm>
            <a:off x="8177363" y="6158103"/>
            <a:ext cx="3089564" cy="443489"/>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3600" b="1" i="1" u="none" strike="noStrike" kern="1200" cap="none" spc="0" normalizeH="0" baseline="0" noProof="0" dirty="0" err="1">
                <a:ln>
                  <a:noFill/>
                </a:ln>
                <a:solidFill>
                  <a:schemeClr val="tx1"/>
                </a:solidFill>
                <a:effectLst/>
                <a:uLnTx/>
                <a:uFillTx/>
                <a:latin typeface="+mj-lt"/>
                <a:ea typeface="+mn-ea"/>
                <a:cs typeface="+mn-cs"/>
              </a:rPr>
              <a:t>Hữu</a:t>
            </a:r>
            <a:r>
              <a:rPr kumimoji="0" lang="en-US" sz="3600" b="1" i="1" u="none" strike="noStrike" kern="1200" cap="none" spc="0" normalizeH="0" baseline="0" noProof="0" dirty="0">
                <a:ln>
                  <a:noFill/>
                </a:ln>
                <a:solidFill>
                  <a:schemeClr val="tx1"/>
                </a:solidFill>
                <a:effectLst/>
                <a:uLnTx/>
                <a:uFillTx/>
                <a:latin typeface="+mj-lt"/>
                <a:ea typeface="+mn-ea"/>
                <a:cs typeface="+mn-cs"/>
              </a:rPr>
              <a:t> </a:t>
            </a:r>
            <a:r>
              <a:rPr kumimoji="0" lang="en-US" sz="3600" b="1" i="1" u="none" strike="noStrike" kern="1200" cap="none" spc="0" normalizeH="0" baseline="0" noProof="0" dirty="0" err="1">
                <a:ln>
                  <a:noFill/>
                </a:ln>
                <a:solidFill>
                  <a:schemeClr val="tx1"/>
                </a:solidFill>
                <a:effectLst/>
                <a:uLnTx/>
                <a:uFillTx/>
                <a:latin typeface="+mj-lt"/>
                <a:ea typeface="+mn-ea"/>
                <a:cs typeface="+mn-cs"/>
              </a:rPr>
              <a:t>Thỉnh</a:t>
            </a:r>
            <a:endParaRPr kumimoji="0" lang="en-US" sz="3600" b="1" i="1" u="none" strike="noStrike" kern="1200" cap="none" spc="0" normalizeH="0" baseline="0" noProof="0" dirty="0">
              <a:ln>
                <a:noFill/>
              </a:ln>
              <a:solidFill>
                <a:schemeClr val="tx1"/>
              </a:solidFill>
              <a:effectLst/>
              <a:uLnTx/>
              <a:uFillTx/>
              <a:latin typeface="+mj-lt"/>
              <a:ea typeface="+mn-ea"/>
              <a:cs typeface="+mn-cs"/>
            </a:endParaRPr>
          </a:p>
        </p:txBody>
      </p:sp>
      <p:pic>
        <p:nvPicPr>
          <p:cNvPr id="58" name="Picture 57" descr="hthinh.jpg"/>
          <p:cNvPicPr>
            <a:picLocks noChangeAspect="1"/>
          </p:cNvPicPr>
          <p:nvPr/>
        </p:nvPicPr>
        <p:blipFill>
          <a:blip r:embed="rId5" cstate="print"/>
          <a:stretch>
            <a:fillRect/>
          </a:stretch>
        </p:blipFill>
        <p:spPr>
          <a:xfrm>
            <a:off x="1496293" y="2123211"/>
            <a:ext cx="2867892" cy="3072245"/>
          </a:xfrm>
          <a:prstGeom prst="rect">
            <a:avLst/>
          </a:prstGeom>
        </p:spPr>
      </p:pic>
      <p:grpSp>
        <p:nvGrpSpPr>
          <p:cNvPr id="60" name="Group 59"/>
          <p:cNvGrpSpPr/>
          <p:nvPr/>
        </p:nvGrpSpPr>
        <p:grpSpPr>
          <a:xfrm>
            <a:off x="7009648" y="768789"/>
            <a:ext cx="5288751" cy="5539516"/>
            <a:chOff x="356161" y="1219174"/>
            <a:chExt cx="5822795" cy="5539516"/>
          </a:xfrm>
        </p:grpSpPr>
        <p:sp>
          <p:nvSpPr>
            <p:cNvPr id="61" name="Title 25"/>
            <p:cNvSpPr txBox="1"/>
            <p:nvPr/>
          </p:nvSpPr>
          <p:spPr>
            <a:xfrm>
              <a:off x="356161" y="1219174"/>
              <a:ext cx="4867013" cy="166730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Bỗng nhận ra hương ổi</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Phả vào trong gió se</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Sương chùng chình qua ngõ</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Hình như thu đã về</a:t>
              </a:r>
              <a:endPar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endParaRPr>
            </a:p>
          </p:txBody>
        </p:sp>
        <p:sp>
          <p:nvSpPr>
            <p:cNvPr id="62" name="Subtitle 26"/>
            <p:cNvSpPr txBox="1"/>
            <p:nvPr/>
          </p:nvSpPr>
          <p:spPr>
            <a:xfrm>
              <a:off x="817418" y="2992440"/>
              <a:ext cx="4682836" cy="1655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Sông được lúc dềnh dàng</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Chim bắt đầu vội vã</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Có đám mây mùa hạ</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Vắt nửa mình sang thu</a:t>
              </a:r>
              <a:endPar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endParaRPr>
            </a:p>
          </p:txBody>
        </p:sp>
        <p:sp>
          <p:nvSpPr>
            <p:cNvPr id="63" name="Title 31"/>
            <p:cNvSpPr txBox="1"/>
            <p:nvPr/>
          </p:nvSpPr>
          <p:spPr>
            <a:xfrm>
              <a:off x="1156378" y="5054580"/>
              <a:ext cx="5022578" cy="170411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0"/>
                </a:spcAft>
                <a:buClrTx/>
                <a:buSzTx/>
                <a:buFontTx/>
                <a:buNone/>
                <a:defRPr/>
              </a:pP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Vẫn còn bao nhiêu nắng</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Đã vơi dần cơn mưa</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Sấm cũng bớt bất ngờ</a:t>
              </a:r>
              <a:b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r>
                <a:rPr kumimoji="0" lang="vi-VN"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Trên hàng cây đứng tuổi.</a:t>
              </a:r>
              <a:r>
                <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t/>
              </a:r>
              <a:br>
                <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rPr>
              </a:br>
              <a:endParaRPr kumimoji="0" lang="en-US" sz="2800" b="1" i="1" u="none" strike="noStrike" kern="1200" cap="none" spc="0" normalizeH="0" baseline="0" noProof="0" dirty="0">
                <a:ln>
                  <a:noFill/>
                </a:ln>
                <a:solidFill>
                  <a:srgbClr val="FFFF00"/>
                </a:solidFill>
                <a:effectLst/>
                <a:uLnTx/>
                <a:uFillTx/>
                <a:latin typeface="Times New Roman" panose="02020603050405020304" pitchFamily="18" charset="0"/>
                <a:ea typeface="#9Slide05 HLT Boulevard" pitchFamily="2" charset="0"/>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663952" y="2389284"/>
            <a:ext cx="864096" cy="429974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6528043" y="3060972"/>
            <a:ext cx="1853951" cy="523220"/>
            <a:chOff x="6528048" y="1486172"/>
            <a:chExt cx="1813135" cy="523220"/>
          </a:xfrm>
        </p:grpSpPr>
        <p:cxnSp>
          <p:nvCxnSpPr>
            <p:cNvPr id="12" name="直接连接符 11"/>
            <p:cNvCxnSpPr/>
            <p:nvPr/>
          </p:nvCxnSpPr>
          <p:spPr>
            <a:xfrm>
              <a:off x="6528048" y="1753507"/>
              <a:ext cx="67986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7209562" y="1510391"/>
              <a:ext cx="1131621" cy="4857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7209563" y="1486172"/>
              <a:ext cx="1131620" cy="523220"/>
            </a:xfrm>
            <a:prstGeom prst="rect">
              <a:avLst/>
            </a:prstGeom>
            <a:noFill/>
          </p:spPr>
          <p:txBody>
            <a:bodyPr wrap="square" rtlCol="0">
              <a:spAutoFit/>
            </a:bodyPr>
            <a:lstStyle/>
            <a:p>
              <a:pPr algn="ctr"/>
              <a:r>
                <a:rPr lang="en-SG" altLang="zh-CN" sz="2800" b="1" dirty="0" err="1">
                  <a:solidFill>
                    <a:schemeClr val="bg1"/>
                  </a:solidFill>
                  <a:latin typeface="Times New Roman" panose="02020603050405020304" pitchFamily="18" charset="0"/>
                  <a:ea typeface="华文中宋" pitchFamily="2" charset="-122"/>
                  <a:cs typeface="Times New Roman" panose="02020603050405020304" pitchFamily="18" charset="0"/>
                </a:rPr>
                <a:t>Khổ</a:t>
              </a:r>
              <a:r>
                <a:rPr lang="en-SG" altLang="zh-CN" sz="2800" b="1" dirty="0">
                  <a:solidFill>
                    <a:schemeClr val="bg1"/>
                  </a:solidFill>
                  <a:latin typeface="Times New Roman" panose="02020603050405020304" pitchFamily="18" charset="0"/>
                  <a:ea typeface="华文中宋" pitchFamily="2" charset="-122"/>
                  <a:cs typeface="Times New Roman" panose="02020603050405020304" pitchFamily="18" charset="0"/>
                </a:rPr>
                <a:t> 1</a:t>
              </a:r>
              <a:endParaRPr lang="zh-CN" altLang="en-US" sz="2800" b="1"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grpSp>
      <p:sp>
        <p:nvSpPr>
          <p:cNvPr id="15" name="矩形 14"/>
          <p:cNvSpPr/>
          <p:nvPr/>
        </p:nvSpPr>
        <p:spPr>
          <a:xfrm>
            <a:off x="8381994" y="2934688"/>
            <a:ext cx="3331029" cy="631711"/>
          </a:xfrm>
          <a:prstGeom prst="rect">
            <a:avLst/>
          </a:prstGeom>
        </p:spPr>
        <p:txBody>
          <a:bodyPr wrap="square">
            <a:spAutoFit/>
          </a:bodyPr>
          <a:lstStyle/>
          <a:p>
            <a:pPr algn="ctr">
              <a:lnSpc>
                <a:spcPct val="120000"/>
              </a:lnSpc>
            </a:pP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Tín</a:t>
            </a:r>
            <a:r>
              <a:rPr lang="en-US"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hiệu</a:t>
            </a:r>
            <a:r>
              <a:rPr lang="en-US"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sang </a:t>
            </a: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thu</a:t>
            </a:r>
            <a:endParaRPr lang="zh-CN" altLang="en-US"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endParaRPr>
          </a:p>
        </p:txBody>
      </p:sp>
      <p:sp>
        <p:nvSpPr>
          <p:cNvPr id="16" name="文本框 15"/>
          <p:cNvSpPr txBox="1"/>
          <p:nvPr/>
        </p:nvSpPr>
        <p:spPr>
          <a:xfrm>
            <a:off x="5818620" y="3041651"/>
            <a:ext cx="580571" cy="523220"/>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P1</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7" name="文本框 16"/>
          <p:cNvSpPr txBox="1"/>
          <p:nvPr/>
        </p:nvSpPr>
        <p:spPr>
          <a:xfrm>
            <a:off x="5818620" y="4186296"/>
            <a:ext cx="580571" cy="523220"/>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P2</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19" name="组合 18"/>
          <p:cNvGrpSpPr/>
          <p:nvPr/>
        </p:nvGrpSpPr>
        <p:grpSpPr>
          <a:xfrm flipH="1">
            <a:off x="3841004" y="4225600"/>
            <a:ext cx="1829630" cy="531447"/>
            <a:chOff x="6528048" y="1510391"/>
            <a:chExt cx="1829630" cy="531447"/>
          </a:xfrm>
        </p:grpSpPr>
        <p:cxnSp>
          <p:nvCxnSpPr>
            <p:cNvPr id="20" name="直接连接符 19"/>
            <p:cNvCxnSpPr/>
            <p:nvPr/>
          </p:nvCxnSpPr>
          <p:spPr>
            <a:xfrm>
              <a:off x="6528048" y="1753507"/>
              <a:ext cx="67986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7209561" y="1510391"/>
              <a:ext cx="1146464" cy="5314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7211216" y="1514411"/>
              <a:ext cx="1146462" cy="523220"/>
            </a:xfrm>
            <a:prstGeom prst="rect">
              <a:avLst/>
            </a:prstGeom>
            <a:noFill/>
          </p:spPr>
          <p:txBody>
            <a:bodyPr wrap="square" rtlCol="0">
              <a:spAutoFit/>
            </a:bodyPr>
            <a:lstStyle/>
            <a:p>
              <a:pPr algn="ctr"/>
              <a:r>
                <a:rPr lang="en-SG" altLang="zh-CN" sz="2800" b="1" dirty="0" err="1">
                  <a:solidFill>
                    <a:schemeClr val="bg1"/>
                  </a:solidFill>
                  <a:latin typeface="Times New Roman" panose="02020603050405020304" pitchFamily="18" charset="0"/>
                  <a:ea typeface="华文中宋" pitchFamily="2" charset="-122"/>
                  <a:cs typeface="Times New Roman" panose="02020603050405020304" pitchFamily="18" charset="0"/>
                </a:rPr>
                <a:t>Khổ</a:t>
              </a:r>
              <a:r>
                <a:rPr lang="en-SG" altLang="zh-CN" sz="2800" b="1" dirty="0">
                  <a:solidFill>
                    <a:schemeClr val="bg1"/>
                  </a:solidFill>
                  <a:latin typeface="Times New Roman" panose="02020603050405020304" pitchFamily="18" charset="0"/>
                  <a:ea typeface="华文中宋" pitchFamily="2" charset="-122"/>
                  <a:cs typeface="Times New Roman" panose="02020603050405020304" pitchFamily="18" charset="0"/>
                </a:rPr>
                <a:t> 2</a:t>
              </a:r>
              <a:endParaRPr lang="zh-CN" altLang="en-US" sz="2800" b="1"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grpSp>
      <p:sp>
        <p:nvSpPr>
          <p:cNvPr id="23" name="矩形 22"/>
          <p:cNvSpPr/>
          <p:nvPr/>
        </p:nvSpPr>
        <p:spPr>
          <a:xfrm>
            <a:off x="441393" y="3880090"/>
            <a:ext cx="3397955" cy="1222642"/>
          </a:xfrm>
          <a:prstGeom prst="rect">
            <a:avLst/>
          </a:prstGeom>
        </p:spPr>
        <p:txBody>
          <a:bodyPr wrap="square">
            <a:spAutoFit/>
          </a:bodyPr>
          <a:lstStyle/>
          <a:p>
            <a:pPr algn="ctr">
              <a:lnSpc>
                <a:spcPct val="120000"/>
              </a:lnSpc>
            </a:pPr>
            <a:r>
              <a:rPr lang="en-US"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B</a:t>
            </a:r>
            <a:r>
              <a:rPr lang="en-SG"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ức</a:t>
            </a:r>
            <a:r>
              <a:rPr lang="en-SG"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tranh</a:t>
            </a:r>
            <a:r>
              <a:rPr lang="en-SG"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thiên</a:t>
            </a:r>
            <a:r>
              <a:rPr lang="en-SG"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nhiên</a:t>
            </a:r>
            <a:r>
              <a:rPr lang="en-SG"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SG"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lúc</a:t>
            </a:r>
            <a:r>
              <a:rPr lang="en-SG"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sang </a:t>
            </a:r>
            <a:r>
              <a:rPr lang="en-SG"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thu</a:t>
            </a:r>
            <a:endParaRPr lang="zh-CN" altLang="en-US"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endParaRPr>
          </a:p>
        </p:txBody>
      </p:sp>
      <p:grpSp>
        <p:nvGrpSpPr>
          <p:cNvPr id="24" name="组合 23"/>
          <p:cNvGrpSpPr/>
          <p:nvPr/>
        </p:nvGrpSpPr>
        <p:grpSpPr>
          <a:xfrm>
            <a:off x="6528048" y="5382402"/>
            <a:ext cx="1853947" cy="538126"/>
            <a:chOff x="6528048" y="1499505"/>
            <a:chExt cx="1853947" cy="538126"/>
          </a:xfrm>
        </p:grpSpPr>
        <p:cxnSp>
          <p:nvCxnSpPr>
            <p:cNvPr id="25" name="直接连接符 24"/>
            <p:cNvCxnSpPr/>
            <p:nvPr/>
          </p:nvCxnSpPr>
          <p:spPr>
            <a:xfrm>
              <a:off x="6528048" y="1753507"/>
              <a:ext cx="67986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209561" y="1499505"/>
              <a:ext cx="1172433" cy="5232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7201229" y="1514411"/>
              <a:ext cx="1180766" cy="523220"/>
            </a:xfrm>
            <a:prstGeom prst="rect">
              <a:avLst/>
            </a:prstGeom>
            <a:noFill/>
          </p:spPr>
          <p:txBody>
            <a:bodyPr wrap="square" rtlCol="0">
              <a:spAutoFit/>
            </a:bodyPr>
            <a:lstStyle/>
            <a:p>
              <a:pPr algn="ctr"/>
              <a:r>
                <a:rPr lang="en-SG" altLang="zh-CN" sz="2800" b="1" dirty="0" err="1">
                  <a:solidFill>
                    <a:schemeClr val="bg1"/>
                  </a:solidFill>
                  <a:latin typeface="Times New Roman" panose="02020603050405020304" pitchFamily="18" charset="0"/>
                  <a:ea typeface="华文中宋" pitchFamily="2" charset="-122"/>
                  <a:cs typeface="Times New Roman" panose="02020603050405020304" pitchFamily="18" charset="0"/>
                </a:rPr>
                <a:t>Khổ</a:t>
              </a:r>
              <a:r>
                <a:rPr lang="en-SG" altLang="zh-CN" sz="2800" b="1" dirty="0">
                  <a:solidFill>
                    <a:schemeClr val="bg1"/>
                  </a:solidFill>
                  <a:latin typeface="Times New Roman" panose="02020603050405020304" pitchFamily="18" charset="0"/>
                  <a:ea typeface="华文中宋" pitchFamily="2" charset="-122"/>
                  <a:cs typeface="Times New Roman" panose="02020603050405020304" pitchFamily="18" charset="0"/>
                </a:rPr>
                <a:t> 3</a:t>
              </a:r>
            </a:p>
          </p:txBody>
        </p:sp>
      </p:grpSp>
      <p:sp>
        <p:nvSpPr>
          <p:cNvPr id="28" name="矩形 27"/>
          <p:cNvSpPr/>
          <p:nvPr/>
        </p:nvSpPr>
        <p:spPr>
          <a:xfrm>
            <a:off x="8624278" y="5014197"/>
            <a:ext cx="2555350" cy="1222642"/>
          </a:xfrm>
          <a:prstGeom prst="rect">
            <a:avLst/>
          </a:prstGeom>
        </p:spPr>
        <p:txBody>
          <a:bodyPr wrap="square">
            <a:spAutoFit/>
          </a:bodyPr>
          <a:lstStyle/>
          <a:p>
            <a:pPr algn="ctr">
              <a:lnSpc>
                <a:spcPct val="120000"/>
              </a:lnSpc>
            </a:pP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Suy</a:t>
            </a:r>
            <a:r>
              <a:rPr lang="en-US"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ngẫm</a:t>
            </a:r>
            <a:r>
              <a:rPr lang="en-US"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của</a:t>
            </a:r>
            <a:r>
              <a:rPr lang="en-US"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tác</a:t>
            </a:r>
            <a:r>
              <a:rPr lang="en-US" altLang="zh-CN"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 </a:t>
            </a:r>
            <a:r>
              <a:rPr lang="en-US" altLang="zh-CN" sz="3200" dirty="0" err="1">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rPr>
              <a:t>giả</a:t>
            </a:r>
            <a:endParaRPr lang="zh-CN" altLang="en-US" sz="3200" dirty="0">
              <a:solidFill>
                <a:schemeClr val="tx1">
                  <a:lumMod val="85000"/>
                  <a:lumOff val="15000"/>
                </a:schemeClr>
              </a:solidFill>
              <a:latin typeface="Times New Roman" panose="02020603050405020304" pitchFamily="18" charset="0"/>
              <a:ea typeface="华文细黑" pitchFamily="2" charset="-122"/>
              <a:cs typeface="Times New Roman" panose="02020603050405020304" pitchFamily="18" charset="0"/>
            </a:endParaRPr>
          </a:p>
        </p:txBody>
      </p:sp>
      <p:sp>
        <p:nvSpPr>
          <p:cNvPr id="29" name="文本框 28"/>
          <p:cNvSpPr txBox="1"/>
          <p:nvPr/>
        </p:nvSpPr>
        <p:spPr>
          <a:xfrm>
            <a:off x="5818620" y="5330770"/>
            <a:ext cx="580571" cy="523220"/>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P3</a:t>
            </a:r>
            <a:endParaRPr lang="zh-CN" altLang="en-US" sz="28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30" name="组合 7"/>
          <p:cNvGrpSpPr/>
          <p:nvPr/>
        </p:nvGrpSpPr>
        <p:grpSpPr>
          <a:xfrm flipV="1">
            <a:off x="4971528" y="1225338"/>
            <a:ext cx="2488590" cy="179957"/>
            <a:chOff x="5264727" y="1496291"/>
            <a:chExt cx="1197811" cy="872836"/>
          </a:xfrm>
        </p:grpSpPr>
        <p:sp>
          <p:nvSpPr>
            <p:cNvPr id="31"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8"/>
          <p:cNvSpPr txBox="1"/>
          <p:nvPr/>
        </p:nvSpPr>
        <p:spPr>
          <a:xfrm>
            <a:off x="4644955" y="433197"/>
            <a:ext cx="3255818" cy="707886"/>
          </a:xfrm>
          <a:prstGeom prst="rect">
            <a:avLst/>
          </a:prstGeom>
          <a:noFill/>
        </p:spPr>
        <p:txBody>
          <a:bodyPr wrap="square" rtlCol="0">
            <a:spAutoFit/>
          </a:bodyPr>
          <a:lstStyle/>
          <a:p>
            <a:pPr algn="ct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Bố</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cục</a:t>
            </a:r>
            <a:endParaRPr lang="zh-CN" altLang="en-US"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horizont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randombar(horizont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randombar(horizontal)">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p:bldP spid="23" grpId="0"/>
      <p:bldP spid="28" grpId="0"/>
      <p:bldP spid="29"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7733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6237042" y="2334064"/>
            <a:ext cx="2726144" cy="584775"/>
          </a:xfrm>
          <a:prstGeom prst="rect">
            <a:avLst/>
          </a:prstGeom>
          <a:noFill/>
        </p:spPr>
        <p:txBody>
          <a:bodyPr wrap="square" rtlCol="0">
            <a:spAutoFit/>
          </a:bodyPr>
          <a:lstStyle/>
          <a:p>
            <a:r>
              <a:rPr lang="en-SG" altLang="zh-CN" sz="3200" b="1" dirty="0" err="1">
                <a:solidFill>
                  <a:schemeClr val="accent1"/>
                </a:solidFill>
                <a:latin typeface="华文中宋" pitchFamily="2" charset="-122"/>
                <a:ea typeface="华文中宋" pitchFamily="2" charset="-122"/>
              </a:rPr>
              <a:t>Nghệ</a:t>
            </a:r>
            <a:r>
              <a:rPr lang="en-SG" altLang="zh-CN" sz="3200" b="1" dirty="0">
                <a:solidFill>
                  <a:schemeClr val="accent1"/>
                </a:solidFill>
                <a:latin typeface="华文中宋" pitchFamily="2" charset="-122"/>
                <a:ea typeface="华文中宋" pitchFamily="2" charset="-122"/>
              </a:rPr>
              <a:t> </a:t>
            </a:r>
            <a:r>
              <a:rPr lang="en-SG" altLang="zh-CN" sz="3200" b="1" dirty="0" err="1">
                <a:solidFill>
                  <a:schemeClr val="accent1"/>
                </a:solidFill>
                <a:latin typeface="华文中宋" pitchFamily="2" charset="-122"/>
                <a:ea typeface="华文中宋" pitchFamily="2" charset="-122"/>
              </a:rPr>
              <a:t>thuật</a:t>
            </a:r>
            <a:r>
              <a:rPr lang="en-SG" altLang="zh-CN" sz="3200" b="1" dirty="0">
                <a:solidFill>
                  <a:schemeClr val="accent1"/>
                </a:solidFill>
                <a:latin typeface="华文中宋" pitchFamily="2" charset="-122"/>
                <a:ea typeface="华文中宋" pitchFamily="2" charset="-122"/>
              </a:rPr>
              <a:t>: </a:t>
            </a:r>
            <a:endParaRPr lang="zh-CN" altLang="en-US" sz="3200" b="1" dirty="0">
              <a:solidFill>
                <a:schemeClr val="accent1"/>
              </a:solidFill>
              <a:latin typeface="华文中宋" pitchFamily="2" charset="-122"/>
              <a:ea typeface="华文中宋" pitchFamily="2" charset="-122"/>
            </a:endParaRPr>
          </a:p>
        </p:txBody>
      </p:sp>
      <p:cxnSp>
        <p:nvCxnSpPr>
          <p:cNvPr id="31" name="直接连接符 30"/>
          <p:cNvCxnSpPr/>
          <p:nvPr/>
        </p:nvCxnSpPr>
        <p:spPr>
          <a:xfrm>
            <a:off x="6902042" y="2933612"/>
            <a:ext cx="129210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6325630" y="3411495"/>
            <a:ext cx="2877590" cy="584775"/>
          </a:xfrm>
          <a:prstGeom prst="rect">
            <a:avLst/>
          </a:prstGeom>
          <a:noFill/>
        </p:spPr>
        <p:txBody>
          <a:bodyPr wrap="square" rtlCol="0">
            <a:spAutoFit/>
          </a:bodyPr>
          <a:lstStyle/>
          <a:p>
            <a:r>
              <a:rPr lang="en-SG" altLang="zh-CN" sz="3200" b="1" dirty="0" err="1">
                <a:solidFill>
                  <a:schemeClr val="accent4"/>
                </a:solidFill>
                <a:latin typeface="华文中宋" pitchFamily="2" charset="-122"/>
                <a:ea typeface="华文中宋" pitchFamily="2" charset="-122"/>
              </a:rPr>
              <a:t>Tác</a:t>
            </a:r>
            <a:r>
              <a:rPr lang="en-SG" altLang="zh-CN" sz="3200" b="1" dirty="0">
                <a:solidFill>
                  <a:schemeClr val="accent4"/>
                </a:solidFill>
                <a:latin typeface="华文中宋" pitchFamily="2" charset="-122"/>
                <a:ea typeface="华文中宋" pitchFamily="2" charset="-122"/>
              </a:rPr>
              <a:t> </a:t>
            </a:r>
            <a:r>
              <a:rPr lang="en-SG" altLang="zh-CN" sz="3200" b="1" dirty="0" err="1">
                <a:solidFill>
                  <a:schemeClr val="accent4"/>
                </a:solidFill>
                <a:latin typeface="华文中宋" pitchFamily="2" charset="-122"/>
                <a:ea typeface="华文中宋" pitchFamily="2" charset="-122"/>
              </a:rPr>
              <a:t>dụng</a:t>
            </a:r>
            <a:r>
              <a:rPr lang="en-SG" altLang="zh-CN" sz="3200" b="1" dirty="0">
                <a:solidFill>
                  <a:schemeClr val="accent4"/>
                </a:solidFill>
                <a:latin typeface="华文中宋" pitchFamily="2" charset="-122"/>
                <a:ea typeface="华文中宋" pitchFamily="2" charset="-122"/>
              </a:rPr>
              <a:t>:</a:t>
            </a:r>
            <a:endParaRPr lang="zh-CN" altLang="en-US" sz="3200" b="1" dirty="0">
              <a:solidFill>
                <a:schemeClr val="accent4"/>
              </a:solidFill>
              <a:latin typeface="华文中宋" pitchFamily="2" charset="-122"/>
              <a:ea typeface="华文中宋" pitchFamily="2" charset="-122"/>
            </a:endParaRPr>
          </a:p>
        </p:txBody>
      </p:sp>
      <p:cxnSp>
        <p:nvCxnSpPr>
          <p:cNvPr id="38" name="直接连接符 37"/>
          <p:cNvCxnSpPr/>
          <p:nvPr/>
        </p:nvCxnSpPr>
        <p:spPr>
          <a:xfrm>
            <a:off x="6821196" y="3996270"/>
            <a:ext cx="108371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Káº¿t quáº£ hÃ¬nh áº£nh cho hoa mÃ¹a thu"/>
          <p:cNvPicPr>
            <a:picLocks noChangeAspect="1" noChangeArrowheads="1"/>
          </p:cNvPicPr>
          <p:nvPr/>
        </p:nvPicPr>
        <p:blipFill rotWithShape="1">
          <a:blip r:embed="rId3">
            <a:extLst>
              <a:ext uri="{28A0092B-C50C-407E-A947-70E740481C1C}">
                <a14:useLocalDpi xmlns:a14="http://schemas.microsoft.com/office/drawing/2010/main" val="0"/>
              </a:ext>
            </a:extLst>
          </a:blip>
          <a:srcRect l="4378" r="14106"/>
          <a:stretch>
            <a:fillRect/>
          </a:stretch>
        </p:blipFill>
        <p:spPr bwMode="auto">
          <a:xfrm>
            <a:off x="787643" y="1782691"/>
            <a:ext cx="4925812" cy="4258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2" name="矩形 11"/>
          <p:cNvSpPr/>
          <p:nvPr/>
        </p:nvSpPr>
        <p:spPr>
          <a:xfrm rot="16200000">
            <a:off x="2207331" y="2144608"/>
            <a:ext cx="1816491" cy="3477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13"/>
          <p:cNvSpPr txBox="1"/>
          <p:nvPr/>
        </p:nvSpPr>
        <p:spPr>
          <a:xfrm rot="16200000">
            <a:off x="2498304" y="2157669"/>
            <a:ext cx="1107996" cy="3350939"/>
          </a:xfrm>
          <a:prstGeom prst="rect">
            <a:avLst/>
          </a:prstGeom>
          <a:noFill/>
        </p:spPr>
        <p:txBody>
          <a:bodyPr vert="eaVert" wrap="square" rtlCol="0">
            <a:spAutoFit/>
          </a:bodyPr>
          <a:lstStyle/>
          <a:p>
            <a:pPr algn="dist"/>
            <a:r>
              <a:rPr lang="en-SG" altLang="zh-CN" sz="6000" dirty="0">
                <a:solidFill>
                  <a:schemeClr val="bg1"/>
                </a:solidFill>
                <a:latin typeface="Times New Roman" panose="02020603050405020304" pitchFamily="18" charset="0"/>
                <a:ea typeface="华文中宋" pitchFamily="2" charset="-122"/>
                <a:cs typeface="Times New Roman" panose="02020603050405020304" pitchFamily="18" charset="0"/>
              </a:rPr>
              <a:t>Sang </a:t>
            </a:r>
            <a:r>
              <a:rPr lang="en-SG" altLang="zh-CN" sz="6000" dirty="0" err="1">
                <a:solidFill>
                  <a:schemeClr val="bg1"/>
                </a:solidFill>
                <a:latin typeface="Times New Roman" panose="02020603050405020304" pitchFamily="18" charset="0"/>
                <a:ea typeface="华文中宋" pitchFamily="2" charset="-122"/>
                <a:cs typeface="Times New Roman" panose="02020603050405020304" pitchFamily="18" charset="0"/>
              </a:rPr>
              <a:t>thu</a:t>
            </a:r>
            <a:endParaRPr lang="zh-CN" altLang="en-US" sz="6000" dirty="0">
              <a:solidFill>
                <a:schemeClr val="bg1"/>
              </a:solidFill>
              <a:latin typeface="Times New Roman" panose="02020603050405020304" pitchFamily="18" charset="0"/>
              <a:ea typeface="华文中宋" pitchFamily="2" charset="-122"/>
              <a:cs typeface="Times New Roman" panose="02020603050405020304" pitchFamily="18" charset="0"/>
            </a:endParaRPr>
          </a:p>
        </p:txBody>
      </p:sp>
      <p:grpSp>
        <p:nvGrpSpPr>
          <p:cNvPr id="44" name="组合 7"/>
          <p:cNvGrpSpPr/>
          <p:nvPr/>
        </p:nvGrpSpPr>
        <p:grpSpPr>
          <a:xfrm flipV="1">
            <a:off x="5032488" y="1144057"/>
            <a:ext cx="3237752" cy="158779"/>
            <a:chOff x="5264727" y="1496291"/>
            <a:chExt cx="1197811" cy="872836"/>
          </a:xfrm>
        </p:grpSpPr>
        <p:sp>
          <p:nvSpPr>
            <p:cNvPr id="45"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8"/>
          <p:cNvSpPr txBox="1"/>
          <p:nvPr/>
        </p:nvSpPr>
        <p:spPr>
          <a:xfrm>
            <a:off x="4644954" y="433197"/>
            <a:ext cx="3970725" cy="707886"/>
          </a:xfrm>
          <a:prstGeom prst="rect">
            <a:avLst/>
          </a:prstGeom>
          <a:noFill/>
        </p:spPr>
        <p:txBody>
          <a:bodyPr wrap="square" rtlCol="0">
            <a:spAutoFit/>
          </a:bodyPr>
          <a:lstStyle/>
          <a:p>
            <a:pPr algn="ct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Ý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nghĩa</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nhan</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đề</a:t>
            </a:r>
            <a:endParaRPr lang="zh-CN" altLang="en-US"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sp>
        <p:nvSpPr>
          <p:cNvPr id="50" name="TextBox 49"/>
          <p:cNvSpPr txBox="1"/>
          <p:nvPr/>
        </p:nvSpPr>
        <p:spPr>
          <a:xfrm>
            <a:off x="8889404" y="2334064"/>
            <a:ext cx="1851984" cy="584775"/>
          </a:xfrm>
          <a:prstGeom prst="rect">
            <a:avLst/>
          </a:prstGeom>
          <a:noFill/>
        </p:spPr>
        <p:txBody>
          <a:bodyPr wrap="square" rtlCol="0">
            <a:spAutoFit/>
          </a:bodyPr>
          <a:lstStyle/>
          <a:p>
            <a:r>
              <a:rPr lang="en-SG" sz="3200" dirty="0" err="1">
                <a:latin typeface="Times New Roman" panose="02020603050405020304" pitchFamily="18" charset="0"/>
                <a:cs typeface="Times New Roman" panose="02020603050405020304" pitchFamily="18" charset="0"/>
              </a:rPr>
              <a:t>Đảo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ngữ</a:t>
            </a:r>
            <a:endParaRPr lang="en-SG" sz="3200" dirty="0">
              <a:latin typeface="Times New Roman" panose="02020603050405020304" pitchFamily="18" charset="0"/>
              <a:cs typeface="Times New Roman" panose="02020603050405020304" pitchFamily="18" charset="0"/>
            </a:endParaRPr>
          </a:p>
        </p:txBody>
      </p:sp>
      <p:sp>
        <p:nvSpPr>
          <p:cNvPr id="53" name="TextBox 52"/>
          <p:cNvSpPr txBox="1"/>
          <p:nvPr/>
        </p:nvSpPr>
        <p:spPr>
          <a:xfrm>
            <a:off x="6325630" y="3417041"/>
            <a:ext cx="5145114" cy="2708434"/>
          </a:xfrm>
          <a:prstGeom prst="rect">
            <a:avLst/>
          </a:prstGeom>
          <a:noFill/>
        </p:spPr>
        <p:txBody>
          <a:bodyPr wrap="square" rtlCol="0">
            <a:spAutoFit/>
          </a:bodyPr>
          <a:lstStyle/>
          <a:p>
            <a:pPr algn="just"/>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Nhấn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sự</a:t>
            </a:r>
            <a:r>
              <a:rPr lang="en-SG" sz="3200" dirty="0">
                <a:latin typeface="Times New Roman" panose="02020603050405020304" pitchFamily="18" charset="0"/>
                <a:cs typeface="Times New Roman" panose="02020603050405020304" pitchFamily="18" charset="0"/>
              </a:rPr>
              <a:t> </a:t>
            </a:r>
          </a:p>
          <a:p>
            <a:pPr algn="just"/>
            <a:endParaRPr lang="en-SG" sz="1000" dirty="0">
              <a:latin typeface="Times New Roman" panose="02020603050405020304" pitchFamily="18" charset="0"/>
              <a:cs typeface="Times New Roman" panose="02020603050405020304" pitchFamily="18" charset="0"/>
            </a:endParaRPr>
          </a:p>
          <a:p>
            <a:pPr algn="just"/>
            <a:r>
              <a:rPr lang="en-SG" sz="3200" dirty="0" err="1">
                <a:latin typeface="Times New Roman" panose="02020603050405020304" pitchFamily="18" charset="0"/>
                <a:cs typeface="Times New Roman" panose="02020603050405020304" pitchFamily="18" charset="0"/>
              </a:rPr>
              <a:t>vận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động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chuyển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biến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trời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như</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sự</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động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cảm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xúc</a:t>
            </a:r>
            <a:r>
              <a:rPr lang="en-SG" sz="3200" dirty="0">
                <a:latin typeface="Times New Roman" panose="02020603050405020304" pitchFamily="18" charset="0"/>
                <a:cs typeface="Times New Roman" panose="02020603050405020304" pitchFamily="18" charset="0"/>
              </a:rPr>
              <a:t> con </a:t>
            </a:r>
            <a:r>
              <a:rPr lang="en-SG" sz="3200" dirty="0" err="1">
                <a:latin typeface="Times New Roman" panose="02020603050405020304" pitchFamily="18" charset="0"/>
                <a:cs typeface="Times New Roman" panose="02020603050405020304" pitchFamily="18" charset="0"/>
              </a:rPr>
              <a:t>người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trong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giây</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phút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mùa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từ</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a:t>
            </a:r>
            <a:r>
              <a:rPr lang="en-SG" sz="3200" dirty="0">
                <a:latin typeface="Times New Roman" panose="02020603050405020304" pitchFamily="18" charset="0"/>
                <a:cs typeface="Times New Roman" panose="02020603050405020304" pitchFamily="18" charset="0"/>
              </a:rPr>
              <a:t> sang </a:t>
            </a:r>
            <a:r>
              <a:rPr lang="en-SG" sz="3200" dirty="0" err="1">
                <a:latin typeface="Times New Roman" panose="02020603050405020304" pitchFamily="18" charset="0"/>
                <a:cs typeface="Times New Roman" panose="02020603050405020304" pitchFamily="18" charset="0"/>
              </a:rPr>
              <a:t>thu</a:t>
            </a:r>
            <a:r>
              <a:rPr lang="en-SG" sz="32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heel(1)">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randombar(horizontal)">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randombar(horizontal)">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0"/>
      <p:bldP spid="42" grpId="0" animBg="1"/>
      <p:bldP spid="43" grpId="0"/>
      <p:bldP spid="49" grpId="0"/>
      <p:bldP spid="50"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7733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7"/>
          <p:cNvGrpSpPr/>
          <p:nvPr/>
        </p:nvGrpSpPr>
        <p:grpSpPr>
          <a:xfrm flipV="1">
            <a:off x="4768328" y="1408217"/>
            <a:ext cx="3237752" cy="158779"/>
            <a:chOff x="5264727" y="1496291"/>
            <a:chExt cx="1197811" cy="872836"/>
          </a:xfrm>
        </p:grpSpPr>
        <p:sp>
          <p:nvSpPr>
            <p:cNvPr id="45" name="矩形 3"/>
            <p:cNvSpPr/>
            <p:nvPr/>
          </p:nvSpPr>
          <p:spPr>
            <a:xfrm>
              <a:off x="5264727" y="1496291"/>
              <a:ext cx="304800" cy="8728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
            <p:cNvSpPr/>
            <p:nvPr/>
          </p:nvSpPr>
          <p:spPr>
            <a:xfrm>
              <a:off x="5569527" y="1496291"/>
              <a:ext cx="304800" cy="872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5"/>
            <p:cNvSpPr/>
            <p:nvPr/>
          </p:nvSpPr>
          <p:spPr>
            <a:xfrm>
              <a:off x="5853955" y="1496291"/>
              <a:ext cx="304800" cy="872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6"/>
            <p:cNvSpPr/>
            <p:nvPr/>
          </p:nvSpPr>
          <p:spPr>
            <a:xfrm>
              <a:off x="6157738" y="1496291"/>
              <a:ext cx="304800" cy="872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8"/>
          <p:cNvSpPr txBox="1"/>
          <p:nvPr/>
        </p:nvSpPr>
        <p:spPr>
          <a:xfrm>
            <a:off x="4380794" y="697357"/>
            <a:ext cx="3970725" cy="707886"/>
          </a:xfrm>
          <a:prstGeom prst="rect">
            <a:avLst/>
          </a:prstGeom>
          <a:noFill/>
        </p:spPr>
        <p:txBody>
          <a:bodyPr wrap="square" rtlCol="0">
            <a:spAutoFit/>
          </a:bodyPr>
          <a:lstStyle/>
          <a:p>
            <a:pPr algn="ct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Mạch</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cảm</a:t>
            </a:r>
            <a:r>
              <a:rPr lang="en-SG" altLang="zh-CN"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 </a:t>
            </a:r>
            <a:r>
              <a:rPr lang="en-SG" altLang="zh-CN" sz="4000" b="1" dirty="0" err="1">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rPr>
              <a:t>xúc</a:t>
            </a:r>
            <a:endParaRPr lang="zh-CN" altLang="en-US" sz="4000" b="1" dirty="0">
              <a:solidFill>
                <a:schemeClr val="tx1">
                  <a:lumMod val="85000"/>
                  <a:lumOff val="15000"/>
                </a:schemeClr>
              </a:solidFill>
              <a:latin typeface="Times New Roman" panose="02020603050405020304" pitchFamily="18" charset="0"/>
              <a:ea typeface="华文中宋" pitchFamily="2" charset="-122"/>
              <a:cs typeface="Times New Roman" panose="02020603050405020304" pitchFamily="18" charset="0"/>
            </a:endParaRPr>
          </a:p>
        </p:txBody>
      </p:sp>
      <p:cxnSp>
        <p:nvCxnSpPr>
          <p:cNvPr id="5" name="Straight Arrow Connector 4"/>
          <p:cNvCxnSpPr>
            <a:stCxn id="47" idx="1"/>
            <a:endCxn id="8" idx="0"/>
          </p:cNvCxnSpPr>
          <p:nvPr/>
        </p:nvCxnSpPr>
        <p:spPr>
          <a:xfrm flipH="1">
            <a:off x="3807681" y="1487606"/>
            <a:ext cx="2553364" cy="1011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7" idx="1"/>
            <a:endCxn id="25" idx="0"/>
          </p:cNvCxnSpPr>
          <p:nvPr/>
        </p:nvCxnSpPr>
        <p:spPr>
          <a:xfrm>
            <a:off x="6361045" y="1487606"/>
            <a:ext cx="2746141" cy="1011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p:cNvSpPr/>
          <p:nvPr/>
        </p:nvSpPr>
        <p:spPr>
          <a:xfrm>
            <a:off x="1346642" y="2499360"/>
            <a:ext cx="4922078" cy="85851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Thiên</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nhiên</a:t>
            </a:r>
            <a:r>
              <a:rPr lang="en-SG" sz="3200" b="1" i="1" dirty="0">
                <a:solidFill>
                  <a:schemeClr val="bg1"/>
                </a:solidFill>
                <a:latin typeface="Times New Roman" panose="02020603050405020304" pitchFamily="18" charset="0"/>
                <a:cs typeface="Times New Roman" panose="02020603050405020304" pitchFamily="18" charset="0"/>
              </a:rPr>
              <a:t> sang </a:t>
            </a:r>
            <a:r>
              <a:rPr lang="en-SG" sz="3200" b="1" i="1" dirty="0" err="1">
                <a:solidFill>
                  <a:schemeClr val="bg1"/>
                </a:solidFill>
                <a:latin typeface="Times New Roman" panose="02020603050405020304" pitchFamily="18" charset="0"/>
                <a:cs typeface="Times New Roman" panose="02020603050405020304" pitchFamily="18" charset="0"/>
              </a:rPr>
              <a:t>thu</a:t>
            </a:r>
            <a:endParaRPr lang="en-SG" sz="3200" b="1" i="1" dirty="0">
              <a:solidFill>
                <a:schemeClr val="bg1"/>
              </a:solidFill>
              <a:latin typeface="Times New Roman" panose="02020603050405020304" pitchFamily="18" charset="0"/>
              <a:cs typeface="Times New Roman" panose="02020603050405020304" pitchFamily="18" charset="0"/>
            </a:endParaRPr>
          </a:p>
        </p:txBody>
      </p:sp>
      <p:sp>
        <p:nvSpPr>
          <p:cNvPr id="25" name="Rectangle: Rounded Corners 24"/>
          <p:cNvSpPr/>
          <p:nvPr/>
        </p:nvSpPr>
        <p:spPr>
          <a:xfrm>
            <a:off x="7435866" y="2499360"/>
            <a:ext cx="3342640" cy="85851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Ngoại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cảnh</a:t>
            </a:r>
            <a:endParaRPr lang="en-SG" sz="3200" b="1" i="1" dirty="0">
              <a:solidFill>
                <a:schemeClr val="bg1"/>
              </a:solidFill>
              <a:latin typeface="Times New Roman" panose="02020603050405020304" pitchFamily="18" charset="0"/>
              <a:cs typeface="Times New Roman" panose="02020603050405020304" pitchFamily="18" charset="0"/>
            </a:endParaRPr>
          </a:p>
        </p:txBody>
      </p:sp>
      <p:cxnSp>
        <p:nvCxnSpPr>
          <p:cNvPr id="32" name="Straight Arrow Connector 31"/>
          <p:cNvCxnSpPr>
            <a:stCxn id="25" idx="2"/>
            <a:endCxn id="33" idx="0"/>
          </p:cNvCxnSpPr>
          <p:nvPr/>
        </p:nvCxnSpPr>
        <p:spPr>
          <a:xfrm>
            <a:off x="9107186" y="3357875"/>
            <a:ext cx="11946" cy="874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Rectangle: Rounded Corners 32"/>
          <p:cNvSpPr/>
          <p:nvPr/>
        </p:nvSpPr>
        <p:spPr>
          <a:xfrm>
            <a:off x="7447812" y="4232009"/>
            <a:ext cx="3342640" cy="11426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Tâm</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cảnh</a:t>
            </a:r>
            <a:endParaRPr lang="en-SG" sz="3200" b="1" i="1" dirty="0">
              <a:solidFill>
                <a:schemeClr val="bg1"/>
              </a:solidFill>
              <a:latin typeface="Times New Roman" panose="02020603050405020304" pitchFamily="18" charset="0"/>
              <a:cs typeface="Times New Roman" panose="02020603050405020304" pitchFamily="18" charset="0"/>
            </a:endParaRPr>
          </a:p>
        </p:txBody>
      </p:sp>
      <p:cxnSp>
        <p:nvCxnSpPr>
          <p:cNvPr id="34" name="Straight Arrow Connector 33"/>
          <p:cNvCxnSpPr>
            <a:stCxn id="8" idx="2"/>
            <a:endCxn id="35" idx="0"/>
          </p:cNvCxnSpPr>
          <p:nvPr/>
        </p:nvCxnSpPr>
        <p:spPr>
          <a:xfrm>
            <a:off x="3807681" y="3357875"/>
            <a:ext cx="24540" cy="874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p:cNvSpPr/>
          <p:nvPr/>
        </p:nvSpPr>
        <p:spPr>
          <a:xfrm>
            <a:off x="1371182" y="4232009"/>
            <a:ext cx="4922078" cy="114263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err="1">
                <a:solidFill>
                  <a:schemeClr val="bg1"/>
                </a:solidFill>
                <a:latin typeface="Times New Roman" panose="02020603050405020304" pitchFamily="18" charset="0"/>
                <a:cs typeface="Times New Roman" panose="02020603050405020304" pitchFamily="18" charset="0"/>
              </a:rPr>
              <a:t>Suy</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ngẫm</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về</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đời</a:t>
            </a:r>
            <a:r>
              <a:rPr lang="en-SG" sz="3200" b="1" i="1" dirty="0">
                <a:solidFill>
                  <a:schemeClr val="bg1"/>
                </a:solidFill>
                <a:latin typeface="Times New Roman" panose="02020603050405020304" pitchFamily="18" charset="0"/>
                <a:cs typeface="Times New Roman" panose="02020603050405020304" pitchFamily="18" charset="0"/>
              </a:rPr>
              <a:t> </a:t>
            </a:r>
            <a:r>
              <a:rPr lang="en-SG" sz="3200" b="1" i="1" dirty="0" err="1">
                <a:solidFill>
                  <a:schemeClr val="bg1"/>
                </a:solidFill>
                <a:latin typeface="Times New Roman" panose="02020603050405020304" pitchFamily="18" charset="0"/>
                <a:cs typeface="Times New Roman" panose="02020603050405020304" pitchFamily="18" charset="0"/>
              </a:rPr>
              <a:t>người</a:t>
            </a:r>
            <a:r>
              <a:rPr lang="en-SG" sz="3200" b="1" i="1" dirty="0">
                <a:solidFill>
                  <a:schemeClr val="bg1"/>
                </a:solidFill>
                <a:latin typeface="Times New Roman" panose="02020603050405020304" pitchFamily="18" charset="0"/>
                <a:cs typeface="Times New Roman" panose="02020603050405020304" pitchFamily="18" charset="0"/>
              </a:rPr>
              <a:t> sang </a:t>
            </a:r>
            <a:r>
              <a:rPr lang="en-SG" sz="3200" b="1" i="1" dirty="0" err="1">
                <a:solidFill>
                  <a:schemeClr val="bg1"/>
                </a:solidFill>
                <a:latin typeface="Times New Roman" panose="02020603050405020304" pitchFamily="18" charset="0"/>
                <a:cs typeface="Times New Roman" panose="02020603050405020304" pitchFamily="18" charset="0"/>
              </a:rPr>
              <a:t>thu</a:t>
            </a:r>
            <a:endParaRPr lang="en-SG" sz="3200" b="1" i="1" dirty="0">
              <a:solidFill>
                <a:schemeClr val="bg1"/>
              </a:solidFill>
              <a:latin typeface="Times New Roman" panose="02020603050405020304" pitchFamily="18" charset="0"/>
              <a:cs typeface="Times New Roman" panose="02020603050405020304" pitchFamily="18" charset="0"/>
            </a:endParaRPr>
          </a:p>
        </p:txBody>
      </p:sp>
      <p:cxnSp>
        <p:nvCxnSpPr>
          <p:cNvPr id="57" name="Straight Arrow Connector 56"/>
          <p:cNvCxnSpPr>
            <a:stCxn id="35" idx="3"/>
            <a:endCxn id="33" idx="1"/>
          </p:cNvCxnSpPr>
          <p:nvPr/>
        </p:nvCxnSpPr>
        <p:spPr>
          <a:xfrm>
            <a:off x="6293260" y="4803325"/>
            <a:ext cx="115455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8" idx="3"/>
            <a:endCxn id="25" idx="1"/>
          </p:cNvCxnSpPr>
          <p:nvPr/>
        </p:nvCxnSpPr>
        <p:spPr>
          <a:xfrm>
            <a:off x="6268720" y="2928618"/>
            <a:ext cx="1167146"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4" name="文本框 8"/>
          <p:cNvSpPr txBox="1"/>
          <p:nvPr/>
        </p:nvSpPr>
        <p:spPr>
          <a:xfrm>
            <a:off x="3434660" y="5799604"/>
            <a:ext cx="6075100" cy="646331"/>
          </a:xfrm>
          <a:prstGeom prst="rect">
            <a:avLst/>
          </a:prstGeom>
          <a:noFill/>
        </p:spPr>
        <p:txBody>
          <a:bodyPr wrap="square" rtlCol="0">
            <a:spAutoFit/>
          </a:bodyPr>
          <a:lstStyle/>
          <a:p>
            <a:pPr algn="ctr"/>
            <a:r>
              <a:rPr lang="en-SG" altLang="zh-CN" sz="3600" b="1" i="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Lắng</a:t>
            </a:r>
            <a:r>
              <a:rPr lang="en-SG" altLang="zh-CN" sz="3600" b="1" i="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dần</a:t>
            </a:r>
            <a:r>
              <a:rPr lang="en-SG" altLang="zh-CN" sz="3600" b="1" i="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vào</a:t>
            </a:r>
            <a:r>
              <a:rPr lang="en-SG" altLang="zh-CN" sz="3600" b="1" i="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suy</a:t>
            </a:r>
            <a:r>
              <a:rPr lang="en-SG" altLang="zh-CN" sz="3600" b="1" i="1" dirty="0">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 </a:t>
            </a:r>
            <a:r>
              <a:rPr lang="en-SG" altLang="zh-CN" sz="3600" b="1" i="1" dirty="0" err="1">
                <a:solidFill>
                  <a:srgbClr val="FF0000"/>
                </a:solidFill>
                <a:latin typeface="Times New Roman" panose="02020603050405020304" pitchFamily="18" charset="0"/>
                <a:ea typeface="华文中宋" pitchFamily="2" charset="-122"/>
                <a:cs typeface="Times New Roman" panose="02020603050405020304" pitchFamily="18" charset="0"/>
                <a:sym typeface="Wingdings" panose="05000000000000000000" pitchFamily="2" charset="2"/>
              </a:rPr>
              <a:t>tư</a:t>
            </a:r>
            <a:endParaRPr lang="zh-CN" altLang="en-US" sz="3600" b="1" i="1" dirty="0">
              <a:solidFill>
                <a:srgbClr val="FF0000"/>
              </a:solidFill>
              <a:latin typeface="Times New Roman" panose="02020603050405020304" pitchFamily="18" charset="0"/>
              <a:ea typeface="华文中宋" pitchFamily="2" charset="-122"/>
              <a:cs typeface="Times New Roman" panose="02020603050405020304" pitchFamily="18" charset="0"/>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arn(inVertic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500"/>
                                        <p:tgtEl>
                                          <p:spTgt spid="3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randombar(horizontal)">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arn(inVertical)">
                                      <p:cBhvr>
                                        <p:cTn id="47" dur="500"/>
                                        <p:tgtEl>
                                          <p:spTgt spid="59"/>
                                        </p:tgtEl>
                                      </p:cBhvr>
                                    </p:animEffect>
                                  </p:childTnLst>
                                </p:cTn>
                              </p:par>
                              <p:par>
                                <p:cTn id="48" presetID="16" presetClass="entr" presetSubtype="21"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barn(inVertical)">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barn(inVertical)">
                                      <p:cBhvr>
                                        <p:cTn id="5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8" grpId="0" animBg="1"/>
      <p:bldP spid="25" grpId="0" animBg="1"/>
      <p:bldP spid="33" grpId="0" animBg="1"/>
      <p:bldP spid="35" grpId="0" animBg="1"/>
      <p:bldP spid="1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4056" y="168975"/>
            <a:ext cx="11663888" cy="6520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Group 4"/>
          <p:cNvGrpSpPr/>
          <p:nvPr/>
        </p:nvGrpSpPr>
        <p:grpSpPr>
          <a:xfrm>
            <a:off x="711200" y="1503680"/>
            <a:ext cx="4074160" cy="3891280"/>
            <a:chOff x="853440" y="1681162"/>
            <a:chExt cx="3759200" cy="3495675"/>
          </a:xfrm>
        </p:grpSpPr>
        <p:pic>
          <p:nvPicPr>
            <p:cNvPr id="3074" name="Picture 2" descr="Káº¿t quáº£ hÃ¬nh áº£nh cho á»i to ng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 y="1681162"/>
              <a:ext cx="3759200" cy="3495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flipH="1">
              <a:off x="1903427" y="4561840"/>
              <a:ext cx="2189481" cy="523220"/>
            </a:xfrm>
            <a:prstGeom prst="rect">
              <a:avLst/>
            </a:prstGeom>
            <a:noFill/>
          </p:spPr>
          <p:txBody>
            <a:bodyPr wrap="square" rtlCol="0">
              <a:spAutoFit/>
            </a:bodyPr>
            <a:lstStyle/>
            <a:p>
              <a:r>
                <a:rPr lang="en-SG" sz="3200" b="1" dirty="0">
                  <a:solidFill>
                    <a:schemeClr val="bg1"/>
                  </a:solidFill>
                  <a:latin typeface="Times New Roman" panose="02020603050405020304" pitchFamily="18" charset="0"/>
                  <a:cs typeface="Times New Roman" panose="02020603050405020304" pitchFamily="18" charset="0"/>
                </a:rPr>
                <a:t>H</a:t>
              </a:r>
              <a:r>
                <a:rPr lang="vi-VN" sz="3200" b="1" dirty="0">
                  <a:solidFill>
                    <a:schemeClr val="bg1"/>
                  </a:solidFill>
                  <a:latin typeface="Times New Roman" panose="02020603050405020304" pitchFamily="18" charset="0"/>
                  <a:cs typeface="Times New Roman" panose="02020603050405020304" pitchFamily="18" charset="0"/>
                </a:rPr>
                <a:t>ư</a:t>
              </a:r>
              <a:r>
                <a:rPr lang="en-SG" sz="3200" b="1" dirty="0" err="1">
                  <a:solidFill>
                    <a:schemeClr val="bg1"/>
                  </a:solidFill>
                  <a:latin typeface="Times New Roman" panose="02020603050405020304" pitchFamily="18" charset="0"/>
                  <a:cs typeface="Times New Roman" panose="02020603050405020304" pitchFamily="18" charset="0"/>
                </a:rPr>
                <a:t>ơng</a:t>
              </a:r>
              <a:r>
                <a:rPr lang="en-SG" sz="3200" b="1" dirty="0">
                  <a:solidFill>
                    <a:schemeClr val="bg1"/>
                  </a:solidFill>
                  <a:latin typeface="Times New Roman" panose="02020603050405020304" pitchFamily="18" charset="0"/>
                  <a:cs typeface="Times New Roman" panose="02020603050405020304" pitchFamily="18" charset="0"/>
                </a:rPr>
                <a:t> </a:t>
              </a:r>
              <a:r>
                <a:rPr lang="en-SG" sz="3200" b="1" dirty="0" err="1">
                  <a:solidFill>
                    <a:schemeClr val="bg1"/>
                  </a:solidFill>
                  <a:latin typeface="Times New Roman" panose="02020603050405020304" pitchFamily="18" charset="0"/>
                  <a:cs typeface="Times New Roman" panose="02020603050405020304" pitchFamily="18" charset="0"/>
                </a:rPr>
                <a:t>ổi</a:t>
              </a:r>
              <a:endParaRPr lang="en-SG" sz="3200" b="1" dirty="0">
                <a:solidFill>
                  <a:schemeClr val="bg1"/>
                </a:solidFill>
                <a:latin typeface="Times New Roman" panose="02020603050405020304" pitchFamily="18" charset="0"/>
                <a:cs typeface="Times New Roman" panose="02020603050405020304" pitchFamily="18" charset="0"/>
              </a:endParaRPr>
            </a:p>
          </p:txBody>
        </p:sp>
      </p:grpSp>
      <p:sp>
        <p:nvSpPr>
          <p:cNvPr id="9" name="新月形 2"/>
          <p:cNvSpPr/>
          <p:nvPr/>
        </p:nvSpPr>
        <p:spPr>
          <a:xfrm rot="10800000">
            <a:off x="4048656" y="1072366"/>
            <a:ext cx="2001519" cy="4753908"/>
          </a:xfrm>
          <a:prstGeom prst="moon">
            <a:avLst>
              <a:gd name="adj" fmla="val 0"/>
            </a:avLst>
          </a:prstGeom>
          <a:solidFill>
            <a:srgbClr val="90C250"/>
          </a:solidFill>
          <a:ln w="57150">
            <a:solidFill>
              <a:srgbClr val="90C2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Group 9"/>
          <p:cNvGrpSpPr/>
          <p:nvPr/>
        </p:nvGrpSpPr>
        <p:grpSpPr>
          <a:xfrm>
            <a:off x="5167500" y="1165539"/>
            <a:ext cx="5836322" cy="993589"/>
            <a:chOff x="752110" y="642350"/>
            <a:chExt cx="7301111" cy="1083733"/>
          </a:xfrm>
          <a:solidFill>
            <a:schemeClr val="accent3">
              <a:lumMod val="60000"/>
              <a:lumOff val="40000"/>
            </a:schemeClr>
          </a:solidFill>
        </p:grpSpPr>
        <p:sp>
          <p:nvSpPr>
            <p:cNvPr id="11" name="Rectangle 10"/>
            <p:cNvSpPr/>
            <p:nvPr/>
          </p:nvSpPr>
          <p:spPr>
            <a:xfrm>
              <a:off x="752110" y="642350"/>
              <a:ext cx="7301111" cy="108373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p:cNvSpPr txBox="1"/>
            <p:nvPr/>
          </p:nvSpPr>
          <p:spPr>
            <a:xfrm>
              <a:off x="1288394" y="642350"/>
              <a:ext cx="6764827" cy="10837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60213" tIns="86360" rIns="86360" bIns="86360" numCol="1" spcCol="1270" anchor="ctr" anchorCtr="0">
              <a:noAutofit/>
            </a:bodyPr>
            <a:lstStyle/>
            <a:p>
              <a:pPr marL="0" lvl="0" indent="0" algn="l" defTabSz="1511300">
                <a:lnSpc>
                  <a:spcPct val="90000"/>
                </a:lnSpc>
                <a:spcBef>
                  <a:spcPct val="0"/>
                </a:spcBef>
                <a:spcAft>
                  <a:spcPct val="35000"/>
                </a:spcAft>
                <a:buNone/>
              </a:pPr>
              <a:r>
                <a:rPr lang="en-US" sz="2800" kern="1200" dirty="0">
                  <a:solidFill>
                    <a:schemeClr val="bg1"/>
                  </a:solidFill>
                  <a:latin typeface="Times New Roman" panose="02020603050405020304" pitchFamily="18" charset="0"/>
                  <a:cs typeface="Times New Roman" panose="02020603050405020304" pitchFamily="18" charset="0"/>
                </a:rPr>
                <a:t>H</a:t>
              </a:r>
              <a:r>
                <a:rPr lang="vi-VN" sz="2800" kern="1200" dirty="0">
                  <a:solidFill>
                    <a:schemeClr val="bg1"/>
                  </a:solidFill>
                  <a:latin typeface="Times New Roman" panose="02020603050405020304" pitchFamily="18" charset="0"/>
                  <a:cs typeface="Times New Roman" panose="02020603050405020304" pitchFamily="18" charset="0"/>
                </a:rPr>
                <a:t>ư</a:t>
              </a:r>
              <a:r>
                <a:rPr lang="en-SG" sz="2800" kern="1200" dirty="0" err="1">
                  <a:solidFill>
                    <a:schemeClr val="bg1"/>
                  </a:solidFill>
                  <a:latin typeface="Times New Roman" panose="02020603050405020304" pitchFamily="18" charset="0"/>
                  <a:cs typeface="Times New Roman" panose="02020603050405020304" pitchFamily="18" charset="0"/>
                </a:rPr>
                <a:t>ơng</a:t>
              </a:r>
              <a:r>
                <a:rPr lang="en-SG" sz="2800" kern="1200" dirty="0">
                  <a:solidFill>
                    <a:schemeClr val="bg1"/>
                  </a:solidFill>
                  <a:latin typeface="Times New Roman" panose="02020603050405020304" pitchFamily="18" charset="0"/>
                  <a:cs typeface="Times New Roman" panose="02020603050405020304" pitchFamily="18" charset="0"/>
                </a:rPr>
                <a:t> </a:t>
              </a:r>
              <a:r>
                <a:rPr lang="en-SG" sz="2800" kern="1200" dirty="0" err="1">
                  <a:solidFill>
                    <a:schemeClr val="bg1"/>
                  </a:solidFill>
                  <a:latin typeface="Times New Roman" panose="02020603050405020304" pitchFamily="18" charset="0"/>
                  <a:cs typeface="Times New Roman" panose="02020603050405020304" pitchFamily="18" charset="0"/>
                </a:rPr>
                <a:t>th</a:t>
              </a:r>
              <a:r>
                <a:rPr lang="vi-VN" sz="2800" kern="1200" dirty="0">
                  <a:solidFill>
                    <a:schemeClr val="bg1"/>
                  </a:solidFill>
                  <a:latin typeface="Times New Roman" panose="02020603050405020304" pitchFamily="18" charset="0"/>
                  <a:cs typeface="Times New Roman" panose="02020603050405020304" pitchFamily="18" charset="0"/>
                </a:rPr>
                <a:t>ơ</a:t>
              </a:r>
              <a:r>
                <a:rPr lang="en-SG" sz="2800" kern="1200" dirty="0">
                  <a:solidFill>
                    <a:schemeClr val="bg1"/>
                  </a:solidFill>
                  <a:latin typeface="Times New Roman" panose="02020603050405020304" pitchFamily="18" charset="0"/>
                  <a:cs typeface="Times New Roman" panose="02020603050405020304" pitchFamily="18" charset="0"/>
                </a:rPr>
                <a:t>m </a:t>
              </a:r>
              <a:r>
                <a:rPr lang="en-SG" sz="2800" kern="1200" dirty="0" err="1">
                  <a:solidFill>
                    <a:schemeClr val="bg1"/>
                  </a:solidFill>
                  <a:latin typeface="Times New Roman" panose="02020603050405020304" pitchFamily="18" charset="0"/>
                  <a:cs typeface="Times New Roman" panose="02020603050405020304" pitchFamily="18" charset="0"/>
                </a:rPr>
                <a:t>dân</a:t>
              </a:r>
              <a:r>
                <a:rPr lang="en-SG" sz="2800" kern="1200" dirty="0">
                  <a:solidFill>
                    <a:schemeClr val="bg1"/>
                  </a:solidFill>
                  <a:latin typeface="Times New Roman" panose="02020603050405020304" pitchFamily="18" charset="0"/>
                  <a:cs typeface="Times New Roman" panose="02020603050405020304" pitchFamily="18" charset="0"/>
                </a:rPr>
                <a:t> </a:t>
              </a:r>
              <a:r>
                <a:rPr lang="en-SG" sz="2800" kern="1200" dirty="0" err="1">
                  <a:solidFill>
                    <a:schemeClr val="bg1"/>
                  </a:solidFill>
                  <a:latin typeface="Times New Roman" panose="02020603050405020304" pitchFamily="18" charset="0"/>
                  <a:cs typeface="Times New Roman" panose="02020603050405020304" pitchFamily="18" charset="0"/>
                </a:rPr>
                <a:t>dã</a:t>
              </a:r>
              <a:r>
                <a:rPr lang="en-SG" sz="2800" kern="1200" dirty="0">
                  <a:solidFill>
                    <a:schemeClr val="bg1"/>
                  </a:solidFill>
                  <a:latin typeface="Times New Roman" panose="02020603050405020304" pitchFamily="18" charset="0"/>
                  <a:cs typeface="Times New Roman" panose="02020603050405020304" pitchFamily="18" charset="0"/>
                </a:rPr>
                <a:t>, </a:t>
              </a:r>
              <a:r>
                <a:rPr lang="en-SG" sz="2800" kern="1200" dirty="0" err="1">
                  <a:solidFill>
                    <a:schemeClr val="bg1"/>
                  </a:solidFill>
                  <a:latin typeface="Times New Roman" panose="02020603050405020304" pitchFamily="18" charset="0"/>
                  <a:cs typeface="Times New Roman" panose="02020603050405020304" pitchFamily="18" charset="0"/>
                </a:rPr>
                <a:t>mộc</a:t>
              </a:r>
              <a:r>
                <a:rPr lang="en-SG" sz="2800" kern="1200" dirty="0">
                  <a:solidFill>
                    <a:schemeClr val="bg1"/>
                  </a:solidFill>
                  <a:latin typeface="Times New Roman" panose="02020603050405020304" pitchFamily="18" charset="0"/>
                  <a:cs typeface="Times New Roman" panose="02020603050405020304" pitchFamily="18" charset="0"/>
                </a:rPr>
                <a:t> </a:t>
              </a:r>
              <a:r>
                <a:rPr lang="en-SG" sz="2800" kern="1200" dirty="0" err="1">
                  <a:solidFill>
                    <a:schemeClr val="bg1"/>
                  </a:solidFill>
                  <a:latin typeface="Times New Roman" panose="02020603050405020304" pitchFamily="18" charset="0"/>
                  <a:cs typeface="Times New Roman" panose="02020603050405020304" pitchFamily="18" charset="0"/>
                </a:rPr>
                <a:t>mạc</a:t>
              </a:r>
              <a:endParaRPr lang="en-SG" sz="2800" kern="1200" dirty="0">
                <a:solidFill>
                  <a:schemeClr val="bg1"/>
                </a:solidFill>
                <a:latin typeface="Times New Roman" panose="02020603050405020304" pitchFamily="18" charset="0"/>
                <a:cs typeface="Times New Roman" panose="02020603050405020304" pitchFamily="18" charset="0"/>
              </a:endParaRPr>
            </a:p>
          </p:txBody>
        </p:sp>
      </p:grpSp>
      <p:sp>
        <p:nvSpPr>
          <p:cNvPr id="13" name="Oval 12"/>
          <p:cNvSpPr/>
          <p:nvPr/>
        </p:nvSpPr>
        <p:spPr>
          <a:xfrm>
            <a:off x="4626142" y="1051667"/>
            <a:ext cx="1285183" cy="12213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5708897" y="3173564"/>
            <a:ext cx="5294925" cy="993589"/>
            <a:chOff x="996086" y="774110"/>
            <a:chExt cx="7103330" cy="1548004"/>
          </a:xfrm>
          <a:solidFill>
            <a:schemeClr val="accent3">
              <a:lumMod val="60000"/>
              <a:lumOff val="40000"/>
            </a:schemeClr>
          </a:solidFill>
        </p:grpSpPr>
        <p:sp>
          <p:nvSpPr>
            <p:cNvPr id="15" name="Rectangle 14"/>
            <p:cNvSpPr/>
            <p:nvPr/>
          </p:nvSpPr>
          <p:spPr>
            <a:xfrm>
              <a:off x="996086" y="774110"/>
              <a:ext cx="7103330" cy="154800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p:cNvSpPr txBox="1"/>
            <p:nvPr/>
          </p:nvSpPr>
          <p:spPr>
            <a:xfrm>
              <a:off x="996086" y="774110"/>
              <a:ext cx="7103330" cy="15480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marL="0" lvl="0" indent="0" algn="l" defTabSz="1511300">
                <a:lnSpc>
                  <a:spcPct val="90000"/>
                </a:lnSpc>
                <a:spcBef>
                  <a:spcPct val="0"/>
                </a:spcBef>
                <a:spcAft>
                  <a:spcPct val="35000"/>
                </a:spcAft>
                <a:buNone/>
              </a:pPr>
              <a:r>
                <a:rPr lang="en-US" sz="2800" kern="1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ứ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quà</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quê</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thân</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quen</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endParaRPr lang="en-SG" sz="2800" kern="1200" dirty="0">
                <a:solidFill>
                  <a:schemeClr val="bg1"/>
                </a:solidFill>
                <a:latin typeface="Times New Roman" panose="02020603050405020304" pitchFamily="18" charset="0"/>
                <a:cs typeface="Times New Roman" panose="02020603050405020304" pitchFamily="18" charset="0"/>
              </a:endParaRPr>
            </a:p>
          </p:txBody>
        </p:sp>
      </p:grpSp>
      <p:sp>
        <p:nvSpPr>
          <p:cNvPr id="17" name="Oval 16"/>
          <p:cNvSpPr/>
          <p:nvPr/>
        </p:nvSpPr>
        <p:spPr>
          <a:xfrm>
            <a:off x="5318722" y="3059664"/>
            <a:ext cx="1285183" cy="12213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SG" dirty="0"/>
          </a:p>
        </p:txBody>
      </p:sp>
      <p:grpSp>
        <p:nvGrpSpPr>
          <p:cNvPr id="18" name="Group 17"/>
          <p:cNvGrpSpPr/>
          <p:nvPr/>
        </p:nvGrpSpPr>
        <p:grpSpPr>
          <a:xfrm>
            <a:off x="5167500" y="5021801"/>
            <a:ext cx="5836322" cy="993589"/>
            <a:chOff x="920573" y="774110"/>
            <a:chExt cx="7244212" cy="1548004"/>
          </a:xfrm>
          <a:solidFill>
            <a:schemeClr val="accent3">
              <a:lumMod val="60000"/>
              <a:lumOff val="40000"/>
            </a:schemeClr>
          </a:solidFill>
        </p:grpSpPr>
        <p:sp>
          <p:nvSpPr>
            <p:cNvPr id="19" name="Rectangle 18"/>
            <p:cNvSpPr/>
            <p:nvPr/>
          </p:nvSpPr>
          <p:spPr>
            <a:xfrm>
              <a:off x="996086" y="774110"/>
              <a:ext cx="7168699" cy="154800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TextBox 19"/>
            <p:cNvSpPr txBox="1"/>
            <p:nvPr/>
          </p:nvSpPr>
          <p:spPr>
            <a:xfrm>
              <a:off x="920573" y="992874"/>
              <a:ext cx="7095822" cy="11083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just" defTabSz="1955800">
                <a:lnSpc>
                  <a:spcPct val="90000"/>
                </a:lnSpc>
                <a:spcBef>
                  <a:spcPct val="0"/>
                </a:spcBef>
                <a:spcAft>
                  <a:spcPct val="35000"/>
                </a:spcAft>
              </a:pP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m</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ới</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mẻ</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a:t>
              </a:r>
              <a:r>
                <a:rPr lang="en-SG"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ca</a:t>
              </a:r>
              <a:endParaRPr lang="en-SG" sz="2800" dirty="0">
                <a:solidFill>
                  <a:schemeClr val="bg1"/>
                </a:solidFill>
                <a:latin typeface="Times New Roman" panose="02020603050405020304" pitchFamily="18" charset="0"/>
                <a:cs typeface="Times New Roman" panose="02020603050405020304" pitchFamily="18" charset="0"/>
              </a:endParaRPr>
            </a:p>
          </p:txBody>
        </p:sp>
      </p:grpSp>
      <p:sp>
        <p:nvSpPr>
          <p:cNvPr id="21" name="Oval 20"/>
          <p:cNvSpPr/>
          <p:nvPr/>
        </p:nvSpPr>
        <p:spPr>
          <a:xfrm>
            <a:off x="4626141" y="4845443"/>
            <a:ext cx="1285183" cy="122136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SG"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14" presetClass="entr" presetSubtype="1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1.5|1.5|0.9|0.5|0.2|0.2|0.4"/>
</p:tagLst>
</file>

<file path=ppt/tags/tag2.xml><?xml version="1.0" encoding="utf-8"?>
<p:tagLst xmlns:a="http://schemas.openxmlformats.org/drawingml/2006/main" xmlns:r="http://schemas.openxmlformats.org/officeDocument/2006/relationships" xmlns:p="http://schemas.openxmlformats.org/presentationml/2006/main">
  <p:tag name="TIMING" val="|0.2|0.2|0.3|0.4|0.2|0.2|0.1"/>
</p:tagLst>
</file>

<file path=ppt/tags/tag3.xml><?xml version="1.0" encoding="utf-8"?>
<p:tagLst xmlns:a="http://schemas.openxmlformats.org/drawingml/2006/main" xmlns:r="http://schemas.openxmlformats.org/officeDocument/2006/relationships" xmlns:p="http://schemas.openxmlformats.org/presentationml/2006/main">
  <p:tag name="TIMING" val="|0.2|0.2|0.3|0.4|0.2|0.2|0.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13</TotalTime>
  <Words>1213</Words>
  <Application>Microsoft Office PowerPoint</Application>
  <PresentationFormat>Widescreen</PresentationFormat>
  <Paragraphs>181</Paragraphs>
  <Slides>29</Slides>
  <Notes>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29</vt:i4>
      </vt:variant>
    </vt:vector>
  </HeadingPairs>
  <TitlesOfParts>
    <vt:vector size="49" baseType="lpstr">
      <vt:lpstr>Microsoft YaHei</vt:lpstr>
      <vt:lpstr>宋体</vt:lpstr>
      <vt:lpstr>宋体</vt:lpstr>
      <vt:lpstr>#9Slide05 HLT Boulevard</vt:lpstr>
      <vt:lpstr>#9Slide05 SVNMotion Picture</vt:lpstr>
      <vt:lpstr>.VnMysticalH</vt:lpstr>
      <vt:lpstr>.VnTime</vt:lpstr>
      <vt:lpstr>Arial</vt:lpstr>
      <vt:lpstr>Calibri</vt:lpstr>
      <vt:lpstr>Noto Sans S Chinese Light</vt:lpstr>
      <vt:lpstr>华文细黑</vt:lpstr>
      <vt:lpstr>华文新魏</vt:lpstr>
      <vt:lpstr>华文中宋</vt:lpstr>
      <vt:lpstr>Tahoma</vt:lpstr>
      <vt:lpstr>Times New Roman</vt:lpstr>
      <vt:lpstr>Trebuchet MS</vt:lpstr>
      <vt:lpstr>Wingdings</vt:lpstr>
      <vt:lpstr>Wingdings 3</vt:lpstr>
      <vt:lpstr>汉仪家书简</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Hạnh Phượng</dc:creator>
  <cp:keywords>RP</cp:keywords>
  <dc:description>RP</dc:description>
  <cp:lastModifiedBy>THIENTAM</cp:lastModifiedBy>
  <cp:revision>113</cp:revision>
  <dcterms:created xsi:type="dcterms:W3CDTF">2015-05-05T08:02:00Z</dcterms:created>
  <dcterms:modified xsi:type="dcterms:W3CDTF">2022-06-24T07:42:03Z</dcterms:modified>
  <cp:category>RP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1033-11.2.0.11156</vt:lpwstr>
  </property>
  <property fmtid="{D5CDD505-2E9C-101B-9397-08002B2CF9AE}" pid="3" name="ICV">
    <vt:lpwstr>C92FCE26231F49DEA93557F36DC19433</vt:lpwstr>
  </property>
</Properties>
</file>