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  <p:sldId id="268" r:id="rId10"/>
    <p:sldId id="271" r:id="rId11"/>
    <p:sldId id="272" r:id="rId12"/>
    <p:sldId id="273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1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5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27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34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1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0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24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71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9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94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6/24/2022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0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1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07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8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7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911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182" y="586854"/>
            <a:ext cx="9658443" cy="1923452"/>
          </a:xfrm>
        </p:spPr>
        <p:txBody>
          <a:bodyPr>
            <a:normAutofit fontScale="90000"/>
          </a:bodyPr>
          <a:lstStyle/>
          <a:p>
            <a:pPr algn="l"/>
            <a:r>
              <a:rPr lang="en-US" sz="6600" dirty="0">
                <a:solidFill>
                  <a:schemeClr val="tx1"/>
                </a:solidFill>
                <a:latin typeface="UVN Dung Dan" panose="03060902040502020204" pitchFamily="66" charset="0"/>
              </a:rPr>
              <a:t>NGHĨA TƯỜNG MINH  </a:t>
            </a:r>
            <a:r>
              <a:rPr lang="en-US" sz="6600" dirty="0">
                <a:solidFill>
                  <a:srgbClr val="002060"/>
                </a:solidFill>
                <a:latin typeface="UVN Dung Dan" panose="03060902040502020204" pitchFamily="66" charset="0"/>
              </a:rPr>
              <a:t>NGHĨA HÀM Ý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648" y="3425588"/>
            <a:ext cx="3255054" cy="206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6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6961" y="194481"/>
            <a:ext cx="5461379" cy="938284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73" y="1132765"/>
            <a:ext cx="10484777" cy="61687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thong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Ô!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03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504" y="359961"/>
            <a:ext cx="10018713" cy="938284"/>
          </a:xfrm>
        </p:spPr>
        <p:txBody>
          <a:bodyPr>
            <a:normAutofit/>
          </a:bodyPr>
          <a:lstStyle/>
          <a:p>
            <a:pPr algn="ctr"/>
            <a:r>
              <a:rPr 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73" y="1132765"/>
            <a:ext cx="10484777" cy="61687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.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thong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Ô!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53135" y="2746613"/>
            <a:ext cx="5158854" cy="5459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2604" y="5581934"/>
            <a:ext cx="7413402" cy="6005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9463" y="6189259"/>
            <a:ext cx="2186310" cy="6005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6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4902" y="1108882"/>
            <a:ext cx="5158854" cy="7472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4902" y="3550186"/>
            <a:ext cx="5158854" cy="16240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597" y="697659"/>
            <a:ext cx="40124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nuối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8597" y="2838734"/>
            <a:ext cx="40124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522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506" y="0"/>
            <a:ext cx="10018713" cy="938284"/>
          </a:xfrm>
        </p:spPr>
        <p:txBody>
          <a:bodyPr>
            <a:normAutofit/>
          </a:bodyPr>
          <a:lstStyle/>
          <a:p>
            <a:pPr algn="ctr"/>
            <a:r>
              <a:rPr 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5027" y="791570"/>
            <a:ext cx="10399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5027" y="2060193"/>
            <a:ext cx="10399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9" name="Pentagon 8"/>
          <p:cNvSpPr/>
          <p:nvPr/>
        </p:nvSpPr>
        <p:spPr>
          <a:xfrm>
            <a:off x="2224585" y="3192338"/>
            <a:ext cx="3725839" cy="996287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gớm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224584" y="4434902"/>
            <a:ext cx="3725839" cy="996287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1" name="Pentagon 10"/>
          <p:cNvSpPr/>
          <p:nvPr/>
        </p:nvSpPr>
        <p:spPr>
          <a:xfrm flipH="1">
            <a:off x="6550924" y="3192338"/>
            <a:ext cx="4926841" cy="996287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Pentagon 11"/>
          <p:cNvSpPr/>
          <p:nvPr/>
        </p:nvSpPr>
        <p:spPr>
          <a:xfrm flipH="1">
            <a:off x="6550923" y="4434902"/>
            <a:ext cx="4926843" cy="996287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dở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(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49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Callout 4"/>
          <p:cNvSpPr/>
          <p:nvPr/>
        </p:nvSpPr>
        <p:spPr>
          <a:xfrm>
            <a:off x="4069724" y="850005"/>
            <a:ext cx="5422006" cy="1545465"/>
          </a:xfrm>
          <a:prstGeom prst="down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TƯỜNG MINH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069724" y="2678804"/>
            <a:ext cx="5422006" cy="1545465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HÀM Ý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9724" y="4507603"/>
            <a:ext cx="5422006" cy="10174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63682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502307" y="1308235"/>
            <a:ext cx="3243287" cy="6181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RÕ RÀNG</a:t>
            </a:r>
          </a:p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163" y="0"/>
            <a:ext cx="6178426" cy="833907"/>
          </a:xfrm>
        </p:spPr>
        <p:txBody>
          <a:bodyPr>
            <a:normAutofit/>
          </a:bodyPr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TƯỜNG MINH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50342"/>
            <a:ext cx="10018713" cy="587598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88159" y="1358721"/>
            <a:ext cx="3394066" cy="6181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TƯỜNG MINH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9656" y="525976"/>
            <a:ext cx="8237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8251" y="2498502"/>
            <a:ext cx="108536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68251" y="4669451"/>
            <a:ext cx="10866531" cy="10033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595072" y="2523508"/>
            <a:ext cx="2266681" cy="1136111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NGHĨA</a:t>
            </a:r>
          </a:p>
          <a:p>
            <a:pPr algn="ctr"/>
            <a:r>
              <a:rPr lang="en-US" sz="2800" dirty="0"/>
              <a:t> ĐEN</a:t>
            </a:r>
          </a:p>
        </p:txBody>
      </p:sp>
    </p:spTree>
    <p:extLst>
      <p:ext uri="{BB962C8B-B14F-4D97-AF65-F5344CB8AC3E}">
        <p14:creationId xmlns:p14="http://schemas.microsoft.com/office/powerpoint/2010/main" val="25978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50" y="416953"/>
            <a:ext cx="8953383" cy="833907"/>
          </a:xfrm>
        </p:spPr>
        <p:txBody>
          <a:bodyPr>
            <a:normAutofit/>
          </a:bodyPr>
          <a:lstStyle/>
          <a:p>
            <a:pPr algn="ctr"/>
            <a:r>
              <a:rPr lang="en-US" sz="30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TƯỜNG MINH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33907"/>
            <a:ext cx="10557436" cy="587598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9491" y="1667814"/>
            <a:ext cx="10193672" cy="2711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thầm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dồn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bí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chắc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dáo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dác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Cơm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sôi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chắt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dùm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trổng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7609" y="4994118"/>
            <a:ext cx="10557436" cy="79849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"/>
            </a:pP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tường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chắt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cơm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dùm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8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75710" y="885667"/>
            <a:ext cx="4614362" cy="6181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 BÊN TRONG</a:t>
            </a:r>
          </a:p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162" y="0"/>
            <a:ext cx="10018713" cy="833907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HÀM 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1692" y="2652296"/>
            <a:ext cx="10018713" cy="587598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91551" y="885667"/>
            <a:ext cx="3394066" cy="6181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HÀM Ý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42944" y="474104"/>
            <a:ext cx="8237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1692" y="1843738"/>
            <a:ext cx="108536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26205" y="4383218"/>
            <a:ext cx="7769686" cy="10033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PHẢI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454473" y="2815185"/>
            <a:ext cx="2266681" cy="113611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NGHĨA</a:t>
            </a:r>
          </a:p>
          <a:p>
            <a:pPr algn="ctr"/>
            <a:r>
              <a:rPr lang="en-US" sz="2800" dirty="0"/>
              <a:t> BÓNG</a:t>
            </a:r>
          </a:p>
        </p:txBody>
      </p:sp>
    </p:spTree>
    <p:extLst>
      <p:ext uri="{BB962C8B-B14F-4D97-AF65-F5344CB8AC3E}">
        <p14:creationId xmlns:p14="http://schemas.microsoft.com/office/powerpoint/2010/main" val="70682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162" y="0"/>
            <a:ext cx="10018713" cy="833907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HÀM 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33907"/>
            <a:ext cx="10557436" cy="587598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44203" y="833907"/>
            <a:ext cx="101936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“Ba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4203" y="3771900"/>
            <a:ext cx="9663448" cy="9229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"/>
            </a:pP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0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>
            <a:off x="3466531" y="2074460"/>
            <a:ext cx="2961565" cy="1978925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TƯỜNG MINH</a:t>
            </a:r>
          </a:p>
        </p:txBody>
      </p:sp>
      <p:sp>
        <p:nvSpPr>
          <p:cNvPr id="7" name="Pentagon 6"/>
          <p:cNvSpPr/>
          <p:nvPr/>
        </p:nvSpPr>
        <p:spPr>
          <a:xfrm flipH="1">
            <a:off x="6550925" y="2074460"/>
            <a:ext cx="2961565" cy="1978925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HÀM Ý</a:t>
            </a:r>
          </a:p>
        </p:txBody>
      </p:sp>
      <p:sp>
        <p:nvSpPr>
          <p:cNvPr id="8" name="Rectangle 7"/>
          <p:cNvSpPr/>
          <p:nvPr/>
        </p:nvSpPr>
        <p:spPr>
          <a:xfrm>
            <a:off x="2415654" y="928049"/>
            <a:ext cx="2647666" cy="955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765576" y="928049"/>
            <a:ext cx="2647666" cy="9553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5654" y="4244453"/>
            <a:ext cx="2647666" cy="955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65576" y="4244453"/>
            <a:ext cx="2647666" cy="9553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506" y="0"/>
            <a:ext cx="10018713" cy="938284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73" y="1419367"/>
            <a:ext cx="10484777" cy="554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thong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Ô!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Pa</a:t>
            </a:r>
          </a:p>
          <a:p>
            <a:pPr marL="0" indent="0" algn="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2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6787" y="313898"/>
            <a:ext cx="10385946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6787" y="1815152"/>
            <a:ext cx="10385946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023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185</TotalTime>
  <Words>912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UVN Dung Dan</vt:lpstr>
      <vt:lpstr>Wingdings</vt:lpstr>
      <vt:lpstr>Wingdings 3</vt:lpstr>
      <vt:lpstr>Ion</vt:lpstr>
      <vt:lpstr>NGHĨA TƯỜNG MINH  NGHĨA HÀM Ý</vt:lpstr>
      <vt:lpstr>PowerPoint Presentation</vt:lpstr>
      <vt:lpstr>NGHĨA TƯỜNG MINH</vt:lpstr>
      <vt:lpstr>NGHĨA TƯỜNG MINH</vt:lpstr>
      <vt:lpstr>NGHĨA HÀM Ý</vt:lpstr>
      <vt:lpstr>NGHĨA HÀM Ý</vt:lpstr>
      <vt:lpstr>PowerPoint Presentation</vt:lpstr>
      <vt:lpstr>LUYỆN TẬP</vt:lpstr>
      <vt:lpstr>PowerPoint Presentation</vt:lpstr>
      <vt:lpstr>LUYỆN TẬP</vt:lpstr>
      <vt:lpstr>LUYỆN TẬP</vt:lpstr>
      <vt:lpstr>PowerPoint Presentation</vt:lpstr>
      <vt:lpstr>LUYỆN TẬP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NGHĨA TƯỜNG MINH  NGHĨA HÀM Ý</dc:title>
  <dc:creator>Tuan Huy</dc:creator>
  <cp:lastModifiedBy>THIENTAM</cp:lastModifiedBy>
  <cp:revision>21</cp:revision>
  <dcterms:created xsi:type="dcterms:W3CDTF">2020-04-07T07:07:52Z</dcterms:created>
  <dcterms:modified xsi:type="dcterms:W3CDTF">2022-06-24T07:48:05Z</dcterms:modified>
</cp:coreProperties>
</file>