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83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79" r:id="rId17"/>
    <p:sldId id="280" r:id="rId18"/>
    <p:sldId id="281" r:id="rId19"/>
    <p:sldId id="282" r:id="rId20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0" d="100"/>
          <a:sy n="50" d="100"/>
        </p:scale>
        <p:origin x="67" y="30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1BDD95-9609-4BF7-B022-E2639E8B79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63AA4B-67FE-4D05-9D17-2F6ACC6275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40947A-3FB5-411A-B709-420C6EE1E4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9A875-4E24-4F87-A058-56C21190391F}" type="datetimeFigureOut">
              <a:rPr lang="vi-VN" smtClean="0"/>
              <a:t>14/10/2021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FC29E6-6631-490A-A628-073379DE7E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29B212-9692-47EA-9E25-39D3C1CF8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5FB93-9946-4DAF-8FAF-B3010CABC51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174316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E090E8-DC81-42FD-8912-E0E98EF8EA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C546E9-6678-4B21-A948-9594437980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A4A28C-6EA4-44F4-B586-F94BDF0C55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9A875-4E24-4F87-A058-56C21190391F}" type="datetimeFigureOut">
              <a:rPr lang="vi-VN" smtClean="0"/>
              <a:t>14/10/2021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185746-A6C1-4656-8264-9B5AB05346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8BCCEB-F3A3-4ADB-84B2-8EAE42908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5FB93-9946-4DAF-8FAF-B3010CABC51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65944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FF62439-2CE4-4CF9-818C-8349F99B65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5BC5EA-7986-4903-AE6A-8C69481B83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E79DD2-A499-4719-AC14-5A1F45FF7D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9A875-4E24-4F87-A058-56C21190391F}" type="datetimeFigureOut">
              <a:rPr lang="vi-VN" smtClean="0"/>
              <a:t>14/10/2021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AD664C-37D3-4A69-A142-22C43DCC9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23FAA6-11A6-4561-8456-11F6AABB4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5FB93-9946-4DAF-8FAF-B3010CABC51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51924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9874F-E726-47B0-AC0D-883BD7234F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4D1B61-4B80-4570-A785-C34739382E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F31261-6D6E-4870-95A8-F5EBB1340B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9A875-4E24-4F87-A058-56C21190391F}" type="datetimeFigureOut">
              <a:rPr lang="vi-VN" smtClean="0"/>
              <a:t>14/10/2021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EAB7C1-F9F4-4CDB-A9DC-B8AE14C897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C31C0C-117B-4EF9-9321-BFC44DD37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5FB93-9946-4DAF-8FAF-B3010CABC51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92362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378464-5491-46D3-9F0F-39CF38CA85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410621-6A82-424E-A056-650FAF0B37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29462D-76CF-4A0A-AE0A-DF16E52D6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9A875-4E24-4F87-A058-56C21190391F}" type="datetimeFigureOut">
              <a:rPr lang="vi-VN" smtClean="0"/>
              <a:t>14/10/2021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D6440D-B529-4C11-A2EC-2690ECE6F9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95AA4A-861B-492F-8B4E-9D5C141F37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5FB93-9946-4DAF-8FAF-B3010CABC51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414906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A01687-B167-47DC-8B9D-2FBF732696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712882-5124-4DBE-9C23-23404A4643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D8F178-531B-4FB1-A7CC-F747F36069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45E248-6741-4863-93B8-F3F10821F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9A875-4E24-4F87-A058-56C21190391F}" type="datetimeFigureOut">
              <a:rPr lang="vi-VN" smtClean="0"/>
              <a:t>14/10/2021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A2922E-6009-4766-8E3D-1F3666743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55156D-B334-429A-9648-91FD3BCD0D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5FB93-9946-4DAF-8FAF-B3010CABC51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144366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DFE20C-0A49-4AE0-9860-EFCE2C7124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2AB47C-8966-410A-93A4-B151C868DC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9ED056-EADF-40D2-9D65-3A1DF628ED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5B515F-014C-46A7-8387-F5C3E0E2D1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51BE844-10C9-4E85-92B4-56AFBF8BC7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0B8A92B-2888-4C53-8830-D49767FB49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9A875-4E24-4F87-A058-56C21190391F}" type="datetimeFigureOut">
              <a:rPr lang="vi-VN" smtClean="0"/>
              <a:t>14/10/2021</a:t>
            </a:fld>
            <a:endParaRPr lang="vi-V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7EAB6D8-083C-48E4-8A96-A06BCE59C6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058FA3D-A109-4598-81F7-24F7E1B233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5FB93-9946-4DAF-8FAF-B3010CABC51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68595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E26A9F-5617-4644-969C-35EEDF7D5F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E652B74-225F-4B9C-AFCD-3DE990F126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9A875-4E24-4F87-A058-56C21190391F}" type="datetimeFigureOut">
              <a:rPr lang="vi-VN" smtClean="0"/>
              <a:t>14/10/2021</a:t>
            </a:fld>
            <a:endParaRPr lang="vi-V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951556-63B6-43F0-A4C1-1B82F21CE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A6CFA33-91E9-4BE2-9E95-ED9BF6AEE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5FB93-9946-4DAF-8FAF-B3010CABC51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671362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730C1AD-C333-4165-8413-8B1E5AFF12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9A875-4E24-4F87-A058-56C21190391F}" type="datetimeFigureOut">
              <a:rPr lang="vi-VN" smtClean="0"/>
              <a:t>14/10/2021</a:t>
            </a:fld>
            <a:endParaRPr lang="vi-V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B2E0545-F8A7-46C5-8FC2-1E3576B28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EEC3CE-3FF3-413A-B68E-5878B08584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5FB93-9946-4DAF-8FAF-B3010CABC51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970711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BD9326-B058-4A8D-AE81-E98C315410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F7E7AA-6FAC-4B0E-B3E1-58F851C5FA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80BFA2-F422-4CE6-8571-7074C6D7EA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1C9D94-DEBF-4D54-BE04-7DFE0662D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9A875-4E24-4F87-A058-56C21190391F}" type="datetimeFigureOut">
              <a:rPr lang="vi-VN" smtClean="0"/>
              <a:t>14/10/2021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19ED5F-962F-4D1C-9F6F-3575F294AE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016708-681E-4BA8-A86B-CA79144C6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5FB93-9946-4DAF-8FAF-B3010CABC51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028344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E6474A-126E-4D89-9EF9-5F1FD0B60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0F4693F-393F-494A-B7F3-5101BD73EB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88C3A8-FC16-495D-9ADB-EFD6F574DA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5E9D31-691F-46DA-A926-77D00CE0A1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9A875-4E24-4F87-A058-56C21190391F}" type="datetimeFigureOut">
              <a:rPr lang="vi-VN" smtClean="0"/>
              <a:t>14/10/2021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6AA454-93A1-4D2C-AC83-667838669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F2539A-EB88-40E8-9F44-F2EF5E51C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5FB93-9946-4DAF-8FAF-B3010CABC51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592196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854F0A7-31AD-42A5-9554-3045C2A6AC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73BDF9-718E-4C5B-89DD-DAE2CAD887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1F6AF3-186C-42AF-8604-45A7868B5A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29A875-4E24-4F87-A058-56C21190391F}" type="datetimeFigureOut">
              <a:rPr lang="vi-VN" smtClean="0"/>
              <a:t>14/10/2021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BEDFC7-CD15-49F0-8109-129BFB8BA8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B4A17C-372A-484C-8FC2-D4B9CA38DF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35FB93-9946-4DAF-8FAF-B3010CABC51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05804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CB18E1-F284-4EF4-AD6F-406B0E979F6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A9F1C4-E7E0-4AC5-BD9D-A244A53F460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vi-VN"/>
          </a:p>
        </p:txBody>
      </p:sp>
      <p:pic>
        <p:nvPicPr>
          <p:cNvPr id="4" name="图片 11">
            <a:extLst>
              <a:ext uri="{FF2B5EF4-FFF2-40B4-BE49-F238E27FC236}">
                <a16:creationId xmlns:a16="http://schemas.microsoft.com/office/drawing/2014/main" id="{2190AE17-6408-4570-A57D-B5956C1C10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67" y="0"/>
            <a:ext cx="12183333" cy="68580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383E6F8D-5119-4013-BC02-96276B7B3337}"/>
              </a:ext>
            </a:extLst>
          </p:cNvPr>
          <p:cNvSpPr txBox="1">
            <a:spLocks/>
          </p:cNvSpPr>
          <p:nvPr/>
        </p:nvSpPr>
        <p:spPr>
          <a:xfrm>
            <a:off x="425693" y="278300"/>
            <a:ext cx="11016030" cy="233301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endParaRPr lang="vi-VN" sz="4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D18350AF-13D8-4057-9B9D-4329688D4133}"/>
              </a:ext>
            </a:extLst>
          </p:cNvPr>
          <p:cNvSpPr txBox="1">
            <a:spLocks/>
          </p:cNvSpPr>
          <p:nvPr/>
        </p:nvSpPr>
        <p:spPr>
          <a:xfrm>
            <a:off x="750277" y="2430372"/>
            <a:ext cx="10383715" cy="20500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None/>
              <a:defRPr sz="2000" kern="1200" cap="all" baseline="0">
                <a:solidFill>
                  <a:schemeClr val="tx2"/>
                </a:solidFill>
                <a:effectLst>
                  <a:outerShdw blurRad="152400" dist="38100" dir="2700000" algn="tl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effectLst>
                  <a:outerShdw blurRad="152400" dist="38100" dir="2700000" algn="tl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effectLst>
                  <a:outerShdw blurRad="152400" dist="38100" dir="2700000" algn="tl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152400" dist="38100" dir="2700000" algn="tl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152400" dist="38100" dir="2700000" algn="tl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u="sng" cap="none" dirty="0" err="1">
                <a:solidFill>
                  <a:srgbClr val="0070C0"/>
                </a:solidFill>
                <a:effectLst/>
                <a:latin typeface="Arial" pitchFamily="34" charset="0"/>
                <a:cs typeface="Arial" pitchFamily="34" charset="0"/>
              </a:rPr>
              <a:t>Bài</a:t>
            </a:r>
            <a:r>
              <a:rPr lang="en-US" sz="3600" u="sng" cap="none" dirty="0">
                <a:solidFill>
                  <a:srgbClr val="0070C0"/>
                </a:solidFill>
                <a:effectLst/>
                <a:latin typeface="Arial" pitchFamily="34" charset="0"/>
                <a:cs typeface="Arial" pitchFamily="34" charset="0"/>
              </a:rPr>
              <a:t> 3</a:t>
            </a:r>
            <a:r>
              <a:rPr lang="en-US" sz="3600" cap="none" dirty="0">
                <a:solidFill>
                  <a:srgbClr val="0070C0"/>
                </a:solidFill>
                <a:effectLst/>
                <a:latin typeface="Arial" pitchFamily="34" charset="0"/>
                <a:cs typeface="Arial" pitchFamily="34" charset="0"/>
              </a:rPr>
              <a:t>: </a:t>
            </a:r>
            <a:r>
              <a:rPr lang="en-US" sz="5400" b="1" cap="none" dirty="0" err="1">
                <a:solidFill>
                  <a:srgbClr val="0070C0"/>
                </a:solidFill>
                <a:effectLst/>
                <a:latin typeface="Arial" pitchFamily="34" charset="0"/>
                <a:cs typeface="Arial" pitchFamily="34" charset="0"/>
              </a:rPr>
              <a:t>Mạng</a:t>
            </a:r>
            <a:r>
              <a:rPr lang="en-US" sz="5400" b="1" cap="none" dirty="0">
                <a:solidFill>
                  <a:srgbClr val="0070C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sz="5400" b="1" cap="none" dirty="0" err="1">
                <a:solidFill>
                  <a:srgbClr val="0070C0"/>
                </a:solidFill>
                <a:effectLst/>
                <a:latin typeface="Arial" pitchFamily="34" charset="0"/>
                <a:cs typeface="Arial" pitchFamily="34" charset="0"/>
              </a:rPr>
              <a:t>có</a:t>
            </a:r>
            <a:r>
              <a:rPr lang="en-US" sz="5400" b="1" cap="none" dirty="0">
                <a:solidFill>
                  <a:srgbClr val="0070C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sz="5400" b="1" cap="none" dirty="0" err="1">
                <a:solidFill>
                  <a:srgbClr val="0070C0"/>
                </a:solidFill>
                <a:effectLst/>
                <a:latin typeface="Arial" pitchFamily="34" charset="0"/>
                <a:cs typeface="Arial" pitchFamily="34" charset="0"/>
              </a:rPr>
              <a:t>dây</a:t>
            </a:r>
            <a:r>
              <a:rPr lang="en-US" sz="5400" b="1" cap="none" dirty="0">
                <a:solidFill>
                  <a:srgbClr val="0070C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sz="5400" b="1" cap="none" dirty="0" err="1">
                <a:solidFill>
                  <a:srgbClr val="0070C0"/>
                </a:solidFill>
                <a:effectLst/>
                <a:latin typeface="Arial" pitchFamily="34" charset="0"/>
                <a:cs typeface="Arial" pitchFamily="34" charset="0"/>
              </a:rPr>
              <a:t>và</a:t>
            </a:r>
            <a:r>
              <a:rPr lang="en-US" sz="5400" b="1" cap="none" dirty="0">
                <a:solidFill>
                  <a:srgbClr val="0070C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sz="5400" b="1" cap="none" dirty="0" err="1">
                <a:solidFill>
                  <a:srgbClr val="0070C0"/>
                </a:solidFill>
                <a:effectLst/>
                <a:latin typeface="Arial" pitchFamily="34" charset="0"/>
                <a:cs typeface="Arial" pitchFamily="34" charset="0"/>
              </a:rPr>
              <a:t>mạng</a:t>
            </a:r>
            <a:r>
              <a:rPr lang="en-US" sz="5400" b="1" cap="none" dirty="0">
                <a:solidFill>
                  <a:srgbClr val="0070C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sz="5400" b="1" cap="none" dirty="0" err="1">
                <a:solidFill>
                  <a:srgbClr val="0070C0"/>
                </a:solidFill>
                <a:effectLst/>
                <a:latin typeface="Arial" pitchFamily="34" charset="0"/>
                <a:cs typeface="Arial" pitchFamily="34" charset="0"/>
              </a:rPr>
              <a:t>không</a:t>
            </a:r>
            <a:r>
              <a:rPr lang="en-US" sz="5400" b="1" cap="none" dirty="0">
                <a:solidFill>
                  <a:srgbClr val="0070C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sz="5400" b="1" cap="none" dirty="0" err="1">
                <a:solidFill>
                  <a:srgbClr val="0070C0"/>
                </a:solidFill>
                <a:effectLst/>
                <a:latin typeface="Arial" pitchFamily="34" charset="0"/>
                <a:cs typeface="Arial" pitchFamily="34" charset="0"/>
              </a:rPr>
              <a:t>dây</a:t>
            </a:r>
            <a:endParaRPr lang="vi-VN" sz="5400" b="1" cap="none" dirty="0"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2B7F8955-D517-4E0A-8E99-A5782C78A67C}"/>
              </a:ext>
            </a:extLst>
          </p:cNvPr>
          <p:cNvSpPr txBox="1">
            <a:spLocks/>
          </p:cNvSpPr>
          <p:nvPr/>
        </p:nvSpPr>
        <p:spPr>
          <a:xfrm>
            <a:off x="434119" y="773661"/>
            <a:ext cx="11016030" cy="233301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u="sng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Chủ</a:t>
            </a:r>
            <a:r>
              <a:rPr lang="en-US" u="sng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u="sng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đề</a:t>
            </a:r>
            <a:r>
              <a:rPr lang="en-US" u="sng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B:</a:t>
            </a:r>
            <a:br>
              <a:rPr lang="en-US" sz="4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endParaRPr lang="vi-VN" sz="4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1553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CB18E1-F284-4EF4-AD6F-406B0E979F6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A9F1C4-E7E0-4AC5-BD9D-A244A53F460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vi-VN"/>
          </a:p>
        </p:txBody>
      </p:sp>
      <p:pic>
        <p:nvPicPr>
          <p:cNvPr id="4" name="图片 11">
            <a:extLst>
              <a:ext uri="{FF2B5EF4-FFF2-40B4-BE49-F238E27FC236}">
                <a16:creationId xmlns:a16="http://schemas.microsoft.com/office/drawing/2014/main" id="{2190AE17-6408-4570-A57D-B5956C1C10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67" y="0"/>
            <a:ext cx="12183333" cy="68580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383E6F8D-5119-4013-BC02-96276B7B3337}"/>
              </a:ext>
            </a:extLst>
          </p:cNvPr>
          <p:cNvSpPr txBox="1">
            <a:spLocks/>
          </p:cNvSpPr>
          <p:nvPr/>
        </p:nvSpPr>
        <p:spPr>
          <a:xfrm>
            <a:off x="425693" y="278300"/>
            <a:ext cx="11016030" cy="233301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endParaRPr lang="vi-VN" sz="4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D18350AF-13D8-4057-9B9D-4329688D4133}"/>
              </a:ext>
            </a:extLst>
          </p:cNvPr>
          <p:cNvSpPr txBox="1">
            <a:spLocks/>
          </p:cNvSpPr>
          <p:nvPr/>
        </p:nvSpPr>
        <p:spPr>
          <a:xfrm>
            <a:off x="712177" y="2856095"/>
            <a:ext cx="10383715" cy="20500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None/>
              <a:defRPr sz="2000" kern="1200" cap="all" baseline="0">
                <a:solidFill>
                  <a:schemeClr val="tx2"/>
                </a:solidFill>
                <a:effectLst>
                  <a:outerShdw blurRad="152400" dist="38100" dir="2700000" algn="tl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effectLst>
                  <a:outerShdw blurRad="152400" dist="38100" dir="2700000" algn="tl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effectLst>
                  <a:outerShdw blurRad="152400" dist="38100" dir="2700000" algn="tl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152400" dist="38100" dir="2700000" algn="tl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152400" dist="38100" dir="2700000" algn="tl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vi-VN" sz="5400" b="1" cap="none" dirty="0"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B1DED97-97A1-49F3-B778-21F1182E7C19}"/>
              </a:ext>
            </a:extLst>
          </p:cNvPr>
          <p:cNvSpPr txBox="1"/>
          <p:nvPr/>
        </p:nvSpPr>
        <p:spPr>
          <a:xfrm>
            <a:off x="1349187" y="745970"/>
            <a:ext cx="86150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/>
              <a:t>Hoạt</a:t>
            </a:r>
            <a:r>
              <a:rPr lang="en-US" sz="3600" dirty="0"/>
              <a:t> </a:t>
            </a:r>
            <a:r>
              <a:rPr lang="en-US" sz="3600" dirty="0" err="1"/>
              <a:t>động</a:t>
            </a:r>
            <a:r>
              <a:rPr lang="en-US" sz="3600" dirty="0"/>
              <a:t> 2</a:t>
            </a:r>
            <a:endParaRPr lang="vi-VN" sz="36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72518D2-2F66-4C4C-9028-03A58349ADC2}"/>
              </a:ext>
            </a:extLst>
          </p:cNvPr>
          <p:cNvSpPr txBox="1"/>
          <p:nvPr/>
        </p:nvSpPr>
        <p:spPr>
          <a:xfrm>
            <a:off x="1349187" y="1523006"/>
            <a:ext cx="98791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/>
              <a:t>Những</a:t>
            </a:r>
            <a:r>
              <a:rPr lang="en-US" sz="3600" dirty="0"/>
              <a:t> </a:t>
            </a:r>
            <a:r>
              <a:rPr lang="en-US" sz="3600" dirty="0" err="1"/>
              <a:t>trường</a:t>
            </a:r>
            <a:r>
              <a:rPr lang="en-US" sz="3600" dirty="0"/>
              <a:t> </a:t>
            </a:r>
            <a:r>
              <a:rPr lang="en-US" sz="3600" dirty="0" err="1"/>
              <a:t>hợp</a:t>
            </a:r>
            <a:r>
              <a:rPr lang="en-US" sz="3600" dirty="0"/>
              <a:t> </a:t>
            </a:r>
            <a:r>
              <a:rPr lang="en-US" sz="3600" dirty="0" err="1"/>
              <a:t>nào</a:t>
            </a:r>
            <a:r>
              <a:rPr lang="en-US" sz="3600" dirty="0"/>
              <a:t> </a:t>
            </a:r>
            <a:r>
              <a:rPr lang="en-US" sz="3600" dirty="0" err="1"/>
              <a:t>sử</a:t>
            </a:r>
            <a:r>
              <a:rPr lang="en-US" sz="3600" dirty="0"/>
              <a:t> </a:t>
            </a:r>
            <a:r>
              <a:rPr lang="en-US" sz="3600" dirty="0" err="1"/>
              <a:t>dụng</a:t>
            </a:r>
            <a:r>
              <a:rPr lang="en-US" sz="3600" dirty="0"/>
              <a:t> </a:t>
            </a:r>
            <a:r>
              <a:rPr lang="en-US" sz="3600" dirty="0" err="1"/>
              <a:t>mạng</a:t>
            </a:r>
            <a:r>
              <a:rPr lang="en-US" sz="3600" dirty="0"/>
              <a:t> </a:t>
            </a:r>
            <a:r>
              <a:rPr lang="en-US" sz="3600" dirty="0" err="1"/>
              <a:t>không</a:t>
            </a:r>
            <a:r>
              <a:rPr lang="en-US" sz="3600" dirty="0"/>
              <a:t> </a:t>
            </a:r>
            <a:r>
              <a:rPr lang="en-US" sz="3600" dirty="0" err="1"/>
              <a:t>dây</a:t>
            </a:r>
            <a:r>
              <a:rPr lang="en-US" sz="3600" dirty="0"/>
              <a:t>?</a:t>
            </a:r>
            <a:endParaRPr lang="vi-VN" sz="36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07BC071-0EE2-477E-84BB-BAD718645B6C}"/>
              </a:ext>
            </a:extLst>
          </p:cNvPr>
          <p:cNvSpPr txBox="1"/>
          <p:nvPr/>
        </p:nvSpPr>
        <p:spPr>
          <a:xfrm>
            <a:off x="1349187" y="2441628"/>
            <a:ext cx="86150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- </a:t>
            </a:r>
            <a:r>
              <a:rPr lang="en-US" sz="3600" dirty="0" err="1"/>
              <a:t>Kết</a:t>
            </a:r>
            <a:r>
              <a:rPr lang="en-US" sz="3600" dirty="0"/>
              <a:t> </a:t>
            </a:r>
            <a:r>
              <a:rPr lang="en-US" sz="3600" dirty="0" err="1"/>
              <a:t>nối</a:t>
            </a:r>
            <a:r>
              <a:rPr lang="en-US" sz="3600" dirty="0"/>
              <a:t> Internet </a:t>
            </a:r>
            <a:r>
              <a:rPr lang="en-US" sz="3600" dirty="0" err="1"/>
              <a:t>phục</a:t>
            </a:r>
            <a:r>
              <a:rPr lang="en-US" sz="3600" dirty="0"/>
              <a:t> </a:t>
            </a:r>
            <a:r>
              <a:rPr lang="en-US" sz="3600" dirty="0" err="1"/>
              <a:t>vụ</a:t>
            </a:r>
            <a:r>
              <a:rPr lang="en-US" sz="3600" dirty="0"/>
              <a:t> </a:t>
            </a:r>
            <a:r>
              <a:rPr lang="en-US" sz="3600" dirty="0" err="1"/>
              <a:t>hành</a:t>
            </a:r>
            <a:r>
              <a:rPr lang="en-US" sz="3600" dirty="0"/>
              <a:t> </a:t>
            </a:r>
            <a:r>
              <a:rPr lang="en-US" sz="3600" dirty="0" err="1"/>
              <a:t>khác</a:t>
            </a:r>
            <a:r>
              <a:rPr lang="en-US" sz="3600" dirty="0"/>
              <a:t> </a:t>
            </a:r>
            <a:r>
              <a:rPr lang="en-US" sz="3600" dirty="0" err="1"/>
              <a:t>trên</a:t>
            </a:r>
            <a:r>
              <a:rPr lang="en-US" sz="3600" dirty="0"/>
              <a:t> </a:t>
            </a:r>
            <a:r>
              <a:rPr lang="en-US" sz="3600" dirty="0" err="1"/>
              <a:t>các</a:t>
            </a:r>
            <a:r>
              <a:rPr lang="en-US" sz="3600" dirty="0"/>
              <a:t> </a:t>
            </a:r>
            <a:r>
              <a:rPr lang="en-US" sz="3600" dirty="0" err="1"/>
              <a:t>phương</a:t>
            </a:r>
            <a:r>
              <a:rPr lang="en-US" sz="3600" dirty="0"/>
              <a:t> </a:t>
            </a:r>
            <a:r>
              <a:rPr lang="en-US" sz="3600" dirty="0" err="1"/>
              <a:t>tiện</a:t>
            </a:r>
            <a:r>
              <a:rPr lang="en-US" sz="3600" dirty="0"/>
              <a:t> </a:t>
            </a:r>
            <a:r>
              <a:rPr lang="en-US" sz="3600" dirty="0" err="1"/>
              <a:t>giao</a:t>
            </a:r>
            <a:r>
              <a:rPr lang="en-US" sz="3600" dirty="0"/>
              <a:t> </a:t>
            </a:r>
            <a:r>
              <a:rPr lang="en-US" sz="3600" dirty="0" err="1"/>
              <a:t>thông</a:t>
            </a:r>
            <a:endParaRPr lang="vi-VN" sz="36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8D8AB37-8FB8-4AFD-9EBB-1FA6E02509A9}"/>
              </a:ext>
            </a:extLst>
          </p:cNvPr>
          <p:cNvSpPr txBox="1"/>
          <p:nvPr/>
        </p:nvSpPr>
        <p:spPr>
          <a:xfrm>
            <a:off x="1349187" y="4265082"/>
            <a:ext cx="86150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- </a:t>
            </a:r>
            <a:r>
              <a:rPr lang="en-US" sz="3600" dirty="0" err="1"/>
              <a:t>Tòa</a:t>
            </a:r>
            <a:r>
              <a:rPr lang="en-US" sz="3600" dirty="0"/>
              <a:t> </a:t>
            </a:r>
            <a:r>
              <a:rPr lang="en-US" sz="3600" dirty="0" err="1"/>
              <a:t>nhà</a:t>
            </a:r>
            <a:r>
              <a:rPr lang="en-US" sz="3600" dirty="0"/>
              <a:t>, </a:t>
            </a:r>
            <a:r>
              <a:rPr lang="en-US" sz="3600" dirty="0" err="1"/>
              <a:t>cơ</a:t>
            </a:r>
            <a:r>
              <a:rPr lang="en-US" sz="3600" dirty="0"/>
              <a:t> </a:t>
            </a:r>
            <a:r>
              <a:rPr lang="en-US" sz="3600" dirty="0" err="1"/>
              <a:t>quan</a:t>
            </a:r>
            <a:r>
              <a:rPr lang="en-US" sz="3600" dirty="0"/>
              <a:t>, </a:t>
            </a:r>
            <a:r>
              <a:rPr lang="en-US" sz="3600" dirty="0" err="1"/>
              <a:t>gia</a:t>
            </a:r>
            <a:r>
              <a:rPr lang="en-US" sz="3600" dirty="0"/>
              <a:t> đình </a:t>
            </a:r>
            <a:r>
              <a:rPr lang="en-US" sz="3600" dirty="0" err="1"/>
              <a:t>có</a:t>
            </a:r>
            <a:r>
              <a:rPr lang="en-US" sz="3600" dirty="0"/>
              <a:t> </a:t>
            </a:r>
            <a:r>
              <a:rPr lang="en-US" sz="3600" dirty="0" err="1"/>
              <a:t>quy</a:t>
            </a:r>
            <a:r>
              <a:rPr lang="en-US" sz="3600" dirty="0"/>
              <a:t> </a:t>
            </a:r>
            <a:r>
              <a:rPr lang="en-US" sz="3600" dirty="0" err="1"/>
              <a:t>mô</a:t>
            </a:r>
            <a:r>
              <a:rPr lang="en-US" sz="3600" dirty="0"/>
              <a:t> </a:t>
            </a:r>
            <a:r>
              <a:rPr lang="en-US" sz="3600" dirty="0" err="1"/>
              <a:t>nhỏ</a:t>
            </a:r>
            <a:endParaRPr lang="vi-VN" sz="36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C67ACCC-224A-4825-864C-1D7272F61E10}"/>
              </a:ext>
            </a:extLst>
          </p:cNvPr>
          <p:cNvSpPr txBox="1"/>
          <p:nvPr/>
        </p:nvSpPr>
        <p:spPr>
          <a:xfrm>
            <a:off x="1349187" y="3586608"/>
            <a:ext cx="86150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- </a:t>
            </a:r>
            <a:r>
              <a:rPr lang="en-US" sz="3600" dirty="0" err="1"/>
              <a:t>Cung</a:t>
            </a:r>
            <a:r>
              <a:rPr lang="en-US" sz="3600" dirty="0"/>
              <a:t> </a:t>
            </a:r>
            <a:r>
              <a:rPr lang="en-US" sz="3600" dirty="0" err="1"/>
              <a:t>cấp</a:t>
            </a:r>
            <a:r>
              <a:rPr lang="en-US" sz="3600" dirty="0"/>
              <a:t> </a:t>
            </a:r>
            <a:r>
              <a:rPr lang="en-US" sz="3600" dirty="0" err="1"/>
              <a:t>liên</a:t>
            </a:r>
            <a:r>
              <a:rPr lang="en-US" sz="3600" dirty="0"/>
              <a:t> lạc </a:t>
            </a:r>
            <a:r>
              <a:rPr lang="en-US" sz="3600" dirty="0" err="1"/>
              <a:t>cho</a:t>
            </a:r>
            <a:r>
              <a:rPr lang="en-US" sz="3600" dirty="0"/>
              <a:t> </a:t>
            </a:r>
            <a:r>
              <a:rPr lang="en-US" sz="3600" dirty="0" err="1"/>
              <a:t>điện</a:t>
            </a:r>
            <a:r>
              <a:rPr lang="en-US" sz="3600" dirty="0"/>
              <a:t> </a:t>
            </a:r>
            <a:r>
              <a:rPr lang="en-US" sz="3600" dirty="0" err="1"/>
              <a:t>thoại</a:t>
            </a:r>
            <a:r>
              <a:rPr lang="en-US" sz="3600" dirty="0"/>
              <a:t> di </a:t>
            </a:r>
            <a:r>
              <a:rPr lang="en-US" sz="3600" dirty="0" err="1"/>
              <a:t>động</a:t>
            </a:r>
            <a:endParaRPr lang="vi-VN" sz="36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4276DAC-2421-4F21-9B05-5FF09F213A84}"/>
              </a:ext>
            </a:extLst>
          </p:cNvPr>
          <p:cNvSpPr txBox="1"/>
          <p:nvPr/>
        </p:nvSpPr>
        <p:spPr>
          <a:xfrm>
            <a:off x="1349187" y="4938250"/>
            <a:ext cx="86150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- </a:t>
            </a:r>
            <a:r>
              <a:rPr lang="en-US" sz="3600" dirty="0" err="1"/>
              <a:t>Cung</a:t>
            </a:r>
            <a:r>
              <a:rPr lang="en-US" sz="3600" dirty="0"/>
              <a:t> </a:t>
            </a:r>
            <a:r>
              <a:rPr lang="en-US" sz="3600" dirty="0" err="1"/>
              <a:t>cấp</a:t>
            </a:r>
            <a:r>
              <a:rPr lang="en-US" sz="3600" dirty="0"/>
              <a:t> </a:t>
            </a:r>
            <a:r>
              <a:rPr lang="en-US" sz="3600" dirty="0" err="1"/>
              <a:t>liên</a:t>
            </a:r>
            <a:r>
              <a:rPr lang="en-US" sz="3600" dirty="0"/>
              <a:t> lạc ở </a:t>
            </a:r>
            <a:r>
              <a:rPr lang="en-US" sz="3600" dirty="0" err="1"/>
              <a:t>những</a:t>
            </a:r>
            <a:r>
              <a:rPr lang="en-US" sz="3600" dirty="0"/>
              <a:t> </a:t>
            </a:r>
            <a:r>
              <a:rPr lang="en-US" sz="3600" dirty="0" err="1"/>
              <a:t>khu</a:t>
            </a:r>
            <a:r>
              <a:rPr lang="en-US" sz="3600" dirty="0"/>
              <a:t> </a:t>
            </a:r>
            <a:r>
              <a:rPr lang="en-US" sz="3600" dirty="0" err="1"/>
              <a:t>dân</a:t>
            </a:r>
            <a:r>
              <a:rPr lang="en-US" sz="3600" dirty="0"/>
              <a:t> </a:t>
            </a:r>
            <a:r>
              <a:rPr lang="en-US" sz="3600" dirty="0" err="1"/>
              <a:t>cư</a:t>
            </a:r>
            <a:r>
              <a:rPr lang="en-US" sz="3600" dirty="0"/>
              <a:t> </a:t>
            </a:r>
            <a:r>
              <a:rPr lang="en-US" sz="3600" dirty="0" err="1"/>
              <a:t>vùng</a:t>
            </a:r>
            <a:r>
              <a:rPr lang="en-US" sz="3600" dirty="0"/>
              <a:t> </a:t>
            </a:r>
            <a:r>
              <a:rPr lang="en-US" sz="3600" dirty="0" err="1"/>
              <a:t>núi</a:t>
            </a:r>
            <a:r>
              <a:rPr lang="en-US" sz="3600" dirty="0"/>
              <a:t>, hải </a:t>
            </a:r>
            <a:r>
              <a:rPr lang="en-US" sz="3600" dirty="0" err="1"/>
              <a:t>đảo</a:t>
            </a:r>
            <a:r>
              <a:rPr lang="en-US" sz="3600" dirty="0"/>
              <a:t>, </a:t>
            </a:r>
            <a:r>
              <a:rPr lang="en-US" sz="3600" dirty="0" err="1"/>
              <a:t>sa</a:t>
            </a:r>
            <a:r>
              <a:rPr lang="en-US" sz="3600" dirty="0"/>
              <a:t> </a:t>
            </a:r>
            <a:r>
              <a:rPr lang="en-US" sz="3600" dirty="0" err="1"/>
              <a:t>mạc</a:t>
            </a:r>
            <a:r>
              <a:rPr lang="en-US" sz="3600" dirty="0"/>
              <a:t>…</a:t>
            </a:r>
            <a:endParaRPr lang="vi-VN" sz="3600" dirty="0"/>
          </a:p>
        </p:txBody>
      </p:sp>
    </p:spTree>
    <p:extLst>
      <p:ext uri="{BB962C8B-B14F-4D97-AF65-F5344CB8AC3E}">
        <p14:creationId xmlns:p14="http://schemas.microsoft.com/office/powerpoint/2010/main" val="3791602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CB18E1-F284-4EF4-AD6F-406B0E979F6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A9F1C4-E7E0-4AC5-BD9D-A244A53F460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vi-VN"/>
          </a:p>
        </p:txBody>
      </p:sp>
      <p:pic>
        <p:nvPicPr>
          <p:cNvPr id="4" name="图片 11">
            <a:extLst>
              <a:ext uri="{FF2B5EF4-FFF2-40B4-BE49-F238E27FC236}">
                <a16:creationId xmlns:a16="http://schemas.microsoft.com/office/drawing/2014/main" id="{2190AE17-6408-4570-A57D-B5956C1C10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67" y="0"/>
            <a:ext cx="12183333" cy="68580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383E6F8D-5119-4013-BC02-96276B7B3337}"/>
              </a:ext>
            </a:extLst>
          </p:cNvPr>
          <p:cNvSpPr txBox="1">
            <a:spLocks/>
          </p:cNvSpPr>
          <p:nvPr/>
        </p:nvSpPr>
        <p:spPr>
          <a:xfrm>
            <a:off x="425693" y="278300"/>
            <a:ext cx="11016030" cy="233301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endParaRPr lang="vi-VN" sz="4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D18350AF-13D8-4057-9B9D-4329688D4133}"/>
              </a:ext>
            </a:extLst>
          </p:cNvPr>
          <p:cNvSpPr txBox="1">
            <a:spLocks/>
          </p:cNvSpPr>
          <p:nvPr/>
        </p:nvSpPr>
        <p:spPr>
          <a:xfrm>
            <a:off x="712177" y="2856095"/>
            <a:ext cx="10383715" cy="20500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None/>
              <a:defRPr sz="2000" kern="1200" cap="all" baseline="0">
                <a:solidFill>
                  <a:schemeClr val="tx2"/>
                </a:solidFill>
                <a:effectLst>
                  <a:outerShdw blurRad="152400" dist="38100" dir="2700000" algn="tl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effectLst>
                  <a:outerShdw blurRad="152400" dist="38100" dir="2700000" algn="tl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effectLst>
                  <a:outerShdw blurRad="152400" dist="38100" dir="2700000" algn="tl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152400" dist="38100" dir="2700000" algn="tl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152400" dist="38100" dir="2700000" algn="tl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vi-VN" sz="5400" b="1" cap="none" dirty="0"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AF35977-AF50-4CC3-B11C-0EE0EB012CD4}"/>
              </a:ext>
            </a:extLst>
          </p:cNvPr>
          <p:cNvSpPr txBox="1"/>
          <p:nvPr/>
        </p:nvSpPr>
        <p:spPr>
          <a:xfrm>
            <a:off x="1349187" y="745970"/>
            <a:ext cx="86150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/>
              <a:t>Hoạt</a:t>
            </a:r>
            <a:r>
              <a:rPr lang="en-US" sz="3600" dirty="0"/>
              <a:t> </a:t>
            </a:r>
            <a:r>
              <a:rPr lang="en-US" sz="3600" dirty="0" err="1"/>
              <a:t>động</a:t>
            </a:r>
            <a:r>
              <a:rPr lang="en-US" sz="3600" dirty="0"/>
              <a:t> 3</a:t>
            </a:r>
            <a:endParaRPr lang="vi-VN" sz="36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A24144D-1C04-4E43-BD7F-A5F646A9E316}"/>
              </a:ext>
            </a:extLst>
          </p:cNvPr>
          <p:cNvSpPr txBox="1"/>
          <p:nvPr/>
        </p:nvSpPr>
        <p:spPr>
          <a:xfrm>
            <a:off x="1349187" y="1637081"/>
            <a:ext cx="86150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/>
              <a:t>Những</a:t>
            </a:r>
            <a:r>
              <a:rPr lang="en-US" sz="3600" dirty="0"/>
              <a:t> </a:t>
            </a:r>
            <a:r>
              <a:rPr lang="en-US" sz="3600" dirty="0" err="1"/>
              <a:t>trường</a:t>
            </a:r>
            <a:r>
              <a:rPr lang="en-US" sz="3600" dirty="0"/>
              <a:t> </a:t>
            </a:r>
            <a:r>
              <a:rPr lang="en-US" sz="3600" dirty="0" err="1"/>
              <a:t>hợp</a:t>
            </a:r>
            <a:r>
              <a:rPr lang="en-US" sz="3600" dirty="0"/>
              <a:t> </a:t>
            </a:r>
            <a:r>
              <a:rPr lang="en-US" sz="3600" dirty="0" err="1"/>
              <a:t>nào</a:t>
            </a:r>
            <a:r>
              <a:rPr lang="en-US" sz="3600" dirty="0"/>
              <a:t> </a:t>
            </a:r>
            <a:r>
              <a:rPr lang="en-US" sz="3600" dirty="0" err="1"/>
              <a:t>không</a:t>
            </a:r>
            <a:r>
              <a:rPr lang="en-US" sz="3600" dirty="0"/>
              <a:t> </a:t>
            </a:r>
            <a:r>
              <a:rPr lang="en-US" sz="3600" dirty="0" err="1"/>
              <a:t>thể</a:t>
            </a:r>
            <a:r>
              <a:rPr lang="en-US" sz="3600" dirty="0"/>
              <a:t> </a:t>
            </a:r>
            <a:r>
              <a:rPr lang="en-US" sz="3600" dirty="0" err="1"/>
              <a:t>sử</a:t>
            </a:r>
            <a:r>
              <a:rPr lang="en-US" sz="3600" dirty="0"/>
              <a:t> </a:t>
            </a:r>
            <a:r>
              <a:rPr lang="en-US" sz="3600" dirty="0" err="1"/>
              <a:t>dụng</a:t>
            </a:r>
            <a:r>
              <a:rPr lang="en-US" sz="3600" dirty="0"/>
              <a:t> </a:t>
            </a:r>
            <a:r>
              <a:rPr lang="en-US" sz="3600" dirty="0" err="1"/>
              <a:t>mạng</a:t>
            </a:r>
            <a:r>
              <a:rPr lang="en-US" sz="3600" dirty="0"/>
              <a:t> </a:t>
            </a:r>
            <a:r>
              <a:rPr lang="en-US" sz="3600" dirty="0" err="1"/>
              <a:t>không</a:t>
            </a:r>
            <a:r>
              <a:rPr lang="en-US" sz="3600" dirty="0"/>
              <a:t> </a:t>
            </a:r>
            <a:r>
              <a:rPr lang="en-US" sz="3600" dirty="0" err="1"/>
              <a:t>dây</a:t>
            </a:r>
            <a:r>
              <a:rPr lang="en-US" sz="3600" dirty="0"/>
              <a:t>?</a:t>
            </a:r>
            <a:endParaRPr lang="vi-VN" sz="36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8556278-088E-4F5B-88A2-DF7C198E4BC1}"/>
              </a:ext>
            </a:extLst>
          </p:cNvPr>
          <p:cNvSpPr txBox="1"/>
          <p:nvPr/>
        </p:nvSpPr>
        <p:spPr>
          <a:xfrm>
            <a:off x="1349187" y="2906331"/>
            <a:ext cx="86150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- Khi </a:t>
            </a:r>
            <a:r>
              <a:rPr lang="en-US" sz="3600" dirty="0" err="1"/>
              <a:t>có</a:t>
            </a:r>
            <a:r>
              <a:rPr lang="en-US" sz="3600" dirty="0"/>
              <a:t> </a:t>
            </a:r>
            <a:r>
              <a:rPr lang="en-US" sz="3600" dirty="0" err="1"/>
              <a:t>nhiều</a:t>
            </a:r>
            <a:r>
              <a:rPr lang="en-US" sz="3600" dirty="0"/>
              <a:t> </a:t>
            </a:r>
            <a:r>
              <a:rPr lang="en-US" sz="3600" dirty="0" err="1"/>
              <a:t>vật</a:t>
            </a:r>
            <a:r>
              <a:rPr lang="en-US" sz="3600" dirty="0"/>
              <a:t> </a:t>
            </a:r>
            <a:r>
              <a:rPr lang="en-US" sz="3600" dirty="0" err="1"/>
              <a:t>cản</a:t>
            </a:r>
            <a:r>
              <a:rPr lang="en-US" sz="3600" dirty="0"/>
              <a:t>, </a:t>
            </a:r>
            <a:r>
              <a:rPr lang="en-US" sz="3600" dirty="0" err="1"/>
              <a:t>hấp</a:t>
            </a:r>
            <a:r>
              <a:rPr lang="en-US" sz="3600" dirty="0"/>
              <a:t> </a:t>
            </a:r>
            <a:r>
              <a:rPr lang="en-US" sz="3600" dirty="0" err="1"/>
              <a:t>thụ</a:t>
            </a:r>
            <a:r>
              <a:rPr lang="en-US" sz="3600" dirty="0"/>
              <a:t> song </a:t>
            </a:r>
            <a:r>
              <a:rPr lang="en-US" sz="3600" dirty="0" err="1"/>
              <a:t>điện</a:t>
            </a:r>
            <a:r>
              <a:rPr lang="en-US" sz="3600" dirty="0"/>
              <a:t> </a:t>
            </a:r>
            <a:r>
              <a:rPr lang="en-US" sz="3600" dirty="0" err="1"/>
              <a:t>từ</a:t>
            </a:r>
            <a:r>
              <a:rPr lang="en-US" sz="3600" dirty="0"/>
              <a:t> </a:t>
            </a:r>
            <a:r>
              <a:rPr lang="en-US" sz="3600" dirty="0" err="1"/>
              <a:t>như</a:t>
            </a:r>
            <a:r>
              <a:rPr lang="en-US" sz="3600" dirty="0"/>
              <a:t> </a:t>
            </a:r>
            <a:r>
              <a:rPr lang="en-US" sz="3600" dirty="0" err="1"/>
              <a:t>nhôm</a:t>
            </a:r>
            <a:r>
              <a:rPr lang="en-US" sz="3600" dirty="0"/>
              <a:t>, </a:t>
            </a:r>
            <a:r>
              <a:rPr lang="en-US" sz="3600" dirty="0" err="1"/>
              <a:t>thép</a:t>
            </a:r>
            <a:r>
              <a:rPr lang="en-US" sz="3600" dirty="0"/>
              <a:t>,…</a:t>
            </a:r>
            <a:endParaRPr lang="vi-VN" sz="3600" dirty="0"/>
          </a:p>
        </p:txBody>
      </p:sp>
    </p:spTree>
    <p:extLst>
      <p:ext uri="{BB962C8B-B14F-4D97-AF65-F5344CB8AC3E}">
        <p14:creationId xmlns:p14="http://schemas.microsoft.com/office/powerpoint/2010/main" val="3687551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CB18E1-F284-4EF4-AD6F-406B0E979F6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A9F1C4-E7E0-4AC5-BD9D-A244A53F460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vi-VN"/>
          </a:p>
        </p:txBody>
      </p:sp>
      <p:pic>
        <p:nvPicPr>
          <p:cNvPr id="4" name="图片 11">
            <a:extLst>
              <a:ext uri="{FF2B5EF4-FFF2-40B4-BE49-F238E27FC236}">
                <a16:creationId xmlns:a16="http://schemas.microsoft.com/office/drawing/2014/main" id="{2190AE17-6408-4570-A57D-B5956C1C10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67" y="0"/>
            <a:ext cx="12183333" cy="68580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383E6F8D-5119-4013-BC02-96276B7B3337}"/>
              </a:ext>
            </a:extLst>
          </p:cNvPr>
          <p:cNvSpPr txBox="1">
            <a:spLocks/>
          </p:cNvSpPr>
          <p:nvPr/>
        </p:nvSpPr>
        <p:spPr>
          <a:xfrm>
            <a:off x="425693" y="278300"/>
            <a:ext cx="11016030" cy="233301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endParaRPr lang="vi-VN" sz="4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D18350AF-13D8-4057-9B9D-4329688D4133}"/>
              </a:ext>
            </a:extLst>
          </p:cNvPr>
          <p:cNvSpPr txBox="1">
            <a:spLocks/>
          </p:cNvSpPr>
          <p:nvPr/>
        </p:nvSpPr>
        <p:spPr>
          <a:xfrm>
            <a:off x="712177" y="2856095"/>
            <a:ext cx="10383715" cy="20500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None/>
              <a:defRPr sz="2000" kern="1200" cap="all" baseline="0">
                <a:solidFill>
                  <a:schemeClr val="tx2"/>
                </a:solidFill>
                <a:effectLst>
                  <a:outerShdw blurRad="152400" dist="38100" dir="2700000" algn="tl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effectLst>
                  <a:outerShdw blurRad="152400" dist="38100" dir="2700000" algn="tl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effectLst>
                  <a:outerShdw blurRad="152400" dist="38100" dir="2700000" algn="tl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152400" dist="38100" dir="2700000" algn="tl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152400" dist="38100" dir="2700000" algn="tl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vi-VN" sz="5400" b="1" cap="none" dirty="0"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8C3B62D-0E0E-42AB-983A-255D4024F671}"/>
              </a:ext>
            </a:extLst>
          </p:cNvPr>
          <p:cNvSpPr txBox="1"/>
          <p:nvPr/>
        </p:nvSpPr>
        <p:spPr>
          <a:xfrm>
            <a:off x="1349187" y="745970"/>
            <a:ext cx="86150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/>
              <a:t>Lợi</a:t>
            </a:r>
            <a:r>
              <a:rPr lang="en-US" sz="3600" dirty="0"/>
              <a:t> </a:t>
            </a:r>
            <a:r>
              <a:rPr lang="en-US" sz="3600" dirty="0" err="1"/>
              <a:t>ích</a:t>
            </a:r>
            <a:r>
              <a:rPr lang="en-US" sz="3600" dirty="0"/>
              <a:t> </a:t>
            </a:r>
            <a:r>
              <a:rPr lang="en-US" sz="3600" dirty="0" err="1"/>
              <a:t>của</a:t>
            </a:r>
            <a:r>
              <a:rPr lang="en-US" sz="3600" dirty="0"/>
              <a:t> </a:t>
            </a:r>
            <a:r>
              <a:rPr lang="en-US" sz="3600" dirty="0" err="1"/>
              <a:t>mạng</a:t>
            </a:r>
            <a:r>
              <a:rPr lang="en-US" sz="3600" dirty="0"/>
              <a:t> </a:t>
            </a:r>
            <a:r>
              <a:rPr lang="en-US" sz="3600" dirty="0" err="1"/>
              <a:t>không</a:t>
            </a:r>
            <a:r>
              <a:rPr lang="en-US" sz="3600" dirty="0"/>
              <a:t> </a:t>
            </a:r>
            <a:r>
              <a:rPr lang="en-US" sz="3600" dirty="0" err="1"/>
              <a:t>dây</a:t>
            </a:r>
            <a:r>
              <a:rPr lang="en-US" sz="3600" dirty="0"/>
              <a:t>:</a:t>
            </a:r>
            <a:endParaRPr lang="vi-VN" sz="36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835CFD1-228D-474F-8010-C4844091E34F}"/>
              </a:ext>
            </a:extLst>
          </p:cNvPr>
          <p:cNvSpPr txBox="1"/>
          <p:nvPr/>
        </p:nvSpPr>
        <p:spPr>
          <a:xfrm>
            <a:off x="1349187" y="1896129"/>
            <a:ext cx="86150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- </a:t>
            </a:r>
            <a:r>
              <a:rPr lang="en-US" sz="3600" dirty="0" err="1"/>
              <a:t>Tiện</a:t>
            </a:r>
            <a:r>
              <a:rPr lang="en-US" sz="3600" dirty="0"/>
              <a:t> </a:t>
            </a:r>
            <a:r>
              <a:rPr lang="en-US" sz="3600" dirty="0" err="1"/>
              <a:t>dụng</a:t>
            </a:r>
            <a:r>
              <a:rPr lang="en-US" sz="3600" dirty="0"/>
              <a:t>, di </a:t>
            </a:r>
            <a:r>
              <a:rPr lang="en-US" sz="3600" dirty="0" err="1"/>
              <a:t>động</a:t>
            </a:r>
            <a:endParaRPr lang="vi-VN" sz="36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AF185A5-275E-4C7A-8BD5-6624A1C3B8C0}"/>
              </a:ext>
            </a:extLst>
          </p:cNvPr>
          <p:cNvSpPr txBox="1"/>
          <p:nvPr/>
        </p:nvSpPr>
        <p:spPr>
          <a:xfrm>
            <a:off x="1524000" y="2664542"/>
            <a:ext cx="86150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- </a:t>
            </a:r>
            <a:r>
              <a:rPr lang="en-US" sz="3600" dirty="0" err="1"/>
              <a:t>Tốc</a:t>
            </a:r>
            <a:r>
              <a:rPr lang="en-US" sz="3600" dirty="0"/>
              <a:t> </a:t>
            </a:r>
            <a:r>
              <a:rPr lang="en-US" sz="3600" dirty="0" err="1"/>
              <a:t>độ</a:t>
            </a:r>
            <a:r>
              <a:rPr lang="en-US" sz="3600" dirty="0"/>
              <a:t> </a:t>
            </a:r>
            <a:r>
              <a:rPr lang="en-US" sz="3600" dirty="0" err="1"/>
              <a:t>cao</a:t>
            </a:r>
            <a:r>
              <a:rPr lang="en-US" sz="3600" dirty="0"/>
              <a:t> </a:t>
            </a:r>
            <a:r>
              <a:rPr lang="en-US" sz="3600" dirty="0" err="1"/>
              <a:t>như</a:t>
            </a:r>
            <a:r>
              <a:rPr lang="en-US" sz="3600" dirty="0"/>
              <a:t> </a:t>
            </a:r>
            <a:r>
              <a:rPr lang="en-US" sz="3600" dirty="0" err="1"/>
              <a:t>mạng</a:t>
            </a:r>
            <a:r>
              <a:rPr lang="en-US" sz="3600" dirty="0"/>
              <a:t> </a:t>
            </a:r>
            <a:r>
              <a:rPr lang="en-US" sz="3600" dirty="0" err="1"/>
              <a:t>có</a:t>
            </a:r>
            <a:r>
              <a:rPr lang="en-US" sz="3600" dirty="0"/>
              <a:t> </a:t>
            </a:r>
            <a:r>
              <a:rPr lang="en-US" sz="3600" dirty="0" err="1"/>
              <a:t>dây</a:t>
            </a:r>
            <a:endParaRPr lang="vi-VN" sz="36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DFEE7BB-DCE5-4B77-9B24-2F2E782D5764}"/>
              </a:ext>
            </a:extLst>
          </p:cNvPr>
          <p:cNvSpPr txBox="1"/>
          <p:nvPr/>
        </p:nvSpPr>
        <p:spPr>
          <a:xfrm>
            <a:off x="1524000" y="3551183"/>
            <a:ext cx="86150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- </a:t>
            </a:r>
            <a:r>
              <a:rPr lang="en-US" sz="3600" dirty="0" err="1"/>
              <a:t>Giá</a:t>
            </a:r>
            <a:r>
              <a:rPr lang="en-US" sz="3600" dirty="0"/>
              <a:t> </a:t>
            </a:r>
            <a:r>
              <a:rPr lang="en-US" sz="3600" dirty="0" err="1"/>
              <a:t>thành</a:t>
            </a:r>
            <a:r>
              <a:rPr lang="en-US" sz="3600" dirty="0"/>
              <a:t> </a:t>
            </a:r>
            <a:r>
              <a:rPr lang="en-US" sz="3600" dirty="0" err="1"/>
              <a:t>hợp</a:t>
            </a:r>
            <a:r>
              <a:rPr lang="en-US" sz="3600" dirty="0"/>
              <a:t> </a:t>
            </a:r>
            <a:r>
              <a:rPr lang="en-US" sz="3600" dirty="0" err="1"/>
              <a:t>lý</a:t>
            </a:r>
            <a:r>
              <a:rPr lang="en-US" sz="3600" dirty="0"/>
              <a:t>, </a:t>
            </a:r>
            <a:r>
              <a:rPr lang="en-US" sz="3600" dirty="0" err="1"/>
              <a:t>thẩm</a:t>
            </a:r>
            <a:r>
              <a:rPr lang="en-US" sz="3600" dirty="0"/>
              <a:t> </a:t>
            </a:r>
            <a:r>
              <a:rPr lang="en-US" sz="3600" dirty="0" err="1"/>
              <a:t>mỹ</a:t>
            </a:r>
            <a:endParaRPr lang="vi-VN" sz="3600" dirty="0"/>
          </a:p>
        </p:txBody>
      </p:sp>
    </p:spTree>
    <p:extLst>
      <p:ext uri="{BB962C8B-B14F-4D97-AF65-F5344CB8AC3E}">
        <p14:creationId xmlns:p14="http://schemas.microsoft.com/office/powerpoint/2010/main" val="3787235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CB18E1-F284-4EF4-AD6F-406B0E979F6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A9F1C4-E7E0-4AC5-BD9D-A244A53F460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vi-VN"/>
          </a:p>
        </p:txBody>
      </p:sp>
      <p:pic>
        <p:nvPicPr>
          <p:cNvPr id="4" name="图片 11">
            <a:extLst>
              <a:ext uri="{FF2B5EF4-FFF2-40B4-BE49-F238E27FC236}">
                <a16:creationId xmlns:a16="http://schemas.microsoft.com/office/drawing/2014/main" id="{2190AE17-6408-4570-A57D-B5956C1C10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67" y="0"/>
            <a:ext cx="12183333" cy="68580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383E6F8D-5119-4013-BC02-96276B7B3337}"/>
              </a:ext>
            </a:extLst>
          </p:cNvPr>
          <p:cNvSpPr txBox="1">
            <a:spLocks/>
          </p:cNvSpPr>
          <p:nvPr/>
        </p:nvSpPr>
        <p:spPr>
          <a:xfrm>
            <a:off x="425693" y="278300"/>
            <a:ext cx="11016030" cy="233301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endParaRPr lang="vi-VN" sz="4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D18350AF-13D8-4057-9B9D-4329688D4133}"/>
              </a:ext>
            </a:extLst>
          </p:cNvPr>
          <p:cNvSpPr txBox="1">
            <a:spLocks/>
          </p:cNvSpPr>
          <p:nvPr/>
        </p:nvSpPr>
        <p:spPr>
          <a:xfrm>
            <a:off x="712177" y="2856095"/>
            <a:ext cx="10383715" cy="20500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None/>
              <a:defRPr sz="2000" kern="1200" cap="all" baseline="0">
                <a:solidFill>
                  <a:schemeClr val="tx2"/>
                </a:solidFill>
                <a:effectLst>
                  <a:outerShdw blurRad="152400" dist="38100" dir="2700000" algn="tl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effectLst>
                  <a:outerShdw blurRad="152400" dist="38100" dir="2700000" algn="tl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effectLst>
                  <a:outerShdw blurRad="152400" dist="38100" dir="2700000" algn="tl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152400" dist="38100" dir="2700000" algn="tl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152400" dist="38100" dir="2700000" algn="tl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vi-VN" sz="5400" b="1" cap="none" dirty="0"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4216B6A-7483-4B03-97EE-53ADBC113831}"/>
              </a:ext>
            </a:extLst>
          </p:cNvPr>
          <p:cNvSpPr txBox="1"/>
          <p:nvPr/>
        </p:nvSpPr>
        <p:spPr>
          <a:xfrm>
            <a:off x="1349187" y="745970"/>
            <a:ext cx="26176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/>
              <a:t>Hoạt</a:t>
            </a:r>
            <a:r>
              <a:rPr lang="en-US" sz="3600" dirty="0"/>
              <a:t> </a:t>
            </a:r>
            <a:r>
              <a:rPr lang="en-US" sz="3600" dirty="0" err="1"/>
              <a:t>động</a:t>
            </a:r>
            <a:r>
              <a:rPr lang="en-US" sz="3600" dirty="0"/>
              <a:t> 4</a:t>
            </a:r>
            <a:endParaRPr lang="vi-VN" sz="36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0A360A1-79C5-430E-97A2-7BD120E76DA7}"/>
              </a:ext>
            </a:extLst>
          </p:cNvPr>
          <p:cNvSpPr txBox="1"/>
          <p:nvPr/>
        </p:nvSpPr>
        <p:spPr>
          <a:xfrm>
            <a:off x="5607425" y="799197"/>
            <a:ext cx="26176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/>
              <a:t>Củng</a:t>
            </a:r>
            <a:r>
              <a:rPr lang="en-US" sz="3600" dirty="0"/>
              <a:t> </a:t>
            </a:r>
            <a:r>
              <a:rPr lang="en-US" sz="3600" dirty="0" err="1"/>
              <a:t>cố</a:t>
            </a:r>
            <a:endParaRPr lang="vi-VN" sz="36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E04252A-33C3-446B-9DC9-F51979E9E48D}"/>
              </a:ext>
            </a:extLst>
          </p:cNvPr>
          <p:cNvSpPr txBox="1"/>
          <p:nvPr/>
        </p:nvSpPr>
        <p:spPr>
          <a:xfrm>
            <a:off x="1349187" y="1834368"/>
            <a:ext cx="861508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/>
              <a:t>Chọn</a:t>
            </a:r>
            <a:r>
              <a:rPr lang="en-US" sz="3600" dirty="0"/>
              <a:t> </a:t>
            </a:r>
            <a:r>
              <a:rPr lang="en-US" sz="3600" dirty="0" err="1"/>
              <a:t>đáp</a:t>
            </a:r>
            <a:r>
              <a:rPr lang="en-US" sz="3600" dirty="0"/>
              <a:t> </a:t>
            </a:r>
            <a:r>
              <a:rPr lang="en-US" sz="3600" dirty="0" err="1"/>
              <a:t>án</a:t>
            </a:r>
            <a:r>
              <a:rPr lang="en-US" sz="3600" dirty="0"/>
              <a:t> </a:t>
            </a:r>
            <a:r>
              <a:rPr lang="en-US" sz="3600" dirty="0" err="1"/>
              <a:t>đúng</a:t>
            </a:r>
            <a:r>
              <a:rPr lang="en-US" sz="3600" dirty="0"/>
              <a:t> </a:t>
            </a:r>
            <a:r>
              <a:rPr lang="en-US" sz="3600" dirty="0" err="1"/>
              <a:t>nhất</a:t>
            </a:r>
            <a:r>
              <a:rPr lang="en-US" sz="3600" dirty="0"/>
              <a:t>:</a:t>
            </a:r>
          </a:p>
          <a:p>
            <a:r>
              <a:rPr lang="en-US" sz="3600" dirty="0" err="1"/>
              <a:t>Câu</a:t>
            </a:r>
            <a:r>
              <a:rPr lang="en-US" sz="3600" dirty="0"/>
              <a:t> 1: </a:t>
            </a:r>
            <a:r>
              <a:rPr lang="en-US" sz="3600" dirty="0" err="1"/>
              <a:t>Cáp</a:t>
            </a:r>
            <a:r>
              <a:rPr lang="en-US" sz="3600" dirty="0"/>
              <a:t> </a:t>
            </a:r>
            <a:r>
              <a:rPr lang="en-US" sz="3600" dirty="0" err="1"/>
              <a:t>mạng</a:t>
            </a:r>
            <a:r>
              <a:rPr lang="en-US" sz="3600" dirty="0"/>
              <a:t> </a:t>
            </a:r>
            <a:r>
              <a:rPr lang="en-US" sz="3600" dirty="0" err="1"/>
              <a:t>và</a:t>
            </a:r>
            <a:r>
              <a:rPr lang="en-US" sz="3600" dirty="0"/>
              <a:t> Switch </a:t>
            </a:r>
            <a:r>
              <a:rPr lang="en-US" sz="3600" dirty="0" err="1"/>
              <a:t>giúp</a:t>
            </a:r>
            <a:r>
              <a:rPr lang="en-US" sz="3600" dirty="0"/>
              <a:t> </a:t>
            </a:r>
            <a:r>
              <a:rPr lang="en-US" sz="3600" dirty="0" err="1"/>
              <a:t>kết</a:t>
            </a:r>
            <a:r>
              <a:rPr lang="en-US" sz="3600" dirty="0"/>
              <a:t> </a:t>
            </a:r>
            <a:r>
              <a:rPr lang="en-US" sz="3600" dirty="0" err="1"/>
              <a:t>nối</a:t>
            </a:r>
            <a:endParaRPr lang="en-US" sz="3600" dirty="0"/>
          </a:p>
          <a:p>
            <a:pPr marL="742950" indent="-742950">
              <a:buAutoNum type="alphaUcPeriod"/>
            </a:pPr>
            <a:r>
              <a:rPr lang="en-US" sz="3600" dirty="0" err="1"/>
              <a:t>Các</a:t>
            </a:r>
            <a:r>
              <a:rPr lang="en-US" sz="3600" dirty="0"/>
              <a:t> </a:t>
            </a:r>
            <a:r>
              <a:rPr lang="en-US" sz="3600" dirty="0" err="1"/>
              <a:t>tivi</a:t>
            </a:r>
            <a:endParaRPr lang="en-US" sz="3600" dirty="0"/>
          </a:p>
          <a:p>
            <a:pPr marL="742950" indent="-742950">
              <a:buAutoNum type="alphaUcPeriod"/>
            </a:pPr>
            <a:r>
              <a:rPr lang="en-US" sz="3600" dirty="0" err="1"/>
              <a:t>Các</a:t>
            </a:r>
            <a:r>
              <a:rPr lang="en-US" sz="3600" dirty="0"/>
              <a:t> máy </a:t>
            </a:r>
            <a:r>
              <a:rPr lang="en-US" sz="3600" dirty="0" err="1"/>
              <a:t>tính</a:t>
            </a:r>
            <a:r>
              <a:rPr lang="en-US" sz="3600" dirty="0"/>
              <a:t> </a:t>
            </a:r>
            <a:r>
              <a:rPr lang="en-US" sz="3600" dirty="0" err="1"/>
              <a:t>xách</a:t>
            </a:r>
            <a:r>
              <a:rPr lang="en-US" sz="3600" dirty="0"/>
              <a:t> </a:t>
            </a:r>
            <a:r>
              <a:rPr lang="en-US" sz="3600" dirty="0" err="1"/>
              <a:t>tay</a:t>
            </a:r>
            <a:endParaRPr lang="en-US" sz="3600" dirty="0"/>
          </a:p>
          <a:p>
            <a:pPr marL="742950" indent="-742950">
              <a:buAutoNum type="alphaUcPeriod"/>
            </a:pPr>
            <a:r>
              <a:rPr lang="en-US" sz="3600" dirty="0" err="1"/>
              <a:t>Các</a:t>
            </a:r>
            <a:r>
              <a:rPr lang="en-US" sz="3600" dirty="0"/>
              <a:t> </a:t>
            </a:r>
            <a:r>
              <a:rPr lang="en-US" sz="3600" dirty="0" err="1"/>
              <a:t>thiết</a:t>
            </a:r>
            <a:r>
              <a:rPr lang="en-US" sz="3600" dirty="0"/>
              <a:t> </a:t>
            </a:r>
            <a:r>
              <a:rPr lang="en-US" sz="3600" dirty="0" err="1"/>
              <a:t>bị</a:t>
            </a:r>
            <a:r>
              <a:rPr lang="en-US" sz="3600" dirty="0"/>
              <a:t> </a:t>
            </a:r>
            <a:r>
              <a:rPr lang="en-US" sz="3600" dirty="0" err="1"/>
              <a:t>phát</a:t>
            </a:r>
            <a:r>
              <a:rPr lang="en-US" sz="3600" dirty="0"/>
              <a:t> song Bluetooth</a:t>
            </a:r>
          </a:p>
          <a:p>
            <a:pPr marL="742950" indent="-742950">
              <a:buAutoNum type="alphaUcPeriod"/>
            </a:pPr>
            <a:r>
              <a:rPr lang="en-US" sz="3600" dirty="0" err="1"/>
              <a:t>Các</a:t>
            </a:r>
            <a:r>
              <a:rPr lang="en-US" sz="3600" dirty="0"/>
              <a:t> máy </a:t>
            </a:r>
            <a:r>
              <a:rPr lang="en-US" sz="3600" dirty="0" err="1"/>
              <a:t>tính</a:t>
            </a:r>
            <a:r>
              <a:rPr lang="en-US" sz="3600" dirty="0"/>
              <a:t> </a:t>
            </a:r>
            <a:r>
              <a:rPr lang="en-US" sz="3600" dirty="0" err="1"/>
              <a:t>để</a:t>
            </a:r>
            <a:r>
              <a:rPr lang="en-US" sz="3600" dirty="0"/>
              <a:t> </a:t>
            </a:r>
            <a:r>
              <a:rPr lang="en-US" sz="3600" dirty="0" err="1"/>
              <a:t>bàn</a:t>
            </a:r>
            <a:endParaRPr lang="vi-VN" sz="3600" dirty="0"/>
          </a:p>
        </p:txBody>
      </p:sp>
    </p:spTree>
    <p:extLst>
      <p:ext uri="{BB962C8B-B14F-4D97-AF65-F5344CB8AC3E}">
        <p14:creationId xmlns:p14="http://schemas.microsoft.com/office/powerpoint/2010/main" val="3820303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CB18E1-F284-4EF4-AD6F-406B0E979F6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A9F1C4-E7E0-4AC5-BD9D-A244A53F460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vi-VN"/>
          </a:p>
        </p:txBody>
      </p:sp>
      <p:pic>
        <p:nvPicPr>
          <p:cNvPr id="4" name="图片 11">
            <a:extLst>
              <a:ext uri="{FF2B5EF4-FFF2-40B4-BE49-F238E27FC236}">
                <a16:creationId xmlns:a16="http://schemas.microsoft.com/office/drawing/2014/main" id="{2190AE17-6408-4570-A57D-B5956C1C10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67" y="0"/>
            <a:ext cx="12183333" cy="68580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383E6F8D-5119-4013-BC02-96276B7B3337}"/>
              </a:ext>
            </a:extLst>
          </p:cNvPr>
          <p:cNvSpPr txBox="1">
            <a:spLocks/>
          </p:cNvSpPr>
          <p:nvPr/>
        </p:nvSpPr>
        <p:spPr>
          <a:xfrm>
            <a:off x="425693" y="278300"/>
            <a:ext cx="11016030" cy="233301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endParaRPr lang="vi-VN" sz="4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D18350AF-13D8-4057-9B9D-4329688D4133}"/>
              </a:ext>
            </a:extLst>
          </p:cNvPr>
          <p:cNvSpPr txBox="1">
            <a:spLocks/>
          </p:cNvSpPr>
          <p:nvPr/>
        </p:nvSpPr>
        <p:spPr>
          <a:xfrm>
            <a:off x="712177" y="2856095"/>
            <a:ext cx="10383715" cy="20500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None/>
              <a:defRPr sz="2000" kern="1200" cap="all" baseline="0">
                <a:solidFill>
                  <a:schemeClr val="tx2"/>
                </a:solidFill>
                <a:effectLst>
                  <a:outerShdw blurRad="152400" dist="38100" dir="2700000" algn="tl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effectLst>
                  <a:outerShdw blurRad="152400" dist="38100" dir="2700000" algn="tl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effectLst>
                  <a:outerShdw blurRad="152400" dist="38100" dir="2700000" algn="tl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152400" dist="38100" dir="2700000" algn="tl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152400" dist="38100" dir="2700000" algn="tl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vi-VN" sz="5400" b="1" cap="none" dirty="0"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01C6B93-193F-47BD-A368-6717444176FF}"/>
              </a:ext>
            </a:extLst>
          </p:cNvPr>
          <p:cNvSpPr txBox="1"/>
          <p:nvPr/>
        </p:nvSpPr>
        <p:spPr>
          <a:xfrm>
            <a:off x="1349187" y="745970"/>
            <a:ext cx="26176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/>
              <a:t>Hoạt</a:t>
            </a:r>
            <a:r>
              <a:rPr lang="en-US" sz="3600" dirty="0"/>
              <a:t> </a:t>
            </a:r>
            <a:r>
              <a:rPr lang="en-US" sz="3600" dirty="0" err="1"/>
              <a:t>động</a:t>
            </a:r>
            <a:r>
              <a:rPr lang="en-US" sz="3600" dirty="0"/>
              <a:t> 4</a:t>
            </a:r>
            <a:endParaRPr lang="vi-VN" sz="36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77ED0C5-0C43-4261-B0B7-B3791FE720EE}"/>
              </a:ext>
            </a:extLst>
          </p:cNvPr>
          <p:cNvSpPr txBox="1"/>
          <p:nvPr/>
        </p:nvSpPr>
        <p:spPr>
          <a:xfrm>
            <a:off x="5607425" y="799197"/>
            <a:ext cx="26176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/>
              <a:t>Củng</a:t>
            </a:r>
            <a:r>
              <a:rPr lang="en-US" sz="3600" dirty="0"/>
              <a:t> </a:t>
            </a:r>
            <a:r>
              <a:rPr lang="en-US" sz="3600" dirty="0" err="1"/>
              <a:t>cố</a:t>
            </a:r>
            <a:endParaRPr lang="vi-VN" sz="36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963EA05-B9AF-4176-9435-680915BDDB89}"/>
              </a:ext>
            </a:extLst>
          </p:cNvPr>
          <p:cNvSpPr txBox="1"/>
          <p:nvPr/>
        </p:nvSpPr>
        <p:spPr>
          <a:xfrm>
            <a:off x="1349187" y="1834368"/>
            <a:ext cx="8615083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/>
              <a:t>Chọn</a:t>
            </a:r>
            <a:r>
              <a:rPr lang="en-US" sz="3600" dirty="0"/>
              <a:t> </a:t>
            </a:r>
            <a:r>
              <a:rPr lang="en-US" sz="3600" dirty="0" err="1"/>
              <a:t>đáp</a:t>
            </a:r>
            <a:r>
              <a:rPr lang="en-US" sz="3600" dirty="0"/>
              <a:t> </a:t>
            </a:r>
            <a:r>
              <a:rPr lang="en-US" sz="3600" dirty="0" err="1"/>
              <a:t>án</a:t>
            </a:r>
            <a:r>
              <a:rPr lang="en-US" sz="3600" dirty="0"/>
              <a:t> </a:t>
            </a:r>
            <a:r>
              <a:rPr lang="en-US" sz="3600" dirty="0" err="1"/>
              <a:t>đúng</a:t>
            </a:r>
            <a:r>
              <a:rPr lang="en-US" sz="3600" dirty="0"/>
              <a:t> </a:t>
            </a:r>
            <a:r>
              <a:rPr lang="en-US" sz="3600" dirty="0" err="1"/>
              <a:t>nhất</a:t>
            </a:r>
            <a:r>
              <a:rPr lang="en-US" sz="3600" dirty="0"/>
              <a:t>:</a:t>
            </a:r>
          </a:p>
          <a:p>
            <a:r>
              <a:rPr lang="en-US" sz="3600" dirty="0" err="1"/>
              <a:t>Câu</a:t>
            </a:r>
            <a:r>
              <a:rPr lang="en-US" sz="3600" dirty="0"/>
              <a:t> 2: Access Point </a:t>
            </a:r>
            <a:r>
              <a:rPr lang="en-US" sz="3600" dirty="0" err="1"/>
              <a:t>truyền</a:t>
            </a:r>
            <a:r>
              <a:rPr lang="en-US" sz="3600" dirty="0"/>
              <a:t> </a:t>
            </a:r>
            <a:r>
              <a:rPr lang="en-US" sz="3600" dirty="0" err="1"/>
              <a:t>thông</a:t>
            </a:r>
            <a:r>
              <a:rPr lang="en-US" sz="3600" dirty="0"/>
              <a:t> tin </a:t>
            </a:r>
            <a:r>
              <a:rPr lang="en-US" sz="3600" dirty="0" err="1"/>
              <a:t>tới</a:t>
            </a:r>
            <a:r>
              <a:rPr lang="en-US" sz="3600" dirty="0"/>
              <a:t> </a:t>
            </a:r>
            <a:r>
              <a:rPr lang="en-US" sz="3600" dirty="0" err="1"/>
              <a:t>các</a:t>
            </a:r>
            <a:r>
              <a:rPr lang="en-US" sz="3600" dirty="0"/>
              <a:t> máy </a:t>
            </a:r>
            <a:r>
              <a:rPr lang="en-US" sz="3600" dirty="0" err="1"/>
              <a:t>tình</a:t>
            </a:r>
            <a:r>
              <a:rPr lang="en-US" sz="3600" dirty="0"/>
              <a:t> </a:t>
            </a:r>
            <a:r>
              <a:rPr lang="en-US" sz="3600" dirty="0" err="1"/>
              <a:t>thông</a:t>
            </a:r>
            <a:r>
              <a:rPr lang="en-US" sz="3600" dirty="0"/>
              <a:t> qua?</a:t>
            </a:r>
          </a:p>
          <a:p>
            <a:pPr marL="742950" indent="-742950">
              <a:buAutoNum type="alphaUcPeriod"/>
            </a:pPr>
            <a:r>
              <a:rPr lang="en-US" sz="3600" dirty="0" err="1"/>
              <a:t>Dây</a:t>
            </a:r>
            <a:r>
              <a:rPr lang="en-US" sz="3600" dirty="0"/>
              <a:t> </a:t>
            </a:r>
            <a:r>
              <a:rPr lang="en-US" sz="3600" dirty="0" err="1"/>
              <a:t>cáp</a:t>
            </a:r>
            <a:endParaRPr lang="en-US" sz="3600" dirty="0"/>
          </a:p>
          <a:p>
            <a:pPr marL="742950" indent="-742950">
              <a:buAutoNum type="alphaUcPeriod"/>
            </a:pPr>
            <a:r>
              <a:rPr lang="en-US" sz="3600" dirty="0"/>
              <a:t>Tia </a:t>
            </a:r>
            <a:r>
              <a:rPr lang="en-US" sz="3600" dirty="0" err="1"/>
              <a:t>hồng</a:t>
            </a:r>
            <a:r>
              <a:rPr lang="en-US" sz="3600" dirty="0"/>
              <a:t> </a:t>
            </a:r>
            <a:r>
              <a:rPr lang="en-US" sz="3600" dirty="0" err="1"/>
              <a:t>ngoại</a:t>
            </a:r>
            <a:endParaRPr lang="en-US" sz="3600" dirty="0"/>
          </a:p>
          <a:p>
            <a:pPr marL="742950" indent="-742950">
              <a:buAutoNum type="alphaUcPeriod"/>
            </a:pPr>
            <a:r>
              <a:rPr lang="en-US" sz="3600" dirty="0" err="1"/>
              <a:t>Sóng</a:t>
            </a:r>
            <a:r>
              <a:rPr lang="en-US" sz="3600" dirty="0"/>
              <a:t> </a:t>
            </a:r>
            <a:r>
              <a:rPr lang="en-US" sz="3600" dirty="0" err="1"/>
              <a:t>điện</a:t>
            </a:r>
            <a:r>
              <a:rPr lang="en-US" sz="3600" dirty="0"/>
              <a:t> </a:t>
            </a:r>
            <a:r>
              <a:rPr lang="en-US" sz="3600" dirty="0" err="1"/>
              <a:t>từ</a:t>
            </a:r>
            <a:endParaRPr lang="en-US" sz="3600" dirty="0"/>
          </a:p>
          <a:p>
            <a:pPr marL="742950" indent="-742950">
              <a:buAutoNum type="alphaUcPeriod"/>
            </a:pPr>
            <a:r>
              <a:rPr lang="en-US" sz="3600" dirty="0" err="1"/>
              <a:t>Sóng</a:t>
            </a:r>
            <a:r>
              <a:rPr lang="en-US" sz="3600" dirty="0"/>
              <a:t> Bluetooth</a:t>
            </a:r>
            <a:endParaRPr lang="vi-VN" sz="3600" dirty="0"/>
          </a:p>
        </p:txBody>
      </p:sp>
    </p:spTree>
    <p:extLst>
      <p:ext uri="{BB962C8B-B14F-4D97-AF65-F5344CB8AC3E}">
        <p14:creationId xmlns:p14="http://schemas.microsoft.com/office/powerpoint/2010/main" val="3590012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CB18E1-F284-4EF4-AD6F-406B0E979F6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A9F1C4-E7E0-4AC5-BD9D-A244A53F460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vi-VN"/>
          </a:p>
        </p:txBody>
      </p:sp>
      <p:pic>
        <p:nvPicPr>
          <p:cNvPr id="4" name="图片 11">
            <a:extLst>
              <a:ext uri="{FF2B5EF4-FFF2-40B4-BE49-F238E27FC236}">
                <a16:creationId xmlns:a16="http://schemas.microsoft.com/office/drawing/2014/main" id="{2190AE17-6408-4570-A57D-B5956C1C10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67" y="0"/>
            <a:ext cx="12183333" cy="68580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383E6F8D-5119-4013-BC02-96276B7B3337}"/>
              </a:ext>
            </a:extLst>
          </p:cNvPr>
          <p:cNvSpPr txBox="1">
            <a:spLocks/>
          </p:cNvSpPr>
          <p:nvPr/>
        </p:nvSpPr>
        <p:spPr>
          <a:xfrm>
            <a:off x="425693" y="278300"/>
            <a:ext cx="11016030" cy="233301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endParaRPr lang="vi-VN" sz="4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D18350AF-13D8-4057-9B9D-4329688D4133}"/>
              </a:ext>
            </a:extLst>
          </p:cNvPr>
          <p:cNvSpPr txBox="1">
            <a:spLocks/>
          </p:cNvSpPr>
          <p:nvPr/>
        </p:nvSpPr>
        <p:spPr>
          <a:xfrm>
            <a:off x="712177" y="2856095"/>
            <a:ext cx="10383715" cy="20500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None/>
              <a:defRPr sz="2000" kern="1200" cap="all" baseline="0">
                <a:solidFill>
                  <a:schemeClr val="tx2"/>
                </a:solidFill>
                <a:effectLst>
                  <a:outerShdw blurRad="152400" dist="38100" dir="2700000" algn="tl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effectLst>
                  <a:outerShdw blurRad="152400" dist="38100" dir="2700000" algn="tl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effectLst>
                  <a:outerShdw blurRad="152400" dist="38100" dir="2700000" algn="tl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152400" dist="38100" dir="2700000" algn="tl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152400" dist="38100" dir="2700000" algn="tl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vi-VN" sz="5400" b="1" cap="none" dirty="0"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55ADD37-59A1-4B44-82DA-F4A6064148DE}"/>
              </a:ext>
            </a:extLst>
          </p:cNvPr>
          <p:cNvSpPr txBox="1"/>
          <p:nvPr/>
        </p:nvSpPr>
        <p:spPr>
          <a:xfrm>
            <a:off x="1349187" y="745970"/>
            <a:ext cx="26176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/>
              <a:t>Hoạt</a:t>
            </a:r>
            <a:r>
              <a:rPr lang="en-US" sz="3600" dirty="0"/>
              <a:t> </a:t>
            </a:r>
            <a:r>
              <a:rPr lang="en-US" sz="3600" dirty="0" err="1"/>
              <a:t>động</a:t>
            </a:r>
            <a:r>
              <a:rPr lang="en-US" sz="3600" dirty="0"/>
              <a:t> 4</a:t>
            </a:r>
            <a:endParaRPr lang="vi-VN" sz="36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EDF0142-E5C3-473B-8525-B6468EF29618}"/>
              </a:ext>
            </a:extLst>
          </p:cNvPr>
          <p:cNvSpPr txBox="1"/>
          <p:nvPr/>
        </p:nvSpPr>
        <p:spPr>
          <a:xfrm>
            <a:off x="5607425" y="799197"/>
            <a:ext cx="26176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/>
              <a:t>Củng</a:t>
            </a:r>
            <a:r>
              <a:rPr lang="en-US" sz="3600" dirty="0"/>
              <a:t> </a:t>
            </a:r>
            <a:r>
              <a:rPr lang="en-US" sz="3600" dirty="0" err="1"/>
              <a:t>cố</a:t>
            </a:r>
            <a:endParaRPr lang="vi-VN" sz="36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322733D-DBDA-478A-91C1-DEECD5D53CEC}"/>
              </a:ext>
            </a:extLst>
          </p:cNvPr>
          <p:cNvSpPr txBox="1"/>
          <p:nvPr/>
        </p:nvSpPr>
        <p:spPr>
          <a:xfrm>
            <a:off x="1349187" y="1834368"/>
            <a:ext cx="861508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/>
              <a:t>Chọn</a:t>
            </a:r>
            <a:r>
              <a:rPr lang="en-US" sz="3600" dirty="0"/>
              <a:t> </a:t>
            </a:r>
            <a:r>
              <a:rPr lang="en-US" sz="3600" dirty="0" err="1"/>
              <a:t>đáp</a:t>
            </a:r>
            <a:r>
              <a:rPr lang="en-US" sz="3600" dirty="0"/>
              <a:t> </a:t>
            </a:r>
            <a:r>
              <a:rPr lang="en-US" sz="3600" dirty="0" err="1"/>
              <a:t>án</a:t>
            </a:r>
            <a:r>
              <a:rPr lang="en-US" sz="3600" dirty="0"/>
              <a:t> </a:t>
            </a:r>
            <a:r>
              <a:rPr lang="en-US" sz="3600" dirty="0" err="1"/>
              <a:t>đúng</a:t>
            </a:r>
            <a:r>
              <a:rPr lang="en-US" sz="3600" dirty="0"/>
              <a:t> </a:t>
            </a:r>
            <a:r>
              <a:rPr lang="en-US" sz="3600" dirty="0" err="1"/>
              <a:t>nhất</a:t>
            </a:r>
            <a:r>
              <a:rPr lang="en-US" sz="3600" dirty="0"/>
              <a:t>:</a:t>
            </a:r>
          </a:p>
          <a:p>
            <a:r>
              <a:rPr lang="en-US" sz="3600" dirty="0" err="1"/>
              <a:t>Câu</a:t>
            </a:r>
            <a:r>
              <a:rPr lang="en-US" sz="3600" dirty="0"/>
              <a:t> 3: </a:t>
            </a:r>
            <a:r>
              <a:rPr lang="en-US" sz="3600" dirty="0" err="1"/>
              <a:t>Mạng</a:t>
            </a:r>
            <a:r>
              <a:rPr lang="en-US" sz="3600" dirty="0"/>
              <a:t> </a:t>
            </a:r>
            <a:r>
              <a:rPr lang="en-US" sz="3600" dirty="0" err="1"/>
              <a:t>không</a:t>
            </a:r>
            <a:r>
              <a:rPr lang="en-US" sz="3600" dirty="0"/>
              <a:t> </a:t>
            </a:r>
            <a:r>
              <a:rPr lang="en-US" sz="3600" dirty="0" err="1"/>
              <a:t>dây</a:t>
            </a:r>
            <a:r>
              <a:rPr lang="en-US" sz="3600" dirty="0"/>
              <a:t> </a:t>
            </a:r>
            <a:r>
              <a:rPr lang="en-US" sz="3600" dirty="0" err="1"/>
              <a:t>được</a:t>
            </a:r>
            <a:r>
              <a:rPr lang="en-US" sz="3600" dirty="0"/>
              <a:t> </a:t>
            </a:r>
            <a:r>
              <a:rPr lang="en-US" sz="3600" dirty="0" err="1"/>
              <a:t>kết</a:t>
            </a:r>
            <a:r>
              <a:rPr lang="en-US" sz="3600" dirty="0"/>
              <a:t> </a:t>
            </a:r>
            <a:r>
              <a:rPr lang="en-US" sz="3600" dirty="0" err="1"/>
              <a:t>nối</a:t>
            </a:r>
            <a:r>
              <a:rPr lang="en-US" sz="3600" dirty="0"/>
              <a:t> </a:t>
            </a:r>
            <a:r>
              <a:rPr lang="en-US" sz="3600" dirty="0" err="1"/>
              <a:t>bằng</a:t>
            </a:r>
            <a:endParaRPr lang="en-US" sz="3600" dirty="0"/>
          </a:p>
          <a:p>
            <a:pPr marL="742950" indent="-742950">
              <a:buAutoNum type="alphaUcPeriod"/>
            </a:pPr>
            <a:r>
              <a:rPr lang="en-US" sz="3600" dirty="0"/>
              <a:t>Bluetooth</a:t>
            </a:r>
          </a:p>
          <a:p>
            <a:pPr marL="742950" indent="-742950">
              <a:buAutoNum type="alphaUcPeriod"/>
            </a:pPr>
            <a:r>
              <a:rPr lang="en-US" sz="3600" dirty="0" err="1"/>
              <a:t>Sóng</a:t>
            </a:r>
            <a:r>
              <a:rPr lang="en-US" sz="3600" dirty="0"/>
              <a:t> </a:t>
            </a:r>
            <a:r>
              <a:rPr lang="en-US" sz="3600" dirty="0" err="1"/>
              <a:t>điện</a:t>
            </a:r>
            <a:r>
              <a:rPr lang="en-US" sz="3600" dirty="0"/>
              <a:t> </a:t>
            </a:r>
            <a:r>
              <a:rPr lang="en-US" sz="3600" dirty="0" err="1"/>
              <a:t>từ</a:t>
            </a:r>
            <a:endParaRPr lang="en-US" sz="3600" dirty="0"/>
          </a:p>
          <a:p>
            <a:pPr marL="742950" indent="-742950">
              <a:buAutoNum type="alphaUcPeriod"/>
            </a:pPr>
            <a:r>
              <a:rPr lang="en-US" sz="3600" dirty="0" err="1"/>
              <a:t>Cáp</a:t>
            </a:r>
            <a:r>
              <a:rPr lang="en-US" sz="3600" dirty="0"/>
              <a:t> </a:t>
            </a:r>
            <a:r>
              <a:rPr lang="en-US" sz="3600" dirty="0" err="1"/>
              <a:t>điện</a:t>
            </a:r>
            <a:endParaRPr lang="en-US" sz="3600" dirty="0"/>
          </a:p>
          <a:p>
            <a:pPr marL="742950" indent="-742950">
              <a:buAutoNum type="alphaUcPeriod"/>
            </a:pPr>
            <a:r>
              <a:rPr lang="en-US" sz="3600" dirty="0" err="1"/>
              <a:t>Cáp</a:t>
            </a:r>
            <a:r>
              <a:rPr lang="en-US" sz="3600" dirty="0"/>
              <a:t> </a:t>
            </a:r>
            <a:r>
              <a:rPr lang="en-US" sz="3600" dirty="0" err="1"/>
              <a:t>quang</a:t>
            </a:r>
            <a:endParaRPr lang="vi-VN" sz="3600" dirty="0"/>
          </a:p>
        </p:txBody>
      </p:sp>
    </p:spTree>
    <p:extLst>
      <p:ext uri="{BB962C8B-B14F-4D97-AF65-F5344CB8AC3E}">
        <p14:creationId xmlns:p14="http://schemas.microsoft.com/office/powerpoint/2010/main" val="116445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CB18E1-F284-4EF4-AD6F-406B0E979F6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A9F1C4-E7E0-4AC5-BD9D-A244A53F460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vi-VN"/>
          </a:p>
        </p:txBody>
      </p:sp>
      <p:pic>
        <p:nvPicPr>
          <p:cNvPr id="4" name="图片 11">
            <a:extLst>
              <a:ext uri="{FF2B5EF4-FFF2-40B4-BE49-F238E27FC236}">
                <a16:creationId xmlns:a16="http://schemas.microsoft.com/office/drawing/2014/main" id="{2190AE17-6408-4570-A57D-B5956C1C10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67" y="0"/>
            <a:ext cx="12183333" cy="68580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383E6F8D-5119-4013-BC02-96276B7B3337}"/>
              </a:ext>
            </a:extLst>
          </p:cNvPr>
          <p:cNvSpPr txBox="1">
            <a:spLocks/>
          </p:cNvSpPr>
          <p:nvPr/>
        </p:nvSpPr>
        <p:spPr>
          <a:xfrm>
            <a:off x="425693" y="278300"/>
            <a:ext cx="11016030" cy="233301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endParaRPr lang="vi-VN" sz="4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D18350AF-13D8-4057-9B9D-4329688D4133}"/>
              </a:ext>
            </a:extLst>
          </p:cNvPr>
          <p:cNvSpPr txBox="1">
            <a:spLocks/>
          </p:cNvSpPr>
          <p:nvPr/>
        </p:nvSpPr>
        <p:spPr>
          <a:xfrm>
            <a:off x="712177" y="2856095"/>
            <a:ext cx="10383715" cy="20500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None/>
              <a:defRPr sz="2000" kern="1200" cap="all" baseline="0">
                <a:solidFill>
                  <a:schemeClr val="tx2"/>
                </a:solidFill>
                <a:effectLst>
                  <a:outerShdw blurRad="152400" dist="38100" dir="2700000" algn="tl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effectLst>
                  <a:outerShdw blurRad="152400" dist="38100" dir="2700000" algn="tl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effectLst>
                  <a:outerShdw blurRad="152400" dist="38100" dir="2700000" algn="tl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152400" dist="38100" dir="2700000" algn="tl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152400" dist="38100" dir="2700000" algn="tl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vi-VN" sz="5400" b="1" cap="none" dirty="0"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444BAFE-DB62-4720-B84F-E7EED389C146}"/>
              </a:ext>
            </a:extLst>
          </p:cNvPr>
          <p:cNvSpPr txBox="1"/>
          <p:nvPr/>
        </p:nvSpPr>
        <p:spPr>
          <a:xfrm>
            <a:off x="1349187" y="745970"/>
            <a:ext cx="26176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/>
              <a:t>Hoạt</a:t>
            </a:r>
            <a:r>
              <a:rPr lang="en-US" sz="3600" dirty="0"/>
              <a:t> </a:t>
            </a:r>
            <a:r>
              <a:rPr lang="en-US" sz="3600" dirty="0" err="1"/>
              <a:t>động</a:t>
            </a:r>
            <a:r>
              <a:rPr lang="en-US" sz="3600" dirty="0"/>
              <a:t> 4</a:t>
            </a:r>
            <a:endParaRPr lang="vi-VN" sz="36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EE43F99-F994-402B-BC51-D3EB395E8B5A}"/>
              </a:ext>
            </a:extLst>
          </p:cNvPr>
          <p:cNvSpPr txBox="1"/>
          <p:nvPr/>
        </p:nvSpPr>
        <p:spPr>
          <a:xfrm>
            <a:off x="5607425" y="799197"/>
            <a:ext cx="26176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/>
              <a:t>Củng</a:t>
            </a:r>
            <a:r>
              <a:rPr lang="en-US" sz="3600" dirty="0"/>
              <a:t> </a:t>
            </a:r>
            <a:r>
              <a:rPr lang="en-US" sz="3600" dirty="0" err="1"/>
              <a:t>cố</a:t>
            </a:r>
            <a:endParaRPr lang="vi-VN" sz="36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46B04B5-E9B9-4400-B48C-1DFA864951BE}"/>
              </a:ext>
            </a:extLst>
          </p:cNvPr>
          <p:cNvSpPr txBox="1"/>
          <p:nvPr/>
        </p:nvSpPr>
        <p:spPr>
          <a:xfrm>
            <a:off x="1349187" y="1834368"/>
            <a:ext cx="952948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/>
              <a:t>Chọn</a:t>
            </a:r>
            <a:r>
              <a:rPr lang="en-US" sz="3600" dirty="0"/>
              <a:t> </a:t>
            </a:r>
            <a:r>
              <a:rPr lang="en-US" sz="3600" dirty="0" err="1"/>
              <a:t>đáp</a:t>
            </a:r>
            <a:r>
              <a:rPr lang="en-US" sz="3600" dirty="0"/>
              <a:t> </a:t>
            </a:r>
            <a:r>
              <a:rPr lang="en-US" sz="3600" dirty="0" err="1"/>
              <a:t>án</a:t>
            </a:r>
            <a:r>
              <a:rPr lang="en-US" sz="3600" dirty="0"/>
              <a:t> </a:t>
            </a:r>
            <a:r>
              <a:rPr lang="en-US" sz="3600" dirty="0" err="1"/>
              <a:t>đúng</a:t>
            </a:r>
            <a:r>
              <a:rPr lang="en-US" sz="3600" dirty="0"/>
              <a:t> </a:t>
            </a:r>
            <a:r>
              <a:rPr lang="en-US" sz="3600" dirty="0" err="1"/>
              <a:t>nhất</a:t>
            </a:r>
            <a:r>
              <a:rPr lang="en-US" sz="3600" dirty="0"/>
              <a:t>:</a:t>
            </a:r>
          </a:p>
          <a:p>
            <a:r>
              <a:rPr lang="en-US" sz="3600" dirty="0" err="1"/>
              <a:t>Câu</a:t>
            </a:r>
            <a:r>
              <a:rPr lang="en-US" sz="3600" dirty="0"/>
              <a:t> 4: </a:t>
            </a:r>
            <a:r>
              <a:rPr lang="en-US" sz="3600" dirty="0" err="1"/>
              <a:t>Chiếc</a:t>
            </a:r>
            <a:r>
              <a:rPr lang="en-US" sz="3600" dirty="0"/>
              <a:t> </a:t>
            </a:r>
            <a:r>
              <a:rPr lang="en-US" sz="3600" dirty="0" err="1"/>
              <a:t>điều</a:t>
            </a:r>
            <a:r>
              <a:rPr lang="en-US" sz="3600" dirty="0"/>
              <a:t> </a:t>
            </a:r>
            <a:r>
              <a:rPr lang="en-US" sz="3600" dirty="0" err="1"/>
              <a:t>khiển</a:t>
            </a:r>
            <a:r>
              <a:rPr lang="en-US" sz="3600" dirty="0"/>
              <a:t> </a:t>
            </a:r>
            <a:r>
              <a:rPr lang="en-US" sz="3600" dirty="0" err="1"/>
              <a:t>liên</a:t>
            </a:r>
            <a:r>
              <a:rPr lang="en-US" sz="3600" dirty="0"/>
              <a:t> lạc </a:t>
            </a:r>
            <a:r>
              <a:rPr lang="en-US" sz="3600" dirty="0" err="1"/>
              <a:t>với</a:t>
            </a:r>
            <a:r>
              <a:rPr lang="en-US" sz="3600" dirty="0"/>
              <a:t> </a:t>
            </a:r>
            <a:r>
              <a:rPr lang="en-US" sz="3600" dirty="0" err="1"/>
              <a:t>tivi</a:t>
            </a:r>
            <a:r>
              <a:rPr lang="en-US" sz="3600" dirty="0"/>
              <a:t> </a:t>
            </a:r>
            <a:r>
              <a:rPr lang="en-US" sz="3600" dirty="0" err="1"/>
              <a:t>bằng</a:t>
            </a:r>
            <a:r>
              <a:rPr lang="en-US" sz="3600" dirty="0"/>
              <a:t> </a:t>
            </a:r>
            <a:r>
              <a:rPr lang="en-US" sz="3600" dirty="0" err="1"/>
              <a:t>gì</a:t>
            </a:r>
            <a:r>
              <a:rPr lang="en-US" sz="3600" dirty="0"/>
              <a:t>?</a:t>
            </a:r>
          </a:p>
          <a:p>
            <a:pPr marL="742950" indent="-742950">
              <a:buAutoNum type="alphaUcPeriod"/>
            </a:pPr>
            <a:r>
              <a:rPr lang="en-US" sz="3600" dirty="0" err="1"/>
              <a:t>Dây</a:t>
            </a:r>
            <a:r>
              <a:rPr lang="en-US" sz="3600" dirty="0"/>
              <a:t> </a:t>
            </a:r>
            <a:r>
              <a:rPr lang="en-US" sz="3600" dirty="0" err="1"/>
              <a:t>cáp</a:t>
            </a:r>
            <a:endParaRPr lang="en-US" sz="3600" dirty="0"/>
          </a:p>
          <a:p>
            <a:pPr marL="742950" indent="-742950">
              <a:buAutoNum type="alphaUcPeriod"/>
            </a:pPr>
            <a:r>
              <a:rPr lang="en-US" sz="3600" dirty="0"/>
              <a:t>Bluetooth</a:t>
            </a:r>
          </a:p>
          <a:p>
            <a:pPr marL="742950" indent="-742950">
              <a:buAutoNum type="alphaUcPeriod"/>
            </a:pPr>
            <a:r>
              <a:rPr lang="en-US" sz="3600" dirty="0" err="1"/>
              <a:t>Sóng</a:t>
            </a:r>
            <a:r>
              <a:rPr lang="en-US" sz="3600" dirty="0"/>
              <a:t> </a:t>
            </a:r>
            <a:r>
              <a:rPr lang="en-US" sz="3600" dirty="0" err="1"/>
              <a:t>điện</a:t>
            </a:r>
            <a:r>
              <a:rPr lang="en-US" sz="3600" dirty="0"/>
              <a:t> </a:t>
            </a:r>
            <a:r>
              <a:rPr lang="en-US" sz="3600" dirty="0" err="1"/>
              <a:t>từ</a:t>
            </a:r>
            <a:endParaRPr lang="en-US" sz="3600" dirty="0"/>
          </a:p>
          <a:p>
            <a:pPr marL="742950" indent="-742950">
              <a:buAutoNum type="alphaUcPeriod"/>
            </a:pPr>
            <a:r>
              <a:rPr lang="en-US" sz="3600" dirty="0" err="1"/>
              <a:t>Mạng</a:t>
            </a:r>
            <a:r>
              <a:rPr lang="en-US" sz="3600" dirty="0"/>
              <a:t> </a:t>
            </a:r>
            <a:r>
              <a:rPr lang="en-US" sz="3600" dirty="0" err="1"/>
              <a:t>không</a:t>
            </a:r>
            <a:r>
              <a:rPr lang="en-US" sz="3600" dirty="0"/>
              <a:t> </a:t>
            </a:r>
            <a:r>
              <a:rPr lang="en-US" sz="3600" dirty="0" err="1"/>
              <a:t>dây</a:t>
            </a:r>
            <a:endParaRPr lang="vi-VN" sz="3600" dirty="0"/>
          </a:p>
        </p:txBody>
      </p:sp>
    </p:spTree>
    <p:extLst>
      <p:ext uri="{BB962C8B-B14F-4D97-AF65-F5344CB8AC3E}">
        <p14:creationId xmlns:p14="http://schemas.microsoft.com/office/powerpoint/2010/main" val="3469983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CB18E1-F284-4EF4-AD6F-406B0E979F6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A9F1C4-E7E0-4AC5-BD9D-A244A53F460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vi-VN"/>
          </a:p>
        </p:txBody>
      </p:sp>
      <p:pic>
        <p:nvPicPr>
          <p:cNvPr id="4" name="图片 11">
            <a:extLst>
              <a:ext uri="{FF2B5EF4-FFF2-40B4-BE49-F238E27FC236}">
                <a16:creationId xmlns:a16="http://schemas.microsoft.com/office/drawing/2014/main" id="{2190AE17-6408-4570-A57D-B5956C1C10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67" y="0"/>
            <a:ext cx="12183333" cy="68580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383E6F8D-5119-4013-BC02-96276B7B3337}"/>
              </a:ext>
            </a:extLst>
          </p:cNvPr>
          <p:cNvSpPr txBox="1">
            <a:spLocks/>
          </p:cNvSpPr>
          <p:nvPr/>
        </p:nvSpPr>
        <p:spPr>
          <a:xfrm>
            <a:off x="425693" y="278300"/>
            <a:ext cx="11016030" cy="233301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endParaRPr lang="vi-VN" sz="4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D18350AF-13D8-4057-9B9D-4329688D4133}"/>
              </a:ext>
            </a:extLst>
          </p:cNvPr>
          <p:cNvSpPr txBox="1">
            <a:spLocks/>
          </p:cNvSpPr>
          <p:nvPr/>
        </p:nvSpPr>
        <p:spPr>
          <a:xfrm>
            <a:off x="712177" y="2856095"/>
            <a:ext cx="10383715" cy="20500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None/>
              <a:defRPr sz="2000" kern="1200" cap="all" baseline="0">
                <a:solidFill>
                  <a:schemeClr val="tx2"/>
                </a:solidFill>
                <a:effectLst>
                  <a:outerShdw blurRad="152400" dist="38100" dir="2700000" algn="tl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effectLst>
                  <a:outerShdw blurRad="152400" dist="38100" dir="2700000" algn="tl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effectLst>
                  <a:outerShdw blurRad="152400" dist="38100" dir="2700000" algn="tl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152400" dist="38100" dir="2700000" algn="tl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152400" dist="38100" dir="2700000" algn="tl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vi-VN" sz="5400" b="1" cap="none" dirty="0"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16A55F1-D077-4568-8C48-0ACFBF38B604}"/>
              </a:ext>
            </a:extLst>
          </p:cNvPr>
          <p:cNvSpPr txBox="1"/>
          <p:nvPr/>
        </p:nvSpPr>
        <p:spPr>
          <a:xfrm>
            <a:off x="1349187" y="745970"/>
            <a:ext cx="64501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/>
              <a:t>Tóm</a:t>
            </a:r>
            <a:r>
              <a:rPr lang="en-US" sz="3600" dirty="0"/>
              <a:t> </a:t>
            </a:r>
            <a:r>
              <a:rPr lang="en-US" sz="3600" dirty="0" err="1"/>
              <a:t>tắt</a:t>
            </a:r>
            <a:r>
              <a:rPr lang="en-US" sz="3600" dirty="0"/>
              <a:t> </a:t>
            </a:r>
            <a:r>
              <a:rPr lang="en-US" sz="3600" dirty="0" err="1"/>
              <a:t>bài</a:t>
            </a:r>
            <a:r>
              <a:rPr lang="en-US" sz="3600" dirty="0"/>
              <a:t> </a:t>
            </a:r>
            <a:r>
              <a:rPr lang="en-US" sz="3600" dirty="0" err="1"/>
              <a:t>học</a:t>
            </a:r>
            <a:endParaRPr lang="vi-VN" sz="36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B53555B-4F66-4F6A-93B9-2A662F9E0E99}"/>
              </a:ext>
            </a:extLst>
          </p:cNvPr>
          <p:cNvSpPr txBox="1"/>
          <p:nvPr/>
        </p:nvSpPr>
        <p:spPr>
          <a:xfrm>
            <a:off x="1093694" y="1363723"/>
            <a:ext cx="105095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/>
              <a:t>Mạng</a:t>
            </a:r>
            <a:r>
              <a:rPr lang="en-US" sz="3600" dirty="0"/>
              <a:t> </a:t>
            </a:r>
            <a:r>
              <a:rPr lang="en-US" sz="3600" dirty="0" err="1"/>
              <a:t>có</a:t>
            </a:r>
            <a:r>
              <a:rPr lang="en-US" sz="3600" dirty="0"/>
              <a:t> </a:t>
            </a:r>
            <a:r>
              <a:rPr lang="en-US" sz="3600" dirty="0" err="1"/>
              <a:t>dây</a:t>
            </a:r>
            <a:r>
              <a:rPr lang="en-US" sz="3600" dirty="0"/>
              <a:t>: </a:t>
            </a:r>
            <a:r>
              <a:rPr lang="en-US" sz="3600" dirty="0" err="1"/>
              <a:t>mạng</a:t>
            </a:r>
            <a:r>
              <a:rPr lang="en-US" sz="3600" dirty="0"/>
              <a:t> </a:t>
            </a:r>
            <a:r>
              <a:rPr lang="en-US" sz="3600" dirty="0" err="1"/>
              <a:t>sử</a:t>
            </a:r>
            <a:r>
              <a:rPr lang="en-US" sz="3600" dirty="0"/>
              <a:t> </a:t>
            </a:r>
            <a:r>
              <a:rPr lang="en-US" sz="3600" dirty="0" err="1"/>
              <a:t>dụng</a:t>
            </a:r>
            <a:r>
              <a:rPr lang="en-US" sz="3600" dirty="0"/>
              <a:t> </a:t>
            </a:r>
            <a:r>
              <a:rPr lang="en-US" sz="3600" dirty="0" err="1"/>
              <a:t>dây</a:t>
            </a:r>
            <a:r>
              <a:rPr lang="en-US" sz="3600" dirty="0"/>
              <a:t> </a:t>
            </a:r>
            <a:r>
              <a:rPr lang="en-US" sz="3600" dirty="0" err="1"/>
              <a:t>cáp</a:t>
            </a:r>
            <a:r>
              <a:rPr lang="en-US" sz="3600" dirty="0"/>
              <a:t> </a:t>
            </a:r>
            <a:r>
              <a:rPr lang="en-US" sz="3600" dirty="0" err="1"/>
              <a:t>để</a:t>
            </a:r>
            <a:r>
              <a:rPr lang="en-US" sz="3600" dirty="0"/>
              <a:t> </a:t>
            </a:r>
            <a:r>
              <a:rPr lang="en-US" sz="3600" dirty="0" err="1"/>
              <a:t>truyền</a:t>
            </a:r>
            <a:r>
              <a:rPr lang="en-US" sz="3600" dirty="0"/>
              <a:t> </a:t>
            </a:r>
            <a:r>
              <a:rPr lang="en-US" sz="3600" dirty="0" err="1"/>
              <a:t>dữ</a:t>
            </a:r>
            <a:r>
              <a:rPr lang="en-US" sz="3600" dirty="0"/>
              <a:t> </a:t>
            </a:r>
            <a:r>
              <a:rPr lang="en-US" sz="3600" dirty="0" err="1"/>
              <a:t>liệu</a:t>
            </a:r>
            <a:endParaRPr lang="vi-VN" sz="36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55622F3-CEA6-4F54-9F2F-A32CDEC8CBBB}"/>
              </a:ext>
            </a:extLst>
          </p:cNvPr>
          <p:cNvSpPr txBox="1"/>
          <p:nvPr/>
        </p:nvSpPr>
        <p:spPr>
          <a:xfrm>
            <a:off x="1134384" y="2206344"/>
            <a:ext cx="105095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/>
              <a:t>Thiết</a:t>
            </a:r>
            <a:r>
              <a:rPr lang="en-US" sz="3600" dirty="0"/>
              <a:t> </a:t>
            </a:r>
            <a:r>
              <a:rPr lang="en-US" sz="3600" dirty="0" err="1"/>
              <a:t>bị</a:t>
            </a:r>
            <a:r>
              <a:rPr lang="en-US" sz="3600" dirty="0"/>
              <a:t> </a:t>
            </a:r>
            <a:r>
              <a:rPr lang="en-US" sz="3600" dirty="0" err="1"/>
              <a:t>cơ</a:t>
            </a:r>
            <a:r>
              <a:rPr lang="en-US" sz="3600" dirty="0"/>
              <a:t> </a:t>
            </a:r>
            <a:r>
              <a:rPr lang="en-US" sz="3600" dirty="0" err="1"/>
              <a:t>bản</a:t>
            </a:r>
            <a:r>
              <a:rPr lang="en-US" sz="3600" dirty="0"/>
              <a:t> </a:t>
            </a:r>
            <a:r>
              <a:rPr lang="en-US" sz="3600" dirty="0" err="1"/>
              <a:t>là</a:t>
            </a:r>
            <a:r>
              <a:rPr lang="en-US" sz="3600" dirty="0"/>
              <a:t> </a:t>
            </a:r>
            <a:r>
              <a:rPr lang="en-US" sz="3600" dirty="0" err="1"/>
              <a:t>cáp</a:t>
            </a:r>
            <a:r>
              <a:rPr lang="en-US" sz="3600" dirty="0"/>
              <a:t> </a:t>
            </a:r>
            <a:r>
              <a:rPr lang="en-US" sz="3600" dirty="0" err="1"/>
              <a:t>mạng</a:t>
            </a:r>
            <a:r>
              <a:rPr lang="en-US" sz="3600" dirty="0"/>
              <a:t> </a:t>
            </a:r>
            <a:r>
              <a:rPr lang="en-US" sz="3600" dirty="0" err="1"/>
              <a:t>và</a:t>
            </a:r>
            <a:r>
              <a:rPr lang="en-US" sz="3600" dirty="0"/>
              <a:t> Switch</a:t>
            </a:r>
            <a:endParaRPr lang="vi-VN" sz="36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25B0458-5086-4BBA-BED2-322AB79B4F5C}"/>
              </a:ext>
            </a:extLst>
          </p:cNvPr>
          <p:cNvSpPr txBox="1"/>
          <p:nvPr/>
        </p:nvSpPr>
        <p:spPr>
          <a:xfrm>
            <a:off x="1289840" y="3328707"/>
            <a:ext cx="105095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/>
              <a:t>Mạng</a:t>
            </a:r>
            <a:r>
              <a:rPr lang="en-US" sz="3600" dirty="0"/>
              <a:t> </a:t>
            </a:r>
            <a:r>
              <a:rPr lang="en-US" sz="3600" dirty="0" err="1"/>
              <a:t>không</a:t>
            </a:r>
            <a:r>
              <a:rPr lang="en-US" sz="3600" dirty="0"/>
              <a:t> </a:t>
            </a:r>
            <a:r>
              <a:rPr lang="en-US" sz="3600" dirty="0" err="1"/>
              <a:t>dây</a:t>
            </a:r>
            <a:r>
              <a:rPr lang="en-US" sz="3600" dirty="0"/>
              <a:t>: </a:t>
            </a:r>
            <a:r>
              <a:rPr lang="en-US" sz="3600" dirty="0" err="1"/>
              <a:t>mạng</a:t>
            </a:r>
            <a:r>
              <a:rPr lang="en-US" sz="3600" dirty="0"/>
              <a:t> </a:t>
            </a:r>
            <a:r>
              <a:rPr lang="en-US" sz="3600" dirty="0" err="1"/>
              <a:t>sử</a:t>
            </a:r>
            <a:r>
              <a:rPr lang="en-US" sz="3600" dirty="0"/>
              <a:t> </a:t>
            </a:r>
            <a:r>
              <a:rPr lang="en-US" sz="3600" dirty="0" err="1"/>
              <a:t>dụng</a:t>
            </a:r>
            <a:r>
              <a:rPr lang="en-US" sz="3600" dirty="0"/>
              <a:t> song </a:t>
            </a:r>
            <a:r>
              <a:rPr lang="en-US" sz="3600" dirty="0" err="1"/>
              <a:t>điện</a:t>
            </a:r>
            <a:r>
              <a:rPr lang="en-US" sz="3600" dirty="0"/>
              <a:t> </a:t>
            </a:r>
            <a:r>
              <a:rPr lang="en-US" sz="3600" dirty="0" err="1"/>
              <a:t>từ</a:t>
            </a:r>
            <a:r>
              <a:rPr lang="en-US" sz="3600" dirty="0"/>
              <a:t> </a:t>
            </a:r>
            <a:r>
              <a:rPr lang="en-US" sz="3600" dirty="0" err="1"/>
              <a:t>để</a:t>
            </a:r>
            <a:r>
              <a:rPr lang="en-US" sz="3600" dirty="0"/>
              <a:t> </a:t>
            </a:r>
            <a:r>
              <a:rPr lang="en-US" sz="3600" dirty="0" err="1"/>
              <a:t>truyền</a:t>
            </a:r>
            <a:r>
              <a:rPr lang="en-US" sz="3600" dirty="0"/>
              <a:t> </a:t>
            </a:r>
            <a:r>
              <a:rPr lang="en-US" sz="3600" dirty="0" err="1"/>
              <a:t>thông</a:t>
            </a:r>
            <a:r>
              <a:rPr lang="en-US" sz="3600" dirty="0"/>
              <a:t> tin</a:t>
            </a:r>
            <a:endParaRPr lang="vi-VN" sz="36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C8F89BE-2546-469A-AD95-4406761A16B9}"/>
              </a:ext>
            </a:extLst>
          </p:cNvPr>
          <p:cNvSpPr txBox="1"/>
          <p:nvPr/>
        </p:nvSpPr>
        <p:spPr>
          <a:xfrm>
            <a:off x="1289840" y="4674579"/>
            <a:ext cx="105095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/>
              <a:t>Thiết</a:t>
            </a:r>
            <a:r>
              <a:rPr lang="en-US" sz="3600" dirty="0"/>
              <a:t> </a:t>
            </a:r>
            <a:r>
              <a:rPr lang="en-US" sz="3600" dirty="0" err="1"/>
              <a:t>bị</a:t>
            </a:r>
            <a:r>
              <a:rPr lang="en-US" sz="3600" dirty="0"/>
              <a:t> </a:t>
            </a:r>
            <a:r>
              <a:rPr lang="en-US" sz="3600" dirty="0" err="1"/>
              <a:t>cơ</a:t>
            </a:r>
            <a:r>
              <a:rPr lang="en-US" sz="3600" dirty="0"/>
              <a:t> </a:t>
            </a:r>
            <a:r>
              <a:rPr lang="en-US" sz="3600" dirty="0" err="1"/>
              <a:t>bản</a:t>
            </a:r>
            <a:r>
              <a:rPr lang="en-US" sz="3600" dirty="0"/>
              <a:t> </a:t>
            </a:r>
            <a:r>
              <a:rPr lang="en-US" sz="3600" dirty="0" err="1"/>
              <a:t>là</a:t>
            </a:r>
            <a:r>
              <a:rPr lang="en-US" sz="3600" dirty="0"/>
              <a:t> Access Point</a:t>
            </a:r>
            <a:endParaRPr lang="vi-VN" sz="3600" dirty="0"/>
          </a:p>
        </p:txBody>
      </p:sp>
    </p:spTree>
    <p:extLst>
      <p:ext uri="{BB962C8B-B14F-4D97-AF65-F5344CB8AC3E}">
        <p14:creationId xmlns:p14="http://schemas.microsoft.com/office/powerpoint/2010/main" val="2827889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CB18E1-F284-4EF4-AD6F-406B0E979F6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A9F1C4-E7E0-4AC5-BD9D-A244A53F460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vi-VN"/>
          </a:p>
        </p:txBody>
      </p:sp>
      <p:pic>
        <p:nvPicPr>
          <p:cNvPr id="4" name="图片 11">
            <a:extLst>
              <a:ext uri="{FF2B5EF4-FFF2-40B4-BE49-F238E27FC236}">
                <a16:creationId xmlns:a16="http://schemas.microsoft.com/office/drawing/2014/main" id="{2190AE17-6408-4570-A57D-B5956C1C10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278300"/>
            <a:ext cx="12183333" cy="68580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383E6F8D-5119-4013-BC02-96276B7B3337}"/>
              </a:ext>
            </a:extLst>
          </p:cNvPr>
          <p:cNvSpPr txBox="1">
            <a:spLocks/>
          </p:cNvSpPr>
          <p:nvPr/>
        </p:nvSpPr>
        <p:spPr>
          <a:xfrm>
            <a:off x="425693" y="278300"/>
            <a:ext cx="11016030" cy="233301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endParaRPr lang="vi-VN" sz="4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D18350AF-13D8-4057-9B9D-4329688D4133}"/>
              </a:ext>
            </a:extLst>
          </p:cNvPr>
          <p:cNvSpPr txBox="1">
            <a:spLocks/>
          </p:cNvSpPr>
          <p:nvPr/>
        </p:nvSpPr>
        <p:spPr>
          <a:xfrm>
            <a:off x="712177" y="2856095"/>
            <a:ext cx="10383715" cy="20500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None/>
              <a:defRPr sz="2000" kern="1200" cap="all" baseline="0">
                <a:solidFill>
                  <a:schemeClr val="tx2"/>
                </a:solidFill>
                <a:effectLst>
                  <a:outerShdw blurRad="152400" dist="38100" dir="2700000" algn="tl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effectLst>
                  <a:outerShdw blurRad="152400" dist="38100" dir="2700000" algn="tl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effectLst>
                  <a:outerShdw blurRad="152400" dist="38100" dir="2700000" algn="tl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152400" dist="38100" dir="2700000" algn="tl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152400" dist="38100" dir="2700000" algn="tl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vi-VN" sz="5400" b="1" cap="none" dirty="0"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F0B6B65-6D5D-4AE0-A748-F060725156C8}"/>
              </a:ext>
            </a:extLst>
          </p:cNvPr>
          <p:cNvSpPr txBox="1"/>
          <p:nvPr/>
        </p:nvSpPr>
        <p:spPr>
          <a:xfrm>
            <a:off x="1349187" y="745970"/>
            <a:ext cx="40834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/>
              <a:t>Tóm</a:t>
            </a:r>
            <a:r>
              <a:rPr lang="en-US" sz="3600" dirty="0"/>
              <a:t> </a:t>
            </a:r>
            <a:r>
              <a:rPr lang="en-US" sz="3600" dirty="0" err="1"/>
              <a:t>tắt</a:t>
            </a:r>
            <a:r>
              <a:rPr lang="en-US" sz="3600" dirty="0"/>
              <a:t> </a:t>
            </a:r>
            <a:r>
              <a:rPr lang="en-US" sz="3600" dirty="0" err="1"/>
              <a:t>bài</a:t>
            </a:r>
            <a:r>
              <a:rPr lang="en-US" sz="3600" dirty="0"/>
              <a:t> </a:t>
            </a:r>
            <a:r>
              <a:rPr lang="en-US" sz="3600" dirty="0" err="1"/>
              <a:t>học</a:t>
            </a:r>
            <a:endParaRPr lang="vi-VN" sz="36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43764CD-908B-4C83-8A44-B1E5C2D92E75}"/>
              </a:ext>
            </a:extLst>
          </p:cNvPr>
          <p:cNvSpPr txBox="1"/>
          <p:nvPr/>
        </p:nvSpPr>
        <p:spPr>
          <a:xfrm>
            <a:off x="1524000" y="2421930"/>
            <a:ext cx="5821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- </a:t>
            </a:r>
            <a:r>
              <a:rPr lang="en-US" sz="3600" dirty="0" err="1"/>
              <a:t>Tiện</a:t>
            </a:r>
            <a:r>
              <a:rPr lang="en-US" sz="3600" dirty="0"/>
              <a:t> </a:t>
            </a:r>
            <a:r>
              <a:rPr lang="en-US" sz="3600" dirty="0" err="1"/>
              <a:t>dụng</a:t>
            </a:r>
            <a:r>
              <a:rPr lang="en-US" sz="3600" dirty="0"/>
              <a:t>, di </a:t>
            </a:r>
            <a:r>
              <a:rPr lang="en-US" sz="3600" dirty="0" err="1"/>
              <a:t>động</a:t>
            </a:r>
            <a:endParaRPr lang="vi-VN" sz="36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007EA96-46C1-4908-A8A2-DC515833C670}"/>
              </a:ext>
            </a:extLst>
          </p:cNvPr>
          <p:cNvSpPr txBox="1"/>
          <p:nvPr/>
        </p:nvSpPr>
        <p:spPr>
          <a:xfrm>
            <a:off x="1524000" y="1579309"/>
            <a:ext cx="6111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/>
              <a:t>Lợi</a:t>
            </a:r>
            <a:r>
              <a:rPr lang="en-US" sz="3600" dirty="0"/>
              <a:t> </a:t>
            </a:r>
            <a:r>
              <a:rPr lang="en-US" sz="3600" dirty="0" err="1"/>
              <a:t>ích</a:t>
            </a:r>
            <a:r>
              <a:rPr lang="en-US" sz="3600" dirty="0"/>
              <a:t> </a:t>
            </a:r>
            <a:r>
              <a:rPr lang="en-US" sz="3600" dirty="0" err="1"/>
              <a:t>của</a:t>
            </a:r>
            <a:r>
              <a:rPr lang="en-US" sz="3600" dirty="0"/>
              <a:t> </a:t>
            </a:r>
            <a:r>
              <a:rPr lang="en-US" sz="3600" dirty="0" err="1"/>
              <a:t>mạng</a:t>
            </a:r>
            <a:r>
              <a:rPr lang="en-US" sz="3600" dirty="0"/>
              <a:t> </a:t>
            </a:r>
            <a:r>
              <a:rPr lang="en-US" sz="3600" dirty="0" err="1"/>
              <a:t>không</a:t>
            </a:r>
            <a:r>
              <a:rPr lang="en-US" sz="3600" dirty="0"/>
              <a:t> </a:t>
            </a:r>
            <a:r>
              <a:rPr lang="en-US" sz="3600" dirty="0" err="1"/>
              <a:t>dây</a:t>
            </a:r>
            <a:endParaRPr lang="vi-VN" sz="36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78E75A4-8EE0-435D-84A5-F4D2E4D03F4D}"/>
              </a:ext>
            </a:extLst>
          </p:cNvPr>
          <p:cNvSpPr txBox="1"/>
          <p:nvPr/>
        </p:nvSpPr>
        <p:spPr>
          <a:xfrm>
            <a:off x="1524000" y="3165818"/>
            <a:ext cx="7223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- </a:t>
            </a:r>
            <a:r>
              <a:rPr lang="en-US" sz="3600" dirty="0" err="1"/>
              <a:t>Tốc</a:t>
            </a:r>
            <a:r>
              <a:rPr lang="en-US" sz="3600" dirty="0"/>
              <a:t> </a:t>
            </a:r>
            <a:r>
              <a:rPr lang="en-US" sz="3600" dirty="0" err="1"/>
              <a:t>độ</a:t>
            </a:r>
            <a:r>
              <a:rPr lang="en-US" sz="3600" dirty="0"/>
              <a:t> </a:t>
            </a:r>
            <a:r>
              <a:rPr lang="en-US" sz="3600" dirty="0" err="1"/>
              <a:t>cao</a:t>
            </a:r>
            <a:r>
              <a:rPr lang="en-US" sz="3600" dirty="0"/>
              <a:t> </a:t>
            </a:r>
            <a:r>
              <a:rPr lang="en-US" sz="3600" dirty="0" err="1"/>
              <a:t>như</a:t>
            </a:r>
            <a:r>
              <a:rPr lang="en-US" sz="3600" dirty="0"/>
              <a:t> </a:t>
            </a:r>
            <a:r>
              <a:rPr lang="en-US" sz="3600" dirty="0" err="1"/>
              <a:t>mạng</a:t>
            </a:r>
            <a:r>
              <a:rPr lang="en-US" sz="3600" dirty="0"/>
              <a:t> </a:t>
            </a:r>
            <a:r>
              <a:rPr lang="en-US" sz="3600" dirty="0" err="1"/>
              <a:t>có</a:t>
            </a:r>
            <a:r>
              <a:rPr lang="en-US" sz="3600" dirty="0"/>
              <a:t> </a:t>
            </a:r>
            <a:r>
              <a:rPr lang="en-US" sz="3600" dirty="0" err="1"/>
              <a:t>dây</a:t>
            </a:r>
            <a:endParaRPr lang="vi-VN" sz="36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05FDACB-4D3D-40D0-B1A5-643DB8153926}"/>
              </a:ext>
            </a:extLst>
          </p:cNvPr>
          <p:cNvSpPr txBox="1"/>
          <p:nvPr/>
        </p:nvSpPr>
        <p:spPr>
          <a:xfrm>
            <a:off x="1524000" y="3797143"/>
            <a:ext cx="7223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- </a:t>
            </a:r>
            <a:r>
              <a:rPr lang="en-US" sz="3600" dirty="0" err="1"/>
              <a:t>Giá</a:t>
            </a:r>
            <a:r>
              <a:rPr lang="en-US" sz="3600" dirty="0"/>
              <a:t> </a:t>
            </a:r>
            <a:r>
              <a:rPr lang="en-US" sz="3600" dirty="0" err="1"/>
              <a:t>thành</a:t>
            </a:r>
            <a:r>
              <a:rPr lang="en-US" sz="3600" dirty="0"/>
              <a:t> </a:t>
            </a:r>
            <a:r>
              <a:rPr lang="en-US" sz="3600" dirty="0" err="1"/>
              <a:t>hợp</a:t>
            </a:r>
            <a:r>
              <a:rPr lang="en-US" sz="3600" dirty="0"/>
              <a:t> </a:t>
            </a:r>
            <a:r>
              <a:rPr lang="en-US" sz="3600" dirty="0" err="1"/>
              <a:t>lý</a:t>
            </a:r>
            <a:r>
              <a:rPr lang="en-US" sz="3600" dirty="0"/>
              <a:t>, </a:t>
            </a:r>
            <a:r>
              <a:rPr lang="en-US" sz="3600" dirty="0" err="1"/>
              <a:t>thẩm</a:t>
            </a:r>
            <a:r>
              <a:rPr lang="en-US" sz="3600" dirty="0"/>
              <a:t> </a:t>
            </a:r>
            <a:r>
              <a:rPr lang="en-US" sz="3600" dirty="0" err="1"/>
              <a:t>mỹ</a:t>
            </a:r>
            <a:endParaRPr lang="vi-VN" sz="3600" dirty="0"/>
          </a:p>
        </p:txBody>
      </p:sp>
    </p:spTree>
    <p:extLst>
      <p:ext uri="{BB962C8B-B14F-4D97-AF65-F5344CB8AC3E}">
        <p14:creationId xmlns:p14="http://schemas.microsoft.com/office/powerpoint/2010/main" val="1735438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CB18E1-F284-4EF4-AD6F-406B0E979F6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A9F1C4-E7E0-4AC5-BD9D-A244A53F460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vi-VN"/>
          </a:p>
        </p:txBody>
      </p:sp>
      <p:pic>
        <p:nvPicPr>
          <p:cNvPr id="4" name="图片 11">
            <a:extLst>
              <a:ext uri="{FF2B5EF4-FFF2-40B4-BE49-F238E27FC236}">
                <a16:creationId xmlns:a16="http://schemas.microsoft.com/office/drawing/2014/main" id="{2190AE17-6408-4570-A57D-B5956C1C10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67" y="0"/>
            <a:ext cx="12183333" cy="68580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383E6F8D-5119-4013-BC02-96276B7B3337}"/>
              </a:ext>
            </a:extLst>
          </p:cNvPr>
          <p:cNvSpPr txBox="1">
            <a:spLocks/>
          </p:cNvSpPr>
          <p:nvPr/>
        </p:nvSpPr>
        <p:spPr>
          <a:xfrm>
            <a:off x="425693" y="278300"/>
            <a:ext cx="11016030" cy="233301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endParaRPr lang="vi-VN" sz="4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D18350AF-13D8-4057-9B9D-4329688D4133}"/>
              </a:ext>
            </a:extLst>
          </p:cNvPr>
          <p:cNvSpPr txBox="1">
            <a:spLocks/>
          </p:cNvSpPr>
          <p:nvPr/>
        </p:nvSpPr>
        <p:spPr>
          <a:xfrm>
            <a:off x="712177" y="2856095"/>
            <a:ext cx="10383715" cy="20500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None/>
              <a:defRPr sz="2000" kern="1200" cap="all" baseline="0">
                <a:solidFill>
                  <a:schemeClr val="tx2"/>
                </a:solidFill>
                <a:effectLst>
                  <a:outerShdw blurRad="152400" dist="38100" dir="2700000" algn="tl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effectLst>
                  <a:outerShdw blurRad="152400" dist="38100" dir="2700000" algn="tl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effectLst>
                  <a:outerShdw blurRad="152400" dist="38100" dir="2700000" algn="tl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152400" dist="38100" dir="2700000" algn="tl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152400" dist="38100" dir="2700000" algn="tl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vi-VN" sz="5400" b="1" cap="none" dirty="0"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F9DE1C2-663C-447D-A30B-AD21DA9CACBC}"/>
              </a:ext>
            </a:extLst>
          </p:cNvPr>
          <p:cNvSpPr txBox="1"/>
          <p:nvPr/>
        </p:nvSpPr>
        <p:spPr>
          <a:xfrm>
            <a:off x="3981227" y="799197"/>
            <a:ext cx="42582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/>
              <a:t>Tự</a:t>
            </a:r>
            <a:r>
              <a:rPr lang="en-US" sz="3600" dirty="0"/>
              <a:t> </a:t>
            </a:r>
            <a:r>
              <a:rPr lang="en-US" sz="3600" dirty="0" err="1"/>
              <a:t>kiểm</a:t>
            </a:r>
            <a:r>
              <a:rPr lang="en-US" sz="3600" dirty="0"/>
              <a:t> </a:t>
            </a:r>
            <a:r>
              <a:rPr lang="en-US" sz="3600" dirty="0" err="1"/>
              <a:t>tra</a:t>
            </a:r>
            <a:endParaRPr lang="vi-VN" sz="36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079BF15-61BE-43D1-BB72-C05E8EE20C93}"/>
              </a:ext>
            </a:extLst>
          </p:cNvPr>
          <p:cNvSpPr txBox="1"/>
          <p:nvPr/>
        </p:nvSpPr>
        <p:spPr>
          <a:xfrm>
            <a:off x="1349187" y="1834368"/>
            <a:ext cx="861508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eriod"/>
            </a:pPr>
            <a:r>
              <a:rPr lang="en-US" sz="3600" dirty="0" err="1"/>
              <a:t>Phân</a:t>
            </a:r>
            <a:r>
              <a:rPr lang="en-US" sz="3600" dirty="0"/>
              <a:t> </a:t>
            </a:r>
            <a:r>
              <a:rPr lang="en-US" sz="3600" dirty="0" err="1"/>
              <a:t>biệt</a:t>
            </a:r>
            <a:r>
              <a:rPr lang="en-US" sz="3600" dirty="0"/>
              <a:t> </a:t>
            </a:r>
            <a:r>
              <a:rPr lang="en-US" sz="3600" dirty="0" err="1"/>
              <a:t>được</a:t>
            </a:r>
            <a:r>
              <a:rPr lang="en-US" sz="3600" dirty="0"/>
              <a:t> </a:t>
            </a:r>
            <a:r>
              <a:rPr lang="en-US" sz="3600" dirty="0" err="1"/>
              <a:t>thiết</a:t>
            </a:r>
            <a:r>
              <a:rPr lang="en-US" sz="3600" dirty="0"/>
              <a:t> </a:t>
            </a:r>
            <a:r>
              <a:rPr lang="en-US" sz="3600" dirty="0" err="1"/>
              <a:t>bị</a:t>
            </a:r>
            <a:r>
              <a:rPr lang="en-US" sz="3600" dirty="0"/>
              <a:t> </a:t>
            </a:r>
            <a:r>
              <a:rPr lang="en-US" sz="3600" dirty="0" err="1"/>
              <a:t>thuộc</a:t>
            </a:r>
            <a:r>
              <a:rPr lang="en-US" sz="3600" dirty="0"/>
              <a:t> </a:t>
            </a:r>
            <a:r>
              <a:rPr lang="en-US" sz="3600" dirty="0" err="1"/>
              <a:t>mạng</a:t>
            </a:r>
            <a:r>
              <a:rPr lang="en-US" sz="3600" dirty="0"/>
              <a:t> </a:t>
            </a:r>
            <a:r>
              <a:rPr lang="en-US" sz="3600" dirty="0" err="1"/>
              <a:t>có</a:t>
            </a:r>
            <a:r>
              <a:rPr lang="en-US" sz="3600" dirty="0"/>
              <a:t> </a:t>
            </a:r>
            <a:r>
              <a:rPr lang="en-US" sz="3600" dirty="0" err="1"/>
              <a:t>dây</a:t>
            </a:r>
            <a:r>
              <a:rPr lang="en-US" sz="3600" dirty="0"/>
              <a:t>/</a:t>
            </a:r>
            <a:r>
              <a:rPr lang="en-US" sz="3600" dirty="0" err="1"/>
              <a:t>không</a:t>
            </a:r>
            <a:r>
              <a:rPr lang="en-US" sz="3600" dirty="0"/>
              <a:t> </a:t>
            </a:r>
            <a:r>
              <a:rPr lang="en-US" sz="3600" dirty="0" err="1"/>
              <a:t>dây</a:t>
            </a:r>
            <a:r>
              <a:rPr lang="en-US" sz="3600" dirty="0"/>
              <a:t>?</a:t>
            </a:r>
          </a:p>
          <a:p>
            <a:pPr marL="742950" indent="-742950">
              <a:buAutoNum type="arabicPeriod"/>
            </a:pPr>
            <a:r>
              <a:rPr lang="en-US" sz="3600" dirty="0" err="1"/>
              <a:t>Nêu</a:t>
            </a:r>
            <a:r>
              <a:rPr lang="en-US" sz="3600" dirty="0"/>
              <a:t> </a:t>
            </a:r>
            <a:r>
              <a:rPr lang="en-US" sz="3600" dirty="0" err="1"/>
              <a:t>ví</a:t>
            </a:r>
            <a:r>
              <a:rPr lang="en-US" sz="3600" dirty="0"/>
              <a:t> </a:t>
            </a:r>
            <a:r>
              <a:rPr lang="en-US" sz="3600" dirty="0" err="1"/>
              <a:t>dụ</a:t>
            </a:r>
            <a:r>
              <a:rPr lang="en-US" sz="3600" dirty="0"/>
              <a:t> </a:t>
            </a:r>
            <a:r>
              <a:rPr lang="en-US" sz="3600" dirty="0" err="1"/>
              <a:t>về</a:t>
            </a:r>
            <a:r>
              <a:rPr lang="en-US" sz="3600" dirty="0"/>
              <a:t> </a:t>
            </a:r>
            <a:r>
              <a:rPr lang="en-US" sz="3600" dirty="0" err="1"/>
              <a:t>lợi</a:t>
            </a:r>
            <a:r>
              <a:rPr lang="en-US" sz="3600" dirty="0"/>
              <a:t> </a:t>
            </a:r>
            <a:r>
              <a:rPr lang="en-US" sz="3600" dirty="0" err="1"/>
              <a:t>ích</a:t>
            </a:r>
            <a:r>
              <a:rPr lang="en-US" sz="3600" dirty="0"/>
              <a:t> </a:t>
            </a:r>
            <a:r>
              <a:rPr lang="en-US" sz="3600" dirty="0" err="1"/>
              <a:t>của</a:t>
            </a:r>
            <a:r>
              <a:rPr lang="en-US" sz="3600" dirty="0"/>
              <a:t> </a:t>
            </a:r>
            <a:r>
              <a:rPr lang="en-US" sz="3600" dirty="0" err="1"/>
              <a:t>mạng</a:t>
            </a:r>
            <a:r>
              <a:rPr lang="en-US" sz="3600" dirty="0"/>
              <a:t> </a:t>
            </a:r>
            <a:r>
              <a:rPr lang="en-US" sz="3600" dirty="0" err="1"/>
              <a:t>không</a:t>
            </a:r>
            <a:r>
              <a:rPr lang="en-US" sz="3600" dirty="0"/>
              <a:t> </a:t>
            </a:r>
            <a:r>
              <a:rPr lang="en-US" sz="3600" dirty="0" err="1"/>
              <a:t>dây</a:t>
            </a:r>
            <a:r>
              <a:rPr lang="en-US" sz="3600" dirty="0"/>
              <a:t>?</a:t>
            </a:r>
          </a:p>
          <a:p>
            <a:endParaRPr lang="vi-VN" sz="3600" dirty="0"/>
          </a:p>
        </p:txBody>
      </p:sp>
    </p:spTree>
    <p:extLst>
      <p:ext uri="{BB962C8B-B14F-4D97-AF65-F5344CB8AC3E}">
        <p14:creationId xmlns:p14="http://schemas.microsoft.com/office/powerpoint/2010/main" val="4091202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CB18E1-F284-4EF4-AD6F-406B0E979F6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A9F1C4-E7E0-4AC5-BD9D-A244A53F460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vi-VN"/>
          </a:p>
        </p:txBody>
      </p:sp>
      <p:pic>
        <p:nvPicPr>
          <p:cNvPr id="4" name="图片 11">
            <a:extLst>
              <a:ext uri="{FF2B5EF4-FFF2-40B4-BE49-F238E27FC236}">
                <a16:creationId xmlns:a16="http://schemas.microsoft.com/office/drawing/2014/main" id="{2190AE17-6408-4570-A57D-B5956C1C10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67" y="278300"/>
            <a:ext cx="12183333" cy="68580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383E6F8D-5119-4013-BC02-96276B7B3337}"/>
              </a:ext>
            </a:extLst>
          </p:cNvPr>
          <p:cNvSpPr txBox="1">
            <a:spLocks/>
          </p:cNvSpPr>
          <p:nvPr/>
        </p:nvSpPr>
        <p:spPr>
          <a:xfrm>
            <a:off x="425693" y="278300"/>
            <a:ext cx="11016030" cy="233301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endParaRPr lang="vi-VN" sz="4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D18350AF-13D8-4057-9B9D-4329688D4133}"/>
              </a:ext>
            </a:extLst>
          </p:cNvPr>
          <p:cNvSpPr txBox="1">
            <a:spLocks/>
          </p:cNvSpPr>
          <p:nvPr/>
        </p:nvSpPr>
        <p:spPr>
          <a:xfrm>
            <a:off x="712177" y="2856095"/>
            <a:ext cx="10383715" cy="20500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None/>
              <a:defRPr sz="2000" kern="1200" cap="all" baseline="0">
                <a:solidFill>
                  <a:schemeClr val="tx2"/>
                </a:solidFill>
                <a:effectLst>
                  <a:outerShdw blurRad="152400" dist="38100" dir="2700000" algn="tl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effectLst>
                  <a:outerShdw blurRad="152400" dist="38100" dir="2700000" algn="tl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effectLst>
                  <a:outerShdw blurRad="152400" dist="38100" dir="2700000" algn="tl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152400" dist="38100" dir="2700000" algn="tl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152400" dist="38100" dir="2700000" algn="tl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vi-VN" sz="5400" b="1" cap="none" dirty="0"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AC5A7CF-C102-460B-B17E-FECC982400F4}"/>
              </a:ext>
            </a:extLst>
          </p:cNvPr>
          <p:cNvSpPr txBox="1"/>
          <p:nvPr/>
        </p:nvSpPr>
        <p:spPr>
          <a:xfrm>
            <a:off x="3839302" y="1030288"/>
            <a:ext cx="59367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endParaRPr lang="vi-VN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1B822B8-531E-4AAD-B402-7F951528F02F}"/>
              </a:ext>
            </a:extLst>
          </p:cNvPr>
          <p:cNvSpPr txBox="1"/>
          <p:nvPr/>
        </p:nvSpPr>
        <p:spPr>
          <a:xfrm>
            <a:off x="1096106" y="2152651"/>
            <a:ext cx="99997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thiết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endParaRPr lang="vi-VN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06A1979-8170-42C0-A2A9-A95DF81C3C48}"/>
              </a:ext>
            </a:extLst>
          </p:cNvPr>
          <p:cNvSpPr txBox="1"/>
          <p:nvPr/>
        </p:nvSpPr>
        <p:spPr>
          <a:xfrm>
            <a:off x="1096106" y="3651548"/>
            <a:ext cx="99997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lợi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ích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endParaRPr lang="vi-VN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2654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CB18E1-F284-4EF4-AD6F-406B0E979F6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A9F1C4-E7E0-4AC5-BD9D-A244A53F460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vi-VN"/>
          </a:p>
        </p:txBody>
      </p:sp>
      <p:pic>
        <p:nvPicPr>
          <p:cNvPr id="4" name="图片 11">
            <a:extLst>
              <a:ext uri="{FF2B5EF4-FFF2-40B4-BE49-F238E27FC236}">
                <a16:creationId xmlns:a16="http://schemas.microsoft.com/office/drawing/2014/main" id="{2190AE17-6408-4570-A57D-B5956C1C10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67" y="0"/>
            <a:ext cx="12183333" cy="68580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383E6F8D-5119-4013-BC02-96276B7B3337}"/>
              </a:ext>
            </a:extLst>
          </p:cNvPr>
          <p:cNvSpPr txBox="1">
            <a:spLocks/>
          </p:cNvSpPr>
          <p:nvPr/>
        </p:nvSpPr>
        <p:spPr>
          <a:xfrm>
            <a:off x="425693" y="278300"/>
            <a:ext cx="11016030" cy="233301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endParaRPr lang="vi-VN" sz="4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D18350AF-13D8-4057-9B9D-4329688D4133}"/>
              </a:ext>
            </a:extLst>
          </p:cNvPr>
          <p:cNvSpPr txBox="1">
            <a:spLocks/>
          </p:cNvSpPr>
          <p:nvPr/>
        </p:nvSpPr>
        <p:spPr>
          <a:xfrm>
            <a:off x="712177" y="2856095"/>
            <a:ext cx="10383715" cy="20500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None/>
              <a:defRPr sz="2000" kern="1200" cap="all" baseline="0">
                <a:solidFill>
                  <a:schemeClr val="tx2"/>
                </a:solidFill>
                <a:effectLst>
                  <a:outerShdw blurRad="152400" dist="38100" dir="2700000" algn="tl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effectLst>
                  <a:outerShdw blurRad="152400" dist="38100" dir="2700000" algn="tl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effectLst>
                  <a:outerShdw blurRad="152400" dist="38100" dir="2700000" algn="tl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152400" dist="38100" dir="2700000" algn="tl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152400" dist="38100" dir="2700000" algn="tl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vi-VN" sz="5400" b="1" cap="none" dirty="0"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71EE6B2-A90B-4032-A931-1CD304CFB311}"/>
              </a:ext>
            </a:extLst>
          </p:cNvPr>
          <p:cNvSpPr txBox="1"/>
          <p:nvPr/>
        </p:nvSpPr>
        <p:spPr>
          <a:xfrm>
            <a:off x="1524000" y="1122363"/>
            <a:ext cx="2698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/>
              <a:t>Hoạt</a:t>
            </a:r>
            <a:r>
              <a:rPr lang="en-US" sz="3600" dirty="0"/>
              <a:t> </a:t>
            </a:r>
            <a:r>
              <a:rPr lang="en-US" sz="3600" dirty="0" err="1"/>
              <a:t>động</a:t>
            </a:r>
            <a:r>
              <a:rPr lang="en-US" sz="3600" dirty="0"/>
              <a:t> 1</a:t>
            </a:r>
            <a:endParaRPr lang="vi-VN" sz="36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D991263-DDE9-4604-B9C8-2414912D6BC0}"/>
              </a:ext>
            </a:extLst>
          </p:cNvPr>
          <p:cNvSpPr txBox="1"/>
          <p:nvPr/>
        </p:nvSpPr>
        <p:spPr>
          <a:xfrm>
            <a:off x="918883" y="2057059"/>
            <a:ext cx="311540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/>
              <a:t>Nếu</a:t>
            </a:r>
            <a:r>
              <a:rPr lang="en-US" sz="3600" dirty="0"/>
              <a:t> </a:t>
            </a:r>
            <a:r>
              <a:rPr lang="en-US" sz="3600" dirty="0" err="1"/>
              <a:t>phân</a:t>
            </a:r>
            <a:r>
              <a:rPr lang="en-US" sz="3600" dirty="0"/>
              <a:t> chia </a:t>
            </a:r>
            <a:r>
              <a:rPr lang="en-US" sz="3600" dirty="0" err="1"/>
              <a:t>theo</a:t>
            </a:r>
            <a:r>
              <a:rPr lang="en-US" sz="3600" dirty="0"/>
              <a:t> </a:t>
            </a:r>
            <a:r>
              <a:rPr lang="en-US" sz="3600" dirty="0" err="1"/>
              <a:t>thiết</a:t>
            </a:r>
            <a:r>
              <a:rPr lang="en-US" sz="3600" dirty="0"/>
              <a:t> </a:t>
            </a:r>
            <a:r>
              <a:rPr lang="en-US" sz="3600" dirty="0" err="1"/>
              <a:t>bị</a:t>
            </a:r>
            <a:r>
              <a:rPr lang="en-US" sz="3600" dirty="0"/>
              <a:t> </a:t>
            </a:r>
            <a:r>
              <a:rPr lang="en-US" sz="3600" dirty="0" err="1"/>
              <a:t>thì</a:t>
            </a:r>
            <a:r>
              <a:rPr lang="en-US" sz="3600" dirty="0"/>
              <a:t> ta </a:t>
            </a:r>
            <a:r>
              <a:rPr lang="en-US" sz="3600" dirty="0" err="1"/>
              <a:t>có</a:t>
            </a:r>
            <a:r>
              <a:rPr lang="en-US" sz="3600" dirty="0"/>
              <a:t> </a:t>
            </a:r>
            <a:r>
              <a:rPr lang="en-US" sz="3600" dirty="0" err="1"/>
              <a:t>mấy</a:t>
            </a:r>
            <a:r>
              <a:rPr lang="en-US" sz="3600" dirty="0"/>
              <a:t> </a:t>
            </a:r>
            <a:r>
              <a:rPr lang="en-US" sz="3600" dirty="0" err="1"/>
              <a:t>loại</a:t>
            </a:r>
            <a:r>
              <a:rPr lang="en-US" sz="3600" dirty="0"/>
              <a:t> </a:t>
            </a:r>
            <a:r>
              <a:rPr lang="en-US" sz="3600" dirty="0" err="1"/>
              <a:t>mạng</a:t>
            </a:r>
            <a:r>
              <a:rPr lang="en-US" sz="3600" dirty="0"/>
              <a:t>?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67BE50E-684B-4C3C-B2E7-306F52D7E6D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4285" y="1946473"/>
            <a:ext cx="3643986" cy="268744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37248845-B584-497B-A663-B6A4F126B0E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9522" y="2171526"/>
            <a:ext cx="3949880" cy="2314383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5102F50A-DDE5-41EA-9E70-34E18923CF47}"/>
              </a:ext>
            </a:extLst>
          </p:cNvPr>
          <p:cNvSpPr txBox="1"/>
          <p:nvPr/>
        </p:nvSpPr>
        <p:spPr>
          <a:xfrm>
            <a:off x="1335909" y="4599112"/>
            <a:ext cx="4083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endParaRPr lang="vi-VN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38638AD-1623-4462-8479-B9AC92FF9E29}"/>
              </a:ext>
            </a:extLst>
          </p:cNvPr>
          <p:cNvSpPr txBox="1"/>
          <p:nvPr/>
        </p:nvSpPr>
        <p:spPr>
          <a:xfrm>
            <a:off x="1335909" y="5300079"/>
            <a:ext cx="4083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endParaRPr lang="vi-VN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3876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CB18E1-F284-4EF4-AD6F-406B0E979F6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A9F1C4-E7E0-4AC5-BD9D-A244A53F460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vi-VN"/>
          </a:p>
        </p:txBody>
      </p:sp>
      <p:pic>
        <p:nvPicPr>
          <p:cNvPr id="4" name="图片 11">
            <a:extLst>
              <a:ext uri="{FF2B5EF4-FFF2-40B4-BE49-F238E27FC236}">
                <a16:creationId xmlns:a16="http://schemas.microsoft.com/office/drawing/2014/main" id="{2190AE17-6408-4570-A57D-B5956C1C10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67" y="0"/>
            <a:ext cx="12183333" cy="68580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383E6F8D-5119-4013-BC02-96276B7B3337}"/>
              </a:ext>
            </a:extLst>
          </p:cNvPr>
          <p:cNvSpPr txBox="1">
            <a:spLocks/>
          </p:cNvSpPr>
          <p:nvPr/>
        </p:nvSpPr>
        <p:spPr>
          <a:xfrm>
            <a:off x="425693" y="278300"/>
            <a:ext cx="11016030" cy="233301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endParaRPr lang="vi-VN" sz="4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D18350AF-13D8-4057-9B9D-4329688D4133}"/>
              </a:ext>
            </a:extLst>
          </p:cNvPr>
          <p:cNvSpPr txBox="1">
            <a:spLocks/>
          </p:cNvSpPr>
          <p:nvPr/>
        </p:nvSpPr>
        <p:spPr>
          <a:xfrm>
            <a:off x="712177" y="2856095"/>
            <a:ext cx="10383715" cy="20500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None/>
              <a:defRPr sz="2000" kern="1200" cap="all" baseline="0">
                <a:solidFill>
                  <a:schemeClr val="tx2"/>
                </a:solidFill>
                <a:effectLst>
                  <a:outerShdw blurRad="152400" dist="38100" dir="2700000" algn="tl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effectLst>
                  <a:outerShdw blurRad="152400" dist="38100" dir="2700000" algn="tl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effectLst>
                  <a:outerShdw blurRad="152400" dist="38100" dir="2700000" algn="tl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152400" dist="38100" dir="2700000" algn="tl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152400" dist="38100" dir="2700000" algn="tl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vi-VN" sz="5400" b="1" cap="none" dirty="0"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0D1724C-8718-4CD6-A1EC-8F9CA5B5106C}"/>
              </a:ext>
            </a:extLst>
          </p:cNvPr>
          <p:cNvSpPr txBox="1"/>
          <p:nvPr/>
        </p:nvSpPr>
        <p:spPr>
          <a:xfrm>
            <a:off x="1524000" y="813082"/>
            <a:ext cx="2698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/>
              <a:t>Hoạt</a:t>
            </a:r>
            <a:r>
              <a:rPr lang="en-US" sz="3600" dirty="0"/>
              <a:t> </a:t>
            </a:r>
            <a:r>
              <a:rPr lang="en-US" sz="3600" dirty="0" err="1"/>
              <a:t>động</a:t>
            </a:r>
            <a:r>
              <a:rPr lang="en-US" sz="3600" dirty="0"/>
              <a:t> 2</a:t>
            </a:r>
            <a:endParaRPr lang="vi-VN" sz="3600" dirty="0"/>
          </a:p>
        </p:txBody>
      </p:sp>
      <p:pic>
        <p:nvPicPr>
          <p:cNvPr id="8" name="图片 11">
            <a:extLst>
              <a:ext uri="{FF2B5EF4-FFF2-40B4-BE49-F238E27FC236}">
                <a16:creationId xmlns:a16="http://schemas.microsoft.com/office/drawing/2014/main" id="{C8CE420A-629A-4177-847E-718A6B9B6B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67" y="-242047"/>
            <a:ext cx="12183333" cy="68580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DDA660CC-840D-4DA8-94D8-609D739A9FA8}"/>
              </a:ext>
            </a:extLst>
          </p:cNvPr>
          <p:cNvSpPr txBox="1"/>
          <p:nvPr/>
        </p:nvSpPr>
        <p:spPr>
          <a:xfrm>
            <a:off x="1524000" y="571035"/>
            <a:ext cx="2698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/>
              <a:t>Hoạt</a:t>
            </a:r>
            <a:r>
              <a:rPr lang="en-US" sz="3600" dirty="0"/>
              <a:t> </a:t>
            </a:r>
            <a:r>
              <a:rPr lang="en-US" sz="3600" dirty="0" err="1"/>
              <a:t>động</a:t>
            </a:r>
            <a:r>
              <a:rPr lang="en-US" sz="3600" dirty="0"/>
              <a:t> 2</a:t>
            </a:r>
            <a:endParaRPr lang="vi-VN" sz="36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FD6CE16-FDB1-4304-9597-9BEE58C46E92}"/>
              </a:ext>
            </a:extLst>
          </p:cNvPr>
          <p:cNvSpPr txBox="1"/>
          <p:nvPr/>
        </p:nvSpPr>
        <p:spPr>
          <a:xfrm>
            <a:off x="1523999" y="1122363"/>
            <a:ext cx="75527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/>
              <a:t>Đối</a:t>
            </a:r>
            <a:r>
              <a:rPr lang="en-US" sz="3600" dirty="0"/>
              <a:t> </a:t>
            </a:r>
            <a:r>
              <a:rPr lang="en-US" sz="3600" dirty="0" err="1"/>
              <a:t>với</a:t>
            </a:r>
            <a:r>
              <a:rPr lang="en-US" sz="3600" dirty="0"/>
              <a:t> </a:t>
            </a:r>
            <a:r>
              <a:rPr lang="en-US" sz="3600" dirty="0" err="1"/>
              <a:t>mạng</a:t>
            </a:r>
            <a:r>
              <a:rPr lang="en-US" sz="3600" dirty="0"/>
              <a:t> </a:t>
            </a:r>
            <a:r>
              <a:rPr lang="en-US" sz="3600" dirty="0" err="1"/>
              <a:t>có</a:t>
            </a:r>
            <a:r>
              <a:rPr lang="en-US" sz="3600" dirty="0"/>
              <a:t> </a:t>
            </a:r>
            <a:r>
              <a:rPr lang="en-US" sz="3600" dirty="0" err="1"/>
              <a:t>dây</a:t>
            </a:r>
            <a:r>
              <a:rPr lang="en-US" sz="3600" dirty="0"/>
              <a:t> </a:t>
            </a:r>
            <a:r>
              <a:rPr lang="en-US" sz="3600" dirty="0" err="1"/>
              <a:t>hãy</a:t>
            </a:r>
            <a:r>
              <a:rPr lang="en-US" sz="3600" dirty="0"/>
              <a:t> </a:t>
            </a:r>
            <a:r>
              <a:rPr lang="en-US" sz="3600" dirty="0" err="1"/>
              <a:t>tìm</a:t>
            </a:r>
            <a:r>
              <a:rPr lang="en-US" sz="3600" dirty="0"/>
              <a:t> </a:t>
            </a:r>
            <a:r>
              <a:rPr lang="en-US" sz="3600" dirty="0" err="1"/>
              <a:t>hiểu</a:t>
            </a:r>
            <a:r>
              <a:rPr lang="en-US" sz="3600" dirty="0"/>
              <a:t>:</a:t>
            </a:r>
            <a:endParaRPr lang="vi-VN" sz="36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2110DE1-93C6-4B15-B0ED-34DA55DF9D85}"/>
              </a:ext>
            </a:extLst>
          </p:cNvPr>
          <p:cNvSpPr txBox="1"/>
          <p:nvPr/>
        </p:nvSpPr>
        <p:spPr>
          <a:xfrm>
            <a:off x="1389529" y="2055123"/>
            <a:ext cx="2698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1. </a:t>
            </a:r>
            <a:r>
              <a:rPr lang="en-US" sz="3600" dirty="0" err="1"/>
              <a:t>Khái</a:t>
            </a:r>
            <a:r>
              <a:rPr lang="en-US" sz="3600" dirty="0"/>
              <a:t> </a:t>
            </a:r>
            <a:r>
              <a:rPr lang="en-US" sz="3600" dirty="0" err="1"/>
              <a:t>niệm</a:t>
            </a:r>
            <a:endParaRPr lang="vi-VN" sz="36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9BDA754-DE46-4159-B19E-EC428C942C2D}"/>
              </a:ext>
            </a:extLst>
          </p:cNvPr>
          <p:cNvSpPr txBox="1"/>
          <p:nvPr/>
        </p:nvSpPr>
        <p:spPr>
          <a:xfrm>
            <a:off x="1389529" y="2689780"/>
            <a:ext cx="3169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2. </a:t>
            </a:r>
            <a:r>
              <a:rPr lang="en-US" sz="3600" dirty="0" err="1"/>
              <a:t>Các</a:t>
            </a:r>
            <a:r>
              <a:rPr lang="en-US" sz="3600" dirty="0"/>
              <a:t> </a:t>
            </a:r>
            <a:r>
              <a:rPr lang="en-US" sz="3600" dirty="0" err="1"/>
              <a:t>thiết</a:t>
            </a:r>
            <a:r>
              <a:rPr lang="en-US" sz="3600" dirty="0"/>
              <a:t> </a:t>
            </a:r>
            <a:r>
              <a:rPr lang="en-US" sz="3600" dirty="0" err="1"/>
              <a:t>bị</a:t>
            </a:r>
            <a:endParaRPr lang="vi-VN" sz="36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12D9391-1D25-4792-87C0-3FE5C44E8C23}"/>
              </a:ext>
            </a:extLst>
          </p:cNvPr>
          <p:cNvSpPr txBox="1"/>
          <p:nvPr/>
        </p:nvSpPr>
        <p:spPr>
          <a:xfrm>
            <a:off x="1378322" y="4013318"/>
            <a:ext cx="66630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4. </a:t>
            </a:r>
            <a:r>
              <a:rPr lang="en-US" sz="3600" dirty="0" err="1"/>
              <a:t>Trường</a:t>
            </a:r>
            <a:r>
              <a:rPr lang="en-US" sz="3600" dirty="0"/>
              <a:t> </a:t>
            </a:r>
            <a:r>
              <a:rPr lang="en-US" sz="3600" dirty="0" err="1"/>
              <a:t>hợp</a:t>
            </a:r>
            <a:r>
              <a:rPr lang="en-US" sz="3600" dirty="0"/>
              <a:t> </a:t>
            </a:r>
            <a:r>
              <a:rPr lang="en-US" sz="3600" dirty="0" err="1"/>
              <a:t>không</a:t>
            </a:r>
            <a:r>
              <a:rPr lang="en-US" sz="3600" dirty="0"/>
              <a:t> </a:t>
            </a:r>
            <a:r>
              <a:rPr lang="en-US" sz="3600" dirty="0" err="1"/>
              <a:t>thể</a:t>
            </a:r>
            <a:r>
              <a:rPr lang="en-US" sz="3600" dirty="0"/>
              <a:t> </a:t>
            </a:r>
            <a:r>
              <a:rPr lang="en-US" sz="3600" dirty="0" err="1"/>
              <a:t>sử</a:t>
            </a:r>
            <a:r>
              <a:rPr lang="en-US" sz="3600" dirty="0"/>
              <a:t> </a:t>
            </a:r>
            <a:r>
              <a:rPr lang="en-US" sz="3600" dirty="0" err="1"/>
              <a:t>dụng</a:t>
            </a:r>
            <a:endParaRPr lang="vi-VN" sz="36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0BA7176-C83A-4E95-8594-6C7934050A39}"/>
              </a:ext>
            </a:extLst>
          </p:cNvPr>
          <p:cNvSpPr txBox="1"/>
          <p:nvPr/>
        </p:nvSpPr>
        <p:spPr>
          <a:xfrm>
            <a:off x="1389528" y="3304844"/>
            <a:ext cx="45809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3. </a:t>
            </a:r>
            <a:r>
              <a:rPr lang="en-US" sz="3600" dirty="0" err="1"/>
              <a:t>Trường</a:t>
            </a:r>
            <a:r>
              <a:rPr lang="en-US" sz="3600" dirty="0"/>
              <a:t> </a:t>
            </a:r>
            <a:r>
              <a:rPr lang="en-US" sz="3600" dirty="0" err="1"/>
              <a:t>hợp</a:t>
            </a:r>
            <a:r>
              <a:rPr lang="en-US" sz="3600" dirty="0"/>
              <a:t> </a:t>
            </a:r>
            <a:r>
              <a:rPr lang="en-US" sz="3600" dirty="0" err="1"/>
              <a:t>sử</a:t>
            </a:r>
            <a:r>
              <a:rPr lang="en-US" sz="3600" dirty="0"/>
              <a:t> </a:t>
            </a:r>
            <a:r>
              <a:rPr lang="en-US" sz="3600" dirty="0" err="1"/>
              <a:t>dụng</a:t>
            </a:r>
            <a:endParaRPr lang="vi-VN" sz="3600" dirty="0"/>
          </a:p>
        </p:txBody>
      </p:sp>
    </p:spTree>
    <p:extLst>
      <p:ext uri="{BB962C8B-B14F-4D97-AF65-F5344CB8AC3E}">
        <p14:creationId xmlns:p14="http://schemas.microsoft.com/office/powerpoint/2010/main" val="313348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CB18E1-F284-4EF4-AD6F-406B0E979F6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A9F1C4-E7E0-4AC5-BD9D-A244A53F460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vi-VN"/>
          </a:p>
        </p:txBody>
      </p:sp>
      <p:pic>
        <p:nvPicPr>
          <p:cNvPr id="4" name="图片 11">
            <a:extLst>
              <a:ext uri="{FF2B5EF4-FFF2-40B4-BE49-F238E27FC236}">
                <a16:creationId xmlns:a16="http://schemas.microsoft.com/office/drawing/2014/main" id="{2190AE17-6408-4570-A57D-B5956C1C10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67" y="-242047"/>
            <a:ext cx="12183333" cy="68580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383E6F8D-5119-4013-BC02-96276B7B3337}"/>
              </a:ext>
            </a:extLst>
          </p:cNvPr>
          <p:cNvSpPr txBox="1">
            <a:spLocks/>
          </p:cNvSpPr>
          <p:nvPr/>
        </p:nvSpPr>
        <p:spPr>
          <a:xfrm>
            <a:off x="425693" y="278300"/>
            <a:ext cx="11016030" cy="233301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endParaRPr lang="vi-VN" sz="4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D18350AF-13D8-4057-9B9D-4329688D4133}"/>
              </a:ext>
            </a:extLst>
          </p:cNvPr>
          <p:cNvSpPr txBox="1">
            <a:spLocks/>
          </p:cNvSpPr>
          <p:nvPr/>
        </p:nvSpPr>
        <p:spPr>
          <a:xfrm>
            <a:off x="712177" y="2856095"/>
            <a:ext cx="10383715" cy="20500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None/>
              <a:defRPr sz="2000" kern="1200" cap="all" baseline="0">
                <a:solidFill>
                  <a:schemeClr val="tx2"/>
                </a:solidFill>
                <a:effectLst>
                  <a:outerShdw blurRad="152400" dist="38100" dir="2700000" algn="tl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effectLst>
                  <a:outerShdw blurRad="152400" dist="38100" dir="2700000" algn="tl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effectLst>
                  <a:outerShdw blurRad="152400" dist="38100" dir="2700000" algn="tl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152400" dist="38100" dir="2700000" algn="tl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152400" dist="38100" dir="2700000" algn="tl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vi-VN" sz="5400" b="1" cap="none" dirty="0"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5289195-F4BB-483D-B8B0-63E81A063195}"/>
              </a:ext>
            </a:extLst>
          </p:cNvPr>
          <p:cNvSpPr txBox="1"/>
          <p:nvPr/>
        </p:nvSpPr>
        <p:spPr>
          <a:xfrm>
            <a:off x="1053355" y="839976"/>
            <a:ext cx="38413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/>
              <a:t>Hoạt</a:t>
            </a:r>
            <a:r>
              <a:rPr lang="en-US" sz="4000" dirty="0"/>
              <a:t> </a:t>
            </a:r>
            <a:r>
              <a:rPr lang="en-US" sz="4000" dirty="0" err="1"/>
              <a:t>động</a:t>
            </a:r>
            <a:r>
              <a:rPr lang="en-US" sz="4000" dirty="0"/>
              <a:t> 2</a:t>
            </a:r>
            <a:endParaRPr lang="vi-VN" sz="40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FBA86BD-7277-4CD4-8761-DDFE94B42E23}"/>
              </a:ext>
            </a:extLst>
          </p:cNvPr>
          <p:cNvSpPr txBox="1"/>
          <p:nvPr/>
        </p:nvSpPr>
        <p:spPr>
          <a:xfrm>
            <a:off x="1174377" y="1687856"/>
            <a:ext cx="60332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/>
              <a:t>Thế</a:t>
            </a:r>
            <a:r>
              <a:rPr lang="en-US" sz="3600" dirty="0"/>
              <a:t> </a:t>
            </a:r>
            <a:r>
              <a:rPr lang="en-US" sz="3600" dirty="0" err="1"/>
              <a:t>nào</a:t>
            </a:r>
            <a:r>
              <a:rPr lang="en-US" sz="3600" dirty="0"/>
              <a:t> </a:t>
            </a:r>
            <a:r>
              <a:rPr lang="en-US" sz="3600" dirty="0" err="1"/>
              <a:t>là</a:t>
            </a:r>
            <a:r>
              <a:rPr lang="en-US" sz="3600" dirty="0"/>
              <a:t> </a:t>
            </a:r>
            <a:r>
              <a:rPr lang="en-US" sz="3600" dirty="0" err="1"/>
              <a:t>mạng</a:t>
            </a:r>
            <a:r>
              <a:rPr lang="en-US" sz="3600" dirty="0"/>
              <a:t> </a:t>
            </a:r>
            <a:r>
              <a:rPr lang="en-US" sz="3600" dirty="0" err="1"/>
              <a:t>có</a:t>
            </a:r>
            <a:r>
              <a:rPr lang="en-US" sz="3600" dirty="0"/>
              <a:t> </a:t>
            </a:r>
            <a:r>
              <a:rPr lang="en-US" sz="3600" dirty="0" err="1"/>
              <a:t>dây</a:t>
            </a:r>
            <a:r>
              <a:rPr lang="en-US" sz="3600" dirty="0"/>
              <a:t>?</a:t>
            </a:r>
            <a:endParaRPr lang="vi-VN" sz="36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AFD506E-D38D-4A1A-8C0B-DDFD0E3908D1}"/>
              </a:ext>
            </a:extLst>
          </p:cNvPr>
          <p:cNvSpPr txBox="1"/>
          <p:nvPr/>
        </p:nvSpPr>
        <p:spPr>
          <a:xfrm>
            <a:off x="1247473" y="2283668"/>
            <a:ext cx="88916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/>
              <a:t>Kể</a:t>
            </a:r>
            <a:r>
              <a:rPr lang="en-US" sz="3600" dirty="0"/>
              <a:t> </a:t>
            </a:r>
            <a:r>
              <a:rPr lang="en-US" sz="3600" dirty="0" err="1"/>
              <a:t>tên</a:t>
            </a:r>
            <a:r>
              <a:rPr lang="en-US" sz="3600" dirty="0"/>
              <a:t> </a:t>
            </a:r>
            <a:r>
              <a:rPr lang="en-US" sz="3600" dirty="0" err="1"/>
              <a:t>những</a:t>
            </a:r>
            <a:r>
              <a:rPr lang="en-US" sz="3600" dirty="0"/>
              <a:t> </a:t>
            </a:r>
            <a:r>
              <a:rPr lang="en-US" sz="3600" dirty="0" err="1"/>
              <a:t>thiết</a:t>
            </a:r>
            <a:r>
              <a:rPr lang="en-US" sz="3600" dirty="0"/>
              <a:t> </a:t>
            </a:r>
            <a:r>
              <a:rPr lang="en-US" sz="3600" dirty="0" err="1"/>
              <a:t>bị</a:t>
            </a:r>
            <a:r>
              <a:rPr lang="en-US" sz="3600" dirty="0"/>
              <a:t> </a:t>
            </a:r>
            <a:r>
              <a:rPr lang="en-US" sz="3600" dirty="0" err="1"/>
              <a:t>của</a:t>
            </a:r>
            <a:r>
              <a:rPr lang="en-US" sz="3600" dirty="0"/>
              <a:t> </a:t>
            </a:r>
            <a:r>
              <a:rPr lang="en-US" sz="3600" dirty="0" err="1"/>
              <a:t>mạng</a:t>
            </a:r>
            <a:r>
              <a:rPr lang="en-US" sz="3600" dirty="0"/>
              <a:t> </a:t>
            </a:r>
            <a:r>
              <a:rPr lang="en-US" sz="3600" dirty="0" err="1"/>
              <a:t>có</a:t>
            </a:r>
            <a:r>
              <a:rPr lang="en-US" sz="3600" dirty="0"/>
              <a:t> </a:t>
            </a:r>
            <a:r>
              <a:rPr lang="en-US" sz="3600" dirty="0" err="1"/>
              <a:t>dây</a:t>
            </a:r>
            <a:r>
              <a:rPr lang="en-US" sz="3600" dirty="0"/>
              <a:t>?</a:t>
            </a:r>
            <a:endParaRPr lang="vi-VN" sz="36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589D275-D200-4CA9-8E90-26C94A6EA981}"/>
              </a:ext>
            </a:extLst>
          </p:cNvPr>
          <p:cNvSpPr txBox="1"/>
          <p:nvPr/>
        </p:nvSpPr>
        <p:spPr>
          <a:xfrm>
            <a:off x="1247472" y="3144559"/>
            <a:ext cx="889160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/>
              <a:t>Mạng</a:t>
            </a:r>
            <a:r>
              <a:rPr lang="en-US" sz="3600" dirty="0"/>
              <a:t> </a:t>
            </a:r>
            <a:r>
              <a:rPr lang="en-US" sz="3600" dirty="0" err="1"/>
              <a:t>có</a:t>
            </a:r>
            <a:r>
              <a:rPr lang="en-US" sz="3600" dirty="0"/>
              <a:t> </a:t>
            </a:r>
            <a:r>
              <a:rPr lang="en-US" sz="3600" dirty="0" err="1"/>
              <a:t>dây</a:t>
            </a:r>
            <a:r>
              <a:rPr lang="en-US" sz="3600" dirty="0"/>
              <a:t> </a:t>
            </a:r>
            <a:r>
              <a:rPr lang="en-US" sz="3600" dirty="0" err="1"/>
              <a:t>là</a:t>
            </a:r>
            <a:r>
              <a:rPr lang="en-US" sz="3600" dirty="0"/>
              <a:t> </a:t>
            </a:r>
            <a:r>
              <a:rPr lang="en-US" sz="3600" dirty="0" err="1"/>
              <a:t>loại</a:t>
            </a:r>
            <a:r>
              <a:rPr lang="en-US" sz="3600" dirty="0"/>
              <a:t> </a:t>
            </a:r>
            <a:r>
              <a:rPr lang="en-US" sz="3600" dirty="0" err="1"/>
              <a:t>mạng</a:t>
            </a:r>
            <a:r>
              <a:rPr lang="en-US" sz="3600" dirty="0"/>
              <a:t> </a:t>
            </a:r>
            <a:r>
              <a:rPr lang="en-US" sz="3600" dirty="0" err="1"/>
              <a:t>sử</a:t>
            </a:r>
            <a:r>
              <a:rPr lang="en-US" sz="3600" dirty="0"/>
              <a:t> </a:t>
            </a:r>
            <a:r>
              <a:rPr lang="en-US" sz="3600" dirty="0" err="1"/>
              <a:t>dụng</a:t>
            </a:r>
            <a:r>
              <a:rPr lang="en-US" sz="3600" dirty="0"/>
              <a:t> </a:t>
            </a:r>
            <a:r>
              <a:rPr lang="en-US" sz="3600" dirty="0" err="1"/>
              <a:t>dây</a:t>
            </a:r>
            <a:r>
              <a:rPr lang="en-US" sz="3600" dirty="0"/>
              <a:t> </a:t>
            </a:r>
            <a:r>
              <a:rPr lang="en-US" sz="3600" dirty="0" err="1"/>
              <a:t>cáp</a:t>
            </a:r>
            <a:r>
              <a:rPr lang="en-US" sz="3600" dirty="0"/>
              <a:t> </a:t>
            </a:r>
            <a:r>
              <a:rPr lang="en-US" sz="3600" dirty="0" err="1"/>
              <a:t>để</a:t>
            </a:r>
            <a:r>
              <a:rPr lang="en-US" sz="3600" dirty="0"/>
              <a:t> </a:t>
            </a:r>
            <a:r>
              <a:rPr lang="en-US" sz="3600" dirty="0" err="1"/>
              <a:t>truyền</a:t>
            </a:r>
            <a:r>
              <a:rPr lang="en-US" sz="3600" dirty="0"/>
              <a:t> </a:t>
            </a:r>
            <a:r>
              <a:rPr lang="en-US" sz="3600" dirty="0" err="1"/>
              <a:t>dữ</a:t>
            </a:r>
            <a:r>
              <a:rPr lang="en-US" sz="3600" dirty="0"/>
              <a:t> </a:t>
            </a:r>
            <a:r>
              <a:rPr lang="en-US" sz="3600" dirty="0" err="1"/>
              <a:t>liệu</a:t>
            </a:r>
            <a:endParaRPr lang="vi-VN" sz="36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ED8DC72-157A-430D-84A4-897DA814EFF2}"/>
              </a:ext>
            </a:extLst>
          </p:cNvPr>
          <p:cNvSpPr txBox="1"/>
          <p:nvPr/>
        </p:nvSpPr>
        <p:spPr>
          <a:xfrm>
            <a:off x="1247472" y="4378145"/>
            <a:ext cx="88916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/>
              <a:t>Thiết</a:t>
            </a:r>
            <a:r>
              <a:rPr lang="en-US" sz="3600" dirty="0"/>
              <a:t> </a:t>
            </a:r>
            <a:r>
              <a:rPr lang="en-US" sz="3600" dirty="0" err="1"/>
              <a:t>bị</a:t>
            </a:r>
            <a:r>
              <a:rPr lang="en-US" sz="3600" dirty="0"/>
              <a:t> </a:t>
            </a:r>
            <a:r>
              <a:rPr lang="en-US" sz="3600" dirty="0" err="1"/>
              <a:t>cơ</a:t>
            </a:r>
            <a:r>
              <a:rPr lang="en-US" sz="3600" dirty="0"/>
              <a:t> </a:t>
            </a:r>
            <a:r>
              <a:rPr lang="en-US" sz="3600" dirty="0" err="1"/>
              <a:t>bản</a:t>
            </a:r>
            <a:r>
              <a:rPr lang="en-US" sz="3600" dirty="0"/>
              <a:t> </a:t>
            </a:r>
            <a:r>
              <a:rPr lang="en-US" sz="3600" dirty="0" err="1"/>
              <a:t>là</a:t>
            </a:r>
            <a:r>
              <a:rPr lang="en-US" sz="3600" dirty="0"/>
              <a:t> </a:t>
            </a:r>
            <a:r>
              <a:rPr lang="en-US" sz="3600" dirty="0" err="1"/>
              <a:t>cáp</a:t>
            </a:r>
            <a:r>
              <a:rPr lang="en-US" sz="3600" dirty="0"/>
              <a:t> </a:t>
            </a:r>
            <a:r>
              <a:rPr lang="en-US" sz="3600" dirty="0" err="1"/>
              <a:t>mạng</a:t>
            </a:r>
            <a:r>
              <a:rPr lang="en-US" sz="3600" dirty="0"/>
              <a:t> </a:t>
            </a:r>
            <a:r>
              <a:rPr lang="en-US" sz="3600" dirty="0" err="1"/>
              <a:t>và</a:t>
            </a:r>
            <a:r>
              <a:rPr lang="en-US" sz="3600" dirty="0"/>
              <a:t> Switch.</a:t>
            </a:r>
            <a:endParaRPr lang="vi-VN" sz="3600" dirty="0"/>
          </a:p>
        </p:txBody>
      </p:sp>
    </p:spTree>
    <p:extLst>
      <p:ext uri="{BB962C8B-B14F-4D97-AF65-F5344CB8AC3E}">
        <p14:creationId xmlns:p14="http://schemas.microsoft.com/office/powerpoint/2010/main" val="2230662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CB18E1-F284-4EF4-AD6F-406B0E979F6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A9F1C4-E7E0-4AC5-BD9D-A244A53F460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vi-VN"/>
          </a:p>
        </p:txBody>
      </p:sp>
      <p:pic>
        <p:nvPicPr>
          <p:cNvPr id="4" name="图片 11">
            <a:extLst>
              <a:ext uri="{FF2B5EF4-FFF2-40B4-BE49-F238E27FC236}">
                <a16:creationId xmlns:a16="http://schemas.microsoft.com/office/drawing/2014/main" id="{2190AE17-6408-4570-A57D-B5956C1C10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67" y="-242047"/>
            <a:ext cx="12183333" cy="68580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383E6F8D-5119-4013-BC02-96276B7B3337}"/>
              </a:ext>
            </a:extLst>
          </p:cNvPr>
          <p:cNvSpPr txBox="1">
            <a:spLocks/>
          </p:cNvSpPr>
          <p:nvPr/>
        </p:nvSpPr>
        <p:spPr>
          <a:xfrm>
            <a:off x="425693" y="278300"/>
            <a:ext cx="11016030" cy="233301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endParaRPr lang="vi-VN" sz="4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D18350AF-13D8-4057-9B9D-4329688D4133}"/>
              </a:ext>
            </a:extLst>
          </p:cNvPr>
          <p:cNvSpPr txBox="1">
            <a:spLocks/>
          </p:cNvSpPr>
          <p:nvPr/>
        </p:nvSpPr>
        <p:spPr>
          <a:xfrm>
            <a:off x="712177" y="2856095"/>
            <a:ext cx="10383715" cy="20500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None/>
              <a:defRPr sz="2000" kern="1200" cap="all" baseline="0">
                <a:solidFill>
                  <a:schemeClr val="tx2"/>
                </a:solidFill>
                <a:effectLst>
                  <a:outerShdw blurRad="152400" dist="38100" dir="2700000" algn="tl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effectLst>
                  <a:outerShdw blurRad="152400" dist="38100" dir="2700000" algn="tl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effectLst>
                  <a:outerShdw blurRad="152400" dist="38100" dir="2700000" algn="tl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152400" dist="38100" dir="2700000" algn="tl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152400" dist="38100" dir="2700000" algn="tl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vi-VN" sz="5400" b="1" cap="none" dirty="0"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D7C43A6-06C0-4CAF-8AE1-495C4BCF061B}"/>
              </a:ext>
            </a:extLst>
          </p:cNvPr>
          <p:cNvSpPr txBox="1"/>
          <p:nvPr/>
        </p:nvSpPr>
        <p:spPr>
          <a:xfrm>
            <a:off x="1134037" y="692059"/>
            <a:ext cx="2698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/>
              <a:t>Hoạt</a:t>
            </a:r>
            <a:r>
              <a:rPr lang="en-US" sz="3600" dirty="0"/>
              <a:t> </a:t>
            </a:r>
            <a:r>
              <a:rPr lang="en-US" sz="3600" dirty="0" err="1"/>
              <a:t>động</a:t>
            </a:r>
            <a:r>
              <a:rPr lang="en-US" sz="3600" dirty="0"/>
              <a:t> 2</a:t>
            </a:r>
            <a:endParaRPr lang="vi-VN" sz="36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FE0C6C2-4EE5-4485-9990-C1C486660660}"/>
              </a:ext>
            </a:extLst>
          </p:cNvPr>
          <p:cNvSpPr txBox="1"/>
          <p:nvPr/>
        </p:nvSpPr>
        <p:spPr>
          <a:xfrm>
            <a:off x="1134036" y="1583170"/>
            <a:ext cx="99618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/>
              <a:t>Những</a:t>
            </a:r>
            <a:r>
              <a:rPr lang="en-US" sz="3600" dirty="0"/>
              <a:t> </a:t>
            </a:r>
            <a:r>
              <a:rPr lang="en-US" sz="3600" dirty="0" err="1"/>
              <a:t>trường</a:t>
            </a:r>
            <a:r>
              <a:rPr lang="en-US" sz="3600" dirty="0"/>
              <a:t> </a:t>
            </a:r>
            <a:r>
              <a:rPr lang="en-US" sz="3600" dirty="0" err="1"/>
              <a:t>hợp</a:t>
            </a:r>
            <a:r>
              <a:rPr lang="en-US" sz="3600" dirty="0"/>
              <a:t> </a:t>
            </a:r>
            <a:r>
              <a:rPr lang="en-US" sz="3600" dirty="0" err="1"/>
              <a:t>nào</a:t>
            </a:r>
            <a:r>
              <a:rPr lang="en-US" sz="3600" dirty="0"/>
              <a:t> </a:t>
            </a:r>
            <a:r>
              <a:rPr lang="en-US" sz="3600" dirty="0" err="1"/>
              <a:t>sử</a:t>
            </a:r>
            <a:r>
              <a:rPr lang="en-US" sz="3600" dirty="0"/>
              <a:t> </a:t>
            </a:r>
            <a:r>
              <a:rPr lang="en-US" sz="3600" dirty="0" err="1"/>
              <a:t>dụng</a:t>
            </a:r>
            <a:r>
              <a:rPr lang="en-US" sz="3600" dirty="0"/>
              <a:t> </a:t>
            </a:r>
            <a:r>
              <a:rPr lang="en-US" sz="3600" dirty="0" err="1"/>
              <a:t>mạng</a:t>
            </a:r>
            <a:r>
              <a:rPr lang="en-US" sz="3600" dirty="0"/>
              <a:t> </a:t>
            </a:r>
            <a:r>
              <a:rPr lang="en-US" sz="3600" dirty="0" err="1"/>
              <a:t>có</a:t>
            </a:r>
            <a:r>
              <a:rPr lang="en-US" sz="3600" dirty="0"/>
              <a:t> </a:t>
            </a:r>
            <a:r>
              <a:rPr lang="en-US" sz="3600" dirty="0" err="1"/>
              <a:t>dây</a:t>
            </a:r>
            <a:r>
              <a:rPr lang="en-US" sz="3600" dirty="0"/>
              <a:t>?</a:t>
            </a:r>
            <a:endParaRPr lang="vi-VN" sz="36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8A97C50-78EB-4563-8BF2-88099C8C52C1}"/>
              </a:ext>
            </a:extLst>
          </p:cNvPr>
          <p:cNvSpPr txBox="1"/>
          <p:nvPr/>
        </p:nvSpPr>
        <p:spPr>
          <a:xfrm>
            <a:off x="1096107" y="2226442"/>
            <a:ext cx="103456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- </a:t>
            </a:r>
            <a:r>
              <a:rPr lang="en-US" sz="3600" dirty="0" err="1"/>
              <a:t>Nhân</a:t>
            </a:r>
            <a:r>
              <a:rPr lang="en-US" sz="3600" dirty="0"/>
              <a:t> </a:t>
            </a:r>
            <a:r>
              <a:rPr lang="en-US" sz="3600" dirty="0" err="1"/>
              <a:t>viên</a:t>
            </a:r>
            <a:r>
              <a:rPr lang="en-US" sz="3600" dirty="0"/>
              <a:t> </a:t>
            </a:r>
            <a:r>
              <a:rPr lang="en-US" sz="3600" dirty="0" err="1"/>
              <a:t>làm</a:t>
            </a:r>
            <a:r>
              <a:rPr lang="en-US" sz="3600" dirty="0"/>
              <a:t> </a:t>
            </a:r>
            <a:r>
              <a:rPr lang="en-US" sz="3600" dirty="0" err="1"/>
              <a:t>việc</a:t>
            </a:r>
            <a:r>
              <a:rPr lang="en-US" sz="3600" dirty="0"/>
              <a:t> </a:t>
            </a:r>
            <a:r>
              <a:rPr lang="en-US" sz="3600" dirty="0" err="1"/>
              <a:t>tại</a:t>
            </a:r>
            <a:r>
              <a:rPr lang="en-US" sz="3600" dirty="0"/>
              <a:t> </a:t>
            </a:r>
            <a:r>
              <a:rPr lang="en-US" sz="3600" dirty="0" err="1"/>
              <a:t>văn</a:t>
            </a:r>
            <a:r>
              <a:rPr lang="en-US" sz="3600" dirty="0"/>
              <a:t> </a:t>
            </a:r>
            <a:r>
              <a:rPr lang="en-US" sz="3600" dirty="0" err="1"/>
              <a:t>phòng</a:t>
            </a:r>
            <a:r>
              <a:rPr lang="en-US" sz="3600" dirty="0"/>
              <a:t>, </a:t>
            </a:r>
            <a:r>
              <a:rPr lang="en-US" sz="3600" dirty="0" err="1"/>
              <a:t>tòa</a:t>
            </a:r>
            <a:r>
              <a:rPr lang="en-US" sz="3600" dirty="0"/>
              <a:t> </a:t>
            </a:r>
            <a:r>
              <a:rPr lang="en-US" sz="3600" dirty="0" err="1"/>
              <a:t>nhà</a:t>
            </a:r>
            <a:r>
              <a:rPr lang="en-US" sz="3600" dirty="0"/>
              <a:t>, </a:t>
            </a:r>
            <a:r>
              <a:rPr lang="en-US" sz="3600" dirty="0" err="1"/>
              <a:t>trường</a:t>
            </a:r>
            <a:r>
              <a:rPr lang="en-US" sz="3600" dirty="0"/>
              <a:t> </a:t>
            </a:r>
            <a:r>
              <a:rPr lang="en-US" sz="3600" dirty="0" err="1"/>
              <a:t>học</a:t>
            </a:r>
            <a:r>
              <a:rPr lang="en-US" sz="3600" dirty="0"/>
              <a:t>, </a:t>
            </a:r>
            <a:r>
              <a:rPr lang="en-US" sz="3600" dirty="0" err="1"/>
              <a:t>bệnh</a:t>
            </a:r>
            <a:r>
              <a:rPr lang="en-US" sz="3600" dirty="0"/>
              <a:t> </a:t>
            </a:r>
            <a:r>
              <a:rPr lang="en-US" sz="3600" dirty="0" err="1"/>
              <a:t>viện</a:t>
            </a:r>
            <a:r>
              <a:rPr lang="en-US" sz="3600" dirty="0"/>
              <a:t>…</a:t>
            </a:r>
            <a:endParaRPr lang="vi-VN" sz="36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D140494-6D6F-46D1-9522-3AFCB8FCC83C}"/>
              </a:ext>
            </a:extLst>
          </p:cNvPr>
          <p:cNvSpPr txBox="1"/>
          <p:nvPr/>
        </p:nvSpPr>
        <p:spPr>
          <a:xfrm>
            <a:off x="1093695" y="3340155"/>
            <a:ext cx="75124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- </a:t>
            </a:r>
            <a:r>
              <a:rPr lang="en-US" sz="3600" dirty="0" err="1"/>
              <a:t>Học</a:t>
            </a:r>
            <a:r>
              <a:rPr lang="en-US" sz="3600" dirty="0"/>
              <a:t> </a:t>
            </a:r>
            <a:r>
              <a:rPr lang="en-US" sz="3600" dirty="0" err="1"/>
              <a:t>sinh</a:t>
            </a:r>
            <a:r>
              <a:rPr lang="en-US" sz="3600" dirty="0"/>
              <a:t> </a:t>
            </a:r>
            <a:r>
              <a:rPr lang="en-US" sz="3600" dirty="0" err="1"/>
              <a:t>thực</a:t>
            </a:r>
            <a:r>
              <a:rPr lang="en-US" sz="3600" dirty="0"/>
              <a:t> </a:t>
            </a:r>
            <a:r>
              <a:rPr lang="en-US" sz="3600" dirty="0" err="1"/>
              <a:t>hành</a:t>
            </a:r>
            <a:r>
              <a:rPr lang="en-US" sz="3600" dirty="0"/>
              <a:t> </a:t>
            </a:r>
            <a:r>
              <a:rPr lang="en-US" sz="3600" dirty="0" err="1"/>
              <a:t>tại</a:t>
            </a:r>
            <a:r>
              <a:rPr lang="en-US" sz="3600" dirty="0"/>
              <a:t> </a:t>
            </a:r>
            <a:r>
              <a:rPr lang="en-US" sz="3600" dirty="0" err="1"/>
              <a:t>phòng</a:t>
            </a:r>
            <a:r>
              <a:rPr lang="en-US" sz="3600" dirty="0"/>
              <a:t> vi </a:t>
            </a:r>
            <a:r>
              <a:rPr lang="en-US" sz="3600" dirty="0" err="1"/>
              <a:t>tính</a:t>
            </a:r>
            <a:endParaRPr lang="vi-VN" sz="36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2BE7AAF-F4A7-409D-8AFD-754108F33EFC}"/>
              </a:ext>
            </a:extLst>
          </p:cNvPr>
          <p:cNvSpPr txBox="1"/>
          <p:nvPr/>
        </p:nvSpPr>
        <p:spPr>
          <a:xfrm>
            <a:off x="1093694" y="4041720"/>
            <a:ext cx="94219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- </a:t>
            </a:r>
            <a:r>
              <a:rPr lang="en-US" sz="3600" dirty="0" err="1"/>
              <a:t>Khác</a:t>
            </a:r>
            <a:r>
              <a:rPr lang="en-US" sz="3600" dirty="0"/>
              <a:t> </a:t>
            </a:r>
            <a:r>
              <a:rPr lang="en-US" sz="3600" dirty="0" err="1"/>
              <a:t>truy</a:t>
            </a:r>
            <a:r>
              <a:rPr lang="en-US" sz="3600" dirty="0"/>
              <a:t> </a:t>
            </a:r>
            <a:r>
              <a:rPr lang="en-US" sz="3600" dirty="0" err="1"/>
              <a:t>cập</a:t>
            </a:r>
            <a:r>
              <a:rPr lang="en-US" sz="3600" dirty="0"/>
              <a:t> </a:t>
            </a:r>
            <a:r>
              <a:rPr lang="en-US" sz="3600" dirty="0" err="1"/>
              <a:t>tại</a:t>
            </a:r>
            <a:r>
              <a:rPr lang="en-US" sz="3600" dirty="0"/>
              <a:t> </a:t>
            </a:r>
            <a:r>
              <a:rPr lang="en-US" sz="3600" dirty="0" err="1"/>
              <a:t>tiệm</a:t>
            </a:r>
            <a:r>
              <a:rPr lang="en-US" sz="3600" dirty="0"/>
              <a:t> Internet </a:t>
            </a:r>
            <a:r>
              <a:rPr lang="en-US" sz="3600" dirty="0" err="1"/>
              <a:t>công</a:t>
            </a:r>
            <a:r>
              <a:rPr lang="en-US" sz="3600" dirty="0"/>
              <a:t> </a:t>
            </a:r>
            <a:r>
              <a:rPr lang="en-US" sz="3600" dirty="0" err="1"/>
              <a:t>cộng</a:t>
            </a:r>
            <a:endParaRPr lang="vi-VN" sz="36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FF69ABF-B4E8-4E3F-9794-27E68C49BE5F}"/>
              </a:ext>
            </a:extLst>
          </p:cNvPr>
          <p:cNvSpPr txBox="1"/>
          <p:nvPr/>
        </p:nvSpPr>
        <p:spPr>
          <a:xfrm>
            <a:off x="1093694" y="4688051"/>
            <a:ext cx="107057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- </a:t>
            </a:r>
            <a:r>
              <a:rPr lang="en-US" sz="3600" dirty="0" err="1"/>
              <a:t>Người</a:t>
            </a:r>
            <a:r>
              <a:rPr lang="en-US" sz="3600" dirty="0"/>
              <a:t> </a:t>
            </a:r>
            <a:r>
              <a:rPr lang="en-US" sz="3600" dirty="0" err="1"/>
              <a:t>dân</a:t>
            </a:r>
            <a:r>
              <a:rPr lang="en-US" sz="3600" dirty="0"/>
              <a:t> </a:t>
            </a:r>
            <a:r>
              <a:rPr lang="en-US" sz="3600" dirty="0" err="1"/>
              <a:t>xem</a:t>
            </a:r>
            <a:r>
              <a:rPr lang="en-US" sz="3600" dirty="0"/>
              <a:t> </a:t>
            </a:r>
            <a:r>
              <a:rPr lang="en-US" sz="3600" dirty="0" err="1"/>
              <a:t>phim</a:t>
            </a:r>
            <a:r>
              <a:rPr lang="en-US" sz="3600" dirty="0"/>
              <a:t>, </a:t>
            </a:r>
            <a:r>
              <a:rPr lang="en-US" sz="3600" dirty="0" err="1"/>
              <a:t>nghe</a:t>
            </a:r>
            <a:r>
              <a:rPr lang="en-US" sz="3600" dirty="0"/>
              <a:t> </a:t>
            </a:r>
            <a:r>
              <a:rPr lang="en-US" sz="3600" dirty="0" err="1"/>
              <a:t>nhạc</a:t>
            </a:r>
            <a:r>
              <a:rPr lang="en-US" sz="3600" dirty="0"/>
              <a:t> </a:t>
            </a:r>
            <a:r>
              <a:rPr lang="en-US" sz="3600" dirty="0" err="1"/>
              <a:t>tại</a:t>
            </a:r>
            <a:r>
              <a:rPr lang="en-US" sz="3600" dirty="0"/>
              <a:t> </a:t>
            </a:r>
            <a:r>
              <a:rPr lang="en-US" sz="3600" dirty="0" err="1"/>
              <a:t>nhà</a:t>
            </a:r>
            <a:endParaRPr lang="vi-VN" sz="3600" dirty="0"/>
          </a:p>
        </p:txBody>
      </p:sp>
    </p:spTree>
    <p:extLst>
      <p:ext uri="{BB962C8B-B14F-4D97-AF65-F5344CB8AC3E}">
        <p14:creationId xmlns:p14="http://schemas.microsoft.com/office/powerpoint/2010/main" val="3842929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CB18E1-F284-4EF4-AD6F-406B0E979F6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A9F1C4-E7E0-4AC5-BD9D-A244A53F460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vi-VN"/>
          </a:p>
        </p:txBody>
      </p:sp>
      <p:pic>
        <p:nvPicPr>
          <p:cNvPr id="4" name="图片 11">
            <a:extLst>
              <a:ext uri="{FF2B5EF4-FFF2-40B4-BE49-F238E27FC236}">
                <a16:creationId xmlns:a16="http://schemas.microsoft.com/office/drawing/2014/main" id="{2190AE17-6408-4570-A57D-B5956C1C10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67" y="0"/>
            <a:ext cx="12183333" cy="68580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383E6F8D-5119-4013-BC02-96276B7B3337}"/>
              </a:ext>
            </a:extLst>
          </p:cNvPr>
          <p:cNvSpPr txBox="1">
            <a:spLocks/>
          </p:cNvSpPr>
          <p:nvPr/>
        </p:nvSpPr>
        <p:spPr>
          <a:xfrm>
            <a:off x="425693" y="278300"/>
            <a:ext cx="11016030" cy="233301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endParaRPr lang="vi-VN" sz="4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D18350AF-13D8-4057-9B9D-4329688D4133}"/>
              </a:ext>
            </a:extLst>
          </p:cNvPr>
          <p:cNvSpPr txBox="1">
            <a:spLocks/>
          </p:cNvSpPr>
          <p:nvPr/>
        </p:nvSpPr>
        <p:spPr>
          <a:xfrm>
            <a:off x="712177" y="2856095"/>
            <a:ext cx="10383715" cy="20500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None/>
              <a:defRPr sz="2000" kern="1200" cap="all" baseline="0">
                <a:solidFill>
                  <a:schemeClr val="tx2"/>
                </a:solidFill>
                <a:effectLst>
                  <a:outerShdw blurRad="152400" dist="38100" dir="2700000" algn="tl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effectLst>
                  <a:outerShdw blurRad="152400" dist="38100" dir="2700000" algn="tl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effectLst>
                  <a:outerShdw blurRad="152400" dist="38100" dir="2700000" algn="tl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152400" dist="38100" dir="2700000" algn="tl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152400" dist="38100" dir="2700000" algn="tl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vi-VN" sz="5400" b="1" cap="none" dirty="0"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8E7A794-B2C9-42CD-87F9-375DC7972C18}"/>
              </a:ext>
            </a:extLst>
          </p:cNvPr>
          <p:cNvSpPr txBox="1"/>
          <p:nvPr/>
        </p:nvSpPr>
        <p:spPr>
          <a:xfrm>
            <a:off x="1201272" y="705506"/>
            <a:ext cx="2698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/>
              <a:t>Hoạt</a:t>
            </a:r>
            <a:r>
              <a:rPr lang="en-US" sz="3600" dirty="0"/>
              <a:t> </a:t>
            </a:r>
            <a:r>
              <a:rPr lang="en-US" sz="3600" dirty="0" err="1"/>
              <a:t>động</a:t>
            </a:r>
            <a:r>
              <a:rPr lang="en-US" sz="3600" dirty="0"/>
              <a:t> 2</a:t>
            </a:r>
            <a:endParaRPr lang="vi-VN" sz="36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1E37CC2-D6AC-4AB7-9183-F2F54B7ED6B7}"/>
              </a:ext>
            </a:extLst>
          </p:cNvPr>
          <p:cNvSpPr txBox="1"/>
          <p:nvPr/>
        </p:nvSpPr>
        <p:spPr>
          <a:xfrm>
            <a:off x="1125072" y="1545686"/>
            <a:ext cx="101149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/>
              <a:t>Những</a:t>
            </a:r>
            <a:r>
              <a:rPr lang="en-US" sz="3600" dirty="0"/>
              <a:t> </a:t>
            </a:r>
            <a:r>
              <a:rPr lang="en-US" sz="3600" dirty="0" err="1"/>
              <a:t>trường</a:t>
            </a:r>
            <a:r>
              <a:rPr lang="en-US" sz="3600" dirty="0"/>
              <a:t> </a:t>
            </a:r>
            <a:r>
              <a:rPr lang="en-US" sz="3600" dirty="0" err="1"/>
              <a:t>hợp</a:t>
            </a:r>
            <a:r>
              <a:rPr lang="en-US" sz="3600" dirty="0"/>
              <a:t> </a:t>
            </a:r>
            <a:r>
              <a:rPr lang="en-US" sz="3600" dirty="0" err="1"/>
              <a:t>nào</a:t>
            </a:r>
            <a:r>
              <a:rPr lang="en-US" sz="3600" dirty="0"/>
              <a:t> </a:t>
            </a:r>
            <a:r>
              <a:rPr lang="en-US" sz="3600" dirty="0" err="1"/>
              <a:t>không</a:t>
            </a:r>
            <a:r>
              <a:rPr lang="en-US" sz="3600" dirty="0"/>
              <a:t> </a:t>
            </a:r>
            <a:r>
              <a:rPr lang="en-US" sz="3600" dirty="0" err="1"/>
              <a:t>sử</a:t>
            </a:r>
            <a:r>
              <a:rPr lang="en-US" sz="3600" dirty="0"/>
              <a:t> </a:t>
            </a:r>
            <a:r>
              <a:rPr lang="en-US" sz="3600" dirty="0" err="1"/>
              <a:t>dụng</a:t>
            </a:r>
            <a:r>
              <a:rPr lang="en-US" sz="3600" dirty="0"/>
              <a:t> </a:t>
            </a:r>
            <a:r>
              <a:rPr lang="en-US" sz="3600" dirty="0" err="1"/>
              <a:t>mạng</a:t>
            </a:r>
            <a:r>
              <a:rPr lang="en-US" sz="3600" dirty="0"/>
              <a:t> </a:t>
            </a:r>
            <a:r>
              <a:rPr lang="en-US" sz="3600" dirty="0" err="1"/>
              <a:t>có</a:t>
            </a:r>
            <a:r>
              <a:rPr lang="en-US" sz="3600" dirty="0"/>
              <a:t> </a:t>
            </a:r>
            <a:r>
              <a:rPr lang="en-US" sz="3600" dirty="0" err="1"/>
              <a:t>dây</a:t>
            </a:r>
            <a:endParaRPr lang="vi-VN" sz="36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8666D8B-1ACF-4AC4-B7DB-322A8D2CB450}"/>
              </a:ext>
            </a:extLst>
          </p:cNvPr>
          <p:cNvSpPr txBox="1"/>
          <p:nvPr/>
        </p:nvSpPr>
        <p:spPr>
          <a:xfrm>
            <a:off x="1528482" y="2703390"/>
            <a:ext cx="98901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- </a:t>
            </a:r>
            <a:r>
              <a:rPr lang="en-US" sz="3600" dirty="0" err="1"/>
              <a:t>Kết</a:t>
            </a:r>
            <a:r>
              <a:rPr lang="en-US" sz="3600" dirty="0"/>
              <a:t> </a:t>
            </a:r>
            <a:r>
              <a:rPr lang="en-US" sz="3600" dirty="0" err="1"/>
              <a:t>nói</a:t>
            </a:r>
            <a:r>
              <a:rPr lang="en-US" sz="3600" dirty="0"/>
              <a:t> Internet </a:t>
            </a:r>
            <a:r>
              <a:rPr lang="en-US" sz="3600" dirty="0" err="1"/>
              <a:t>phục</a:t>
            </a:r>
            <a:r>
              <a:rPr lang="en-US" sz="3600" dirty="0"/>
              <a:t> </a:t>
            </a:r>
            <a:r>
              <a:rPr lang="en-US" sz="3600" dirty="0" err="1"/>
              <a:t>vụ</a:t>
            </a:r>
            <a:r>
              <a:rPr lang="en-US" sz="3600" dirty="0"/>
              <a:t> </a:t>
            </a:r>
            <a:r>
              <a:rPr lang="en-US" sz="3600" dirty="0" err="1"/>
              <a:t>hành</a:t>
            </a:r>
            <a:r>
              <a:rPr lang="en-US" sz="3600" dirty="0"/>
              <a:t> </a:t>
            </a:r>
            <a:r>
              <a:rPr lang="en-US" sz="3600" dirty="0" err="1"/>
              <a:t>khách</a:t>
            </a:r>
            <a:r>
              <a:rPr lang="en-US" sz="3600" dirty="0"/>
              <a:t> </a:t>
            </a:r>
            <a:r>
              <a:rPr lang="en-US" sz="3600" dirty="0" err="1"/>
              <a:t>trên</a:t>
            </a:r>
            <a:r>
              <a:rPr lang="en-US" sz="3600" dirty="0"/>
              <a:t> </a:t>
            </a:r>
            <a:r>
              <a:rPr lang="en-US" sz="3600" dirty="0" err="1"/>
              <a:t>các</a:t>
            </a:r>
            <a:r>
              <a:rPr lang="en-US" sz="3600" dirty="0"/>
              <a:t> </a:t>
            </a:r>
            <a:r>
              <a:rPr lang="en-US" sz="3600" dirty="0" err="1"/>
              <a:t>phương</a:t>
            </a:r>
            <a:r>
              <a:rPr lang="en-US" sz="3600" dirty="0"/>
              <a:t> </a:t>
            </a:r>
            <a:r>
              <a:rPr lang="en-US" sz="3600" dirty="0" err="1"/>
              <a:t>tiện</a:t>
            </a:r>
            <a:r>
              <a:rPr lang="en-US" sz="3600" dirty="0"/>
              <a:t> </a:t>
            </a:r>
            <a:r>
              <a:rPr lang="en-US" sz="3600" dirty="0" err="1"/>
              <a:t>giao</a:t>
            </a:r>
            <a:r>
              <a:rPr lang="en-US" sz="3600" dirty="0"/>
              <a:t> </a:t>
            </a:r>
            <a:r>
              <a:rPr lang="en-US" sz="3600" dirty="0" err="1"/>
              <a:t>thông</a:t>
            </a:r>
            <a:endParaRPr lang="vi-VN" sz="36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5FD9A55-9E25-42E6-93AF-B5B3457E1EBF}"/>
              </a:ext>
            </a:extLst>
          </p:cNvPr>
          <p:cNvSpPr txBox="1"/>
          <p:nvPr/>
        </p:nvSpPr>
        <p:spPr>
          <a:xfrm>
            <a:off x="1528483" y="3971920"/>
            <a:ext cx="90184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- </a:t>
            </a:r>
            <a:r>
              <a:rPr lang="en-US" sz="3600" dirty="0" err="1"/>
              <a:t>Cung</a:t>
            </a:r>
            <a:r>
              <a:rPr lang="en-US" sz="3600" dirty="0"/>
              <a:t> </a:t>
            </a:r>
            <a:r>
              <a:rPr lang="en-US" sz="3600" dirty="0" err="1"/>
              <a:t>cấp</a:t>
            </a:r>
            <a:r>
              <a:rPr lang="en-US" sz="3600" dirty="0"/>
              <a:t> </a:t>
            </a:r>
            <a:r>
              <a:rPr lang="en-US" sz="3600" dirty="0" err="1"/>
              <a:t>liên</a:t>
            </a:r>
            <a:r>
              <a:rPr lang="en-US" sz="3600" dirty="0"/>
              <a:t> lạc </a:t>
            </a:r>
            <a:r>
              <a:rPr lang="en-US" sz="3600" dirty="0" err="1"/>
              <a:t>cho</a:t>
            </a:r>
            <a:r>
              <a:rPr lang="en-US" sz="3600" dirty="0"/>
              <a:t> </a:t>
            </a:r>
            <a:r>
              <a:rPr lang="en-US" sz="3600" dirty="0" err="1"/>
              <a:t>thiết</a:t>
            </a:r>
            <a:r>
              <a:rPr lang="en-US" sz="3600" dirty="0"/>
              <a:t> </a:t>
            </a:r>
            <a:r>
              <a:rPr lang="en-US" sz="3600" dirty="0" err="1"/>
              <a:t>bị</a:t>
            </a:r>
            <a:r>
              <a:rPr lang="en-US" sz="3600" dirty="0"/>
              <a:t> di </a:t>
            </a:r>
            <a:r>
              <a:rPr lang="en-US" sz="3600" dirty="0" err="1"/>
              <a:t>động</a:t>
            </a:r>
            <a:endParaRPr lang="vi-VN" sz="3600" dirty="0"/>
          </a:p>
        </p:txBody>
      </p:sp>
    </p:spTree>
    <p:extLst>
      <p:ext uri="{BB962C8B-B14F-4D97-AF65-F5344CB8AC3E}">
        <p14:creationId xmlns:p14="http://schemas.microsoft.com/office/powerpoint/2010/main" val="1223991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CB18E1-F284-4EF4-AD6F-406B0E979F6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A9F1C4-E7E0-4AC5-BD9D-A244A53F460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vi-VN"/>
          </a:p>
        </p:txBody>
      </p:sp>
      <p:pic>
        <p:nvPicPr>
          <p:cNvPr id="4" name="图片 11">
            <a:extLst>
              <a:ext uri="{FF2B5EF4-FFF2-40B4-BE49-F238E27FC236}">
                <a16:creationId xmlns:a16="http://schemas.microsoft.com/office/drawing/2014/main" id="{2190AE17-6408-4570-A57D-B5956C1C10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83333" cy="68580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383E6F8D-5119-4013-BC02-96276B7B3337}"/>
              </a:ext>
            </a:extLst>
          </p:cNvPr>
          <p:cNvSpPr txBox="1">
            <a:spLocks/>
          </p:cNvSpPr>
          <p:nvPr/>
        </p:nvSpPr>
        <p:spPr>
          <a:xfrm>
            <a:off x="425693" y="278300"/>
            <a:ext cx="11016030" cy="233301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endParaRPr lang="vi-VN" sz="4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D18350AF-13D8-4057-9B9D-4329688D4133}"/>
              </a:ext>
            </a:extLst>
          </p:cNvPr>
          <p:cNvSpPr txBox="1">
            <a:spLocks/>
          </p:cNvSpPr>
          <p:nvPr/>
        </p:nvSpPr>
        <p:spPr>
          <a:xfrm>
            <a:off x="712177" y="2856095"/>
            <a:ext cx="10383715" cy="20500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None/>
              <a:defRPr sz="2000" kern="1200" cap="all" baseline="0">
                <a:solidFill>
                  <a:schemeClr val="tx2"/>
                </a:solidFill>
                <a:effectLst>
                  <a:outerShdw blurRad="152400" dist="38100" dir="2700000" algn="tl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effectLst>
                  <a:outerShdw blurRad="152400" dist="38100" dir="2700000" algn="tl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effectLst>
                  <a:outerShdw blurRad="152400" dist="38100" dir="2700000" algn="tl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152400" dist="38100" dir="2700000" algn="tl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152400" dist="38100" dir="2700000" algn="tl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vi-VN" sz="5400" b="1" cap="none" dirty="0"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CFC5C04-B577-4862-BF68-E181A259D98D}"/>
              </a:ext>
            </a:extLst>
          </p:cNvPr>
          <p:cNvSpPr txBox="1"/>
          <p:nvPr/>
        </p:nvSpPr>
        <p:spPr>
          <a:xfrm>
            <a:off x="1349188" y="745970"/>
            <a:ext cx="2698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/>
              <a:t>Hoạt</a:t>
            </a:r>
            <a:r>
              <a:rPr lang="en-US" sz="3600" dirty="0"/>
              <a:t> </a:t>
            </a:r>
            <a:r>
              <a:rPr lang="en-US" sz="3600" dirty="0" err="1"/>
              <a:t>động</a:t>
            </a:r>
            <a:r>
              <a:rPr lang="en-US" sz="3600" dirty="0"/>
              <a:t> 3</a:t>
            </a:r>
            <a:endParaRPr lang="vi-VN" sz="36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DBC2DCC-B39A-4FA5-94F9-F90D0DF995C9}"/>
              </a:ext>
            </a:extLst>
          </p:cNvPr>
          <p:cNvSpPr txBox="1"/>
          <p:nvPr/>
        </p:nvSpPr>
        <p:spPr>
          <a:xfrm>
            <a:off x="1349188" y="1663975"/>
            <a:ext cx="8884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/>
              <a:t>Đối</a:t>
            </a:r>
            <a:r>
              <a:rPr lang="en-US" sz="3600" dirty="0"/>
              <a:t> </a:t>
            </a:r>
            <a:r>
              <a:rPr lang="en-US" sz="3600" dirty="0" err="1"/>
              <a:t>với</a:t>
            </a:r>
            <a:r>
              <a:rPr lang="en-US" sz="3600" dirty="0"/>
              <a:t> </a:t>
            </a:r>
            <a:r>
              <a:rPr lang="en-US" sz="3600" dirty="0" err="1"/>
              <a:t>mạng</a:t>
            </a:r>
            <a:r>
              <a:rPr lang="en-US" sz="3600" dirty="0"/>
              <a:t> </a:t>
            </a:r>
            <a:r>
              <a:rPr lang="en-US" sz="3600" dirty="0" err="1"/>
              <a:t>không</a:t>
            </a:r>
            <a:r>
              <a:rPr lang="en-US" sz="3600" dirty="0"/>
              <a:t> </a:t>
            </a:r>
            <a:r>
              <a:rPr lang="en-US" sz="3600" dirty="0" err="1"/>
              <a:t>dây</a:t>
            </a:r>
            <a:r>
              <a:rPr lang="en-US" sz="3600" dirty="0"/>
              <a:t> </a:t>
            </a:r>
            <a:r>
              <a:rPr lang="en-US" sz="3600" dirty="0" err="1"/>
              <a:t>hãy</a:t>
            </a:r>
            <a:r>
              <a:rPr lang="en-US" sz="3600" dirty="0"/>
              <a:t> </a:t>
            </a:r>
            <a:r>
              <a:rPr lang="en-US" sz="3600" dirty="0" err="1"/>
              <a:t>tìm</a:t>
            </a:r>
            <a:r>
              <a:rPr lang="en-US" sz="3600" dirty="0"/>
              <a:t> </a:t>
            </a:r>
            <a:r>
              <a:rPr lang="en-US" sz="3600" dirty="0" err="1"/>
              <a:t>hiểu</a:t>
            </a:r>
            <a:endParaRPr lang="vi-VN" sz="36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2E57329-40CD-4FE4-8E1C-AE907B125D09}"/>
              </a:ext>
            </a:extLst>
          </p:cNvPr>
          <p:cNvSpPr txBox="1"/>
          <p:nvPr/>
        </p:nvSpPr>
        <p:spPr>
          <a:xfrm>
            <a:off x="1349188" y="2816893"/>
            <a:ext cx="8884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1. </a:t>
            </a:r>
            <a:r>
              <a:rPr lang="en-US" sz="3600" dirty="0" err="1"/>
              <a:t>Khái</a:t>
            </a:r>
            <a:r>
              <a:rPr lang="en-US" sz="3600" dirty="0"/>
              <a:t> </a:t>
            </a:r>
            <a:r>
              <a:rPr lang="en-US" sz="3600" dirty="0" err="1"/>
              <a:t>niệm</a:t>
            </a:r>
            <a:endParaRPr lang="vi-VN" sz="36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0EAA3B8-66DC-4538-9B9A-CD76A7ED01B0}"/>
              </a:ext>
            </a:extLst>
          </p:cNvPr>
          <p:cNvSpPr txBox="1"/>
          <p:nvPr/>
        </p:nvSpPr>
        <p:spPr>
          <a:xfrm>
            <a:off x="1340521" y="3616992"/>
            <a:ext cx="8884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2. </a:t>
            </a:r>
            <a:r>
              <a:rPr lang="en-US" sz="3600" dirty="0" err="1"/>
              <a:t>Các</a:t>
            </a:r>
            <a:r>
              <a:rPr lang="en-US" sz="3600" dirty="0"/>
              <a:t> </a:t>
            </a:r>
            <a:r>
              <a:rPr lang="en-US" sz="3600" dirty="0" err="1"/>
              <a:t>thiết</a:t>
            </a:r>
            <a:r>
              <a:rPr lang="en-US" sz="3600" dirty="0"/>
              <a:t> </a:t>
            </a:r>
            <a:r>
              <a:rPr lang="en-US" sz="3600" dirty="0" err="1"/>
              <a:t>bị</a:t>
            </a:r>
            <a:endParaRPr lang="vi-VN" sz="36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4F88E29-0218-452F-A370-5DB1B6531410}"/>
              </a:ext>
            </a:extLst>
          </p:cNvPr>
          <p:cNvSpPr txBox="1"/>
          <p:nvPr/>
        </p:nvSpPr>
        <p:spPr>
          <a:xfrm>
            <a:off x="1340521" y="4278277"/>
            <a:ext cx="8884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3. </a:t>
            </a:r>
            <a:r>
              <a:rPr lang="en-US" sz="3600" dirty="0" err="1"/>
              <a:t>Trường</a:t>
            </a:r>
            <a:r>
              <a:rPr lang="en-US" sz="3600" dirty="0"/>
              <a:t> </a:t>
            </a:r>
            <a:r>
              <a:rPr lang="en-US" sz="3600" dirty="0" err="1"/>
              <a:t>hợp</a:t>
            </a:r>
            <a:r>
              <a:rPr lang="en-US" sz="3600" dirty="0"/>
              <a:t> </a:t>
            </a:r>
            <a:r>
              <a:rPr lang="en-US" sz="3600" dirty="0" err="1"/>
              <a:t>sử</a:t>
            </a:r>
            <a:r>
              <a:rPr lang="en-US" sz="3600" dirty="0"/>
              <a:t> </a:t>
            </a:r>
            <a:r>
              <a:rPr lang="en-US" sz="3600" dirty="0" err="1"/>
              <a:t>dụng</a:t>
            </a:r>
            <a:endParaRPr lang="vi-VN" sz="36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FE354BE-A887-4C7E-AFA1-3E59C61E797A}"/>
              </a:ext>
            </a:extLst>
          </p:cNvPr>
          <p:cNvSpPr txBox="1"/>
          <p:nvPr/>
        </p:nvSpPr>
        <p:spPr>
          <a:xfrm>
            <a:off x="1349188" y="5101231"/>
            <a:ext cx="8884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4. </a:t>
            </a:r>
            <a:r>
              <a:rPr lang="en-US" sz="3600" dirty="0" err="1"/>
              <a:t>Trường</a:t>
            </a:r>
            <a:r>
              <a:rPr lang="en-US" sz="3600" dirty="0"/>
              <a:t> </a:t>
            </a:r>
            <a:r>
              <a:rPr lang="en-US" sz="3600" dirty="0" err="1"/>
              <a:t>hợp</a:t>
            </a:r>
            <a:r>
              <a:rPr lang="en-US" sz="3600" dirty="0"/>
              <a:t> </a:t>
            </a:r>
            <a:r>
              <a:rPr lang="en-US" sz="3600" dirty="0" err="1"/>
              <a:t>không</a:t>
            </a:r>
            <a:r>
              <a:rPr lang="en-US" sz="3600" dirty="0"/>
              <a:t> </a:t>
            </a:r>
            <a:r>
              <a:rPr lang="en-US" sz="3600" dirty="0" err="1"/>
              <a:t>thể</a:t>
            </a:r>
            <a:r>
              <a:rPr lang="en-US" sz="3600" dirty="0"/>
              <a:t> </a:t>
            </a:r>
            <a:r>
              <a:rPr lang="en-US" sz="3600" dirty="0" err="1"/>
              <a:t>sử</a:t>
            </a:r>
            <a:r>
              <a:rPr lang="en-US" sz="3600" dirty="0"/>
              <a:t> </a:t>
            </a:r>
            <a:r>
              <a:rPr lang="en-US" sz="3600" dirty="0" err="1"/>
              <a:t>dụng</a:t>
            </a:r>
            <a:endParaRPr lang="vi-VN" sz="3600" dirty="0"/>
          </a:p>
        </p:txBody>
      </p:sp>
    </p:spTree>
    <p:extLst>
      <p:ext uri="{BB962C8B-B14F-4D97-AF65-F5344CB8AC3E}">
        <p14:creationId xmlns:p14="http://schemas.microsoft.com/office/powerpoint/2010/main" val="2042803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CB18E1-F284-4EF4-AD6F-406B0E979F6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A9F1C4-E7E0-4AC5-BD9D-A244A53F460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vi-VN"/>
          </a:p>
        </p:txBody>
      </p:sp>
      <p:pic>
        <p:nvPicPr>
          <p:cNvPr id="4" name="图片 11">
            <a:extLst>
              <a:ext uri="{FF2B5EF4-FFF2-40B4-BE49-F238E27FC236}">
                <a16:creationId xmlns:a16="http://schemas.microsoft.com/office/drawing/2014/main" id="{2190AE17-6408-4570-A57D-B5956C1C10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67" y="0"/>
            <a:ext cx="12183333" cy="68580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383E6F8D-5119-4013-BC02-96276B7B3337}"/>
              </a:ext>
            </a:extLst>
          </p:cNvPr>
          <p:cNvSpPr txBox="1">
            <a:spLocks/>
          </p:cNvSpPr>
          <p:nvPr/>
        </p:nvSpPr>
        <p:spPr>
          <a:xfrm>
            <a:off x="425693" y="278300"/>
            <a:ext cx="11016030" cy="233301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endParaRPr lang="vi-VN" sz="4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D18350AF-13D8-4057-9B9D-4329688D4133}"/>
              </a:ext>
            </a:extLst>
          </p:cNvPr>
          <p:cNvSpPr txBox="1">
            <a:spLocks/>
          </p:cNvSpPr>
          <p:nvPr/>
        </p:nvSpPr>
        <p:spPr>
          <a:xfrm>
            <a:off x="712177" y="2856095"/>
            <a:ext cx="10383715" cy="20500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None/>
              <a:defRPr sz="2000" kern="1200" cap="all" baseline="0">
                <a:solidFill>
                  <a:schemeClr val="tx2"/>
                </a:solidFill>
                <a:effectLst>
                  <a:outerShdw blurRad="152400" dist="38100" dir="2700000" algn="tl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effectLst>
                  <a:outerShdw blurRad="152400" dist="38100" dir="2700000" algn="tl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effectLst>
                  <a:outerShdw blurRad="152400" dist="38100" dir="2700000" algn="tl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152400" dist="38100" dir="2700000" algn="tl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152400" dist="38100" dir="2700000" algn="tl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vi-VN" sz="5400" b="1" cap="none" dirty="0"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5E1E047-099A-4716-991D-39303BCC2642}"/>
              </a:ext>
            </a:extLst>
          </p:cNvPr>
          <p:cNvSpPr txBox="1"/>
          <p:nvPr/>
        </p:nvSpPr>
        <p:spPr>
          <a:xfrm>
            <a:off x="1349188" y="745970"/>
            <a:ext cx="2698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/>
              <a:t>Hoạt</a:t>
            </a:r>
            <a:r>
              <a:rPr lang="en-US" sz="3600" dirty="0"/>
              <a:t> </a:t>
            </a:r>
            <a:r>
              <a:rPr lang="en-US" sz="3600" dirty="0" err="1"/>
              <a:t>động</a:t>
            </a:r>
            <a:r>
              <a:rPr lang="en-US" sz="3600" dirty="0"/>
              <a:t> 3</a:t>
            </a:r>
            <a:endParaRPr lang="vi-VN" sz="36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7F1480F-A97E-4FB6-BEC0-AF40A657A97A}"/>
              </a:ext>
            </a:extLst>
          </p:cNvPr>
          <p:cNvSpPr txBox="1"/>
          <p:nvPr/>
        </p:nvSpPr>
        <p:spPr>
          <a:xfrm>
            <a:off x="1349188" y="1546069"/>
            <a:ext cx="126223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/>
              <a:t>Thế</a:t>
            </a:r>
            <a:r>
              <a:rPr lang="en-US" sz="3600" dirty="0"/>
              <a:t> </a:t>
            </a:r>
            <a:r>
              <a:rPr lang="en-US" sz="3600" dirty="0" err="1"/>
              <a:t>nào</a:t>
            </a:r>
            <a:r>
              <a:rPr lang="en-US" sz="3600" dirty="0"/>
              <a:t> </a:t>
            </a:r>
            <a:r>
              <a:rPr lang="en-US" sz="3600" dirty="0" err="1"/>
              <a:t>là</a:t>
            </a:r>
            <a:r>
              <a:rPr lang="en-US" sz="3600" dirty="0"/>
              <a:t> </a:t>
            </a:r>
            <a:r>
              <a:rPr lang="en-US" sz="3600" dirty="0" err="1"/>
              <a:t>mạng</a:t>
            </a:r>
            <a:r>
              <a:rPr lang="en-US" sz="3600" dirty="0"/>
              <a:t> </a:t>
            </a:r>
            <a:r>
              <a:rPr lang="en-US" sz="3600" dirty="0" err="1"/>
              <a:t>không</a:t>
            </a:r>
            <a:r>
              <a:rPr lang="en-US" sz="3600" dirty="0"/>
              <a:t> </a:t>
            </a:r>
            <a:r>
              <a:rPr lang="en-US" sz="3600" dirty="0" err="1"/>
              <a:t>dây</a:t>
            </a:r>
            <a:r>
              <a:rPr lang="en-US" sz="3600" dirty="0"/>
              <a:t>?</a:t>
            </a:r>
            <a:endParaRPr lang="vi-VN" sz="36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5500272-153E-4455-BAF1-E9E4FC7868CD}"/>
              </a:ext>
            </a:extLst>
          </p:cNvPr>
          <p:cNvSpPr txBox="1"/>
          <p:nvPr/>
        </p:nvSpPr>
        <p:spPr>
          <a:xfrm>
            <a:off x="1219200" y="2245627"/>
            <a:ext cx="85971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/>
              <a:t>Kể</a:t>
            </a:r>
            <a:r>
              <a:rPr lang="en-US" sz="3600" dirty="0"/>
              <a:t> </a:t>
            </a:r>
            <a:r>
              <a:rPr lang="en-US" sz="3600" dirty="0" err="1"/>
              <a:t>tên</a:t>
            </a:r>
            <a:r>
              <a:rPr lang="en-US" sz="3600" dirty="0"/>
              <a:t> </a:t>
            </a:r>
            <a:r>
              <a:rPr lang="en-US" sz="3600" dirty="0" err="1"/>
              <a:t>những</a:t>
            </a:r>
            <a:r>
              <a:rPr lang="en-US" sz="3600" dirty="0"/>
              <a:t> </a:t>
            </a:r>
            <a:r>
              <a:rPr lang="en-US" sz="3600" dirty="0" err="1"/>
              <a:t>thiết</a:t>
            </a:r>
            <a:r>
              <a:rPr lang="en-US" sz="3600" dirty="0"/>
              <a:t> </a:t>
            </a:r>
            <a:r>
              <a:rPr lang="en-US" sz="3600" dirty="0" err="1"/>
              <a:t>bị</a:t>
            </a:r>
            <a:r>
              <a:rPr lang="en-US" sz="3600" dirty="0"/>
              <a:t> </a:t>
            </a:r>
            <a:r>
              <a:rPr lang="en-US" sz="3600" dirty="0" err="1"/>
              <a:t>của</a:t>
            </a:r>
            <a:r>
              <a:rPr lang="en-US" sz="3600" dirty="0"/>
              <a:t> </a:t>
            </a:r>
            <a:r>
              <a:rPr lang="en-US" sz="3600" dirty="0" err="1"/>
              <a:t>mạng</a:t>
            </a:r>
            <a:r>
              <a:rPr lang="en-US" sz="3600" dirty="0"/>
              <a:t> </a:t>
            </a:r>
            <a:r>
              <a:rPr lang="en-US" sz="3600" dirty="0" err="1"/>
              <a:t>không</a:t>
            </a:r>
            <a:r>
              <a:rPr lang="en-US" sz="3600" dirty="0"/>
              <a:t> </a:t>
            </a:r>
            <a:r>
              <a:rPr lang="en-US" sz="3600" dirty="0" err="1"/>
              <a:t>dây</a:t>
            </a:r>
            <a:r>
              <a:rPr lang="en-US" sz="3600" dirty="0"/>
              <a:t>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EC1F4A3-5F53-41C6-94FD-736C5CCCFD85}"/>
              </a:ext>
            </a:extLst>
          </p:cNvPr>
          <p:cNvSpPr txBox="1"/>
          <p:nvPr/>
        </p:nvSpPr>
        <p:spPr>
          <a:xfrm>
            <a:off x="1349188" y="3074678"/>
            <a:ext cx="97467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/>
              <a:t>Mạng</a:t>
            </a:r>
            <a:r>
              <a:rPr lang="en-US" sz="3600" dirty="0"/>
              <a:t> </a:t>
            </a:r>
            <a:r>
              <a:rPr lang="en-US" sz="3600" dirty="0" err="1"/>
              <a:t>sử</a:t>
            </a:r>
            <a:r>
              <a:rPr lang="en-US" sz="3600" dirty="0"/>
              <a:t> </a:t>
            </a:r>
            <a:r>
              <a:rPr lang="en-US" sz="3600" dirty="0" err="1"/>
              <a:t>dụng</a:t>
            </a:r>
            <a:r>
              <a:rPr lang="en-US" sz="3600" dirty="0"/>
              <a:t> </a:t>
            </a:r>
            <a:r>
              <a:rPr lang="en-US" sz="3600" dirty="0" err="1"/>
              <a:t>sóng</a:t>
            </a:r>
            <a:r>
              <a:rPr lang="en-US" sz="3600" dirty="0"/>
              <a:t> </a:t>
            </a:r>
            <a:r>
              <a:rPr lang="en-US" sz="3600" dirty="0" err="1"/>
              <a:t>điện</a:t>
            </a:r>
            <a:r>
              <a:rPr lang="en-US" sz="3600" dirty="0"/>
              <a:t> </a:t>
            </a:r>
            <a:r>
              <a:rPr lang="en-US" sz="3600" dirty="0" err="1"/>
              <a:t>từ</a:t>
            </a:r>
            <a:r>
              <a:rPr lang="en-US" sz="3600" dirty="0"/>
              <a:t> </a:t>
            </a:r>
            <a:r>
              <a:rPr lang="en-US" sz="3600" dirty="0" err="1"/>
              <a:t>để</a:t>
            </a:r>
            <a:r>
              <a:rPr lang="en-US" sz="3600" dirty="0"/>
              <a:t> </a:t>
            </a:r>
            <a:r>
              <a:rPr lang="en-US" sz="3600" dirty="0" err="1"/>
              <a:t>truyền</a:t>
            </a:r>
            <a:r>
              <a:rPr lang="en-US" sz="3600" dirty="0"/>
              <a:t> </a:t>
            </a:r>
            <a:r>
              <a:rPr lang="en-US" sz="3600" dirty="0" err="1"/>
              <a:t>thông</a:t>
            </a:r>
            <a:r>
              <a:rPr lang="en-US" sz="3600" dirty="0"/>
              <a:t> tin </a:t>
            </a:r>
            <a:r>
              <a:rPr lang="en-US" sz="3600" dirty="0" err="1"/>
              <a:t>gọi</a:t>
            </a:r>
            <a:r>
              <a:rPr lang="en-US" sz="3600" dirty="0"/>
              <a:t> </a:t>
            </a:r>
            <a:r>
              <a:rPr lang="en-US" sz="3600" dirty="0" err="1"/>
              <a:t>là</a:t>
            </a:r>
            <a:r>
              <a:rPr lang="en-US" sz="3600" dirty="0"/>
              <a:t> </a:t>
            </a:r>
            <a:r>
              <a:rPr lang="en-US" sz="3600" dirty="0" err="1"/>
              <a:t>mạng</a:t>
            </a:r>
            <a:r>
              <a:rPr lang="en-US" sz="3600" dirty="0"/>
              <a:t> </a:t>
            </a:r>
            <a:r>
              <a:rPr lang="en-US" sz="3600" dirty="0" err="1"/>
              <a:t>không</a:t>
            </a:r>
            <a:r>
              <a:rPr lang="en-US" sz="3600" dirty="0"/>
              <a:t> </a:t>
            </a:r>
            <a:r>
              <a:rPr lang="en-US" sz="3600" dirty="0" err="1"/>
              <a:t>dây</a:t>
            </a:r>
            <a:endParaRPr lang="vi-VN" sz="36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D6AA28B-91FD-4EF0-AD66-BF87A48430B3}"/>
              </a:ext>
            </a:extLst>
          </p:cNvPr>
          <p:cNvSpPr txBox="1"/>
          <p:nvPr/>
        </p:nvSpPr>
        <p:spPr>
          <a:xfrm>
            <a:off x="1349188" y="4934634"/>
            <a:ext cx="85971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/>
              <a:t>Thiết</a:t>
            </a:r>
            <a:r>
              <a:rPr lang="en-US" sz="3600" dirty="0"/>
              <a:t> </a:t>
            </a:r>
            <a:r>
              <a:rPr lang="en-US" sz="3600" dirty="0" err="1"/>
              <a:t>bị</a:t>
            </a:r>
            <a:r>
              <a:rPr lang="en-US" sz="3600" dirty="0"/>
              <a:t> </a:t>
            </a:r>
            <a:r>
              <a:rPr lang="en-US" sz="3600" dirty="0" err="1"/>
              <a:t>cơ</a:t>
            </a:r>
            <a:r>
              <a:rPr lang="en-US" sz="3600" dirty="0"/>
              <a:t> </a:t>
            </a:r>
            <a:r>
              <a:rPr lang="en-US" sz="3600" dirty="0" err="1"/>
              <a:t>bản</a:t>
            </a:r>
            <a:r>
              <a:rPr lang="en-US" sz="3600" dirty="0"/>
              <a:t> </a:t>
            </a:r>
            <a:r>
              <a:rPr lang="en-US" sz="3600" dirty="0" err="1"/>
              <a:t>là</a:t>
            </a:r>
            <a:r>
              <a:rPr lang="en-US" sz="3600" dirty="0"/>
              <a:t> Access Point</a:t>
            </a:r>
          </a:p>
        </p:txBody>
      </p:sp>
    </p:spTree>
    <p:extLst>
      <p:ext uri="{BB962C8B-B14F-4D97-AF65-F5344CB8AC3E}">
        <p14:creationId xmlns:p14="http://schemas.microsoft.com/office/powerpoint/2010/main" val="877332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696</Words>
  <Application>Microsoft Office PowerPoint</Application>
  <PresentationFormat>Widescreen</PresentationFormat>
  <Paragraphs>100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Gòn Nguyễn</dc:creator>
  <cp:lastModifiedBy>Gòn Nguyễn</cp:lastModifiedBy>
  <cp:revision>22</cp:revision>
  <dcterms:created xsi:type="dcterms:W3CDTF">2021-10-14T02:32:37Z</dcterms:created>
  <dcterms:modified xsi:type="dcterms:W3CDTF">2021-10-14T03:26:20Z</dcterms:modified>
</cp:coreProperties>
</file>