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9" r:id="rId3"/>
    <p:sldId id="260" r:id="rId4"/>
    <p:sldId id="258" r:id="rId5"/>
    <p:sldId id="261" r:id="rId6"/>
    <p:sldId id="262" r:id="rId7"/>
    <p:sldId id="264" r:id="rId8"/>
    <p:sldId id="263" r:id="rId9"/>
    <p:sldId id="265" r:id="rId10"/>
    <p:sldId id="270" r:id="rId11"/>
    <p:sldId id="266" r:id="rId12"/>
    <p:sldId id="267" r:id="rId13"/>
    <p:sldId id="268" r:id="rId14"/>
    <p:sldId id="269" r:id="rId15"/>
    <p:sldId id="271" r:id="rId16"/>
    <p:sldId id="272" r:id="rId17"/>
    <p:sldId id="273" r:id="rId18"/>
    <p:sldId id="275" r:id="rId19"/>
    <p:sldId id="274" r:id="rId20"/>
    <p:sldId id="281" r:id="rId21"/>
    <p:sldId id="282" r:id="rId22"/>
    <p:sldId id="283" r:id="rId23"/>
    <p:sldId id="289" r:id="rId24"/>
    <p:sldId id="290" r:id="rId25"/>
    <p:sldId id="286" r:id="rId26"/>
    <p:sldId id="285" r:id="rId27"/>
    <p:sldId id="287" r:id="rId28"/>
    <p:sldId id="284" r:id="rId29"/>
    <p:sldId id="276" r:id="rId30"/>
    <p:sldId id="277" r:id="rId31"/>
    <p:sldId id="278" r:id="rId32"/>
    <p:sldId id="280" r:id="rId33"/>
    <p:sldId id="279" r:id="rId34"/>
    <p:sldId id="291" r:id="rId35"/>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44"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24/06/2022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3</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24/06/2022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24/06/2022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24/06/2022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24/06/2022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24/06/2022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24/06/2022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24/06/2022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coccoc.com/search?query=GI%E1%BB%9AI+THI%E1%BB%86U+V%E1%BB%80+TR%C3%81I+%C4%90%E1%BA%A4T&amp;tbm=vi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50" y="1182896"/>
            <a:ext cx="2495713"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Times New Roman" panose="02020603050405020304" pitchFamily="18" charset="0"/>
                <a:cs typeface="Times New Roman" panose="02020603050405020304" pitchFamily="18" charset="0"/>
              </a:rPr>
              <a:t>NỘI DUNG</a:t>
            </a:r>
            <a:r>
              <a:rPr lang="en-US" sz="2800" b="1" dirty="0">
                <a:latin typeface="Times New Roman" panose="02020603050405020304" pitchFamily="18" charset="0"/>
                <a:cs typeface="Times New Roman" panose="02020603050405020304" pitchFamily="18" charset="0"/>
              </a:rPr>
              <a:t>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35496" y="987574"/>
            <a:ext cx="2446182" cy="369332"/>
          </a:xfrm>
          <a:prstGeom prst="rect">
            <a:avLst/>
          </a:prstGeom>
          <a:noFill/>
        </p:spPr>
        <p:txBody>
          <a:bodyPr wrap="none" rtlCol="0">
            <a:spAutoFit/>
          </a:bodyPr>
          <a:lstStyle/>
          <a:p>
            <a:r>
              <a:rPr lang="en-US" dirty="0"/>
              <a:t>Video: Vị trí </a:t>
            </a:r>
            <a:r>
              <a:rPr lang="en-US" dirty="0" err="1"/>
              <a:t>của</a:t>
            </a:r>
            <a:r>
              <a:rPr lang="en-US" dirty="0"/>
              <a:t> Trái Đất</a:t>
            </a:r>
            <a:endParaRPr lang="vi-VN" dirty="0"/>
          </a:p>
        </p:txBody>
      </p:sp>
      <p:sp>
        <p:nvSpPr>
          <p:cNvPr id="7" name="TextBox 6">
            <a:extLst>
              <a:ext uri="{FF2B5EF4-FFF2-40B4-BE49-F238E27FC236}">
                <a16:creationId xmlns:a16="http://schemas.microsoft.com/office/drawing/2014/main" id="{2031F28E-EEFF-3CD8-F4B4-293D8347B094}"/>
              </a:ext>
            </a:extLst>
          </p:cNvPr>
          <p:cNvSpPr txBox="1"/>
          <p:nvPr/>
        </p:nvSpPr>
        <p:spPr>
          <a:xfrm>
            <a:off x="2276563" y="2109560"/>
            <a:ext cx="4578290" cy="923330"/>
          </a:xfrm>
          <a:prstGeom prst="rect">
            <a:avLst/>
          </a:prstGeom>
          <a:noFill/>
        </p:spPr>
        <p:txBody>
          <a:bodyPr wrap="square">
            <a:spAutoFit/>
          </a:bodyPr>
          <a:lstStyle/>
          <a:p>
            <a:r>
              <a:rPr lang="en-US" dirty="0">
                <a:hlinkClick r:id="rId2"/>
              </a:rPr>
              <a:t>https://coccoc.com/search?query=GI%E1%BB%9AI+THI%E1%BB%86U+V%E1%BB%80+TR%C3%81I+%C4%90%E1%BA%A4T&amp;tbm=vid</a:t>
            </a:r>
            <a:r>
              <a:rPr lang="vi-VN" dirty="0"/>
              <a:t> </a:t>
            </a:r>
            <a:endParaRPr lang="en-US" dirty="0"/>
          </a:p>
        </p:txBody>
      </p:sp>
    </p:spTree>
    <p:extLst>
      <p:ext uri="{BB962C8B-B14F-4D97-AF65-F5344CB8AC3E}">
        <p14:creationId xmlns:p14="http://schemas.microsoft.com/office/powerpoint/2010/main" val="205808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1514</Words>
  <Application>Microsoft Office PowerPoint</Application>
  <PresentationFormat>On-screen Show (16:9)</PresentationFormat>
  <Paragraphs>127</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thanh trung vo</cp:lastModifiedBy>
  <cp:revision>1</cp:revision>
  <dcterms:created xsi:type="dcterms:W3CDTF">2021-08-12T13:33:35Z</dcterms:created>
  <dcterms:modified xsi:type="dcterms:W3CDTF">2022-06-23T17:30:52Z</dcterms:modified>
</cp:coreProperties>
</file>