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2"/>
  </p:notesMasterIdLst>
  <p:sldIdLst>
    <p:sldId id="265" r:id="rId2"/>
    <p:sldId id="292" r:id="rId3"/>
    <p:sldId id="264" r:id="rId4"/>
    <p:sldId id="266" r:id="rId5"/>
    <p:sldId id="268" r:id="rId6"/>
    <p:sldId id="291" r:id="rId7"/>
    <p:sldId id="317" r:id="rId8"/>
    <p:sldId id="316" r:id="rId9"/>
    <p:sldId id="313" r:id="rId10"/>
    <p:sldId id="279" r:id="rId11"/>
    <p:sldId id="298" r:id="rId12"/>
    <p:sldId id="304" r:id="rId13"/>
    <p:sldId id="315" r:id="rId14"/>
    <p:sldId id="283" r:id="rId15"/>
    <p:sldId id="287" r:id="rId16"/>
    <p:sldId id="286" r:id="rId17"/>
    <p:sldId id="289" r:id="rId18"/>
    <p:sldId id="305" r:id="rId19"/>
    <p:sldId id="314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24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AC1E7-7CB5-4B68-82A8-09507BEFCBB4}" type="datetimeFigureOut">
              <a:rPr lang="en-US" smtClean="0"/>
              <a:t>9/9/21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A633D-0026-492C-A64A-385F8CBFE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8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5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5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2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0379-2399-4442-BF01-581F407ED539}" type="datetimeFigureOut">
              <a:rPr lang="en-US" smtClean="0"/>
              <a:t>9/9/21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0397-FCD2-42FF-9E16-45A56F732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9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0379-2399-4442-BF01-581F407ED539}" type="datetimeFigureOut">
              <a:rPr lang="en-US" smtClean="0"/>
              <a:t>9/9/21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0397-FCD2-42FF-9E16-45A56F732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1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0379-2399-4442-BF01-581F407ED539}" type="datetimeFigureOut">
              <a:rPr lang="en-US" smtClean="0"/>
              <a:t>9/9/21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0397-FCD2-42FF-9E16-45A56F732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82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7F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3480612" y="5269004"/>
            <a:ext cx="2951162" cy="1681163"/>
            <a:chOff x="4652963" y="2578100"/>
            <a:chExt cx="2951162" cy="1681163"/>
          </a:xfrm>
        </p:grpSpPr>
        <p:sp>
          <p:nvSpPr>
            <p:cNvPr id="19" name="Freeform 257"/>
            <p:cNvSpPr/>
            <p:nvPr/>
          </p:nvSpPr>
          <p:spPr bwMode="auto">
            <a:xfrm>
              <a:off x="4652963" y="2578100"/>
              <a:ext cx="1938338" cy="1271588"/>
            </a:xfrm>
            <a:custGeom>
              <a:avLst/>
              <a:gdLst>
                <a:gd name="T0" fmla="*/ 449 w 456"/>
                <a:gd name="T1" fmla="*/ 297 h 298"/>
                <a:gd name="T2" fmla="*/ 238 w 456"/>
                <a:gd name="T3" fmla="*/ 6 h 298"/>
                <a:gd name="T4" fmla="*/ 0 w 456"/>
                <a:gd name="T5" fmla="*/ 275 h 298"/>
                <a:gd name="T6" fmla="*/ 0 w 456"/>
                <a:gd name="T7" fmla="*/ 276 h 298"/>
                <a:gd name="T8" fmla="*/ 449 w 456"/>
                <a:gd name="T9" fmla="*/ 298 h 298"/>
                <a:gd name="T10" fmla="*/ 449 w 456"/>
                <a:gd name="T11" fmla="*/ 29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298">
                  <a:moveTo>
                    <a:pt x="449" y="297"/>
                  </a:moveTo>
                  <a:cubicBezTo>
                    <a:pt x="456" y="142"/>
                    <a:pt x="362" y="13"/>
                    <a:pt x="238" y="6"/>
                  </a:cubicBezTo>
                  <a:cubicBezTo>
                    <a:pt x="114" y="0"/>
                    <a:pt x="8" y="120"/>
                    <a:pt x="0" y="275"/>
                  </a:cubicBezTo>
                  <a:cubicBezTo>
                    <a:pt x="0" y="275"/>
                    <a:pt x="0" y="276"/>
                    <a:pt x="0" y="276"/>
                  </a:cubicBezTo>
                  <a:cubicBezTo>
                    <a:pt x="449" y="298"/>
                    <a:pt x="449" y="298"/>
                    <a:pt x="449" y="298"/>
                  </a:cubicBezTo>
                  <a:cubicBezTo>
                    <a:pt x="449" y="298"/>
                    <a:pt x="449" y="297"/>
                    <a:pt x="449" y="297"/>
                  </a:cubicBezTo>
                  <a:close/>
                </a:path>
              </a:pathLst>
            </a:custGeom>
            <a:solidFill>
              <a:srgbClr val="FF8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58"/>
            <p:cNvSpPr/>
            <p:nvPr/>
          </p:nvSpPr>
          <p:spPr bwMode="auto">
            <a:xfrm>
              <a:off x="4818063" y="2782888"/>
              <a:ext cx="1595438" cy="1044575"/>
            </a:xfrm>
            <a:custGeom>
              <a:avLst/>
              <a:gdLst>
                <a:gd name="T0" fmla="*/ 369 w 375"/>
                <a:gd name="T1" fmla="*/ 243 h 245"/>
                <a:gd name="T2" fmla="*/ 195 w 375"/>
                <a:gd name="T3" fmla="*/ 5 h 245"/>
                <a:gd name="T4" fmla="*/ 0 w 375"/>
                <a:gd name="T5" fmla="*/ 225 h 245"/>
                <a:gd name="T6" fmla="*/ 0 w 375"/>
                <a:gd name="T7" fmla="*/ 227 h 245"/>
                <a:gd name="T8" fmla="*/ 368 w 375"/>
                <a:gd name="T9" fmla="*/ 245 h 245"/>
                <a:gd name="T10" fmla="*/ 369 w 375"/>
                <a:gd name="T11" fmla="*/ 24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245">
                  <a:moveTo>
                    <a:pt x="369" y="243"/>
                  </a:moveTo>
                  <a:cubicBezTo>
                    <a:pt x="375" y="116"/>
                    <a:pt x="297" y="10"/>
                    <a:pt x="195" y="5"/>
                  </a:cubicBezTo>
                  <a:cubicBezTo>
                    <a:pt x="94" y="0"/>
                    <a:pt x="6" y="98"/>
                    <a:pt x="0" y="225"/>
                  </a:cubicBezTo>
                  <a:cubicBezTo>
                    <a:pt x="0" y="226"/>
                    <a:pt x="0" y="226"/>
                    <a:pt x="0" y="227"/>
                  </a:cubicBezTo>
                  <a:cubicBezTo>
                    <a:pt x="368" y="245"/>
                    <a:pt x="368" y="245"/>
                    <a:pt x="368" y="245"/>
                  </a:cubicBezTo>
                  <a:cubicBezTo>
                    <a:pt x="368" y="244"/>
                    <a:pt x="368" y="244"/>
                    <a:pt x="369" y="243"/>
                  </a:cubicBezTo>
                  <a:close/>
                </a:path>
              </a:pathLst>
            </a:custGeom>
            <a:solidFill>
              <a:srgbClr val="FF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59"/>
            <p:cNvSpPr/>
            <p:nvPr/>
          </p:nvSpPr>
          <p:spPr bwMode="auto">
            <a:xfrm>
              <a:off x="4992688" y="3017838"/>
              <a:ext cx="1249363" cy="809625"/>
            </a:xfrm>
            <a:custGeom>
              <a:avLst/>
              <a:gdLst>
                <a:gd name="T0" fmla="*/ 289 w 294"/>
                <a:gd name="T1" fmla="*/ 189 h 190"/>
                <a:gd name="T2" fmla="*/ 153 w 294"/>
                <a:gd name="T3" fmla="*/ 4 h 190"/>
                <a:gd name="T4" fmla="*/ 0 w 294"/>
                <a:gd name="T5" fmla="*/ 175 h 190"/>
                <a:gd name="T6" fmla="*/ 0 w 294"/>
                <a:gd name="T7" fmla="*/ 176 h 190"/>
                <a:gd name="T8" fmla="*/ 289 w 294"/>
                <a:gd name="T9" fmla="*/ 190 h 190"/>
                <a:gd name="T10" fmla="*/ 289 w 294"/>
                <a:gd name="T11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190">
                  <a:moveTo>
                    <a:pt x="289" y="189"/>
                  </a:moveTo>
                  <a:cubicBezTo>
                    <a:pt x="294" y="91"/>
                    <a:pt x="233" y="7"/>
                    <a:pt x="153" y="4"/>
                  </a:cubicBezTo>
                  <a:cubicBezTo>
                    <a:pt x="73" y="0"/>
                    <a:pt x="5" y="76"/>
                    <a:pt x="0" y="175"/>
                  </a:cubicBezTo>
                  <a:cubicBezTo>
                    <a:pt x="0" y="175"/>
                    <a:pt x="0" y="176"/>
                    <a:pt x="0" y="176"/>
                  </a:cubicBezTo>
                  <a:cubicBezTo>
                    <a:pt x="289" y="190"/>
                    <a:pt x="289" y="190"/>
                    <a:pt x="289" y="190"/>
                  </a:cubicBezTo>
                  <a:cubicBezTo>
                    <a:pt x="289" y="190"/>
                    <a:pt x="289" y="189"/>
                    <a:pt x="289" y="189"/>
                  </a:cubicBez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60"/>
            <p:cNvSpPr/>
            <p:nvPr/>
          </p:nvSpPr>
          <p:spPr bwMode="auto">
            <a:xfrm>
              <a:off x="5213350" y="3217863"/>
              <a:ext cx="803275" cy="563563"/>
            </a:xfrm>
            <a:custGeom>
              <a:avLst/>
              <a:gdLst>
                <a:gd name="T0" fmla="*/ 186 w 189"/>
                <a:gd name="T1" fmla="*/ 131 h 132"/>
                <a:gd name="T2" fmla="*/ 99 w 189"/>
                <a:gd name="T3" fmla="*/ 3 h 132"/>
                <a:gd name="T4" fmla="*/ 0 w 189"/>
                <a:gd name="T5" fmla="*/ 122 h 132"/>
                <a:gd name="T6" fmla="*/ 0 w 189"/>
                <a:gd name="T7" fmla="*/ 123 h 132"/>
                <a:gd name="T8" fmla="*/ 186 w 189"/>
                <a:gd name="T9" fmla="*/ 132 h 132"/>
                <a:gd name="T10" fmla="*/ 186 w 189"/>
                <a:gd name="T11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32">
                  <a:moveTo>
                    <a:pt x="186" y="131"/>
                  </a:moveTo>
                  <a:cubicBezTo>
                    <a:pt x="189" y="63"/>
                    <a:pt x="150" y="5"/>
                    <a:pt x="99" y="3"/>
                  </a:cubicBezTo>
                  <a:cubicBezTo>
                    <a:pt x="47" y="0"/>
                    <a:pt x="3" y="54"/>
                    <a:pt x="0" y="122"/>
                  </a:cubicBezTo>
                  <a:cubicBezTo>
                    <a:pt x="0" y="122"/>
                    <a:pt x="0" y="122"/>
                    <a:pt x="0" y="123"/>
                  </a:cubicBezTo>
                  <a:cubicBezTo>
                    <a:pt x="186" y="132"/>
                    <a:pt x="186" y="132"/>
                    <a:pt x="186" y="132"/>
                  </a:cubicBezTo>
                  <a:cubicBezTo>
                    <a:pt x="186" y="132"/>
                    <a:pt x="186" y="131"/>
                    <a:pt x="186" y="131"/>
                  </a:cubicBezTo>
                  <a:close/>
                </a:path>
              </a:pathLst>
            </a:custGeom>
            <a:solidFill>
              <a:srgbClr val="B1B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61"/>
            <p:cNvSpPr/>
            <p:nvPr/>
          </p:nvSpPr>
          <p:spPr bwMode="auto">
            <a:xfrm>
              <a:off x="5387975" y="3440113"/>
              <a:ext cx="438150" cy="303213"/>
            </a:xfrm>
            <a:custGeom>
              <a:avLst/>
              <a:gdLst>
                <a:gd name="T0" fmla="*/ 101 w 103"/>
                <a:gd name="T1" fmla="*/ 71 h 71"/>
                <a:gd name="T2" fmla="*/ 54 w 103"/>
                <a:gd name="T3" fmla="*/ 1 h 71"/>
                <a:gd name="T4" fmla="*/ 0 w 103"/>
                <a:gd name="T5" fmla="*/ 66 h 71"/>
                <a:gd name="T6" fmla="*/ 0 w 103"/>
                <a:gd name="T7" fmla="*/ 66 h 71"/>
                <a:gd name="T8" fmla="*/ 101 w 103"/>
                <a:gd name="T9" fmla="*/ 71 h 71"/>
                <a:gd name="T10" fmla="*/ 101 w 103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71">
                  <a:moveTo>
                    <a:pt x="101" y="71"/>
                  </a:moveTo>
                  <a:cubicBezTo>
                    <a:pt x="103" y="34"/>
                    <a:pt x="82" y="3"/>
                    <a:pt x="54" y="1"/>
                  </a:cubicBezTo>
                  <a:cubicBezTo>
                    <a:pt x="26" y="0"/>
                    <a:pt x="2" y="29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1" y="71"/>
                    <a:pt x="101" y="71"/>
                    <a:pt x="101" y="71"/>
                  </a:cubicBezTo>
                  <a:close/>
                </a:path>
              </a:pathLst>
            </a:custGeom>
            <a:solidFill>
              <a:srgbClr val="607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62"/>
            <p:cNvSpPr/>
            <p:nvPr/>
          </p:nvSpPr>
          <p:spPr bwMode="auto">
            <a:xfrm>
              <a:off x="6229350" y="3294063"/>
              <a:ext cx="1374775" cy="965200"/>
            </a:xfrm>
            <a:custGeom>
              <a:avLst/>
              <a:gdLst>
                <a:gd name="T0" fmla="*/ 306 w 323"/>
                <a:gd name="T1" fmla="*/ 225 h 226"/>
                <a:gd name="T2" fmla="*/ 187 w 323"/>
                <a:gd name="T3" fmla="*/ 16 h 226"/>
                <a:gd name="T4" fmla="*/ 0 w 323"/>
                <a:gd name="T5" fmla="*/ 168 h 226"/>
                <a:gd name="T6" fmla="*/ 0 w 323"/>
                <a:gd name="T7" fmla="*/ 169 h 226"/>
                <a:gd name="T8" fmla="*/ 306 w 323"/>
                <a:gd name="T9" fmla="*/ 226 h 226"/>
                <a:gd name="T10" fmla="*/ 306 w 323"/>
                <a:gd name="T11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26">
                  <a:moveTo>
                    <a:pt x="306" y="225"/>
                  </a:moveTo>
                  <a:cubicBezTo>
                    <a:pt x="323" y="137"/>
                    <a:pt x="271" y="31"/>
                    <a:pt x="187" y="16"/>
                  </a:cubicBezTo>
                  <a:cubicBezTo>
                    <a:pt x="102" y="0"/>
                    <a:pt x="16" y="80"/>
                    <a:pt x="0" y="168"/>
                  </a:cubicBezTo>
                  <a:cubicBezTo>
                    <a:pt x="0" y="168"/>
                    <a:pt x="0" y="168"/>
                    <a:pt x="0" y="169"/>
                  </a:cubicBezTo>
                  <a:cubicBezTo>
                    <a:pt x="306" y="226"/>
                    <a:pt x="306" y="226"/>
                    <a:pt x="306" y="226"/>
                  </a:cubicBezTo>
                  <a:cubicBezTo>
                    <a:pt x="306" y="225"/>
                    <a:pt x="306" y="225"/>
                    <a:pt x="306" y="225"/>
                  </a:cubicBezTo>
                  <a:close/>
                </a:path>
              </a:pathLst>
            </a:custGeom>
            <a:solidFill>
              <a:srgbClr val="F78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63"/>
            <p:cNvSpPr/>
            <p:nvPr/>
          </p:nvSpPr>
          <p:spPr bwMode="auto">
            <a:xfrm>
              <a:off x="6335713" y="3465513"/>
              <a:ext cx="1127125" cy="788988"/>
            </a:xfrm>
            <a:custGeom>
              <a:avLst/>
              <a:gdLst>
                <a:gd name="T0" fmla="*/ 251 w 265"/>
                <a:gd name="T1" fmla="*/ 184 h 185"/>
                <a:gd name="T2" fmla="*/ 153 w 265"/>
                <a:gd name="T3" fmla="*/ 13 h 185"/>
                <a:gd name="T4" fmla="*/ 1 w 265"/>
                <a:gd name="T5" fmla="*/ 138 h 185"/>
                <a:gd name="T6" fmla="*/ 0 w 265"/>
                <a:gd name="T7" fmla="*/ 139 h 185"/>
                <a:gd name="T8" fmla="*/ 251 w 265"/>
                <a:gd name="T9" fmla="*/ 185 h 185"/>
                <a:gd name="T10" fmla="*/ 251 w 265"/>
                <a:gd name="T11" fmla="*/ 18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185">
                  <a:moveTo>
                    <a:pt x="251" y="184"/>
                  </a:moveTo>
                  <a:cubicBezTo>
                    <a:pt x="265" y="112"/>
                    <a:pt x="223" y="26"/>
                    <a:pt x="153" y="13"/>
                  </a:cubicBezTo>
                  <a:cubicBezTo>
                    <a:pt x="84" y="0"/>
                    <a:pt x="14" y="66"/>
                    <a:pt x="1" y="138"/>
                  </a:cubicBezTo>
                  <a:cubicBezTo>
                    <a:pt x="1" y="138"/>
                    <a:pt x="1" y="138"/>
                    <a:pt x="0" y="139"/>
                  </a:cubicBezTo>
                  <a:cubicBezTo>
                    <a:pt x="251" y="185"/>
                    <a:pt x="251" y="185"/>
                    <a:pt x="251" y="185"/>
                  </a:cubicBezTo>
                  <a:cubicBezTo>
                    <a:pt x="251" y="185"/>
                    <a:pt x="251" y="185"/>
                    <a:pt x="251" y="184"/>
                  </a:cubicBez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4"/>
            <p:cNvSpPr/>
            <p:nvPr/>
          </p:nvSpPr>
          <p:spPr bwMode="auto">
            <a:xfrm>
              <a:off x="6510338" y="3619500"/>
              <a:ext cx="769938" cy="531813"/>
            </a:xfrm>
            <a:custGeom>
              <a:avLst/>
              <a:gdLst>
                <a:gd name="T0" fmla="*/ 172 w 181"/>
                <a:gd name="T1" fmla="*/ 124 h 125"/>
                <a:gd name="T2" fmla="*/ 105 w 181"/>
                <a:gd name="T3" fmla="*/ 9 h 125"/>
                <a:gd name="T4" fmla="*/ 1 w 181"/>
                <a:gd name="T5" fmla="*/ 92 h 125"/>
                <a:gd name="T6" fmla="*/ 0 w 181"/>
                <a:gd name="T7" fmla="*/ 93 h 125"/>
                <a:gd name="T8" fmla="*/ 172 w 181"/>
                <a:gd name="T9" fmla="*/ 125 h 125"/>
                <a:gd name="T10" fmla="*/ 172 w 181"/>
                <a:gd name="T11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25">
                  <a:moveTo>
                    <a:pt x="172" y="124"/>
                  </a:moveTo>
                  <a:cubicBezTo>
                    <a:pt x="181" y="76"/>
                    <a:pt x="152" y="18"/>
                    <a:pt x="105" y="9"/>
                  </a:cubicBezTo>
                  <a:cubicBezTo>
                    <a:pt x="57" y="0"/>
                    <a:pt x="10" y="44"/>
                    <a:pt x="1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2" y="124"/>
                    <a:pt x="172" y="124"/>
                    <a:pt x="172" y="124"/>
                  </a:cubicBezTo>
                  <a:close/>
                </a:path>
              </a:pathLst>
            </a:custGeom>
            <a:solidFill>
              <a:srgbClr val="886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5"/>
            <p:cNvSpPr/>
            <p:nvPr/>
          </p:nvSpPr>
          <p:spPr bwMode="auto">
            <a:xfrm>
              <a:off x="6638925" y="3756025"/>
              <a:ext cx="496888" cy="369888"/>
            </a:xfrm>
            <a:custGeom>
              <a:avLst/>
              <a:gdLst>
                <a:gd name="T0" fmla="*/ 110 w 117"/>
                <a:gd name="T1" fmla="*/ 86 h 87"/>
                <a:gd name="T2" fmla="*/ 68 w 117"/>
                <a:gd name="T3" fmla="*/ 5 h 87"/>
                <a:gd name="T4" fmla="*/ 0 w 117"/>
                <a:gd name="T5" fmla="*/ 66 h 87"/>
                <a:gd name="T6" fmla="*/ 0 w 117"/>
                <a:gd name="T7" fmla="*/ 66 h 87"/>
                <a:gd name="T8" fmla="*/ 110 w 117"/>
                <a:gd name="T9" fmla="*/ 87 h 87"/>
                <a:gd name="T10" fmla="*/ 110 w 117"/>
                <a:gd name="T11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87">
                  <a:moveTo>
                    <a:pt x="110" y="86"/>
                  </a:moveTo>
                  <a:cubicBezTo>
                    <a:pt x="117" y="52"/>
                    <a:pt x="99" y="11"/>
                    <a:pt x="68" y="5"/>
                  </a:cubicBezTo>
                  <a:cubicBezTo>
                    <a:pt x="38" y="0"/>
                    <a:pt x="7" y="31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0" y="87"/>
                    <a:pt x="110" y="86"/>
                    <a:pt x="110" y="86"/>
                  </a:cubicBezTo>
                  <a:close/>
                </a:path>
              </a:pathLst>
            </a:custGeom>
            <a:solidFill>
              <a:srgbClr val="ACA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6"/>
            <p:cNvSpPr/>
            <p:nvPr/>
          </p:nvSpPr>
          <p:spPr bwMode="auto">
            <a:xfrm>
              <a:off x="5605463" y="3187700"/>
              <a:ext cx="768350" cy="639763"/>
            </a:xfrm>
            <a:custGeom>
              <a:avLst/>
              <a:gdLst>
                <a:gd name="T0" fmla="*/ 120 w 181"/>
                <a:gd name="T1" fmla="*/ 15 h 150"/>
                <a:gd name="T2" fmla="*/ 0 w 181"/>
                <a:gd name="T3" fmla="*/ 102 h 150"/>
                <a:gd name="T4" fmla="*/ 171 w 181"/>
                <a:gd name="T5" fmla="*/ 150 h 150"/>
                <a:gd name="T6" fmla="*/ 120 w 181"/>
                <a:gd name="T7" fmla="*/ 1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50">
                  <a:moveTo>
                    <a:pt x="120" y="15"/>
                  </a:moveTo>
                  <a:cubicBezTo>
                    <a:pt x="77" y="0"/>
                    <a:pt x="26" y="39"/>
                    <a:pt x="0" y="102"/>
                  </a:cubicBezTo>
                  <a:cubicBezTo>
                    <a:pt x="171" y="150"/>
                    <a:pt x="171" y="150"/>
                    <a:pt x="171" y="150"/>
                  </a:cubicBezTo>
                  <a:cubicBezTo>
                    <a:pt x="181" y="86"/>
                    <a:pt x="161" y="29"/>
                    <a:pt x="120" y="15"/>
                  </a:cubicBezTo>
                  <a:close/>
                </a:path>
              </a:pathLst>
            </a:custGeom>
            <a:solidFill>
              <a:srgbClr val="E36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7"/>
            <p:cNvSpPr/>
            <p:nvPr/>
          </p:nvSpPr>
          <p:spPr bwMode="auto">
            <a:xfrm>
              <a:off x="5711825" y="3346450"/>
              <a:ext cx="555625" cy="455613"/>
            </a:xfrm>
            <a:custGeom>
              <a:avLst/>
              <a:gdLst>
                <a:gd name="T0" fmla="*/ 87 w 131"/>
                <a:gd name="T1" fmla="*/ 11 h 107"/>
                <a:gd name="T2" fmla="*/ 0 w 131"/>
                <a:gd name="T3" fmla="*/ 72 h 107"/>
                <a:gd name="T4" fmla="*/ 126 w 131"/>
                <a:gd name="T5" fmla="*/ 107 h 107"/>
                <a:gd name="T6" fmla="*/ 87 w 131"/>
                <a:gd name="T7" fmla="*/ 1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07">
                  <a:moveTo>
                    <a:pt x="87" y="11"/>
                  </a:moveTo>
                  <a:cubicBezTo>
                    <a:pt x="56" y="0"/>
                    <a:pt x="20" y="27"/>
                    <a:pt x="0" y="72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31" y="61"/>
                    <a:pt x="117" y="21"/>
                    <a:pt x="87" y="11"/>
                  </a:cubicBezTo>
                  <a:close/>
                </a:path>
              </a:pathLst>
            </a:custGeom>
            <a:solidFill>
              <a:srgbClr val="FFF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8"/>
            <p:cNvSpPr/>
            <p:nvPr/>
          </p:nvSpPr>
          <p:spPr bwMode="auto">
            <a:xfrm>
              <a:off x="5803900" y="3511550"/>
              <a:ext cx="366713" cy="269875"/>
            </a:xfrm>
            <a:custGeom>
              <a:avLst/>
              <a:gdLst>
                <a:gd name="T0" fmla="*/ 57 w 86"/>
                <a:gd name="T1" fmla="*/ 7 h 63"/>
                <a:gd name="T2" fmla="*/ 0 w 86"/>
                <a:gd name="T3" fmla="*/ 39 h 63"/>
                <a:gd name="T4" fmla="*/ 86 w 86"/>
                <a:gd name="T5" fmla="*/ 63 h 63"/>
                <a:gd name="T6" fmla="*/ 57 w 86"/>
                <a:gd name="T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63">
                  <a:moveTo>
                    <a:pt x="57" y="7"/>
                  </a:moveTo>
                  <a:cubicBezTo>
                    <a:pt x="38" y="0"/>
                    <a:pt x="15" y="14"/>
                    <a:pt x="0" y="39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36"/>
                    <a:pt x="76" y="13"/>
                    <a:pt x="57" y="7"/>
                  </a:cubicBezTo>
                  <a:close/>
                </a:path>
              </a:pathLst>
            </a:custGeom>
            <a:solidFill>
              <a:srgbClr val="799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9"/>
            <p:cNvSpPr/>
            <p:nvPr/>
          </p:nvSpPr>
          <p:spPr bwMode="auto">
            <a:xfrm>
              <a:off x="5915025" y="3635375"/>
              <a:ext cx="179388" cy="123825"/>
            </a:xfrm>
            <a:custGeom>
              <a:avLst/>
              <a:gdLst>
                <a:gd name="T0" fmla="*/ 28 w 42"/>
                <a:gd name="T1" fmla="*/ 2 h 29"/>
                <a:gd name="T2" fmla="*/ 0 w 42"/>
                <a:gd name="T3" fmla="*/ 18 h 29"/>
                <a:gd name="T4" fmla="*/ 42 w 42"/>
                <a:gd name="T5" fmla="*/ 29 h 29"/>
                <a:gd name="T6" fmla="*/ 28 w 42"/>
                <a:gd name="T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9">
                  <a:moveTo>
                    <a:pt x="28" y="2"/>
                  </a:moveTo>
                  <a:cubicBezTo>
                    <a:pt x="19" y="0"/>
                    <a:pt x="9" y="6"/>
                    <a:pt x="0" y="1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15"/>
                    <a:pt x="36" y="5"/>
                    <a:pt x="28" y="2"/>
                  </a:cubicBezTo>
                  <a:close/>
                </a:path>
              </a:pathLst>
            </a:custGeom>
            <a:solidFill>
              <a:srgbClr val="A77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5317724" y="4731712"/>
            <a:ext cx="6894914" cy="2157155"/>
            <a:chOff x="7275512" y="5344229"/>
            <a:chExt cx="4937126" cy="1544638"/>
          </a:xfrm>
        </p:grpSpPr>
        <p:sp>
          <p:nvSpPr>
            <p:cNvPr id="10" name="Freeform 229"/>
            <p:cNvSpPr/>
            <p:nvPr/>
          </p:nvSpPr>
          <p:spPr bwMode="auto">
            <a:xfrm>
              <a:off x="7275512" y="5344229"/>
              <a:ext cx="4929188" cy="1539875"/>
            </a:xfrm>
            <a:custGeom>
              <a:avLst/>
              <a:gdLst>
                <a:gd name="T0" fmla="*/ 1162 w 1162"/>
                <a:gd name="T1" fmla="*/ 183 h 359"/>
                <a:gd name="T2" fmla="*/ 0 w 1162"/>
                <a:gd name="T3" fmla="*/ 359 h 359"/>
                <a:gd name="T4" fmla="*/ 1158 w 1162"/>
                <a:gd name="T5" fmla="*/ 359 h 359"/>
                <a:gd name="T6" fmla="*/ 1162 w 1162"/>
                <a:gd name="T7" fmla="*/ 18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2" h="359">
                  <a:moveTo>
                    <a:pt x="1162" y="183"/>
                  </a:moveTo>
                  <a:cubicBezTo>
                    <a:pt x="1162" y="183"/>
                    <a:pt x="601" y="0"/>
                    <a:pt x="0" y="359"/>
                  </a:cubicBezTo>
                  <a:cubicBezTo>
                    <a:pt x="1158" y="359"/>
                    <a:pt x="1158" y="359"/>
                    <a:pt x="1158" y="359"/>
                  </a:cubicBezTo>
                  <a:lnTo>
                    <a:pt x="1162" y="183"/>
                  </a:lnTo>
                  <a:close/>
                </a:path>
              </a:pathLst>
            </a:custGeom>
            <a:solidFill>
              <a:srgbClr val="F7A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30"/>
            <p:cNvSpPr/>
            <p:nvPr/>
          </p:nvSpPr>
          <p:spPr bwMode="auto">
            <a:xfrm>
              <a:off x="8039100" y="5777617"/>
              <a:ext cx="4173538" cy="1106488"/>
            </a:xfrm>
            <a:custGeom>
              <a:avLst/>
              <a:gdLst>
                <a:gd name="T0" fmla="*/ 984 w 984"/>
                <a:gd name="T1" fmla="*/ 136 h 258"/>
                <a:gd name="T2" fmla="*/ 0 w 984"/>
                <a:gd name="T3" fmla="*/ 258 h 258"/>
                <a:gd name="T4" fmla="*/ 979 w 984"/>
                <a:gd name="T5" fmla="*/ 258 h 258"/>
                <a:gd name="T6" fmla="*/ 984 w 984"/>
                <a:gd name="T7" fmla="*/ 13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4" h="258">
                  <a:moveTo>
                    <a:pt x="984" y="136"/>
                  </a:moveTo>
                  <a:cubicBezTo>
                    <a:pt x="984" y="136"/>
                    <a:pt x="508" y="0"/>
                    <a:pt x="0" y="258"/>
                  </a:cubicBezTo>
                  <a:cubicBezTo>
                    <a:pt x="979" y="258"/>
                    <a:pt x="979" y="258"/>
                    <a:pt x="979" y="258"/>
                  </a:cubicBezTo>
                  <a:lnTo>
                    <a:pt x="984" y="136"/>
                  </a:lnTo>
                  <a:close/>
                </a:path>
              </a:pathLst>
            </a:custGeom>
            <a:solidFill>
              <a:srgbClr val="FAE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31"/>
            <p:cNvSpPr/>
            <p:nvPr/>
          </p:nvSpPr>
          <p:spPr bwMode="auto">
            <a:xfrm>
              <a:off x="8870950" y="6163379"/>
              <a:ext cx="3321050" cy="725488"/>
            </a:xfrm>
            <a:custGeom>
              <a:avLst/>
              <a:gdLst>
                <a:gd name="T0" fmla="*/ 780 w 783"/>
                <a:gd name="T1" fmla="*/ 106 h 169"/>
                <a:gd name="T2" fmla="*/ 0 w 783"/>
                <a:gd name="T3" fmla="*/ 169 h 169"/>
                <a:gd name="T4" fmla="*/ 783 w 783"/>
                <a:gd name="T5" fmla="*/ 165 h 169"/>
                <a:gd name="T6" fmla="*/ 780 w 783"/>
                <a:gd name="T7" fmla="*/ 10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3" h="169">
                  <a:moveTo>
                    <a:pt x="780" y="106"/>
                  </a:moveTo>
                  <a:cubicBezTo>
                    <a:pt x="780" y="106"/>
                    <a:pt x="402" y="0"/>
                    <a:pt x="0" y="169"/>
                  </a:cubicBezTo>
                  <a:cubicBezTo>
                    <a:pt x="783" y="165"/>
                    <a:pt x="783" y="165"/>
                    <a:pt x="783" y="165"/>
                  </a:cubicBezTo>
                  <a:lnTo>
                    <a:pt x="780" y="106"/>
                  </a:lnTo>
                  <a:close/>
                </a:path>
              </a:pathLst>
            </a:custGeom>
            <a:solidFill>
              <a:srgbClr val="74A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-26157" y="4925160"/>
            <a:ext cx="5855608" cy="1984873"/>
            <a:chOff x="4124326" y="2625725"/>
            <a:chExt cx="3943350" cy="1336676"/>
          </a:xfrm>
        </p:grpSpPr>
        <p:sp>
          <p:nvSpPr>
            <p:cNvPr id="14" name="Freeform 235"/>
            <p:cNvSpPr/>
            <p:nvPr/>
          </p:nvSpPr>
          <p:spPr bwMode="auto">
            <a:xfrm>
              <a:off x="4137026" y="2625725"/>
              <a:ext cx="3930650" cy="1316038"/>
            </a:xfrm>
            <a:custGeom>
              <a:avLst/>
              <a:gdLst>
                <a:gd name="T0" fmla="*/ 1 w 926"/>
                <a:gd name="T1" fmla="*/ 68 h 307"/>
                <a:gd name="T2" fmla="*/ 926 w 926"/>
                <a:gd name="T3" fmla="*/ 307 h 307"/>
                <a:gd name="T4" fmla="*/ 0 w 926"/>
                <a:gd name="T5" fmla="*/ 307 h 307"/>
                <a:gd name="T6" fmla="*/ 1 w 926"/>
                <a:gd name="T7" fmla="*/ 6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6" h="307">
                  <a:moveTo>
                    <a:pt x="1" y="68"/>
                  </a:moveTo>
                  <a:cubicBezTo>
                    <a:pt x="1" y="68"/>
                    <a:pt x="536" y="0"/>
                    <a:pt x="926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1" y="68"/>
                  </a:lnTo>
                  <a:close/>
                </a:path>
              </a:pathLst>
            </a:custGeom>
            <a:solidFill>
              <a:srgbClr val="FF5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36"/>
            <p:cNvSpPr/>
            <p:nvPr/>
          </p:nvSpPr>
          <p:spPr bwMode="auto">
            <a:xfrm>
              <a:off x="4129088" y="2998788"/>
              <a:ext cx="3241675" cy="950913"/>
            </a:xfrm>
            <a:custGeom>
              <a:avLst/>
              <a:gdLst>
                <a:gd name="T0" fmla="*/ 0 w 764"/>
                <a:gd name="T1" fmla="*/ 49 h 222"/>
                <a:gd name="T2" fmla="*/ 764 w 764"/>
                <a:gd name="T3" fmla="*/ 222 h 222"/>
                <a:gd name="T4" fmla="*/ 0 w 764"/>
                <a:gd name="T5" fmla="*/ 222 h 222"/>
                <a:gd name="T6" fmla="*/ 0 w 764"/>
                <a:gd name="T7" fmla="*/ 4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4" h="222">
                  <a:moveTo>
                    <a:pt x="0" y="49"/>
                  </a:moveTo>
                  <a:cubicBezTo>
                    <a:pt x="0" y="49"/>
                    <a:pt x="442" y="0"/>
                    <a:pt x="764" y="222"/>
                  </a:cubicBezTo>
                  <a:cubicBezTo>
                    <a:pt x="0" y="222"/>
                    <a:pt x="0" y="222"/>
                    <a:pt x="0" y="222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B3D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37"/>
            <p:cNvSpPr/>
            <p:nvPr/>
          </p:nvSpPr>
          <p:spPr bwMode="auto">
            <a:xfrm>
              <a:off x="4129088" y="3302000"/>
              <a:ext cx="2767013" cy="647700"/>
            </a:xfrm>
            <a:custGeom>
              <a:avLst/>
              <a:gdLst>
                <a:gd name="T0" fmla="*/ 1 w 652"/>
                <a:gd name="T1" fmla="*/ 34 h 151"/>
                <a:gd name="T2" fmla="*/ 652 w 652"/>
                <a:gd name="T3" fmla="*/ 151 h 151"/>
                <a:gd name="T4" fmla="*/ 0 w 652"/>
                <a:gd name="T5" fmla="*/ 151 h 151"/>
                <a:gd name="T6" fmla="*/ 1 w 652"/>
                <a:gd name="T7" fmla="*/ 3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2" h="151">
                  <a:moveTo>
                    <a:pt x="1" y="34"/>
                  </a:moveTo>
                  <a:cubicBezTo>
                    <a:pt x="1" y="34"/>
                    <a:pt x="378" y="0"/>
                    <a:pt x="652" y="151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BBA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38"/>
            <p:cNvSpPr/>
            <p:nvPr/>
          </p:nvSpPr>
          <p:spPr bwMode="auto">
            <a:xfrm>
              <a:off x="4124326" y="3576638"/>
              <a:ext cx="1970088" cy="385763"/>
            </a:xfrm>
            <a:custGeom>
              <a:avLst/>
              <a:gdLst>
                <a:gd name="T0" fmla="*/ 0 w 464"/>
                <a:gd name="T1" fmla="*/ 20 h 90"/>
                <a:gd name="T2" fmla="*/ 464 w 464"/>
                <a:gd name="T3" fmla="*/ 90 h 90"/>
                <a:gd name="T4" fmla="*/ 0 w 464"/>
                <a:gd name="T5" fmla="*/ 90 h 90"/>
                <a:gd name="T6" fmla="*/ 0 w 464"/>
                <a:gd name="T7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90">
                  <a:moveTo>
                    <a:pt x="0" y="20"/>
                  </a:moveTo>
                  <a:cubicBezTo>
                    <a:pt x="0" y="20"/>
                    <a:pt x="269" y="0"/>
                    <a:pt x="464" y="90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FFA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941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0379-2399-4442-BF01-581F407ED539}" type="datetimeFigureOut">
              <a:rPr lang="en-US" smtClean="0"/>
              <a:t>9/9/21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0397-FCD2-42FF-9E16-45A56F732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1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0379-2399-4442-BF01-581F407ED539}" type="datetimeFigureOut">
              <a:rPr lang="en-US" smtClean="0"/>
              <a:t>9/9/21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0397-FCD2-42FF-9E16-45A56F732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3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0379-2399-4442-BF01-581F407ED539}" type="datetimeFigureOut">
              <a:rPr lang="en-US" smtClean="0"/>
              <a:t>9/9/21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0397-FCD2-42FF-9E16-45A56F732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5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0379-2399-4442-BF01-581F407ED539}" type="datetimeFigureOut">
              <a:rPr lang="en-US" smtClean="0"/>
              <a:t>9/9/21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0397-FCD2-42FF-9E16-45A56F732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2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0379-2399-4442-BF01-581F407ED539}" type="datetimeFigureOut">
              <a:rPr lang="en-US" smtClean="0"/>
              <a:t>9/9/21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0397-FCD2-42FF-9E16-45A56F732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3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0379-2399-4442-BF01-581F407ED539}" type="datetimeFigureOut">
              <a:rPr lang="en-US" smtClean="0"/>
              <a:t>9/9/21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0397-FCD2-42FF-9E16-45A56F732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1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0379-2399-4442-BF01-581F407ED539}" type="datetimeFigureOut">
              <a:rPr lang="en-US" smtClean="0"/>
              <a:t>9/9/21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0397-FCD2-42FF-9E16-45A56F732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0379-2399-4442-BF01-581F407ED539}" type="datetimeFigureOut">
              <a:rPr lang="en-US" smtClean="0"/>
              <a:t>9/9/21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0397-FCD2-42FF-9E16-45A56F732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6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B0379-2399-4442-BF01-581F407ED539}" type="datetimeFigureOut">
              <a:rPr lang="en-US" smtClean="0"/>
              <a:t>9/9/21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80397-FCD2-42FF-9E16-45A56F732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6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文本框 315"/>
          <p:cNvSpPr txBox="1"/>
          <p:nvPr/>
        </p:nvSpPr>
        <p:spPr>
          <a:xfrm>
            <a:off x="3517014" y="291128"/>
            <a:ext cx="5290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NHÌN HÌNH ĐOÁN CHẤT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3967" y="5951870"/>
            <a:ext cx="2394856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Khí Oxi</a:t>
            </a:r>
          </a:p>
        </p:txBody>
      </p:sp>
      <p:pic>
        <p:nvPicPr>
          <p:cNvPr id="22" name="Picture 4" descr="thợ lặ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95" y="1200150"/>
            <a:ext cx="4412671" cy="342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584706" y="4626795"/>
            <a:ext cx="130676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230086" y="4595045"/>
            <a:ext cx="31454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1" descr="C:\Users\Administrator\Pictures\1147370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3" y="1168400"/>
            <a:ext cx="4862286" cy="331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591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build="allAtOnce"/>
      <p:bldP spid="2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6" y="1351133"/>
            <a:ext cx="2017486" cy="23020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54400" y="3224207"/>
            <a:ext cx="8737600" cy="157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do nguyên tố H và nguyên tố O tạo nên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H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O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2.1 + 16 = 18 đvC</a:t>
            </a:r>
            <a:endParaRPr lang="en-US" sz="26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4400" y="2331655"/>
            <a:ext cx="63707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CTHH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="1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8388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5788" y="2030808"/>
            <a:ext cx="10352725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metan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 C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 H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Cl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32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sunfat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Cu, 1 S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O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ozon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O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51543" y="1232868"/>
            <a:ext cx="11350171" cy="824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CTHH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57714" y="420904"/>
            <a:ext cx="600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4971" y="5167086"/>
            <a:ext cx="93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(Cho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= 12; H = 1;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35,5; S = 32; Cu = 64; O = 16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2035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1086" y="915106"/>
            <a:ext cx="68797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a. CTHH: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6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12 + 4.1 = 16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đvC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1086" y="2032706"/>
            <a:ext cx="67346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b. CTHH: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35,5.2 = 71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đvC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1086" y="3197703"/>
            <a:ext cx="67346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CTHH: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64 + 32 + 4.16 = 160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đvC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1086" y="4267906"/>
            <a:ext cx="67055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d. CTHH: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6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3.16 = 48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đvC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8800" y="391886"/>
            <a:ext cx="310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2302544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42" name="Rectangle 18"/>
          <p:cNvSpPr>
            <a:spLocks noChangeArrowheads="1"/>
          </p:cNvSpPr>
          <p:nvPr/>
        </p:nvSpPr>
        <p:spPr bwMode="auto">
          <a:xfrm>
            <a:off x="4063994" y="595292"/>
            <a:ext cx="3901016" cy="1096963"/>
          </a:xfrm>
          <a:prstGeom prst="rect">
            <a:avLst/>
          </a:prstGeom>
          <a:solidFill>
            <a:schemeClr val="bg1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2800" b="1" dirty="0">
                <a:latin typeface="Times New Roman" pitchFamily="18" charset="0"/>
              </a:rPr>
              <a:t>CÔNG THỨC</a:t>
            </a:r>
          </a:p>
          <a:p>
            <a:pPr algn="ctr"/>
            <a:r>
              <a:rPr lang="en-US" altLang="en-US" sz="2800" b="1" dirty="0">
                <a:latin typeface="Times New Roman" pitchFamily="18" charset="0"/>
              </a:rPr>
              <a:t> HÓA HỌC</a:t>
            </a:r>
          </a:p>
        </p:txBody>
      </p:sp>
      <p:sp>
        <p:nvSpPr>
          <p:cNvPr id="205844" name="Rectangle 20"/>
          <p:cNvSpPr>
            <a:spLocks noChangeArrowheads="1"/>
          </p:cNvSpPr>
          <p:nvPr/>
        </p:nvSpPr>
        <p:spPr bwMode="auto">
          <a:xfrm>
            <a:off x="197599" y="2402332"/>
            <a:ext cx="3530297" cy="1554162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CTHH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45" name="Rectangle 21"/>
          <p:cNvSpPr>
            <a:spLocks noChangeArrowheads="1"/>
          </p:cNvSpPr>
          <p:nvPr/>
        </p:nvSpPr>
        <p:spPr bwMode="auto">
          <a:xfrm>
            <a:off x="4510618" y="2332038"/>
            <a:ext cx="3269040" cy="1554162"/>
          </a:xfrm>
          <a:prstGeom prst="rect">
            <a:avLst/>
          </a:prstGeom>
          <a:solidFill>
            <a:schemeClr val="bg1"/>
          </a:solidFill>
          <a:ln w="25400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CTHH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46" name="Rectangle 22"/>
          <p:cNvSpPr>
            <a:spLocks noChangeArrowheads="1"/>
          </p:cNvSpPr>
          <p:nvPr/>
        </p:nvSpPr>
        <p:spPr bwMode="auto">
          <a:xfrm>
            <a:off x="8290984" y="2332038"/>
            <a:ext cx="3657600" cy="1554162"/>
          </a:xfrm>
          <a:prstGeom prst="rect">
            <a:avLst/>
          </a:prstGeom>
          <a:solidFill>
            <a:schemeClr val="bg1"/>
          </a:solidFill>
          <a:ln w="28575">
            <a:solidFill>
              <a:srgbClr val="3366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CTHH</a:t>
            </a:r>
          </a:p>
        </p:txBody>
      </p:sp>
      <p:grpSp>
        <p:nvGrpSpPr>
          <p:cNvPr id="205866" name="Group 42"/>
          <p:cNvGrpSpPr>
            <a:grpSpLocks/>
          </p:cNvGrpSpPr>
          <p:nvPr/>
        </p:nvGrpSpPr>
        <p:grpSpPr bwMode="auto">
          <a:xfrm>
            <a:off x="1585384" y="1720050"/>
            <a:ext cx="8777816" cy="636245"/>
            <a:chOff x="749" y="1188"/>
            <a:chExt cx="4147" cy="569"/>
          </a:xfrm>
          <a:solidFill>
            <a:schemeClr val="bg1"/>
          </a:solidFill>
        </p:grpSpPr>
        <p:sp>
          <p:nvSpPr>
            <p:cNvPr id="22542" name="Line 37"/>
            <p:cNvSpPr>
              <a:spLocks noChangeShapeType="1"/>
            </p:cNvSpPr>
            <p:nvPr/>
          </p:nvSpPr>
          <p:spPr bwMode="auto">
            <a:xfrm>
              <a:off x="4896" y="1526"/>
              <a:ext cx="0" cy="231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3" name="Line 38"/>
            <p:cNvSpPr>
              <a:spLocks noChangeShapeType="1"/>
            </p:cNvSpPr>
            <p:nvPr/>
          </p:nvSpPr>
          <p:spPr bwMode="auto">
            <a:xfrm>
              <a:off x="749" y="1526"/>
              <a:ext cx="0" cy="231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4" name="Line 39"/>
            <p:cNvSpPr>
              <a:spLocks noChangeShapeType="1"/>
            </p:cNvSpPr>
            <p:nvPr/>
          </p:nvSpPr>
          <p:spPr bwMode="auto">
            <a:xfrm>
              <a:off x="2707" y="1526"/>
              <a:ext cx="0" cy="231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5" name="Line 40"/>
            <p:cNvSpPr>
              <a:spLocks noChangeShapeType="1"/>
            </p:cNvSpPr>
            <p:nvPr/>
          </p:nvSpPr>
          <p:spPr bwMode="auto">
            <a:xfrm>
              <a:off x="2861" y="1188"/>
              <a:ext cx="0" cy="345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6" name="Line 41"/>
            <p:cNvSpPr>
              <a:spLocks noChangeShapeType="1"/>
            </p:cNvSpPr>
            <p:nvPr/>
          </p:nvSpPr>
          <p:spPr bwMode="auto">
            <a:xfrm>
              <a:off x="749" y="1526"/>
              <a:ext cx="4147" cy="0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867" name="Rectangle 43"/>
          <p:cNvSpPr>
            <a:spLocks noChangeArrowheads="1"/>
          </p:cNvSpPr>
          <p:nvPr/>
        </p:nvSpPr>
        <p:spPr bwMode="auto">
          <a:xfrm>
            <a:off x="243417" y="4435475"/>
            <a:ext cx="3530297" cy="1646238"/>
          </a:xfrm>
          <a:prstGeom prst="rect">
            <a:avLst/>
          </a:prstGeom>
          <a:solidFill>
            <a:schemeClr val="bg1"/>
          </a:solidFill>
          <a:ln w="25400">
            <a:solidFill>
              <a:srgbClr val="66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05868" name="Rectangle 44"/>
          <p:cNvSpPr>
            <a:spLocks noChangeArrowheads="1"/>
          </p:cNvSpPr>
          <p:nvPr/>
        </p:nvSpPr>
        <p:spPr bwMode="auto">
          <a:xfrm>
            <a:off x="4389968" y="4435475"/>
            <a:ext cx="3389689" cy="1646238"/>
          </a:xfrm>
          <a:prstGeom prst="rect">
            <a:avLst/>
          </a:prstGeom>
          <a:solidFill>
            <a:schemeClr val="bg1"/>
          </a:solidFill>
          <a:ln w="31750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en-US" sz="2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69" name="Rectangle 45"/>
          <p:cNvSpPr>
            <a:spLocks noChangeArrowheads="1"/>
          </p:cNvSpPr>
          <p:nvPr/>
        </p:nvSpPr>
        <p:spPr bwMode="auto">
          <a:xfrm>
            <a:off x="8047566" y="4435475"/>
            <a:ext cx="3901019" cy="1646238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5870" name="Line 46"/>
          <p:cNvSpPr>
            <a:spLocks noChangeShapeType="1"/>
          </p:cNvSpPr>
          <p:nvPr/>
        </p:nvSpPr>
        <p:spPr bwMode="auto">
          <a:xfrm>
            <a:off x="1962748" y="3886201"/>
            <a:ext cx="0" cy="5492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71" name="Line 47"/>
          <p:cNvSpPr>
            <a:spLocks noChangeShapeType="1"/>
          </p:cNvSpPr>
          <p:nvPr/>
        </p:nvSpPr>
        <p:spPr bwMode="auto">
          <a:xfrm>
            <a:off x="5852584" y="3886201"/>
            <a:ext cx="0" cy="5492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72" name="Line 48"/>
          <p:cNvSpPr>
            <a:spLocks noChangeShapeType="1"/>
          </p:cNvSpPr>
          <p:nvPr/>
        </p:nvSpPr>
        <p:spPr bwMode="auto">
          <a:xfrm>
            <a:off x="10119784" y="3938363"/>
            <a:ext cx="0" cy="5492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0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0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0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0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0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0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0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0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42" grpId="0" animBg="1"/>
      <p:bldP spid="205844" grpId="0" animBg="1"/>
      <p:bldP spid="205845" grpId="0" animBg="1"/>
      <p:bldP spid="205846" grpId="0" animBg="1"/>
      <p:bldP spid="205867" grpId="0" animBg="1"/>
      <p:bldP spid="205868" grpId="0" animBg="1"/>
      <p:bldP spid="205869" grpId="0" animBg="1"/>
      <p:bldP spid="205870" grpId="0" animBg="1"/>
      <p:bldP spid="205871" grpId="0" animBg="1"/>
      <p:bldP spid="2058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hiệu Rung chuông vàng (2007 - 2010)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11200" y="3276600"/>
            <a:ext cx="609600" cy="60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352"/>
            <a:ext cx="12194089" cy="70163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5894" y="2608929"/>
            <a:ext cx="74687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9915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160164"/>
              </p:ext>
            </p:extLst>
          </p:nvPr>
        </p:nvGraphicFramePr>
        <p:xfrm>
          <a:off x="6550263" y="34362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263" y="343625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39073" y="2697925"/>
            <a:ext cx="3536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i="1" u="sng" dirty="0">
              <a:solidFill>
                <a:srgbClr val="FF0000"/>
              </a:solidFill>
              <a:latin typeface="UVN Ai Cap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6698" y="1833782"/>
            <a:ext cx="86214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CTHH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đạt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6177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031439"/>
              </p:ext>
            </p:extLst>
          </p:nvPr>
        </p:nvGraphicFramePr>
        <p:xfrm>
          <a:off x="6536615" y="3381659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6615" y="3381659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76785" y="3132899"/>
            <a:ext cx="9277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anose="02020603050405020304" pitchFamily="18" charset="0"/>
              </a:rPr>
              <a:t>4 CTHH </a:t>
            </a:r>
            <a:r>
              <a:rPr lang="en-US" sz="2800" dirty="0" err="1">
                <a:latin typeface="Times New Roman" pitchFamily="18" charset="0"/>
                <a:cs typeface="Times New Roman" panose="02020603050405020304" pitchFamily="18" charset="0"/>
              </a:rPr>
              <a:t>viết</a:t>
            </a:r>
            <a:r>
              <a:rPr lang="en-US" sz="28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anose="02020603050405020304" pitchFamily="18" charset="0"/>
              </a:rPr>
              <a:t> là: O2, </a:t>
            </a:r>
            <a:r>
              <a:rPr lang="en-US" sz="2800" dirty="0" err="1">
                <a:latin typeface="Times New Roman" pitchFamily="18" charset="0"/>
                <a:cs typeface="Times New Roman" panose="02020603050405020304" pitchFamily="18" charset="0"/>
              </a:rPr>
              <a:t>pb</a:t>
            </a:r>
            <a:r>
              <a:rPr lang="en-US" sz="2800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anose="02020603050405020304" pitchFamily="18" charset="0"/>
              </a:rPr>
              <a:t>hgO</a:t>
            </a:r>
            <a:r>
              <a:rPr lang="en-US" sz="2800" dirty="0">
                <a:latin typeface="Times New Roman" pitchFamily="18" charset="0"/>
                <a:cs typeface="Times New Roman" panose="02020603050405020304" pitchFamily="18" charset="0"/>
              </a:rPr>
              <a:t>, CO2  </a:t>
            </a:r>
          </a:p>
          <a:p>
            <a:endParaRPr lang="en-US" sz="2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6155" y="1745570"/>
            <a:ext cx="92773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Có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CTHH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viết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: O2, Fe,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pb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hgO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, CO2,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MgO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862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392811" y="1745889"/>
            <a:ext cx="8271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Cách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viết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 chỉ ý </a:t>
            </a:r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gi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̀: 3 CaCO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308088"/>
              </p:ext>
            </p:extLst>
          </p:nvPr>
        </p:nvGraphicFramePr>
        <p:xfrm>
          <a:off x="6577559" y="3395307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5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559" y="3395307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92811" y="2583884"/>
            <a:ext cx="6357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>
                <a:latin typeface="Times New Roman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anose="02020603050405020304" pitchFamily="18" charset="0"/>
              </a:rPr>
              <a:t>canxi</a:t>
            </a:r>
            <a:r>
              <a:rPr lang="en-US" sz="28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anose="02020603050405020304" pitchFamily="18" charset="0"/>
              </a:rPr>
              <a:t>cacbonat</a:t>
            </a:r>
            <a:r>
              <a:rPr lang="en-US" sz="2800" dirty="0">
                <a:latin typeface="Times New Roman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sz="2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7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32426" y="1425114"/>
            <a:ext cx="11117943" cy="213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57200" algn="ctr">
              <a:lnSpc>
                <a:spcPct val="125000"/>
              </a:lnSpc>
              <a:tabLst>
                <a:tab pos="2514600" algn="l"/>
                <a:tab pos="5834063" algn="l"/>
              </a:tabLst>
            </a:pP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125000"/>
              </a:lnSpc>
              <a:tabLst>
                <a:tab pos="2514600" algn="l"/>
                <a:tab pos="5834063" algn="l"/>
              </a:tabLst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- Đọc phần đọc thêm sgk trang 34.</a:t>
            </a:r>
          </a:p>
          <a:p>
            <a:pPr>
              <a:lnSpc>
                <a:spcPct val="125000"/>
              </a:lnSpc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PTK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pt-BR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	a. C</a:t>
            </a:r>
            <a:r>
              <a:rPr lang="pt-BR" sz="2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600" b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O         b. NaOH         c. Al</a:t>
            </a:r>
            <a:r>
              <a:rPr lang="pt-BR" sz="2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pt-BR" sz="26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sz="26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         d. Ca</a:t>
            </a:r>
            <a:r>
              <a:rPr lang="pt-BR" sz="26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(PO</a:t>
            </a:r>
            <a:r>
              <a:rPr lang="pt-BR" sz="26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sz="2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pt-BR" sz="26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7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358898" y="938993"/>
            <a:ext cx="10228943" cy="26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5000"/>
              </a:lnSpc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5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5320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áº¿t quáº£ hÃ¬nh áº£nh cho hÃ¬nh áº£nh kim loáº¡i Äá»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áº¿t quáº£ hÃ¬nh áº£nh cho hÃ¬nh áº£nh kim loáº¡i Äá»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Káº¿t quáº£ hÃ¬nh áº£nh cho hÃ¬nh áº£nh kim loáº¡i Äá»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30" y="1698877"/>
            <a:ext cx="4034970" cy="320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15" y="1698877"/>
            <a:ext cx="4615543" cy="304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05826" y="5326743"/>
            <a:ext cx="2203791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35" y="357061"/>
            <a:ext cx="3792865" cy="5018842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0" y="3766389"/>
            <a:ext cx="12192000" cy="3118245"/>
            <a:chOff x="2927351" y="2571750"/>
            <a:chExt cx="6337300" cy="1620838"/>
          </a:xfrm>
        </p:grpSpPr>
        <p:sp>
          <p:nvSpPr>
            <p:cNvPr id="5" name="Freeform 5"/>
            <p:cNvSpPr/>
            <p:nvPr/>
          </p:nvSpPr>
          <p:spPr bwMode="auto">
            <a:xfrm>
              <a:off x="4402138" y="2933700"/>
              <a:ext cx="152400" cy="406400"/>
            </a:xfrm>
            <a:custGeom>
              <a:avLst/>
              <a:gdLst>
                <a:gd name="T0" fmla="*/ 15 w 36"/>
                <a:gd name="T1" fmla="*/ 78 h 95"/>
                <a:gd name="T2" fmla="*/ 2 w 36"/>
                <a:gd name="T3" fmla="*/ 0 h 95"/>
                <a:gd name="T4" fmla="*/ 6 w 36"/>
                <a:gd name="T5" fmla="*/ 0 h 95"/>
                <a:gd name="T6" fmla="*/ 36 w 36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95">
                  <a:moveTo>
                    <a:pt x="15" y="78"/>
                  </a:moveTo>
                  <a:cubicBezTo>
                    <a:pt x="9" y="53"/>
                    <a:pt x="0" y="26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9" y="31"/>
                    <a:pt x="25" y="69"/>
                    <a:pt x="36" y="9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465638" y="2963863"/>
              <a:ext cx="98425" cy="187325"/>
            </a:xfrm>
            <a:custGeom>
              <a:avLst/>
              <a:gdLst>
                <a:gd name="T0" fmla="*/ 0 w 23"/>
                <a:gd name="T1" fmla="*/ 31 h 44"/>
                <a:gd name="T2" fmla="*/ 18 w 23"/>
                <a:gd name="T3" fmla="*/ 0 h 44"/>
                <a:gd name="T4" fmla="*/ 0 w 23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4">
                  <a:moveTo>
                    <a:pt x="0" y="31"/>
                  </a:moveTo>
                  <a:cubicBezTo>
                    <a:pt x="6" y="21"/>
                    <a:pt x="12" y="10"/>
                    <a:pt x="18" y="0"/>
                  </a:cubicBezTo>
                  <a:cubicBezTo>
                    <a:pt x="23" y="9"/>
                    <a:pt x="7" y="38"/>
                    <a:pt x="0" y="44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198938" y="2571750"/>
              <a:ext cx="327025" cy="465138"/>
            </a:xfrm>
            <a:custGeom>
              <a:avLst/>
              <a:gdLst>
                <a:gd name="T0" fmla="*/ 59 w 77"/>
                <a:gd name="T1" fmla="*/ 27 h 109"/>
                <a:gd name="T2" fmla="*/ 28 w 77"/>
                <a:gd name="T3" fmla="*/ 92 h 109"/>
                <a:gd name="T4" fmla="*/ 74 w 77"/>
                <a:gd name="T5" fmla="*/ 71 h 109"/>
                <a:gd name="T6" fmla="*/ 59 w 77"/>
                <a:gd name="T7" fmla="*/ 2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09">
                  <a:moveTo>
                    <a:pt x="59" y="27"/>
                  </a:moveTo>
                  <a:cubicBezTo>
                    <a:pt x="16" y="0"/>
                    <a:pt x="0" y="69"/>
                    <a:pt x="28" y="92"/>
                  </a:cubicBezTo>
                  <a:cubicBezTo>
                    <a:pt x="49" y="109"/>
                    <a:pt x="71" y="96"/>
                    <a:pt x="74" y="71"/>
                  </a:cubicBezTo>
                  <a:cubicBezTo>
                    <a:pt x="77" y="53"/>
                    <a:pt x="77" y="38"/>
                    <a:pt x="59" y="27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516438" y="2857500"/>
              <a:ext cx="203200" cy="212725"/>
            </a:xfrm>
            <a:custGeom>
              <a:avLst/>
              <a:gdLst>
                <a:gd name="T0" fmla="*/ 29 w 48"/>
                <a:gd name="T1" fmla="*/ 12 h 50"/>
                <a:gd name="T2" fmla="*/ 2 w 48"/>
                <a:gd name="T3" fmla="*/ 26 h 50"/>
                <a:gd name="T4" fmla="*/ 29 w 48"/>
                <a:gd name="T5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0">
                  <a:moveTo>
                    <a:pt x="29" y="12"/>
                  </a:moveTo>
                  <a:cubicBezTo>
                    <a:pt x="48" y="36"/>
                    <a:pt x="4" y="50"/>
                    <a:pt x="2" y="26"/>
                  </a:cubicBezTo>
                  <a:cubicBezTo>
                    <a:pt x="0" y="11"/>
                    <a:pt x="19" y="0"/>
                    <a:pt x="29" y="1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384676" y="2728913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270376" y="2784475"/>
              <a:ext cx="34925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356101" y="2801938"/>
              <a:ext cx="33338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478338" y="2771775"/>
              <a:ext cx="30163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4414838" y="2900363"/>
              <a:ext cx="30163" cy="33338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4597401" y="2917825"/>
              <a:ext cx="33338" cy="2857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533901" y="2963863"/>
              <a:ext cx="33338" cy="34925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300538" y="2895600"/>
              <a:ext cx="30163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470401" y="2801938"/>
              <a:ext cx="1466850" cy="874713"/>
            </a:xfrm>
            <a:custGeom>
              <a:avLst/>
              <a:gdLst>
                <a:gd name="T0" fmla="*/ 346 w 346"/>
                <a:gd name="T1" fmla="*/ 204 h 205"/>
                <a:gd name="T2" fmla="*/ 173 w 346"/>
                <a:gd name="T3" fmla="*/ 0 h 205"/>
                <a:gd name="T4" fmla="*/ 0 w 346"/>
                <a:gd name="T5" fmla="*/ 204 h 205"/>
                <a:gd name="T6" fmla="*/ 0 w 346"/>
                <a:gd name="T7" fmla="*/ 205 h 205"/>
                <a:gd name="T8" fmla="*/ 346 w 346"/>
                <a:gd name="T9" fmla="*/ 205 h 205"/>
                <a:gd name="T10" fmla="*/ 346 w 346"/>
                <a:gd name="T11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205">
                  <a:moveTo>
                    <a:pt x="346" y="204"/>
                  </a:moveTo>
                  <a:cubicBezTo>
                    <a:pt x="346" y="105"/>
                    <a:pt x="269" y="0"/>
                    <a:pt x="173" y="0"/>
                  </a:cubicBezTo>
                  <a:cubicBezTo>
                    <a:pt x="78" y="0"/>
                    <a:pt x="0" y="105"/>
                    <a:pt x="0" y="204"/>
                  </a:cubicBezTo>
                  <a:cubicBezTo>
                    <a:pt x="0" y="204"/>
                    <a:pt x="0" y="205"/>
                    <a:pt x="0" y="205"/>
                  </a:cubicBezTo>
                  <a:cubicBezTo>
                    <a:pt x="346" y="205"/>
                    <a:pt x="346" y="205"/>
                    <a:pt x="346" y="205"/>
                  </a:cubicBezTo>
                  <a:cubicBezTo>
                    <a:pt x="346" y="205"/>
                    <a:pt x="346" y="204"/>
                    <a:pt x="346" y="204"/>
                  </a:cubicBezTo>
                  <a:close/>
                </a:path>
              </a:pathLst>
            </a:custGeom>
            <a:solidFill>
              <a:srgbClr val="9A6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597401" y="2986088"/>
              <a:ext cx="1200150" cy="715963"/>
            </a:xfrm>
            <a:custGeom>
              <a:avLst/>
              <a:gdLst>
                <a:gd name="T0" fmla="*/ 283 w 283"/>
                <a:gd name="T1" fmla="*/ 167 h 168"/>
                <a:gd name="T2" fmla="*/ 142 w 283"/>
                <a:gd name="T3" fmla="*/ 0 h 168"/>
                <a:gd name="T4" fmla="*/ 0 w 283"/>
                <a:gd name="T5" fmla="*/ 167 h 168"/>
                <a:gd name="T6" fmla="*/ 0 w 283"/>
                <a:gd name="T7" fmla="*/ 168 h 168"/>
                <a:gd name="T8" fmla="*/ 283 w 283"/>
                <a:gd name="T9" fmla="*/ 168 h 168"/>
                <a:gd name="T10" fmla="*/ 283 w 283"/>
                <a:gd name="T11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168">
                  <a:moveTo>
                    <a:pt x="283" y="167"/>
                  </a:moveTo>
                  <a:cubicBezTo>
                    <a:pt x="283" y="85"/>
                    <a:pt x="220" y="0"/>
                    <a:pt x="142" y="0"/>
                  </a:cubicBezTo>
                  <a:cubicBezTo>
                    <a:pt x="64" y="0"/>
                    <a:pt x="0" y="85"/>
                    <a:pt x="0" y="167"/>
                  </a:cubicBezTo>
                  <a:cubicBezTo>
                    <a:pt x="0" y="167"/>
                    <a:pt x="0" y="167"/>
                    <a:pt x="0" y="168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3" y="167"/>
                    <a:pt x="283" y="167"/>
                    <a:pt x="283" y="167"/>
                  </a:cubicBezTo>
                  <a:close/>
                </a:path>
              </a:pathLst>
            </a:cu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779963" y="3138488"/>
              <a:ext cx="822325" cy="477838"/>
            </a:xfrm>
            <a:custGeom>
              <a:avLst/>
              <a:gdLst>
                <a:gd name="T0" fmla="*/ 194 w 194"/>
                <a:gd name="T1" fmla="*/ 112 h 112"/>
                <a:gd name="T2" fmla="*/ 97 w 194"/>
                <a:gd name="T3" fmla="*/ 0 h 112"/>
                <a:gd name="T4" fmla="*/ 0 w 194"/>
                <a:gd name="T5" fmla="*/ 112 h 112"/>
                <a:gd name="T6" fmla="*/ 0 w 194"/>
                <a:gd name="T7" fmla="*/ 112 h 112"/>
                <a:gd name="T8" fmla="*/ 194 w 194"/>
                <a:gd name="T9" fmla="*/ 112 h 112"/>
                <a:gd name="T10" fmla="*/ 194 w 194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2">
                  <a:moveTo>
                    <a:pt x="194" y="112"/>
                  </a:moveTo>
                  <a:cubicBezTo>
                    <a:pt x="194" y="57"/>
                    <a:pt x="150" y="0"/>
                    <a:pt x="97" y="0"/>
                  </a:cubicBezTo>
                  <a:cubicBezTo>
                    <a:pt x="43" y="0"/>
                    <a:pt x="0" y="57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4" y="112"/>
                    <a:pt x="194" y="112"/>
                    <a:pt x="194" y="112"/>
                  </a:cubicBezTo>
                  <a:close/>
                </a:path>
              </a:pathLst>
            </a:custGeom>
            <a:solidFill>
              <a:srgbClr val="BB9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902201" y="3279775"/>
              <a:ext cx="525463" cy="341313"/>
            </a:xfrm>
            <a:custGeom>
              <a:avLst/>
              <a:gdLst>
                <a:gd name="T0" fmla="*/ 124 w 124"/>
                <a:gd name="T1" fmla="*/ 80 h 80"/>
                <a:gd name="T2" fmla="*/ 62 w 124"/>
                <a:gd name="T3" fmla="*/ 0 h 80"/>
                <a:gd name="T4" fmla="*/ 0 w 124"/>
                <a:gd name="T5" fmla="*/ 80 h 80"/>
                <a:gd name="T6" fmla="*/ 0 w 124"/>
                <a:gd name="T7" fmla="*/ 80 h 80"/>
                <a:gd name="T8" fmla="*/ 124 w 124"/>
                <a:gd name="T9" fmla="*/ 80 h 80"/>
                <a:gd name="T10" fmla="*/ 124 w 124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0">
                  <a:moveTo>
                    <a:pt x="124" y="80"/>
                  </a:moveTo>
                  <a:cubicBezTo>
                    <a:pt x="124" y="41"/>
                    <a:pt x="96" y="0"/>
                    <a:pt x="62" y="0"/>
                  </a:cubicBezTo>
                  <a:cubicBezTo>
                    <a:pt x="28" y="0"/>
                    <a:pt x="0" y="41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lose/>
                </a:path>
              </a:pathLst>
            </a:custGeom>
            <a:solidFill>
              <a:srgbClr val="FFC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500688" y="2955925"/>
              <a:ext cx="2114550" cy="1198563"/>
            </a:xfrm>
            <a:custGeom>
              <a:avLst/>
              <a:gdLst>
                <a:gd name="T0" fmla="*/ 499 w 499"/>
                <a:gd name="T1" fmla="*/ 279 h 281"/>
                <a:gd name="T2" fmla="*/ 250 w 499"/>
                <a:gd name="T3" fmla="*/ 0 h 281"/>
                <a:gd name="T4" fmla="*/ 0 w 499"/>
                <a:gd name="T5" fmla="*/ 279 h 281"/>
                <a:gd name="T6" fmla="*/ 0 w 499"/>
                <a:gd name="T7" fmla="*/ 281 h 281"/>
                <a:gd name="T8" fmla="*/ 499 w 499"/>
                <a:gd name="T9" fmla="*/ 281 h 281"/>
                <a:gd name="T10" fmla="*/ 499 w 499"/>
                <a:gd name="T11" fmla="*/ 27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9" h="281">
                  <a:moveTo>
                    <a:pt x="499" y="279"/>
                  </a:moveTo>
                  <a:cubicBezTo>
                    <a:pt x="499" y="125"/>
                    <a:pt x="387" y="0"/>
                    <a:pt x="250" y="0"/>
                  </a:cubicBezTo>
                  <a:cubicBezTo>
                    <a:pt x="112" y="0"/>
                    <a:pt x="0" y="125"/>
                    <a:pt x="0" y="279"/>
                  </a:cubicBezTo>
                  <a:cubicBezTo>
                    <a:pt x="0" y="280"/>
                    <a:pt x="0" y="280"/>
                    <a:pt x="0" y="281"/>
                  </a:cubicBezTo>
                  <a:cubicBezTo>
                    <a:pt x="499" y="281"/>
                    <a:pt x="499" y="281"/>
                    <a:pt x="499" y="281"/>
                  </a:cubicBezTo>
                  <a:cubicBezTo>
                    <a:pt x="499" y="280"/>
                    <a:pt x="499" y="280"/>
                    <a:pt x="499" y="279"/>
                  </a:cubicBezTo>
                  <a:close/>
                </a:path>
              </a:pathLst>
            </a:custGeom>
            <a:solidFill>
              <a:srgbClr val="FF8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683251" y="3224213"/>
              <a:ext cx="1738313" cy="917575"/>
            </a:xfrm>
            <a:custGeom>
              <a:avLst/>
              <a:gdLst>
                <a:gd name="T0" fmla="*/ 410 w 410"/>
                <a:gd name="T1" fmla="*/ 213 h 215"/>
                <a:gd name="T2" fmla="*/ 205 w 410"/>
                <a:gd name="T3" fmla="*/ 0 h 215"/>
                <a:gd name="T4" fmla="*/ 0 w 410"/>
                <a:gd name="T5" fmla="*/ 213 h 215"/>
                <a:gd name="T6" fmla="*/ 0 w 410"/>
                <a:gd name="T7" fmla="*/ 215 h 215"/>
                <a:gd name="T8" fmla="*/ 410 w 410"/>
                <a:gd name="T9" fmla="*/ 215 h 215"/>
                <a:gd name="T10" fmla="*/ 410 w 410"/>
                <a:gd name="T11" fmla="*/ 2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0" h="215">
                  <a:moveTo>
                    <a:pt x="410" y="213"/>
                  </a:moveTo>
                  <a:cubicBezTo>
                    <a:pt x="410" y="95"/>
                    <a:pt x="318" y="0"/>
                    <a:pt x="205" y="0"/>
                  </a:cubicBezTo>
                  <a:cubicBezTo>
                    <a:pt x="92" y="0"/>
                    <a:pt x="0" y="95"/>
                    <a:pt x="0" y="213"/>
                  </a:cubicBezTo>
                  <a:cubicBezTo>
                    <a:pt x="0" y="214"/>
                    <a:pt x="0" y="214"/>
                    <a:pt x="0" y="215"/>
                  </a:cubicBezTo>
                  <a:cubicBezTo>
                    <a:pt x="410" y="215"/>
                    <a:pt x="410" y="215"/>
                    <a:pt x="410" y="215"/>
                  </a:cubicBezTo>
                  <a:cubicBezTo>
                    <a:pt x="410" y="214"/>
                    <a:pt x="410" y="214"/>
                    <a:pt x="410" y="213"/>
                  </a:cubicBezTo>
                  <a:close/>
                </a:path>
              </a:pathLst>
            </a:custGeom>
            <a:solidFill>
              <a:srgbClr val="FF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5878513" y="3438525"/>
              <a:ext cx="1360488" cy="712788"/>
            </a:xfrm>
            <a:custGeom>
              <a:avLst/>
              <a:gdLst>
                <a:gd name="T0" fmla="*/ 321 w 321"/>
                <a:gd name="T1" fmla="*/ 166 h 167"/>
                <a:gd name="T2" fmla="*/ 161 w 321"/>
                <a:gd name="T3" fmla="*/ 0 h 167"/>
                <a:gd name="T4" fmla="*/ 0 w 321"/>
                <a:gd name="T5" fmla="*/ 166 h 167"/>
                <a:gd name="T6" fmla="*/ 0 w 321"/>
                <a:gd name="T7" fmla="*/ 167 h 167"/>
                <a:gd name="T8" fmla="*/ 321 w 321"/>
                <a:gd name="T9" fmla="*/ 167 h 167"/>
                <a:gd name="T10" fmla="*/ 321 w 321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167">
                  <a:moveTo>
                    <a:pt x="321" y="166"/>
                  </a:moveTo>
                  <a:cubicBezTo>
                    <a:pt x="321" y="74"/>
                    <a:pt x="249" y="0"/>
                    <a:pt x="161" y="0"/>
                  </a:cubicBezTo>
                  <a:cubicBezTo>
                    <a:pt x="72" y="0"/>
                    <a:pt x="0" y="74"/>
                    <a:pt x="0" y="166"/>
                  </a:cubicBezTo>
                  <a:cubicBezTo>
                    <a:pt x="0" y="166"/>
                    <a:pt x="0" y="166"/>
                    <a:pt x="0" y="167"/>
                  </a:cubicBezTo>
                  <a:cubicBezTo>
                    <a:pt x="321" y="167"/>
                    <a:pt x="321" y="167"/>
                    <a:pt x="321" y="167"/>
                  </a:cubicBezTo>
                  <a:cubicBezTo>
                    <a:pt x="321" y="166"/>
                    <a:pt x="321" y="166"/>
                    <a:pt x="321" y="166"/>
                  </a:cubicBezTo>
                  <a:close/>
                </a:path>
              </a:pathLst>
            </a:cu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119813" y="3621088"/>
              <a:ext cx="877888" cy="495300"/>
            </a:xfrm>
            <a:custGeom>
              <a:avLst/>
              <a:gdLst>
                <a:gd name="T0" fmla="*/ 207 w 207"/>
                <a:gd name="T1" fmla="*/ 115 h 116"/>
                <a:gd name="T2" fmla="*/ 104 w 207"/>
                <a:gd name="T3" fmla="*/ 0 h 116"/>
                <a:gd name="T4" fmla="*/ 0 w 207"/>
                <a:gd name="T5" fmla="*/ 115 h 116"/>
                <a:gd name="T6" fmla="*/ 0 w 207"/>
                <a:gd name="T7" fmla="*/ 116 h 116"/>
                <a:gd name="T8" fmla="*/ 207 w 207"/>
                <a:gd name="T9" fmla="*/ 116 h 116"/>
                <a:gd name="T10" fmla="*/ 207 w 207"/>
                <a:gd name="T11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16">
                  <a:moveTo>
                    <a:pt x="207" y="115"/>
                  </a:moveTo>
                  <a:cubicBezTo>
                    <a:pt x="207" y="51"/>
                    <a:pt x="161" y="0"/>
                    <a:pt x="104" y="0"/>
                  </a:cubicBezTo>
                  <a:cubicBezTo>
                    <a:pt x="46" y="0"/>
                    <a:pt x="0" y="51"/>
                    <a:pt x="0" y="115"/>
                  </a:cubicBezTo>
                  <a:cubicBezTo>
                    <a:pt x="0" y="115"/>
                    <a:pt x="0" y="115"/>
                    <a:pt x="0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7" y="115"/>
                    <a:pt x="207" y="115"/>
                    <a:pt x="207" y="115"/>
                  </a:cubicBezTo>
                  <a:close/>
                </a:path>
              </a:pathLst>
            </a:custGeom>
            <a:solidFill>
              <a:srgbClr val="B1C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315076" y="3822700"/>
              <a:ext cx="474663" cy="268288"/>
            </a:xfrm>
            <a:custGeom>
              <a:avLst/>
              <a:gdLst>
                <a:gd name="T0" fmla="*/ 112 w 112"/>
                <a:gd name="T1" fmla="*/ 62 h 63"/>
                <a:gd name="T2" fmla="*/ 56 w 112"/>
                <a:gd name="T3" fmla="*/ 0 h 63"/>
                <a:gd name="T4" fmla="*/ 0 w 112"/>
                <a:gd name="T5" fmla="*/ 62 h 63"/>
                <a:gd name="T6" fmla="*/ 0 w 112"/>
                <a:gd name="T7" fmla="*/ 63 h 63"/>
                <a:gd name="T8" fmla="*/ 112 w 112"/>
                <a:gd name="T9" fmla="*/ 63 h 63"/>
                <a:gd name="T10" fmla="*/ 112 w 112"/>
                <a:gd name="T11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63">
                  <a:moveTo>
                    <a:pt x="112" y="62"/>
                  </a:moveTo>
                  <a:cubicBezTo>
                    <a:pt x="112" y="28"/>
                    <a:pt x="87" y="0"/>
                    <a:pt x="56" y="0"/>
                  </a:cubicBezTo>
                  <a:cubicBezTo>
                    <a:pt x="25" y="0"/>
                    <a:pt x="0" y="28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2"/>
                    <a:pt x="112" y="62"/>
                    <a:pt x="112" y="62"/>
                  </a:cubicBezTo>
                  <a:close/>
                </a:path>
              </a:pathLst>
            </a:custGeom>
            <a:solidFill>
              <a:srgbClr val="86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353176" y="3317875"/>
              <a:ext cx="2911475" cy="871538"/>
            </a:xfrm>
            <a:custGeom>
              <a:avLst/>
              <a:gdLst>
                <a:gd name="T0" fmla="*/ 0 w 687"/>
                <a:gd name="T1" fmla="*/ 204 h 204"/>
                <a:gd name="T2" fmla="*/ 368 w 687"/>
                <a:gd name="T3" fmla="*/ 3 h 204"/>
                <a:gd name="T4" fmla="*/ 687 w 687"/>
                <a:gd name="T5" fmla="*/ 202 h 204"/>
                <a:gd name="T6" fmla="*/ 0 w 687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7" h="204">
                  <a:moveTo>
                    <a:pt x="0" y="204"/>
                  </a:moveTo>
                  <a:cubicBezTo>
                    <a:pt x="0" y="204"/>
                    <a:pt x="156" y="0"/>
                    <a:pt x="368" y="3"/>
                  </a:cubicBezTo>
                  <a:cubicBezTo>
                    <a:pt x="580" y="6"/>
                    <a:pt x="687" y="202"/>
                    <a:pt x="687" y="202"/>
                  </a:cubicBezTo>
                  <a:lnTo>
                    <a:pt x="0" y="204"/>
                  </a:lnTo>
                  <a:close/>
                </a:path>
              </a:pathLst>
            </a:custGeom>
            <a:solidFill>
              <a:srgbClr val="74A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818313" y="3608388"/>
              <a:ext cx="2103438" cy="576263"/>
            </a:xfrm>
            <a:custGeom>
              <a:avLst/>
              <a:gdLst>
                <a:gd name="T0" fmla="*/ 0 w 496"/>
                <a:gd name="T1" fmla="*/ 134 h 135"/>
                <a:gd name="T2" fmla="*/ 267 w 496"/>
                <a:gd name="T3" fmla="*/ 2 h 135"/>
                <a:gd name="T4" fmla="*/ 496 w 496"/>
                <a:gd name="T5" fmla="*/ 135 h 135"/>
                <a:gd name="T6" fmla="*/ 0 w 496"/>
                <a:gd name="T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6" h="135">
                  <a:moveTo>
                    <a:pt x="0" y="134"/>
                  </a:moveTo>
                  <a:cubicBezTo>
                    <a:pt x="0" y="134"/>
                    <a:pt x="114" y="0"/>
                    <a:pt x="267" y="2"/>
                  </a:cubicBezTo>
                  <a:cubicBezTo>
                    <a:pt x="420" y="4"/>
                    <a:pt x="496" y="135"/>
                    <a:pt x="496" y="135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DDCA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2927351" y="3163888"/>
              <a:ext cx="3636963" cy="1028700"/>
            </a:xfrm>
            <a:custGeom>
              <a:avLst/>
              <a:gdLst>
                <a:gd name="T0" fmla="*/ 288 w 858"/>
                <a:gd name="T1" fmla="*/ 15 h 241"/>
                <a:gd name="T2" fmla="*/ 27 w 858"/>
                <a:gd name="T3" fmla="*/ 88 h 241"/>
                <a:gd name="T4" fmla="*/ 0 w 858"/>
                <a:gd name="T5" fmla="*/ 108 h 241"/>
                <a:gd name="T6" fmla="*/ 0 w 858"/>
                <a:gd name="T7" fmla="*/ 241 h 241"/>
                <a:gd name="T8" fmla="*/ 858 w 858"/>
                <a:gd name="T9" fmla="*/ 241 h 241"/>
                <a:gd name="T10" fmla="*/ 288 w 858"/>
                <a:gd name="T11" fmla="*/ 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241">
                  <a:moveTo>
                    <a:pt x="288" y="15"/>
                  </a:moveTo>
                  <a:cubicBezTo>
                    <a:pt x="192" y="22"/>
                    <a:pt x="101" y="39"/>
                    <a:pt x="27" y="88"/>
                  </a:cubicBezTo>
                  <a:cubicBezTo>
                    <a:pt x="18" y="94"/>
                    <a:pt x="9" y="101"/>
                    <a:pt x="0" y="10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858" y="241"/>
                    <a:pt x="858" y="241"/>
                    <a:pt x="858" y="241"/>
                  </a:cubicBezTo>
                  <a:cubicBezTo>
                    <a:pt x="822" y="207"/>
                    <a:pt x="507" y="0"/>
                    <a:pt x="288" y="15"/>
                  </a:cubicBezTo>
                  <a:close/>
                </a:path>
              </a:pathLst>
            </a:custGeom>
            <a:solidFill>
              <a:srgbClr val="BB7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071813" y="3646488"/>
              <a:ext cx="515938" cy="546100"/>
            </a:xfrm>
            <a:custGeom>
              <a:avLst/>
              <a:gdLst>
                <a:gd name="T0" fmla="*/ 0 w 122"/>
                <a:gd name="T1" fmla="*/ 35 h 128"/>
                <a:gd name="T2" fmla="*/ 56 w 122"/>
                <a:gd name="T3" fmla="*/ 128 h 128"/>
                <a:gd name="T4" fmla="*/ 122 w 122"/>
                <a:gd name="T5" fmla="*/ 128 h 128"/>
                <a:gd name="T6" fmla="*/ 78 w 122"/>
                <a:gd name="T7" fmla="*/ 0 h 128"/>
                <a:gd name="T8" fmla="*/ 0 w 122"/>
                <a:gd name="T9" fmla="*/ 3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8">
                  <a:moveTo>
                    <a:pt x="0" y="35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9"/>
                    <a:pt x="24" y="21"/>
                    <a:pt x="0" y="3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3402013" y="3565525"/>
              <a:ext cx="431800" cy="627063"/>
            </a:xfrm>
            <a:custGeom>
              <a:avLst/>
              <a:gdLst>
                <a:gd name="T0" fmla="*/ 0 w 102"/>
                <a:gd name="T1" fmla="*/ 19 h 147"/>
                <a:gd name="T2" fmla="*/ 44 w 102"/>
                <a:gd name="T3" fmla="*/ 147 h 147"/>
                <a:gd name="T4" fmla="*/ 102 w 102"/>
                <a:gd name="T5" fmla="*/ 147 h 147"/>
                <a:gd name="T6" fmla="*/ 77 w 102"/>
                <a:gd name="T7" fmla="*/ 0 h 147"/>
                <a:gd name="T8" fmla="*/ 0 w 102"/>
                <a:gd name="T9" fmla="*/ 1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47">
                  <a:moveTo>
                    <a:pt x="0" y="19"/>
                  </a:moveTo>
                  <a:cubicBezTo>
                    <a:pt x="44" y="147"/>
                    <a:pt x="44" y="147"/>
                    <a:pt x="44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1" y="4"/>
                    <a:pt x="25" y="11"/>
                    <a:pt x="0" y="19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3729038" y="3522663"/>
              <a:ext cx="376238" cy="669925"/>
            </a:xfrm>
            <a:custGeom>
              <a:avLst/>
              <a:gdLst>
                <a:gd name="T0" fmla="*/ 0 w 89"/>
                <a:gd name="T1" fmla="*/ 10 h 157"/>
                <a:gd name="T2" fmla="*/ 25 w 89"/>
                <a:gd name="T3" fmla="*/ 157 h 157"/>
                <a:gd name="T4" fmla="*/ 89 w 89"/>
                <a:gd name="T5" fmla="*/ 157 h 157"/>
                <a:gd name="T6" fmla="*/ 79 w 89"/>
                <a:gd name="T7" fmla="*/ 0 h 157"/>
                <a:gd name="T8" fmla="*/ 0 w 89"/>
                <a:gd name="T9" fmla="*/ 1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57">
                  <a:moveTo>
                    <a:pt x="0" y="10"/>
                  </a:moveTo>
                  <a:cubicBezTo>
                    <a:pt x="25" y="157"/>
                    <a:pt x="25" y="157"/>
                    <a:pt x="25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52" y="2"/>
                    <a:pt x="26" y="5"/>
                    <a:pt x="0" y="1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4064001" y="3509963"/>
              <a:ext cx="363538" cy="682625"/>
            </a:xfrm>
            <a:custGeom>
              <a:avLst/>
              <a:gdLst>
                <a:gd name="T0" fmla="*/ 15 w 86"/>
                <a:gd name="T1" fmla="*/ 2 h 160"/>
                <a:gd name="T2" fmla="*/ 0 w 86"/>
                <a:gd name="T3" fmla="*/ 3 h 160"/>
                <a:gd name="T4" fmla="*/ 10 w 86"/>
                <a:gd name="T5" fmla="*/ 160 h 160"/>
                <a:gd name="T6" fmla="*/ 80 w 86"/>
                <a:gd name="T7" fmla="*/ 160 h 160"/>
                <a:gd name="T8" fmla="*/ 86 w 86"/>
                <a:gd name="T9" fmla="*/ 4 h 160"/>
                <a:gd name="T10" fmla="*/ 15 w 86"/>
                <a:gd name="T11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60">
                  <a:moveTo>
                    <a:pt x="15" y="2"/>
                  </a:moveTo>
                  <a:cubicBezTo>
                    <a:pt x="10" y="2"/>
                    <a:pt x="5" y="2"/>
                    <a:pt x="0" y="3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61" y="1"/>
                    <a:pt x="38" y="0"/>
                    <a:pt x="15" y="2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4719638" y="3608388"/>
              <a:ext cx="471488" cy="584200"/>
            </a:xfrm>
            <a:custGeom>
              <a:avLst/>
              <a:gdLst>
                <a:gd name="T0" fmla="*/ 26 w 111"/>
                <a:gd name="T1" fmla="*/ 0 h 137"/>
                <a:gd name="T2" fmla="*/ 0 w 111"/>
                <a:gd name="T3" fmla="*/ 137 h 137"/>
                <a:gd name="T4" fmla="*/ 80 w 111"/>
                <a:gd name="T5" fmla="*/ 137 h 137"/>
                <a:gd name="T6" fmla="*/ 111 w 111"/>
                <a:gd name="T7" fmla="*/ 28 h 137"/>
                <a:gd name="T8" fmla="*/ 26 w 111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7">
                  <a:moveTo>
                    <a:pt x="26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83" y="18"/>
                    <a:pt x="54" y="8"/>
                    <a:pt x="26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5059363" y="3727450"/>
              <a:ext cx="433388" cy="465138"/>
            </a:xfrm>
            <a:custGeom>
              <a:avLst/>
              <a:gdLst>
                <a:gd name="T0" fmla="*/ 31 w 102"/>
                <a:gd name="T1" fmla="*/ 0 h 109"/>
                <a:gd name="T2" fmla="*/ 0 w 102"/>
                <a:gd name="T3" fmla="*/ 109 h 109"/>
                <a:gd name="T4" fmla="*/ 70 w 102"/>
                <a:gd name="T5" fmla="*/ 109 h 109"/>
                <a:gd name="T6" fmla="*/ 102 w 102"/>
                <a:gd name="T7" fmla="*/ 30 h 109"/>
                <a:gd name="T8" fmla="*/ 31 w 10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9">
                  <a:moveTo>
                    <a:pt x="31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79" y="20"/>
                    <a:pt x="56" y="10"/>
                    <a:pt x="31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5356226" y="3856038"/>
              <a:ext cx="469900" cy="336550"/>
            </a:xfrm>
            <a:custGeom>
              <a:avLst/>
              <a:gdLst>
                <a:gd name="T0" fmla="*/ 32 w 111"/>
                <a:gd name="T1" fmla="*/ 0 h 79"/>
                <a:gd name="T2" fmla="*/ 0 w 111"/>
                <a:gd name="T3" fmla="*/ 79 h 79"/>
                <a:gd name="T4" fmla="*/ 93 w 111"/>
                <a:gd name="T5" fmla="*/ 79 h 79"/>
                <a:gd name="T6" fmla="*/ 111 w 111"/>
                <a:gd name="T7" fmla="*/ 40 h 79"/>
                <a:gd name="T8" fmla="*/ 32 w 111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79">
                  <a:moveTo>
                    <a:pt x="32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86" y="26"/>
                    <a:pt x="60" y="13"/>
                    <a:pt x="32" y="0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4402138" y="3527425"/>
              <a:ext cx="428625" cy="665163"/>
            </a:xfrm>
            <a:custGeom>
              <a:avLst/>
              <a:gdLst>
                <a:gd name="T0" fmla="*/ 6 w 101"/>
                <a:gd name="T1" fmla="*/ 0 h 156"/>
                <a:gd name="T2" fmla="*/ 0 w 101"/>
                <a:gd name="T3" fmla="*/ 156 h 156"/>
                <a:gd name="T4" fmla="*/ 75 w 101"/>
                <a:gd name="T5" fmla="*/ 156 h 156"/>
                <a:gd name="T6" fmla="*/ 101 w 101"/>
                <a:gd name="T7" fmla="*/ 19 h 156"/>
                <a:gd name="T8" fmla="*/ 6 w 101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56">
                  <a:moveTo>
                    <a:pt x="6" y="0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69" y="10"/>
                    <a:pt x="37" y="3"/>
                    <a:pt x="6" y="0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2927351" y="3795713"/>
              <a:ext cx="381000" cy="396875"/>
            </a:xfrm>
            <a:custGeom>
              <a:avLst/>
              <a:gdLst>
                <a:gd name="T0" fmla="*/ 22 w 90"/>
                <a:gd name="T1" fmla="*/ 7 h 93"/>
                <a:gd name="T2" fmla="*/ 0 w 90"/>
                <a:gd name="T3" fmla="*/ 24 h 93"/>
                <a:gd name="T4" fmla="*/ 0 w 90"/>
                <a:gd name="T5" fmla="*/ 93 h 93"/>
                <a:gd name="T6" fmla="*/ 90 w 90"/>
                <a:gd name="T7" fmla="*/ 93 h 93"/>
                <a:gd name="T8" fmla="*/ 34 w 90"/>
                <a:gd name="T9" fmla="*/ 0 h 93"/>
                <a:gd name="T10" fmla="*/ 22 w 90"/>
                <a:gd name="T11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3">
                  <a:moveTo>
                    <a:pt x="22" y="7"/>
                  </a:moveTo>
                  <a:cubicBezTo>
                    <a:pt x="15" y="13"/>
                    <a:pt x="7" y="18"/>
                    <a:pt x="0" y="2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3"/>
                    <a:pt x="26" y="5"/>
                    <a:pt x="22" y="7"/>
                  </a:cubicBezTo>
                  <a:close/>
                </a:path>
              </a:pathLst>
            </a:custGeom>
            <a:solidFill>
              <a:srgbClr val="B3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3074988" y="3757613"/>
              <a:ext cx="2374900" cy="434975"/>
            </a:xfrm>
            <a:custGeom>
              <a:avLst/>
              <a:gdLst>
                <a:gd name="T0" fmla="*/ 242 w 560"/>
                <a:gd name="T1" fmla="*/ 6 h 102"/>
                <a:gd name="T2" fmla="*/ 37 w 560"/>
                <a:gd name="T3" fmla="*/ 73 h 102"/>
                <a:gd name="T4" fmla="*/ 19 w 560"/>
                <a:gd name="T5" fmla="*/ 86 h 102"/>
                <a:gd name="T6" fmla="*/ 0 w 560"/>
                <a:gd name="T7" fmla="*/ 102 h 102"/>
                <a:gd name="T8" fmla="*/ 560 w 560"/>
                <a:gd name="T9" fmla="*/ 102 h 102"/>
                <a:gd name="T10" fmla="*/ 242 w 560"/>
                <a:gd name="T11" fmla="*/ 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102">
                  <a:moveTo>
                    <a:pt x="242" y="6"/>
                  </a:moveTo>
                  <a:cubicBezTo>
                    <a:pt x="166" y="12"/>
                    <a:pt x="95" y="34"/>
                    <a:pt x="37" y="73"/>
                  </a:cubicBezTo>
                  <a:cubicBezTo>
                    <a:pt x="31" y="77"/>
                    <a:pt x="25" y="81"/>
                    <a:pt x="19" y="8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469" y="55"/>
                    <a:pt x="336" y="0"/>
                    <a:pt x="242" y="6"/>
                  </a:cubicBezTo>
                  <a:close/>
                </a:path>
              </a:pathLst>
            </a:custGeom>
            <a:solidFill>
              <a:srgbClr val="A28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6881813" y="3792538"/>
              <a:ext cx="73025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7254876" y="3587750"/>
              <a:ext cx="73025" cy="76200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7602538" y="3459163"/>
              <a:ext cx="77788" cy="73025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8010526" y="3438525"/>
              <a:ext cx="71438" cy="7143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8391526" y="3552825"/>
              <a:ext cx="76200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8764588" y="3757613"/>
              <a:ext cx="73025" cy="77788"/>
            </a:xfrm>
            <a:prstGeom prst="ellipse">
              <a:avLst/>
            </a:prstGeom>
            <a:solidFill>
              <a:srgbClr val="FF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2927351" y="3122613"/>
              <a:ext cx="3492500" cy="1049338"/>
            </a:xfrm>
            <a:custGeom>
              <a:avLst/>
              <a:gdLst>
                <a:gd name="T0" fmla="*/ 0 w 824"/>
                <a:gd name="T1" fmla="*/ 118 h 246"/>
                <a:gd name="T2" fmla="*/ 63 w 824"/>
                <a:gd name="T3" fmla="*/ 138 h 246"/>
                <a:gd name="T4" fmla="*/ 76 w 824"/>
                <a:gd name="T5" fmla="*/ 70 h 246"/>
                <a:gd name="T6" fmla="*/ 136 w 824"/>
                <a:gd name="T7" fmla="*/ 110 h 246"/>
                <a:gd name="T8" fmla="*/ 146 w 824"/>
                <a:gd name="T9" fmla="*/ 45 h 246"/>
                <a:gd name="T10" fmla="*/ 211 w 824"/>
                <a:gd name="T11" fmla="*/ 95 h 246"/>
                <a:gd name="T12" fmla="*/ 237 w 824"/>
                <a:gd name="T13" fmla="*/ 32 h 246"/>
                <a:gd name="T14" fmla="*/ 277 w 824"/>
                <a:gd name="T15" fmla="*/ 90 h 246"/>
                <a:gd name="T16" fmla="*/ 317 w 824"/>
                <a:gd name="T17" fmla="*/ 27 h 246"/>
                <a:gd name="T18" fmla="*/ 344 w 824"/>
                <a:gd name="T19" fmla="*/ 90 h 246"/>
                <a:gd name="T20" fmla="*/ 400 w 824"/>
                <a:gd name="T21" fmla="*/ 32 h 246"/>
                <a:gd name="T22" fmla="*/ 427 w 824"/>
                <a:gd name="T23" fmla="*/ 105 h 246"/>
                <a:gd name="T24" fmla="*/ 480 w 824"/>
                <a:gd name="T25" fmla="*/ 55 h 246"/>
                <a:gd name="T26" fmla="*/ 500 w 824"/>
                <a:gd name="T27" fmla="*/ 125 h 246"/>
                <a:gd name="T28" fmla="*/ 558 w 824"/>
                <a:gd name="T29" fmla="*/ 83 h 246"/>
                <a:gd name="T30" fmla="*/ 558 w 824"/>
                <a:gd name="T31" fmla="*/ 148 h 246"/>
                <a:gd name="T32" fmla="*/ 625 w 824"/>
                <a:gd name="T33" fmla="*/ 108 h 246"/>
                <a:gd name="T34" fmla="*/ 628 w 824"/>
                <a:gd name="T35" fmla="*/ 180 h 246"/>
                <a:gd name="T36" fmla="*/ 691 w 824"/>
                <a:gd name="T37" fmla="*/ 145 h 246"/>
                <a:gd name="T38" fmla="*/ 703 w 824"/>
                <a:gd name="T39" fmla="*/ 218 h 246"/>
                <a:gd name="T40" fmla="*/ 758 w 824"/>
                <a:gd name="T41" fmla="*/ 183 h 246"/>
                <a:gd name="T42" fmla="*/ 763 w 824"/>
                <a:gd name="T43" fmla="*/ 246 h 246"/>
                <a:gd name="T44" fmla="*/ 824 w 824"/>
                <a:gd name="T45" fmla="*/ 226 h 246"/>
                <a:gd name="T46" fmla="*/ 370 w 824"/>
                <a:gd name="T47" fmla="*/ 27 h 246"/>
                <a:gd name="T48" fmla="*/ 0 w 824"/>
                <a:gd name="T49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4" h="246">
                  <a:moveTo>
                    <a:pt x="0" y="118"/>
                  </a:moveTo>
                  <a:cubicBezTo>
                    <a:pt x="63" y="138"/>
                    <a:pt x="63" y="138"/>
                    <a:pt x="63" y="138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77" y="90"/>
                    <a:pt x="277" y="90"/>
                    <a:pt x="277" y="90"/>
                  </a:cubicBezTo>
                  <a:cubicBezTo>
                    <a:pt x="317" y="27"/>
                    <a:pt x="317" y="27"/>
                    <a:pt x="317" y="27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27" y="105"/>
                    <a:pt x="427" y="105"/>
                    <a:pt x="427" y="105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500" y="125"/>
                    <a:pt x="500" y="125"/>
                    <a:pt x="500" y="125"/>
                  </a:cubicBezTo>
                  <a:cubicBezTo>
                    <a:pt x="558" y="83"/>
                    <a:pt x="558" y="83"/>
                    <a:pt x="558" y="83"/>
                  </a:cubicBezTo>
                  <a:cubicBezTo>
                    <a:pt x="558" y="148"/>
                    <a:pt x="558" y="148"/>
                    <a:pt x="558" y="148"/>
                  </a:cubicBezTo>
                  <a:cubicBezTo>
                    <a:pt x="625" y="108"/>
                    <a:pt x="625" y="108"/>
                    <a:pt x="625" y="108"/>
                  </a:cubicBezTo>
                  <a:cubicBezTo>
                    <a:pt x="628" y="180"/>
                    <a:pt x="628" y="180"/>
                    <a:pt x="628" y="180"/>
                  </a:cubicBezTo>
                  <a:cubicBezTo>
                    <a:pt x="691" y="145"/>
                    <a:pt x="691" y="145"/>
                    <a:pt x="691" y="145"/>
                  </a:cubicBezTo>
                  <a:cubicBezTo>
                    <a:pt x="703" y="218"/>
                    <a:pt x="703" y="218"/>
                    <a:pt x="703" y="218"/>
                  </a:cubicBezTo>
                  <a:cubicBezTo>
                    <a:pt x="758" y="183"/>
                    <a:pt x="758" y="183"/>
                    <a:pt x="758" y="183"/>
                  </a:cubicBezTo>
                  <a:cubicBezTo>
                    <a:pt x="763" y="246"/>
                    <a:pt x="763" y="246"/>
                    <a:pt x="763" y="246"/>
                  </a:cubicBezTo>
                  <a:cubicBezTo>
                    <a:pt x="824" y="226"/>
                    <a:pt x="824" y="226"/>
                    <a:pt x="824" y="226"/>
                  </a:cubicBezTo>
                  <a:cubicBezTo>
                    <a:pt x="824" y="226"/>
                    <a:pt x="600" y="63"/>
                    <a:pt x="370" y="27"/>
                  </a:cubicBezTo>
                  <a:cubicBezTo>
                    <a:pt x="370" y="27"/>
                    <a:pt x="155" y="0"/>
                    <a:pt x="0" y="118"/>
                  </a:cubicBezTo>
                  <a:close/>
                </a:path>
              </a:pathLst>
            </a:cu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973388" y="373221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3325813" y="3562350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3651251" y="3497263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3952876" y="3441700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4229101" y="3433763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4559301" y="3463925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4899026" y="3540125"/>
              <a:ext cx="41275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5165726" y="3646488"/>
              <a:ext cx="42863" cy="42863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470526" y="3754438"/>
              <a:ext cx="42863" cy="41275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5749926" y="3890963"/>
              <a:ext cx="42863" cy="46038"/>
            </a:xfrm>
            <a:prstGeom prst="ellipse">
              <a:avLst/>
            </a:prstGeom>
            <a:solidFill>
              <a:srgbClr val="B6D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6924676" y="3616325"/>
              <a:ext cx="1695450" cy="573088"/>
            </a:xfrm>
            <a:custGeom>
              <a:avLst/>
              <a:gdLst>
                <a:gd name="T0" fmla="*/ 16 w 400"/>
                <a:gd name="T1" fmla="*/ 95 h 134"/>
                <a:gd name="T2" fmla="*/ 89 w 400"/>
                <a:gd name="T3" fmla="*/ 133 h 134"/>
                <a:gd name="T4" fmla="*/ 77 w 400"/>
                <a:gd name="T5" fmla="*/ 52 h 134"/>
                <a:gd name="T6" fmla="*/ 147 w 400"/>
                <a:gd name="T7" fmla="*/ 85 h 134"/>
                <a:gd name="T8" fmla="*/ 149 w 400"/>
                <a:gd name="T9" fmla="*/ 9 h 134"/>
                <a:gd name="T10" fmla="*/ 210 w 400"/>
                <a:gd name="T11" fmla="*/ 57 h 134"/>
                <a:gd name="T12" fmla="*/ 240 w 400"/>
                <a:gd name="T13" fmla="*/ 0 h 134"/>
                <a:gd name="T14" fmla="*/ 277 w 400"/>
                <a:gd name="T15" fmla="*/ 54 h 134"/>
                <a:gd name="T16" fmla="*/ 325 w 400"/>
                <a:gd name="T17" fmla="*/ 14 h 134"/>
                <a:gd name="T18" fmla="*/ 343 w 400"/>
                <a:gd name="T19" fmla="*/ 77 h 134"/>
                <a:gd name="T20" fmla="*/ 400 w 400"/>
                <a:gd name="T21" fmla="*/ 54 h 134"/>
                <a:gd name="T22" fmla="*/ 397 w 400"/>
                <a:gd name="T23" fmla="*/ 129 h 134"/>
                <a:gd name="T24" fmla="*/ 383 w 400"/>
                <a:gd name="T25" fmla="*/ 115 h 134"/>
                <a:gd name="T26" fmla="*/ 383 w 400"/>
                <a:gd name="T27" fmla="*/ 82 h 134"/>
                <a:gd name="T28" fmla="*/ 340 w 400"/>
                <a:gd name="T29" fmla="*/ 97 h 134"/>
                <a:gd name="T30" fmla="*/ 325 w 400"/>
                <a:gd name="T31" fmla="*/ 87 h 134"/>
                <a:gd name="T32" fmla="*/ 315 w 400"/>
                <a:gd name="T33" fmla="*/ 47 h 134"/>
                <a:gd name="T34" fmla="*/ 287 w 400"/>
                <a:gd name="T35" fmla="*/ 70 h 134"/>
                <a:gd name="T36" fmla="*/ 265 w 400"/>
                <a:gd name="T37" fmla="*/ 70 h 134"/>
                <a:gd name="T38" fmla="*/ 242 w 400"/>
                <a:gd name="T39" fmla="*/ 32 h 134"/>
                <a:gd name="T40" fmla="*/ 222 w 400"/>
                <a:gd name="T41" fmla="*/ 74 h 134"/>
                <a:gd name="T42" fmla="*/ 200 w 400"/>
                <a:gd name="T43" fmla="*/ 80 h 134"/>
                <a:gd name="T44" fmla="*/ 164 w 400"/>
                <a:gd name="T45" fmla="*/ 44 h 134"/>
                <a:gd name="T46" fmla="*/ 164 w 400"/>
                <a:gd name="T47" fmla="*/ 92 h 134"/>
                <a:gd name="T48" fmla="*/ 148 w 400"/>
                <a:gd name="T49" fmla="*/ 108 h 134"/>
                <a:gd name="T50" fmla="*/ 98 w 400"/>
                <a:gd name="T51" fmla="*/ 81 h 134"/>
                <a:gd name="T52" fmla="*/ 104 w 400"/>
                <a:gd name="T53" fmla="*/ 128 h 134"/>
                <a:gd name="T54" fmla="*/ 61 w 400"/>
                <a:gd name="T55" fmla="*/ 134 h 134"/>
                <a:gd name="T56" fmla="*/ 0 w 400"/>
                <a:gd name="T57" fmla="*/ 106 h 134"/>
                <a:gd name="T58" fmla="*/ 16 w 400"/>
                <a:gd name="T59" fmla="*/ 9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0" h="134">
                  <a:moveTo>
                    <a:pt x="16" y="95"/>
                  </a:moveTo>
                  <a:cubicBezTo>
                    <a:pt x="89" y="133"/>
                    <a:pt x="89" y="133"/>
                    <a:pt x="89" y="13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77" y="54"/>
                    <a:pt x="277" y="54"/>
                    <a:pt x="277" y="5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43" y="77"/>
                    <a:pt x="343" y="77"/>
                    <a:pt x="343" y="77"/>
                  </a:cubicBezTo>
                  <a:cubicBezTo>
                    <a:pt x="400" y="54"/>
                    <a:pt x="400" y="54"/>
                    <a:pt x="400" y="54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83" y="115"/>
                    <a:pt x="383" y="115"/>
                    <a:pt x="383" y="115"/>
                  </a:cubicBezTo>
                  <a:cubicBezTo>
                    <a:pt x="383" y="82"/>
                    <a:pt x="383" y="82"/>
                    <a:pt x="383" y="82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25" y="87"/>
                    <a:pt x="325" y="87"/>
                    <a:pt x="325" y="8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9" y="95"/>
                    <a:pt x="16" y="95"/>
                  </a:cubicBezTo>
                  <a:close/>
                </a:path>
              </a:pathLst>
            </a:custGeom>
            <a:solidFill>
              <a:srgbClr val="F7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7315201" y="3830638"/>
              <a:ext cx="1309688" cy="354013"/>
            </a:xfrm>
            <a:custGeom>
              <a:avLst/>
              <a:gdLst>
                <a:gd name="T0" fmla="*/ 0 w 309"/>
                <a:gd name="T1" fmla="*/ 83 h 83"/>
                <a:gd name="T2" fmla="*/ 165 w 309"/>
                <a:gd name="T3" fmla="*/ 1 h 83"/>
                <a:gd name="T4" fmla="*/ 309 w 309"/>
                <a:gd name="T5" fmla="*/ 82 h 83"/>
                <a:gd name="T6" fmla="*/ 0 w 309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83">
                  <a:moveTo>
                    <a:pt x="0" y="83"/>
                  </a:moveTo>
                  <a:cubicBezTo>
                    <a:pt x="0" y="83"/>
                    <a:pt x="70" y="0"/>
                    <a:pt x="165" y="1"/>
                  </a:cubicBezTo>
                  <a:cubicBezTo>
                    <a:pt x="261" y="2"/>
                    <a:pt x="309" y="82"/>
                    <a:pt x="309" y="82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F6E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7454901" y="3848100"/>
              <a:ext cx="50800" cy="55563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7756526" y="3711575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8081963" y="3706813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8416926" y="3822700"/>
              <a:ext cx="50800" cy="50800"/>
            </a:xfrm>
            <a:prstGeom prst="ellipse">
              <a:avLst/>
            </a:prstGeom>
            <a:solidFill>
              <a:srgbClr val="75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4173538" y="3890963"/>
              <a:ext cx="63500" cy="68263"/>
            </a:xfrm>
            <a:prstGeom prst="ellipse">
              <a:avLst/>
            </a:prstGeom>
            <a:solidFill>
              <a:srgbClr val="F7A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3473451" y="2963863"/>
              <a:ext cx="550863" cy="298450"/>
            </a:xfrm>
            <a:custGeom>
              <a:avLst/>
              <a:gdLst>
                <a:gd name="T0" fmla="*/ 92 w 130"/>
                <a:gd name="T1" fmla="*/ 1 h 70"/>
                <a:gd name="T2" fmla="*/ 103 w 130"/>
                <a:gd name="T3" fmla="*/ 31 h 70"/>
                <a:gd name="T4" fmla="*/ 114 w 130"/>
                <a:gd name="T5" fmla="*/ 31 h 70"/>
                <a:gd name="T6" fmla="*/ 125 w 130"/>
                <a:gd name="T7" fmla="*/ 32 h 70"/>
                <a:gd name="T8" fmla="*/ 130 w 130"/>
                <a:gd name="T9" fmla="*/ 52 h 70"/>
                <a:gd name="T10" fmla="*/ 118 w 130"/>
                <a:gd name="T11" fmla="*/ 54 h 70"/>
                <a:gd name="T12" fmla="*/ 82 w 130"/>
                <a:gd name="T13" fmla="*/ 60 h 70"/>
                <a:gd name="T14" fmla="*/ 40 w 130"/>
                <a:gd name="T15" fmla="*/ 66 h 70"/>
                <a:gd name="T16" fmla="*/ 7 w 130"/>
                <a:gd name="T17" fmla="*/ 69 h 70"/>
                <a:gd name="T18" fmla="*/ 4 w 130"/>
                <a:gd name="T19" fmla="*/ 60 h 70"/>
                <a:gd name="T20" fmla="*/ 5 w 130"/>
                <a:gd name="T21" fmla="*/ 51 h 70"/>
                <a:gd name="T22" fmla="*/ 16 w 130"/>
                <a:gd name="T23" fmla="*/ 47 h 70"/>
                <a:gd name="T24" fmla="*/ 24 w 130"/>
                <a:gd name="T25" fmla="*/ 44 h 70"/>
                <a:gd name="T26" fmla="*/ 19 w 130"/>
                <a:gd name="T27" fmla="*/ 15 h 70"/>
                <a:gd name="T28" fmla="*/ 26 w 130"/>
                <a:gd name="T29" fmla="*/ 7 h 70"/>
                <a:gd name="T30" fmla="*/ 67 w 130"/>
                <a:gd name="T31" fmla="*/ 1 h 70"/>
                <a:gd name="T32" fmla="*/ 81 w 130"/>
                <a:gd name="T33" fmla="*/ 0 h 70"/>
                <a:gd name="T34" fmla="*/ 92 w 130"/>
                <a:gd name="T35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70">
                  <a:moveTo>
                    <a:pt x="92" y="1"/>
                  </a:moveTo>
                  <a:cubicBezTo>
                    <a:pt x="105" y="2"/>
                    <a:pt x="101" y="22"/>
                    <a:pt x="103" y="31"/>
                  </a:cubicBezTo>
                  <a:cubicBezTo>
                    <a:pt x="107" y="31"/>
                    <a:pt x="111" y="31"/>
                    <a:pt x="114" y="31"/>
                  </a:cubicBezTo>
                  <a:cubicBezTo>
                    <a:pt x="118" y="31"/>
                    <a:pt x="121" y="32"/>
                    <a:pt x="125" y="32"/>
                  </a:cubicBezTo>
                  <a:cubicBezTo>
                    <a:pt x="125" y="34"/>
                    <a:pt x="129" y="52"/>
                    <a:pt x="130" y="52"/>
                  </a:cubicBezTo>
                  <a:cubicBezTo>
                    <a:pt x="126" y="52"/>
                    <a:pt x="122" y="53"/>
                    <a:pt x="118" y="54"/>
                  </a:cubicBezTo>
                  <a:cubicBezTo>
                    <a:pt x="106" y="55"/>
                    <a:pt x="94" y="58"/>
                    <a:pt x="82" y="60"/>
                  </a:cubicBezTo>
                  <a:cubicBezTo>
                    <a:pt x="68" y="62"/>
                    <a:pt x="54" y="63"/>
                    <a:pt x="40" y="66"/>
                  </a:cubicBezTo>
                  <a:cubicBezTo>
                    <a:pt x="30" y="67"/>
                    <a:pt x="17" y="70"/>
                    <a:pt x="7" y="69"/>
                  </a:cubicBezTo>
                  <a:cubicBezTo>
                    <a:pt x="6" y="66"/>
                    <a:pt x="5" y="63"/>
                    <a:pt x="4" y="60"/>
                  </a:cubicBezTo>
                  <a:cubicBezTo>
                    <a:pt x="2" y="55"/>
                    <a:pt x="0" y="54"/>
                    <a:pt x="5" y="51"/>
                  </a:cubicBezTo>
                  <a:cubicBezTo>
                    <a:pt x="9" y="49"/>
                    <a:pt x="12" y="49"/>
                    <a:pt x="16" y="47"/>
                  </a:cubicBezTo>
                  <a:cubicBezTo>
                    <a:pt x="19" y="46"/>
                    <a:pt x="21" y="44"/>
                    <a:pt x="24" y="44"/>
                  </a:cubicBezTo>
                  <a:cubicBezTo>
                    <a:pt x="23" y="44"/>
                    <a:pt x="19" y="17"/>
                    <a:pt x="19" y="15"/>
                  </a:cubicBezTo>
                  <a:cubicBezTo>
                    <a:pt x="19" y="10"/>
                    <a:pt x="21" y="8"/>
                    <a:pt x="26" y="7"/>
                  </a:cubicBezTo>
                  <a:cubicBezTo>
                    <a:pt x="39" y="4"/>
                    <a:pt x="53" y="3"/>
                    <a:pt x="67" y="1"/>
                  </a:cubicBezTo>
                  <a:cubicBezTo>
                    <a:pt x="72" y="1"/>
                    <a:pt x="76" y="0"/>
                    <a:pt x="81" y="0"/>
                  </a:cubicBezTo>
                  <a:cubicBezTo>
                    <a:pt x="84" y="0"/>
                    <a:pt x="88" y="0"/>
                    <a:pt x="92" y="1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3609976" y="3155950"/>
              <a:ext cx="127000" cy="158750"/>
            </a:xfrm>
            <a:custGeom>
              <a:avLst/>
              <a:gdLst>
                <a:gd name="T0" fmla="*/ 27 w 30"/>
                <a:gd name="T1" fmla="*/ 28 h 37"/>
                <a:gd name="T2" fmla="*/ 30 w 30"/>
                <a:gd name="T3" fmla="*/ 18 h 37"/>
                <a:gd name="T4" fmla="*/ 2 w 30"/>
                <a:gd name="T5" fmla="*/ 14 h 37"/>
                <a:gd name="T6" fmla="*/ 4 w 30"/>
                <a:gd name="T7" fmla="*/ 29 h 37"/>
                <a:gd name="T8" fmla="*/ 27 w 30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27" y="28"/>
                  </a:moveTo>
                  <a:cubicBezTo>
                    <a:pt x="29" y="25"/>
                    <a:pt x="30" y="22"/>
                    <a:pt x="30" y="18"/>
                  </a:cubicBezTo>
                  <a:cubicBezTo>
                    <a:pt x="28" y="3"/>
                    <a:pt x="8" y="0"/>
                    <a:pt x="2" y="14"/>
                  </a:cubicBezTo>
                  <a:cubicBezTo>
                    <a:pt x="0" y="18"/>
                    <a:pt x="1" y="25"/>
                    <a:pt x="4" y="29"/>
                  </a:cubicBezTo>
                  <a:cubicBezTo>
                    <a:pt x="10" y="37"/>
                    <a:pt x="22" y="35"/>
                    <a:pt x="27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3648076" y="3203575"/>
              <a:ext cx="50800" cy="58738"/>
            </a:xfrm>
            <a:custGeom>
              <a:avLst/>
              <a:gdLst>
                <a:gd name="T0" fmla="*/ 11 w 12"/>
                <a:gd name="T1" fmla="*/ 11 h 14"/>
                <a:gd name="T2" fmla="*/ 12 w 12"/>
                <a:gd name="T3" fmla="*/ 7 h 14"/>
                <a:gd name="T4" fmla="*/ 1 w 12"/>
                <a:gd name="T5" fmla="*/ 5 h 14"/>
                <a:gd name="T6" fmla="*/ 2 w 12"/>
                <a:gd name="T7" fmla="*/ 11 h 14"/>
                <a:gd name="T8" fmla="*/ 11 w 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1" y="11"/>
                  </a:moveTo>
                  <a:cubicBezTo>
                    <a:pt x="11" y="10"/>
                    <a:pt x="12" y="8"/>
                    <a:pt x="12" y="7"/>
                  </a:cubicBezTo>
                  <a:cubicBezTo>
                    <a:pt x="11" y="1"/>
                    <a:pt x="3" y="0"/>
                    <a:pt x="1" y="5"/>
                  </a:cubicBezTo>
                  <a:cubicBezTo>
                    <a:pt x="0" y="7"/>
                    <a:pt x="1" y="10"/>
                    <a:pt x="2" y="11"/>
                  </a:cubicBezTo>
                  <a:cubicBezTo>
                    <a:pt x="4" y="14"/>
                    <a:pt x="9" y="13"/>
                    <a:pt x="11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3833813" y="3135313"/>
              <a:ext cx="131763" cy="157163"/>
            </a:xfrm>
            <a:custGeom>
              <a:avLst/>
              <a:gdLst>
                <a:gd name="T0" fmla="*/ 28 w 31"/>
                <a:gd name="T1" fmla="*/ 28 h 37"/>
                <a:gd name="T2" fmla="*/ 30 w 31"/>
                <a:gd name="T3" fmla="*/ 18 h 37"/>
                <a:gd name="T4" fmla="*/ 2 w 31"/>
                <a:gd name="T5" fmla="*/ 14 h 37"/>
                <a:gd name="T6" fmla="*/ 4 w 31"/>
                <a:gd name="T7" fmla="*/ 29 h 37"/>
                <a:gd name="T8" fmla="*/ 28 w 31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28" y="28"/>
                  </a:moveTo>
                  <a:cubicBezTo>
                    <a:pt x="30" y="25"/>
                    <a:pt x="31" y="22"/>
                    <a:pt x="30" y="18"/>
                  </a:cubicBezTo>
                  <a:cubicBezTo>
                    <a:pt x="29" y="3"/>
                    <a:pt x="9" y="0"/>
                    <a:pt x="2" y="14"/>
                  </a:cubicBezTo>
                  <a:cubicBezTo>
                    <a:pt x="0" y="18"/>
                    <a:pt x="2" y="25"/>
                    <a:pt x="4" y="29"/>
                  </a:cubicBezTo>
                  <a:cubicBezTo>
                    <a:pt x="10" y="37"/>
                    <a:pt x="22" y="35"/>
                    <a:pt x="28" y="28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3876676" y="3181350"/>
              <a:ext cx="46038" cy="60325"/>
            </a:xfrm>
            <a:custGeom>
              <a:avLst/>
              <a:gdLst>
                <a:gd name="T0" fmla="*/ 10 w 11"/>
                <a:gd name="T1" fmla="*/ 11 h 14"/>
                <a:gd name="T2" fmla="*/ 11 w 11"/>
                <a:gd name="T3" fmla="*/ 7 h 14"/>
                <a:gd name="T4" fmla="*/ 0 w 11"/>
                <a:gd name="T5" fmla="*/ 5 h 14"/>
                <a:gd name="T6" fmla="*/ 1 w 11"/>
                <a:gd name="T7" fmla="*/ 11 h 14"/>
                <a:gd name="T8" fmla="*/ 10 w 11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0" y="11"/>
                  </a:moveTo>
                  <a:cubicBezTo>
                    <a:pt x="11" y="10"/>
                    <a:pt x="11" y="8"/>
                    <a:pt x="11" y="7"/>
                  </a:cubicBezTo>
                  <a:cubicBezTo>
                    <a:pt x="10" y="1"/>
                    <a:pt x="3" y="0"/>
                    <a:pt x="0" y="5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4"/>
                    <a:pt x="8" y="13"/>
                    <a:pt x="10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3592513" y="3014663"/>
              <a:ext cx="119063" cy="107950"/>
            </a:xfrm>
            <a:custGeom>
              <a:avLst/>
              <a:gdLst>
                <a:gd name="T0" fmla="*/ 1 w 28"/>
                <a:gd name="T1" fmla="*/ 6 h 25"/>
                <a:gd name="T2" fmla="*/ 4 w 28"/>
                <a:gd name="T3" fmla="*/ 25 h 25"/>
                <a:gd name="T4" fmla="*/ 14 w 28"/>
                <a:gd name="T5" fmla="*/ 24 h 25"/>
                <a:gd name="T6" fmla="*/ 24 w 28"/>
                <a:gd name="T7" fmla="*/ 22 h 25"/>
                <a:gd name="T8" fmla="*/ 24 w 28"/>
                <a:gd name="T9" fmla="*/ 11 h 25"/>
                <a:gd name="T10" fmla="*/ 22 w 28"/>
                <a:gd name="T11" fmla="*/ 0 h 25"/>
                <a:gd name="T12" fmla="*/ 0 w 28"/>
                <a:gd name="T13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" y="6"/>
                  </a:moveTo>
                  <a:cubicBezTo>
                    <a:pt x="0" y="11"/>
                    <a:pt x="2" y="21"/>
                    <a:pt x="4" y="25"/>
                  </a:cubicBezTo>
                  <a:cubicBezTo>
                    <a:pt x="7" y="25"/>
                    <a:pt x="11" y="25"/>
                    <a:pt x="14" y="24"/>
                  </a:cubicBezTo>
                  <a:cubicBezTo>
                    <a:pt x="17" y="24"/>
                    <a:pt x="22" y="23"/>
                    <a:pt x="24" y="22"/>
                  </a:cubicBezTo>
                  <a:cubicBezTo>
                    <a:pt x="28" y="20"/>
                    <a:pt x="25" y="15"/>
                    <a:pt x="24" y="11"/>
                  </a:cubicBezTo>
                  <a:cubicBezTo>
                    <a:pt x="23" y="8"/>
                    <a:pt x="23" y="4"/>
                    <a:pt x="22" y="0"/>
                  </a:cubicBezTo>
                  <a:cubicBezTo>
                    <a:pt x="15" y="0"/>
                    <a:pt x="7" y="3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3711576" y="2994025"/>
              <a:ext cx="173038" cy="111125"/>
            </a:xfrm>
            <a:custGeom>
              <a:avLst/>
              <a:gdLst>
                <a:gd name="T0" fmla="*/ 0 w 41"/>
                <a:gd name="T1" fmla="*/ 6 h 26"/>
                <a:gd name="T2" fmla="*/ 5 w 41"/>
                <a:gd name="T3" fmla="*/ 26 h 26"/>
                <a:gd name="T4" fmla="*/ 41 w 41"/>
                <a:gd name="T5" fmla="*/ 22 h 26"/>
                <a:gd name="T6" fmla="*/ 40 w 41"/>
                <a:gd name="T7" fmla="*/ 9 h 26"/>
                <a:gd name="T8" fmla="*/ 30 w 41"/>
                <a:gd name="T9" fmla="*/ 0 h 26"/>
                <a:gd name="T10" fmla="*/ 1 w 41"/>
                <a:gd name="T1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6">
                  <a:moveTo>
                    <a:pt x="0" y="6"/>
                  </a:moveTo>
                  <a:cubicBezTo>
                    <a:pt x="2" y="12"/>
                    <a:pt x="3" y="19"/>
                    <a:pt x="5" y="26"/>
                  </a:cubicBezTo>
                  <a:cubicBezTo>
                    <a:pt x="16" y="25"/>
                    <a:pt x="30" y="26"/>
                    <a:pt x="41" y="22"/>
                  </a:cubicBezTo>
                  <a:cubicBezTo>
                    <a:pt x="41" y="18"/>
                    <a:pt x="41" y="13"/>
                    <a:pt x="40" y="9"/>
                  </a:cubicBezTo>
                  <a:cubicBezTo>
                    <a:pt x="38" y="3"/>
                    <a:pt x="36" y="1"/>
                    <a:pt x="30" y="0"/>
                  </a:cubicBezTo>
                  <a:cubicBezTo>
                    <a:pt x="25" y="0"/>
                    <a:pt x="2" y="0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198424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12" y="1124429"/>
            <a:ext cx="3814271" cy="207801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312">
            <a:off x="1009573" y="1339472"/>
            <a:ext cx="4143913" cy="244945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17" name="Rectangle 316"/>
          <p:cNvSpPr/>
          <p:nvPr/>
        </p:nvSpPr>
        <p:spPr>
          <a:xfrm>
            <a:off x="4878858" y="5753766"/>
            <a:ext cx="2589170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Khí Cacbonic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69" y="1800438"/>
            <a:ext cx="5715000" cy="3800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77069" y="3616850"/>
            <a:ext cx="322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198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5" y="1181100"/>
            <a:ext cx="4441373" cy="397147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Documents and Settings\Administrator\My Documents\My Pictures\mu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886" y="1181099"/>
            <a:ext cx="4949371" cy="397147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64916" y="5400020"/>
            <a:ext cx="432525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Natri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clorua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6610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75071" y="1689822"/>
            <a:ext cx="2471673" cy="92185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Khí Oxi</a:t>
            </a:r>
          </a:p>
        </p:txBody>
      </p:sp>
      <p:sp>
        <p:nvSpPr>
          <p:cNvPr id="348" name="Rounded Rectangle 347"/>
          <p:cNvSpPr/>
          <p:nvPr/>
        </p:nvSpPr>
        <p:spPr>
          <a:xfrm>
            <a:off x="8665502" y="3656579"/>
            <a:ext cx="3087791" cy="92185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cacbonic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9" name="Rounded Rectangle 348"/>
          <p:cNvSpPr/>
          <p:nvPr/>
        </p:nvSpPr>
        <p:spPr>
          <a:xfrm>
            <a:off x="8561588" y="1712999"/>
            <a:ext cx="3191705" cy="92185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Natri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clorua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" name="Rounded Rectangle 349"/>
          <p:cNvSpPr/>
          <p:nvPr/>
        </p:nvSpPr>
        <p:spPr>
          <a:xfrm>
            <a:off x="575071" y="3489733"/>
            <a:ext cx="2471673" cy="92185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思想气泡: 云 152"/>
          <p:cNvSpPr/>
          <p:nvPr/>
        </p:nvSpPr>
        <p:spPr>
          <a:xfrm rot="956395">
            <a:off x="3302523" y="486734"/>
            <a:ext cx="5087865" cy="4249888"/>
          </a:xfrm>
          <a:prstGeom prst="cloudCallout">
            <a:avLst>
              <a:gd name="adj1" fmla="val 49312"/>
              <a:gd name="adj2" fmla="val 54327"/>
            </a:avLst>
          </a:prstGeom>
          <a:noFill/>
          <a:ln w="28575">
            <a:solidFill>
              <a:srgbClr val="F7A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7" name="TextBox 356"/>
          <p:cNvSpPr txBox="1"/>
          <p:nvPr/>
        </p:nvSpPr>
        <p:spPr>
          <a:xfrm>
            <a:off x="733402" y="580097"/>
            <a:ext cx="1899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Đơn chất</a:t>
            </a:r>
          </a:p>
        </p:txBody>
      </p:sp>
      <p:sp>
        <p:nvSpPr>
          <p:cNvPr id="358" name="TextBox 357"/>
          <p:cNvSpPr txBox="1"/>
          <p:nvPr/>
        </p:nvSpPr>
        <p:spPr>
          <a:xfrm>
            <a:off x="9207500" y="636742"/>
            <a:ext cx="1898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Hợp chất</a:t>
            </a:r>
          </a:p>
        </p:txBody>
      </p:sp>
      <p:sp>
        <p:nvSpPr>
          <p:cNvPr id="360" name="Rectangle 359"/>
          <p:cNvSpPr/>
          <p:nvPr/>
        </p:nvSpPr>
        <p:spPr>
          <a:xfrm>
            <a:off x="4198851" y="1272496"/>
            <a:ext cx="40267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Có cách nào để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chất một cách ngắn gọn và dễ dàng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68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8" grpId="0" animBg="1"/>
      <p:bldP spid="349" grpId="0" animBg="1"/>
      <p:bldP spid="350" grpId="0" animBg="1"/>
      <p:bldP spid="356" grpId="0" animBg="1"/>
      <p:bldP spid="357" grpId="0"/>
      <p:bldP spid="358" grpId="0"/>
      <p:bldP spid="3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组合 151"/>
          <p:cNvGrpSpPr/>
          <p:nvPr/>
        </p:nvGrpSpPr>
        <p:grpSpPr>
          <a:xfrm>
            <a:off x="8878" y="4485893"/>
            <a:ext cx="12192000" cy="2398741"/>
            <a:chOff x="3070226" y="2833688"/>
            <a:chExt cx="6051550" cy="1190625"/>
          </a:xfrm>
        </p:grpSpPr>
        <p:sp>
          <p:nvSpPr>
            <p:cNvPr id="5" name="Freeform 5"/>
            <p:cNvSpPr/>
            <p:nvPr/>
          </p:nvSpPr>
          <p:spPr bwMode="auto">
            <a:xfrm>
              <a:off x="4495801" y="3502025"/>
              <a:ext cx="134938" cy="492125"/>
            </a:xfrm>
            <a:custGeom>
              <a:avLst/>
              <a:gdLst>
                <a:gd name="T0" fmla="*/ 11 w 32"/>
                <a:gd name="T1" fmla="*/ 111 h 115"/>
                <a:gd name="T2" fmla="*/ 4 w 32"/>
                <a:gd name="T3" fmla="*/ 48 h 115"/>
                <a:gd name="T4" fmla="*/ 8 w 32"/>
                <a:gd name="T5" fmla="*/ 0 h 115"/>
                <a:gd name="T6" fmla="*/ 9 w 32"/>
                <a:gd name="T7" fmla="*/ 31 h 115"/>
                <a:gd name="T8" fmla="*/ 14 w 32"/>
                <a:gd name="T9" fmla="*/ 60 h 115"/>
                <a:gd name="T10" fmla="*/ 32 w 32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356101" y="3514725"/>
              <a:ext cx="185738" cy="295275"/>
            </a:xfrm>
            <a:custGeom>
              <a:avLst/>
              <a:gdLst>
                <a:gd name="T0" fmla="*/ 37 w 44"/>
                <a:gd name="T1" fmla="*/ 47 h 69"/>
                <a:gd name="T2" fmla="*/ 19 w 44"/>
                <a:gd name="T3" fmla="*/ 28 h 69"/>
                <a:gd name="T4" fmla="*/ 3 w 44"/>
                <a:gd name="T5" fmla="*/ 0 h 69"/>
                <a:gd name="T6" fmla="*/ 44 w 44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445001" y="3214688"/>
              <a:ext cx="271463" cy="385763"/>
            </a:xfrm>
            <a:custGeom>
              <a:avLst/>
              <a:gdLst>
                <a:gd name="T0" fmla="*/ 62 w 64"/>
                <a:gd name="T1" fmla="*/ 46 h 90"/>
                <a:gd name="T2" fmla="*/ 22 w 64"/>
                <a:gd name="T3" fmla="*/ 89 h 90"/>
                <a:gd name="T4" fmla="*/ 0 w 64"/>
                <a:gd name="T5" fmla="*/ 49 h 90"/>
                <a:gd name="T6" fmla="*/ 38 w 64"/>
                <a:gd name="T7" fmla="*/ 0 h 90"/>
                <a:gd name="T8" fmla="*/ 62 w 64"/>
                <a:gd name="T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254501" y="3378200"/>
              <a:ext cx="185738" cy="273050"/>
            </a:xfrm>
            <a:custGeom>
              <a:avLst/>
              <a:gdLst>
                <a:gd name="T0" fmla="*/ 37 w 44"/>
                <a:gd name="T1" fmla="*/ 19 h 64"/>
                <a:gd name="T2" fmla="*/ 9 w 44"/>
                <a:gd name="T3" fmla="*/ 40 h 64"/>
                <a:gd name="T4" fmla="*/ 40 w 44"/>
                <a:gd name="T5" fmla="*/ 47 h 64"/>
                <a:gd name="T6" fmla="*/ 37 w 44"/>
                <a:gd name="T7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762501" y="3646488"/>
              <a:ext cx="233363" cy="244475"/>
            </a:xfrm>
            <a:custGeom>
              <a:avLst/>
              <a:gdLst>
                <a:gd name="T0" fmla="*/ 0 w 55"/>
                <a:gd name="T1" fmla="*/ 30 h 57"/>
                <a:gd name="T2" fmla="*/ 36 w 55"/>
                <a:gd name="T3" fmla="*/ 57 h 57"/>
                <a:gd name="T4" fmla="*/ 55 w 55"/>
                <a:gd name="T5" fmla="*/ 32 h 57"/>
                <a:gd name="T6" fmla="*/ 22 w 55"/>
                <a:gd name="T7" fmla="*/ 0 h 57"/>
                <a:gd name="T8" fmla="*/ 0 w 55"/>
                <a:gd name="T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975226" y="3446463"/>
              <a:ext cx="206375" cy="260350"/>
            </a:xfrm>
            <a:custGeom>
              <a:avLst/>
              <a:gdLst>
                <a:gd name="T0" fmla="*/ 0 w 49"/>
                <a:gd name="T1" fmla="*/ 21 h 61"/>
                <a:gd name="T2" fmla="*/ 23 w 49"/>
                <a:gd name="T3" fmla="*/ 61 h 61"/>
                <a:gd name="T4" fmla="*/ 49 w 49"/>
                <a:gd name="T5" fmla="*/ 43 h 61"/>
                <a:gd name="T6" fmla="*/ 35 w 49"/>
                <a:gd name="T7" fmla="*/ 0 h 61"/>
                <a:gd name="T8" fmla="*/ 0 w 49"/>
                <a:gd name="T9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5122863" y="3416300"/>
              <a:ext cx="169863" cy="214313"/>
            </a:xfrm>
            <a:custGeom>
              <a:avLst/>
              <a:gdLst>
                <a:gd name="T0" fmla="*/ 0 w 40"/>
                <a:gd name="T1" fmla="*/ 7 h 50"/>
                <a:gd name="T2" fmla="*/ 14 w 40"/>
                <a:gd name="T3" fmla="*/ 50 h 50"/>
                <a:gd name="T4" fmla="*/ 40 w 40"/>
                <a:gd name="T5" fmla="*/ 44 h 50"/>
                <a:gd name="T6" fmla="*/ 38 w 40"/>
                <a:gd name="T7" fmla="*/ 1 h 50"/>
                <a:gd name="T8" fmla="*/ 0 w 40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5284788" y="3421063"/>
              <a:ext cx="180975" cy="212725"/>
            </a:xfrm>
            <a:custGeom>
              <a:avLst/>
              <a:gdLst>
                <a:gd name="T0" fmla="*/ 43 w 43"/>
                <a:gd name="T1" fmla="*/ 12 h 50"/>
                <a:gd name="T2" fmla="*/ 10 w 43"/>
                <a:gd name="T3" fmla="*/ 1 h 50"/>
                <a:gd name="T4" fmla="*/ 0 w 43"/>
                <a:gd name="T5" fmla="*/ 0 h 50"/>
                <a:gd name="T6" fmla="*/ 2 w 43"/>
                <a:gd name="T7" fmla="*/ 43 h 50"/>
                <a:gd name="T8" fmla="*/ 29 w 43"/>
                <a:gd name="T9" fmla="*/ 50 h 50"/>
                <a:gd name="T10" fmla="*/ 43 w 43"/>
                <a:gd name="T1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5407026" y="3471863"/>
              <a:ext cx="212725" cy="239713"/>
            </a:xfrm>
            <a:custGeom>
              <a:avLst/>
              <a:gdLst>
                <a:gd name="T0" fmla="*/ 50 w 50"/>
                <a:gd name="T1" fmla="*/ 28 h 56"/>
                <a:gd name="T2" fmla="*/ 14 w 50"/>
                <a:gd name="T3" fmla="*/ 0 h 56"/>
                <a:gd name="T4" fmla="*/ 0 w 50"/>
                <a:gd name="T5" fmla="*/ 38 h 56"/>
                <a:gd name="T6" fmla="*/ 14 w 50"/>
                <a:gd name="T7" fmla="*/ 47 h 56"/>
                <a:gd name="T8" fmla="*/ 23 w 50"/>
                <a:gd name="T9" fmla="*/ 56 h 56"/>
                <a:gd name="T10" fmla="*/ 50 w 50"/>
                <a:gd name="T1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5503863" y="3590925"/>
              <a:ext cx="207963" cy="219075"/>
            </a:xfrm>
            <a:custGeom>
              <a:avLst/>
              <a:gdLst>
                <a:gd name="T0" fmla="*/ 27 w 49"/>
                <a:gd name="T1" fmla="*/ 0 h 51"/>
                <a:gd name="T2" fmla="*/ 0 w 49"/>
                <a:gd name="T3" fmla="*/ 28 h 51"/>
                <a:gd name="T4" fmla="*/ 18 w 49"/>
                <a:gd name="T5" fmla="*/ 51 h 51"/>
                <a:gd name="T6" fmla="*/ 49 w 49"/>
                <a:gd name="T7" fmla="*/ 30 h 51"/>
                <a:gd name="T8" fmla="*/ 27 w 4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5581651" y="3719513"/>
              <a:ext cx="193675" cy="214313"/>
            </a:xfrm>
            <a:custGeom>
              <a:avLst/>
              <a:gdLst>
                <a:gd name="T0" fmla="*/ 31 w 46"/>
                <a:gd name="T1" fmla="*/ 0 h 50"/>
                <a:gd name="T2" fmla="*/ 0 w 46"/>
                <a:gd name="T3" fmla="*/ 21 h 50"/>
                <a:gd name="T4" fmla="*/ 14 w 46"/>
                <a:gd name="T5" fmla="*/ 50 h 50"/>
                <a:gd name="T6" fmla="*/ 46 w 46"/>
                <a:gd name="T7" fmla="*/ 35 h 50"/>
                <a:gd name="T8" fmla="*/ 31 w 4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5640388" y="3870325"/>
              <a:ext cx="177800" cy="141288"/>
            </a:xfrm>
            <a:custGeom>
              <a:avLst/>
              <a:gdLst>
                <a:gd name="T0" fmla="*/ 0 w 42"/>
                <a:gd name="T1" fmla="*/ 15 h 33"/>
                <a:gd name="T2" fmla="*/ 6 w 42"/>
                <a:gd name="T3" fmla="*/ 33 h 33"/>
                <a:gd name="T4" fmla="*/ 42 w 42"/>
                <a:gd name="T5" fmla="*/ 32 h 33"/>
                <a:gd name="T6" fmla="*/ 32 w 42"/>
                <a:gd name="T7" fmla="*/ 0 h 33"/>
                <a:gd name="T8" fmla="*/ 0 w 42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856163" y="3535363"/>
              <a:ext cx="215900" cy="249238"/>
            </a:xfrm>
            <a:custGeom>
              <a:avLst/>
              <a:gdLst>
                <a:gd name="T0" fmla="*/ 0 w 51"/>
                <a:gd name="T1" fmla="*/ 26 h 58"/>
                <a:gd name="T2" fmla="*/ 33 w 51"/>
                <a:gd name="T3" fmla="*/ 58 h 58"/>
                <a:gd name="T4" fmla="*/ 51 w 51"/>
                <a:gd name="T5" fmla="*/ 40 h 58"/>
                <a:gd name="T6" fmla="*/ 28 w 51"/>
                <a:gd name="T7" fmla="*/ 0 h 58"/>
                <a:gd name="T8" fmla="*/ 0 w 51"/>
                <a:gd name="T9" fmla="*/ 2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665663" y="3775075"/>
              <a:ext cx="249238" cy="231775"/>
            </a:xfrm>
            <a:custGeom>
              <a:avLst/>
              <a:gdLst>
                <a:gd name="T0" fmla="*/ 0 w 59"/>
                <a:gd name="T1" fmla="*/ 36 h 54"/>
                <a:gd name="T2" fmla="*/ 41 w 59"/>
                <a:gd name="T3" fmla="*/ 54 h 54"/>
                <a:gd name="T4" fmla="*/ 59 w 59"/>
                <a:gd name="T5" fmla="*/ 27 h 54"/>
                <a:gd name="T6" fmla="*/ 23 w 59"/>
                <a:gd name="T7" fmla="*/ 0 h 54"/>
                <a:gd name="T8" fmla="*/ 0 w 59"/>
                <a:gd name="T9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622801" y="3929063"/>
              <a:ext cx="215900" cy="85725"/>
            </a:xfrm>
            <a:custGeom>
              <a:avLst/>
              <a:gdLst>
                <a:gd name="T0" fmla="*/ 0 w 51"/>
                <a:gd name="T1" fmla="*/ 20 h 20"/>
                <a:gd name="T2" fmla="*/ 50 w 51"/>
                <a:gd name="T3" fmla="*/ 20 h 20"/>
                <a:gd name="T4" fmla="*/ 51 w 51"/>
                <a:gd name="T5" fmla="*/ 18 h 20"/>
                <a:gd name="T6" fmla="*/ 10 w 51"/>
                <a:gd name="T7" fmla="*/ 0 h 20"/>
                <a:gd name="T8" fmla="*/ 0 w 5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4767263" y="3497263"/>
              <a:ext cx="931863" cy="517525"/>
            </a:xfrm>
            <a:custGeom>
              <a:avLst/>
              <a:gdLst>
                <a:gd name="T0" fmla="*/ 220 w 220"/>
                <a:gd name="T1" fmla="*/ 119 h 121"/>
                <a:gd name="T2" fmla="*/ 130 w 220"/>
                <a:gd name="T3" fmla="*/ 13 h 121"/>
                <a:gd name="T4" fmla="*/ 0 w 220"/>
                <a:gd name="T5" fmla="*/ 121 h 121"/>
                <a:gd name="T6" fmla="*/ 220 w 220"/>
                <a:gd name="T7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703888" y="3827463"/>
              <a:ext cx="415925" cy="184150"/>
            </a:xfrm>
            <a:custGeom>
              <a:avLst/>
              <a:gdLst>
                <a:gd name="T0" fmla="*/ 0 w 98"/>
                <a:gd name="T1" fmla="*/ 43 h 43"/>
                <a:gd name="T2" fmla="*/ 95 w 98"/>
                <a:gd name="T3" fmla="*/ 43 h 43"/>
                <a:gd name="T4" fmla="*/ 98 w 98"/>
                <a:gd name="T5" fmla="*/ 38 h 43"/>
                <a:gd name="T6" fmla="*/ 19 w 98"/>
                <a:gd name="T7" fmla="*/ 0 h 43"/>
                <a:gd name="T8" fmla="*/ 0 w 98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784851" y="3575050"/>
              <a:ext cx="439738" cy="414338"/>
            </a:xfrm>
            <a:custGeom>
              <a:avLst/>
              <a:gdLst>
                <a:gd name="T0" fmla="*/ 0 w 104"/>
                <a:gd name="T1" fmla="*/ 59 h 97"/>
                <a:gd name="T2" fmla="*/ 79 w 104"/>
                <a:gd name="T3" fmla="*/ 97 h 97"/>
                <a:gd name="T4" fmla="*/ 104 w 104"/>
                <a:gd name="T5" fmla="*/ 55 h 97"/>
                <a:gd name="T6" fmla="*/ 42 w 104"/>
                <a:gd name="T7" fmla="*/ 0 h 97"/>
                <a:gd name="T8" fmla="*/ 0 w 104"/>
                <a:gd name="T9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170613" y="3240088"/>
              <a:ext cx="355600" cy="390525"/>
            </a:xfrm>
            <a:custGeom>
              <a:avLst/>
              <a:gdLst>
                <a:gd name="T0" fmla="*/ 0 w 84"/>
                <a:gd name="T1" fmla="*/ 32 h 91"/>
                <a:gd name="T2" fmla="*/ 48 w 84"/>
                <a:gd name="T3" fmla="*/ 91 h 91"/>
                <a:gd name="T4" fmla="*/ 84 w 84"/>
                <a:gd name="T5" fmla="*/ 62 h 91"/>
                <a:gd name="T6" fmla="*/ 49 w 84"/>
                <a:gd name="T7" fmla="*/ 0 h 91"/>
                <a:gd name="T8" fmla="*/ 0 w 84"/>
                <a:gd name="T9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378576" y="3151188"/>
              <a:ext cx="317500" cy="355600"/>
            </a:xfrm>
            <a:custGeom>
              <a:avLst/>
              <a:gdLst>
                <a:gd name="T0" fmla="*/ 0 w 75"/>
                <a:gd name="T1" fmla="*/ 21 h 83"/>
                <a:gd name="T2" fmla="*/ 35 w 75"/>
                <a:gd name="T3" fmla="*/ 83 h 83"/>
                <a:gd name="T4" fmla="*/ 43 w 75"/>
                <a:gd name="T5" fmla="*/ 79 h 83"/>
                <a:gd name="T6" fmla="*/ 75 w 75"/>
                <a:gd name="T7" fmla="*/ 65 h 83"/>
                <a:gd name="T8" fmla="*/ 48 w 75"/>
                <a:gd name="T9" fmla="*/ 0 h 83"/>
                <a:gd name="T10" fmla="*/ 0 w 75"/>
                <a:gd name="T11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581776" y="3090863"/>
              <a:ext cx="317500" cy="338138"/>
            </a:xfrm>
            <a:custGeom>
              <a:avLst/>
              <a:gdLst>
                <a:gd name="T0" fmla="*/ 0 w 75"/>
                <a:gd name="T1" fmla="*/ 14 h 79"/>
                <a:gd name="T2" fmla="*/ 27 w 75"/>
                <a:gd name="T3" fmla="*/ 79 h 79"/>
                <a:gd name="T4" fmla="*/ 75 w 75"/>
                <a:gd name="T5" fmla="*/ 73 h 79"/>
                <a:gd name="T6" fmla="*/ 66 w 75"/>
                <a:gd name="T7" fmla="*/ 0 h 79"/>
                <a:gd name="T8" fmla="*/ 0 w 75"/>
                <a:gd name="T9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861176" y="3082925"/>
              <a:ext cx="304800" cy="371475"/>
            </a:xfrm>
            <a:custGeom>
              <a:avLst/>
              <a:gdLst>
                <a:gd name="T0" fmla="*/ 9 w 72"/>
                <a:gd name="T1" fmla="*/ 1 h 87"/>
                <a:gd name="T2" fmla="*/ 0 w 72"/>
                <a:gd name="T3" fmla="*/ 2 h 87"/>
                <a:gd name="T4" fmla="*/ 9 w 72"/>
                <a:gd name="T5" fmla="*/ 75 h 87"/>
                <a:gd name="T6" fmla="*/ 57 w 72"/>
                <a:gd name="T7" fmla="*/ 87 h 87"/>
                <a:gd name="T8" fmla="*/ 72 w 72"/>
                <a:gd name="T9" fmla="*/ 9 h 87"/>
                <a:gd name="T10" fmla="*/ 9 w 72"/>
                <a:gd name="T11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7102476" y="3121025"/>
              <a:ext cx="352425" cy="419100"/>
            </a:xfrm>
            <a:custGeom>
              <a:avLst/>
              <a:gdLst>
                <a:gd name="T0" fmla="*/ 15 w 83"/>
                <a:gd name="T1" fmla="*/ 0 h 98"/>
                <a:gd name="T2" fmla="*/ 0 w 83"/>
                <a:gd name="T3" fmla="*/ 78 h 98"/>
                <a:gd name="T4" fmla="*/ 18 w 83"/>
                <a:gd name="T5" fmla="*/ 90 h 98"/>
                <a:gd name="T6" fmla="*/ 28 w 83"/>
                <a:gd name="T7" fmla="*/ 98 h 98"/>
                <a:gd name="T8" fmla="*/ 83 w 83"/>
                <a:gd name="T9" fmla="*/ 37 h 98"/>
                <a:gd name="T10" fmla="*/ 15 w 83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221538" y="3279775"/>
              <a:ext cx="415925" cy="406400"/>
            </a:xfrm>
            <a:custGeom>
              <a:avLst/>
              <a:gdLst>
                <a:gd name="T0" fmla="*/ 55 w 98"/>
                <a:gd name="T1" fmla="*/ 0 h 95"/>
                <a:gd name="T2" fmla="*/ 0 w 98"/>
                <a:gd name="T3" fmla="*/ 61 h 95"/>
                <a:gd name="T4" fmla="*/ 31 w 98"/>
                <a:gd name="T5" fmla="*/ 95 h 95"/>
                <a:gd name="T6" fmla="*/ 98 w 98"/>
                <a:gd name="T7" fmla="*/ 42 h 95"/>
                <a:gd name="T8" fmla="*/ 55 w 98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7353301" y="3459163"/>
              <a:ext cx="614363" cy="552450"/>
            </a:xfrm>
            <a:custGeom>
              <a:avLst/>
              <a:gdLst>
                <a:gd name="T0" fmla="*/ 145 w 145"/>
                <a:gd name="T1" fmla="*/ 129 h 129"/>
                <a:gd name="T2" fmla="*/ 67 w 145"/>
                <a:gd name="T3" fmla="*/ 0 h 129"/>
                <a:gd name="T4" fmla="*/ 0 w 145"/>
                <a:gd name="T5" fmla="*/ 53 h 129"/>
                <a:gd name="T6" fmla="*/ 41 w 145"/>
                <a:gd name="T7" fmla="*/ 129 h 129"/>
                <a:gd name="T8" fmla="*/ 145 w 145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5962651" y="3378200"/>
              <a:ext cx="411163" cy="431800"/>
            </a:xfrm>
            <a:custGeom>
              <a:avLst/>
              <a:gdLst>
                <a:gd name="T0" fmla="*/ 0 w 97"/>
                <a:gd name="T1" fmla="*/ 46 h 101"/>
                <a:gd name="T2" fmla="*/ 62 w 97"/>
                <a:gd name="T3" fmla="*/ 101 h 101"/>
                <a:gd name="T4" fmla="*/ 97 w 97"/>
                <a:gd name="T5" fmla="*/ 59 h 101"/>
                <a:gd name="T6" fmla="*/ 49 w 97"/>
                <a:gd name="T7" fmla="*/ 0 h 101"/>
                <a:gd name="T8" fmla="*/ 0 w 97"/>
                <a:gd name="T9" fmla="*/ 4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5945188" y="3262313"/>
              <a:ext cx="1738313" cy="749300"/>
            </a:xfrm>
            <a:custGeom>
              <a:avLst/>
              <a:gdLst>
                <a:gd name="T0" fmla="*/ 410 w 410"/>
                <a:gd name="T1" fmla="*/ 175 h 175"/>
                <a:gd name="T2" fmla="*/ 213 w 410"/>
                <a:gd name="T3" fmla="*/ 11 h 175"/>
                <a:gd name="T4" fmla="*/ 0 w 410"/>
                <a:gd name="T5" fmla="*/ 175 h 175"/>
                <a:gd name="T6" fmla="*/ 410 w 410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7323138" y="3227388"/>
              <a:ext cx="1793875" cy="757238"/>
            </a:xfrm>
            <a:custGeom>
              <a:avLst/>
              <a:gdLst>
                <a:gd name="T0" fmla="*/ 422 w 423"/>
                <a:gd name="T1" fmla="*/ 48 h 177"/>
                <a:gd name="T2" fmla="*/ 0 w 423"/>
                <a:gd name="T3" fmla="*/ 177 h 177"/>
                <a:gd name="T4" fmla="*/ 423 w 423"/>
                <a:gd name="T5" fmla="*/ 177 h 177"/>
                <a:gd name="T6" fmla="*/ 422 w 423"/>
                <a:gd name="T7" fmla="*/ 4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7620001" y="3506788"/>
              <a:ext cx="1501775" cy="492125"/>
            </a:xfrm>
            <a:custGeom>
              <a:avLst/>
              <a:gdLst>
                <a:gd name="T0" fmla="*/ 354 w 354"/>
                <a:gd name="T1" fmla="*/ 31 h 115"/>
                <a:gd name="T2" fmla="*/ 0 w 354"/>
                <a:gd name="T3" fmla="*/ 115 h 115"/>
                <a:gd name="T4" fmla="*/ 353 w 354"/>
                <a:gd name="T5" fmla="*/ 115 h 115"/>
                <a:gd name="T6" fmla="*/ 354 w 354"/>
                <a:gd name="T7" fmla="*/ 3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7951788" y="3736975"/>
              <a:ext cx="1165225" cy="282575"/>
            </a:xfrm>
            <a:custGeom>
              <a:avLst/>
              <a:gdLst>
                <a:gd name="T0" fmla="*/ 275 w 275"/>
                <a:gd name="T1" fmla="*/ 18 h 66"/>
                <a:gd name="T2" fmla="*/ 0 w 275"/>
                <a:gd name="T3" fmla="*/ 66 h 66"/>
                <a:gd name="T4" fmla="*/ 274 w 275"/>
                <a:gd name="T5" fmla="*/ 66 h 66"/>
                <a:gd name="T6" fmla="*/ 275 w 275"/>
                <a:gd name="T7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7475538" y="3411538"/>
              <a:ext cx="1646238" cy="582613"/>
            </a:xfrm>
            <a:custGeom>
              <a:avLst/>
              <a:gdLst>
                <a:gd name="T0" fmla="*/ 386 w 388"/>
                <a:gd name="T1" fmla="*/ 5 h 136"/>
                <a:gd name="T2" fmla="*/ 343 w 388"/>
                <a:gd name="T3" fmla="*/ 50 h 136"/>
                <a:gd name="T4" fmla="*/ 319 w 388"/>
                <a:gd name="T5" fmla="*/ 2 h 136"/>
                <a:gd name="T6" fmla="*/ 297 w 388"/>
                <a:gd name="T7" fmla="*/ 47 h 136"/>
                <a:gd name="T8" fmla="*/ 266 w 388"/>
                <a:gd name="T9" fmla="*/ 0 h 136"/>
                <a:gd name="T10" fmla="*/ 245 w 388"/>
                <a:gd name="T11" fmla="*/ 54 h 136"/>
                <a:gd name="T12" fmla="*/ 212 w 388"/>
                <a:gd name="T13" fmla="*/ 7 h 136"/>
                <a:gd name="T14" fmla="*/ 193 w 388"/>
                <a:gd name="T15" fmla="*/ 67 h 136"/>
                <a:gd name="T16" fmla="*/ 147 w 388"/>
                <a:gd name="T17" fmla="*/ 23 h 136"/>
                <a:gd name="T18" fmla="*/ 141 w 388"/>
                <a:gd name="T19" fmla="*/ 81 h 136"/>
                <a:gd name="T20" fmla="*/ 93 w 388"/>
                <a:gd name="T21" fmla="*/ 45 h 136"/>
                <a:gd name="T22" fmla="*/ 100 w 388"/>
                <a:gd name="T23" fmla="*/ 98 h 136"/>
                <a:gd name="T24" fmla="*/ 47 w 388"/>
                <a:gd name="T25" fmla="*/ 65 h 136"/>
                <a:gd name="T26" fmla="*/ 52 w 388"/>
                <a:gd name="T27" fmla="*/ 120 h 136"/>
                <a:gd name="T28" fmla="*/ 0 w 388"/>
                <a:gd name="T29" fmla="*/ 100 h 136"/>
                <a:gd name="T30" fmla="*/ 3 w 388"/>
                <a:gd name="T31" fmla="*/ 136 h 136"/>
                <a:gd name="T32" fmla="*/ 34 w 388"/>
                <a:gd name="T33" fmla="*/ 136 h 136"/>
                <a:gd name="T34" fmla="*/ 388 w 388"/>
                <a:gd name="T35" fmla="*/ 53 h 136"/>
                <a:gd name="T36" fmla="*/ 386 w 388"/>
                <a:gd name="T37" fmla="*/ 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7756526" y="3330575"/>
              <a:ext cx="130175" cy="342900"/>
            </a:xfrm>
            <a:custGeom>
              <a:avLst/>
              <a:gdLst>
                <a:gd name="T0" fmla="*/ 19 w 31"/>
                <a:gd name="T1" fmla="*/ 66 h 80"/>
                <a:gd name="T2" fmla="*/ 30 w 31"/>
                <a:gd name="T3" fmla="*/ 0 h 80"/>
                <a:gd name="T4" fmla="*/ 26 w 31"/>
                <a:gd name="T5" fmla="*/ 0 h 80"/>
                <a:gd name="T6" fmla="*/ 0 w 31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7751763" y="3360738"/>
              <a:ext cx="84138" cy="153988"/>
            </a:xfrm>
            <a:custGeom>
              <a:avLst/>
              <a:gdLst>
                <a:gd name="T0" fmla="*/ 20 w 20"/>
                <a:gd name="T1" fmla="*/ 25 h 36"/>
                <a:gd name="T2" fmla="*/ 4 w 20"/>
                <a:gd name="T3" fmla="*/ 0 h 36"/>
                <a:gd name="T4" fmla="*/ 20 w 20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7785101" y="3027363"/>
              <a:ext cx="276225" cy="388938"/>
            </a:xfrm>
            <a:custGeom>
              <a:avLst/>
              <a:gdLst>
                <a:gd name="T0" fmla="*/ 14 w 65"/>
                <a:gd name="T1" fmla="*/ 22 h 91"/>
                <a:gd name="T2" fmla="*/ 41 w 65"/>
                <a:gd name="T3" fmla="*/ 77 h 91"/>
                <a:gd name="T4" fmla="*/ 2 w 65"/>
                <a:gd name="T5" fmla="*/ 59 h 91"/>
                <a:gd name="T6" fmla="*/ 14 w 65"/>
                <a:gd name="T7" fmla="*/ 2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7620001" y="3267075"/>
              <a:ext cx="169863" cy="179388"/>
            </a:xfrm>
            <a:custGeom>
              <a:avLst/>
              <a:gdLst>
                <a:gd name="T0" fmla="*/ 16 w 40"/>
                <a:gd name="T1" fmla="*/ 11 h 42"/>
                <a:gd name="T2" fmla="*/ 39 w 40"/>
                <a:gd name="T3" fmla="*/ 22 h 42"/>
                <a:gd name="T4" fmla="*/ 16 w 40"/>
                <a:gd name="T5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8099426" y="3163888"/>
              <a:ext cx="444500" cy="273050"/>
            </a:xfrm>
            <a:custGeom>
              <a:avLst/>
              <a:gdLst>
                <a:gd name="T0" fmla="*/ 18 w 105"/>
                <a:gd name="T1" fmla="*/ 13 h 64"/>
                <a:gd name="T2" fmla="*/ 17 w 105"/>
                <a:gd name="T3" fmla="*/ 40 h 64"/>
                <a:gd name="T4" fmla="*/ 8 w 105"/>
                <a:gd name="T5" fmla="*/ 43 h 64"/>
                <a:gd name="T6" fmla="*/ 0 w 105"/>
                <a:gd name="T7" fmla="*/ 46 h 64"/>
                <a:gd name="T8" fmla="*/ 1 w 105"/>
                <a:gd name="T9" fmla="*/ 64 h 64"/>
                <a:gd name="T10" fmla="*/ 11 w 105"/>
                <a:gd name="T11" fmla="*/ 62 h 64"/>
                <a:gd name="T12" fmla="*/ 42 w 105"/>
                <a:gd name="T13" fmla="*/ 58 h 64"/>
                <a:gd name="T14" fmla="*/ 77 w 105"/>
                <a:gd name="T15" fmla="*/ 51 h 64"/>
                <a:gd name="T16" fmla="*/ 104 w 105"/>
                <a:gd name="T17" fmla="*/ 46 h 64"/>
                <a:gd name="T18" fmla="*/ 104 w 105"/>
                <a:gd name="T19" fmla="*/ 37 h 64"/>
                <a:gd name="T20" fmla="*/ 101 w 105"/>
                <a:gd name="T21" fmla="*/ 31 h 64"/>
                <a:gd name="T22" fmla="*/ 91 w 105"/>
                <a:gd name="T23" fmla="*/ 31 h 64"/>
                <a:gd name="T24" fmla="*/ 84 w 105"/>
                <a:gd name="T25" fmla="*/ 30 h 64"/>
                <a:gd name="T26" fmla="*/ 81 w 105"/>
                <a:gd name="T27" fmla="*/ 5 h 64"/>
                <a:gd name="T28" fmla="*/ 73 w 105"/>
                <a:gd name="T29" fmla="*/ 1 h 64"/>
                <a:gd name="T30" fmla="*/ 38 w 105"/>
                <a:gd name="T31" fmla="*/ 7 h 64"/>
                <a:gd name="T32" fmla="*/ 27 w 105"/>
                <a:gd name="T33" fmla="*/ 9 h 64"/>
                <a:gd name="T34" fmla="*/ 18 w 105"/>
                <a:gd name="T35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8337551" y="3313113"/>
              <a:ext cx="117475" cy="133350"/>
            </a:xfrm>
            <a:custGeom>
              <a:avLst/>
              <a:gdLst>
                <a:gd name="T0" fmla="*/ 7 w 28"/>
                <a:gd name="T1" fmla="*/ 27 h 31"/>
                <a:gd name="T2" fmla="*/ 3 w 28"/>
                <a:gd name="T3" fmla="*/ 20 h 31"/>
                <a:gd name="T4" fmla="*/ 24 w 28"/>
                <a:gd name="T5" fmla="*/ 9 h 31"/>
                <a:gd name="T6" fmla="*/ 26 w 28"/>
                <a:gd name="T7" fmla="*/ 22 h 31"/>
                <a:gd name="T8" fmla="*/ 7 w 28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8375651" y="3355975"/>
              <a:ext cx="46038" cy="52388"/>
            </a:xfrm>
            <a:custGeom>
              <a:avLst/>
              <a:gdLst>
                <a:gd name="T0" fmla="*/ 3 w 11"/>
                <a:gd name="T1" fmla="*/ 10 h 12"/>
                <a:gd name="T2" fmla="*/ 1 w 11"/>
                <a:gd name="T3" fmla="*/ 7 h 12"/>
                <a:gd name="T4" fmla="*/ 9 w 11"/>
                <a:gd name="T5" fmla="*/ 3 h 12"/>
                <a:gd name="T6" fmla="*/ 10 w 11"/>
                <a:gd name="T7" fmla="*/ 8 h 12"/>
                <a:gd name="T8" fmla="*/ 3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8150226" y="3355975"/>
              <a:ext cx="114300" cy="133350"/>
            </a:xfrm>
            <a:custGeom>
              <a:avLst/>
              <a:gdLst>
                <a:gd name="T0" fmla="*/ 7 w 27"/>
                <a:gd name="T1" fmla="*/ 27 h 31"/>
                <a:gd name="T2" fmla="*/ 2 w 27"/>
                <a:gd name="T3" fmla="*/ 20 h 31"/>
                <a:gd name="T4" fmla="*/ 24 w 27"/>
                <a:gd name="T5" fmla="*/ 9 h 31"/>
                <a:gd name="T6" fmla="*/ 26 w 27"/>
                <a:gd name="T7" fmla="*/ 22 h 31"/>
                <a:gd name="T8" fmla="*/ 7 w 2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8188326" y="3398838"/>
              <a:ext cx="42863" cy="50800"/>
            </a:xfrm>
            <a:custGeom>
              <a:avLst/>
              <a:gdLst>
                <a:gd name="T0" fmla="*/ 3 w 10"/>
                <a:gd name="T1" fmla="*/ 10 h 12"/>
                <a:gd name="T2" fmla="*/ 1 w 10"/>
                <a:gd name="T3" fmla="*/ 7 h 12"/>
                <a:gd name="T4" fmla="*/ 9 w 10"/>
                <a:gd name="T5" fmla="*/ 3 h 12"/>
                <a:gd name="T6" fmla="*/ 10 w 10"/>
                <a:gd name="T7" fmla="*/ 8 h 12"/>
                <a:gd name="T8" fmla="*/ 3 w 10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8332788" y="3201988"/>
              <a:ext cx="93663" cy="90488"/>
            </a:xfrm>
            <a:custGeom>
              <a:avLst/>
              <a:gdLst>
                <a:gd name="T0" fmla="*/ 18 w 22"/>
                <a:gd name="T1" fmla="*/ 2 h 21"/>
                <a:gd name="T2" fmla="*/ 21 w 22"/>
                <a:gd name="T3" fmla="*/ 17 h 21"/>
                <a:gd name="T4" fmla="*/ 12 w 22"/>
                <a:gd name="T5" fmla="*/ 19 h 21"/>
                <a:gd name="T6" fmla="*/ 4 w 22"/>
                <a:gd name="T7" fmla="*/ 20 h 21"/>
                <a:gd name="T8" fmla="*/ 1 w 22"/>
                <a:gd name="T9" fmla="*/ 11 h 21"/>
                <a:gd name="T10" fmla="*/ 0 w 22"/>
                <a:gd name="T11" fmla="*/ 2 h 21"/>
                <a:gd name="T12" fmla="*/ 18 w 2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8180388" y="3201988"/>
              <a:ext cx="139700" cy="120650"/>
            </a:xfrm>
            <a:custGeom>
              <a:avLst/>
              <a:gdLst>
                <a:gd name="T0" fmla="*/ 31 w 33"/>
                <a:gd name="T1" fmla="*/ 4 h 28"/>
                <a:gd name="T2" fmla="*/ 32 w 33"/>
                <a:gd name="T3" fmla="*/ 22 h 28"/>
                <a:gd name="T4" fmla="*/ 2 w 33"/>
                <a:gd name="T5" fmla="*/ 28 h 28"/>
                <a:gd name="T6" fmla="*/ 0 w 33"/>
                <a:gd name="T7" fmla="*/ 17 h 28"/>
                <a:gd name="T8" fmla="*/ 6 w 33"/>
                <a:gd name="T9" fmla="*/ 7 h 28"/>
                <a:gd name="T10" fmla="*/ 30 w 33"/>
                <a:gd name="T11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6429376" y="2833688"/>
              <a:ext cx="533400" cy="239713"/>
            </a:xfrm>
            <a:custGeom>
              <a:avLst/>
              <a:gdLst>
                <a:gd name="T0" fmla="*/ 1 w 126"/>
                <a:gd name="T1" fmla="*/ 31 h 56"/>
                <a:gd name="T2" fmla="*/ 2 w 126"/>
                <a:gd name="T3" fmla="*/ 22 h 56"/>
                <a:gd name="T4" fmla="*/ 2 w 126"/>
                <a:gd name="T5" fmla="*/ 17 h 56"/>
                <a:gd name="T6" fmla="*/ 16 w 126"/>
                <a:gd name="T7" fmla="*/ 10 h 56"/>
                <a:gd name="T8" fmla="*/ 29 w 126"/>
                <a:gd name="T9" fmla="*/ 7 h 56"/>
                <a:gd name="T10" fmla="*/ 73 w 126"/>
                <a:gd name="T11" fmla="*/ 2 h 56"/>
                <a:gd name="T12" fmla="*/ 104 w 126"/>
                <a:gd name="T13" fmla="*/ 1 h 56"/>
                <a:gd name="T14" fmla="*/ 124 w 126"/>
                <a:gd name="T15" fmla="*/ 6 h 56"/>
                <a:gd name="T16" fmla="*/ 126 w 126"/>
                <a:gd name="T17" fmla="*/ 11 h 56"/>
                <a:gd name="T18" fmla="*/ 126 w 126"/>
                <a:gd name="T19" fmla="*/ 21 h 56"/>
                <a:gd name="T20" fmla="*/ 125 w 126"/>
                <a:gd name="T21" fmla="*/ 42 h 56"/>
                <a:gd name="T22" fmla="*/ 113 w 126"/>
                <a:gd name="T23" fmla="*/ 44 h 56"/>
                <a:gd name="T24" fmla="*/ 101 w 126"/>
                <a:gd name="T25" fmla="*/ 45 h 56"/>
                <a:gd name="T26" fmla="*/ 77 w 126"/>
                <a:gd name="T27" fmla="*/ 48 h 56"/>
                <a:gd name="T28" fmla="*/ 31 w 126"/>
                <a:gd name="T29" fmla="*/ 52 h 56"/>
                <a:gd name="T30" fmla="*/ 9 w 126"/>
                <a:gd name="T31" fmla="*/ 55 h 56"/>
                <a:gd name="T32" fmla="*/ 2 w 126"/>
                <a:gd name="T33" fmla="*/ 55 h 56"/>
                <a:gd name="T34" fmla="*/ 1 w 126"/>
                <a:gd name="T35" fmla="*/ 46 h 56"/>
                <a:gd name="T36" fmla="*/ 1 w 126"/>
                <a:gd name="T37" fmla="*/ 34 h 56"/>
                <a:gd name="T38" fmla="*/ 1 w 126"/>
                <a:gd name="T3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6399213" y="3014663"/>
              <a:ext cx="593725" cy="111125"/>
            </a:xfrm>
            <a:custGeom>
              <a:avLst/>
              <a:gdLst>
                <a:gd name="T0" fmla="*/ 7 w 140"/>
                <a:gd name="T1" fmla="*/ 13 h 26"/>
                <a:gd name="T2" fmla="*/ 10 w 140"/>
                <a:gd name="T3" fmla="*/ 13 h 26"/>
                <a:gd name="T4" fmla="*/ 18 w 140"/>
                <a:gd name="T5" fmla="*/ 12 h 26"/>
                <a:gd name="T6" fmla="*/ 30 w 140"/>
                <a:gd name="T7" fmla="*/ 11 h 26"/>
                <a:gd name="T8" fmla="*/ 53 w 140"/>
                <a:gd name="T9" fmla="*/ 9 h 26"/>
                <a:gd name="T10" fmla="*/ 99 w 140"/>
                <a:gd name="T11" fmla="*/ 4 h 26"/>
                <a:gd name="T12" fmla="*/ 117 w 140"/>
                <a:gd name="T13" fmla="*/ 2 h 26"/>
                <a:gd name="T14" fmla="*/ 135 w 140"/>
                <a:gd name="T15" fmla="*/ 0 h 26"/>
                <a:gd name="T16" fmla="*/ 138 w 140"/>
                <a:gd name="T17" fmla="*/ 1 h 26"/>
                <a:gd name="T18" fmla="*/ 138 w 140"/>
                <a:gd name="T19" fmla="*/ 10 h 26"/>
                <a:gd name="T20" fmla="*/ 129 w 140"/>
                <a:gd name="T21" fmla="*/ 11 h 26"/>
                <a:gd name="T22" fmla="*/ 106 w 140"/>
                <a:gd name="T23" fmla="*/ 14 h 26"/>
                <a:gd name="T24" fmla="*/ 71 w 140"/>
                <a:gd name="T25" fmla="*/ 19 h 26"/>
                <a:gd name="T26" fmla="*/ 44 w 140"/>
                <a:gd name="T27" fmla="*/ 22 h 26"/>
                <a:gd name="T28" fmla="*/ 20 w 140"/>
                <a:gd name="T29" fmla="*/ 24 h 26"/>
                <a:gd name="T30" fmla="*/ 8 w 140"/>
                <a:gd name="T31" fmla="*/ 24 h 26"/>
                <a:gd name="T32" fmla="*/ 1 w 140"/>
                <a:gd name="T33" fmla="*/ 25 h 26"/>
                <a:gd name="T34" fmla="*/ 0 w 140"/>
                <a:gd name="T35" fmla="*/ 19 h 26"/>
                <a:gd name="T36" fmla="*/ 2 w 140"/>
                <a:gd name="T37" fmla="*/ 14 h 26"/>
                <a:gd name="T38" fmla="*/ 7 w 140"/>
                <a:gd name="T3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6950076" y="3017838"/>
              <a:ext cx="9525" cy="9525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6815138" y="3014663"/>
              <a:ext cx="114300" cy="131763"/>
            </a:xfrm>
            <a:custGeom>
              <a:avLst/>
              <a:gdLst>
                <a:gd name="T0" fmla="*/ 7 w 27"/>
                <a:gd name="T1" fmla="*/ 27 h 31"/>
                <a:gd name="T2" fmla="*/ 2 w 27"/>
                <a:gd name="T3" fmla="*/ 20 h 31"/>
                <a:gd name="T4" fmla="*/ 24 w 27"/>
                <a:gd name="T5" fmla="*/ 9 h 31"/>
                <a:gd name="T6" fmla="*/ 26 w 27"/>
                <a:gd name="T7" fmla="*/ 21 h 31"/>
                <a:gd name="T8" fmla="*/ 7 w 27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6853238" y="3052763"/>
              <a:ext cx="41275" cy="50800"/>
            </a:xfrm>
            <a:custGeom>
              <a:avLst/>
              <a:gdLst>
                <a:gd name="T0" fmla="*/ 2 w 10"/>
                <a:gd name="T1" fmla="*/ 11 h 12"/>
                <a:gd name="T2" fmla="*/ 1 w 10"/>
                <a:gd name="T3" fmla="*/ 8 h 12"/>
                <a:gd name="T4" fmla="*/ 9 w 10"/>
                <a:gd name="T5" fmla="*/ 4 h 12"/>
                <a:gd name="T6" fmla="*/ 10 w 10"/>
                <a:gd name="T7" fmla="*/ 9 h 12"/>
                <a:gd name="T8" fmla="*/ 2 w 10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6483351" y="3060700"/>
              <a:ext cx="119063" cy="133350"/>
            </a:xfrm>
            <a:custGeom>
              <a:avLst/>
              <a:gdLst>
                <a:gd name="T0" fmla="*/ 7 w 28"/>
                <a:gd name="T1" fmla="*/ 27 h 31"/>
                <a:gd name="T2" fmla="*/ 3 w 28"/>
                <a:gd name="T3" fmla="*/ 20 h 31"/>
                <a:gd name="T4" fmla="*/ 24 w 28"/>
                <a:gd name="T5" fmla="*/ 9 h 31"/>
                <a:gd name="T6" fmla="*/ 27 w 28"/>
                <a:gd name="T7" fmla="*/ 22 h 31"/>
                <a:gd name="T8" fmla="*/ 7 w 28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6521451" y="3103563"/>
              <a:ext cx="47625" cy="50800"/>
            </a:xfrm>
            <a:custGeom>
              <a:avLst/>
              <a:gdLst>
                <a:gd name="T0" fmla="*/ 3 w 11"/>
                <a:gd name="T1" fmla="*/ 10 h 12"/>
                <a:gd name="T2" fmla="*/ 1 w 11"/>
                <a:gd name="T3" fmla="*/ 7 h 12"/>
                <a:gd name="T4" fmla="*/ 9 w 11"/>
                <a:gd name="T5" fmla="*/ 3 h 12"/>
                <a:gd name="T6" fmla="*/ 10 w 11"/>
                <a:gd name="T7" fmla="*/ 8 h 12"/>
                <a:gd name="T8" fmla="*/ 3 w 11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4851401" y="3590925"/>
              <a:ext cx="758825" cy="423863"/>
            </a:xfrm>
            <a:custGeom>
              <a:avLst/>
              <a:gdLst>
                <a:gd name="T0" fmla="*/ 179 w 179"/>
                <a:gd name="T1" fmla="*/ 98 h 99"/>
                <a:gd name="T2" fmla="*/ 105 w 179"/>
                <a:gd name="T3" fmla="*/ 11 h 99"/>
                <a:gd name="T4" fmla="*/ 0 w 179"/>
                <a:gd name="T5" fmla="*/ 99 h 99"/>
                <a:gd name="T6" fmla="*/ 179 w 179"/>
                <a:gd name="T7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5153026" y="3759200"/>
              <a:ext cx="195263" cy="38100"/>
            </a:xfrm>
            <a:custGeom>
              <a:avLst/>
              <a:gdLst>
                <a:gd name="T0" fmla="*/ 30 w 46"/>
                <a:gd name="T1" fmla="*/ 2 h 9"/>
                <a:gd name="T2" fmla="*/ 46 w 46"/>
                <a:gd name="T3" fmla="*/ 8 h 9"/>
                <a:gd name="T4" fmla="*/ 0 w 46"/>
                <a:gd name="T5" fmla="*/ 9 h 9"/>
                <a:gd name="T6" fmla="*/ 30 w 46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5114926" y="3792538"/>
              <a:ext cx="274638" cy="34925"/>
            </a:xfrm>
            <a:custGeom>
              <a:avLst/>
              <a:gdLst>
                <a:gd name="T0" fmla="*/ 55 w 65"/>
                <a:gd name="T1" fmla="*/ 0 h 8"/>
                <a:gd name="T2" fmla="*/ 65 w 65"/>
                <a:gd name="T3" fmla="*/ 8 h 8"/>
                <a:gd name="T4" fmla="*/ 0 w 65"/>
                <a:gd name="T5" fmla="*/ 8 h 8"/>
                <a:gd name="T6" fmla="*/ 9 w 65"/>
                <a:gd name="T7" fmla="*/ 1 h 8"/>
                <a:gd name="T8" fmla="*/ 55 w 6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5076826" y="3827463"/>
              <a:ext cx="347663" cy="42863"/>
            </a:xfrm>
            <a:custGeom>
              <a:avLst/>
              <a:gdLst>
                <a:gd name="T0" fmla="*/ 9 w 82"/>
                <a:gd name="T1" fmla="*/ 0 h 10"/>
                <a:gd name="T2" fmla="*/ 74 w 82"/>
                <a:gd name="T3" fmla="*/ 0 h 10"/>
                <a:gd name="T4" fmla="*/ 82 w 82"/>
                <a:gd name="T5" fmla="*/ 9 h 10"/>
                <a:gd name="T6" fmla="*/ 0 w 82"/>
                <a:gd name="T7" fmla="*/ 10 h 10"/>
                <a:gd name="T8" fmla="*/ 9 w 8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5046663" y="3865563"/>
              <a:ext cx="403225" cy="47625"/>
            </a:xfrm>
            <a:custGeom>
              <a:avLst/>
              <a:gdLst>
                <a:gd name="T0" fmla="*/ 7 w 95"/>
                <a:gd name="T1" fmla="*/ 1 h 11"/>
                <a:gd name="T2" fmla="*/ 89 w 95"/>
                <a:gd name="T3" fmla="*/ 0 h 11"/>
                <a:gd name="T4" fmla="*/ 95 w 95"/>
                <a:gd name="T5" fmla="*/ 10 h 11"/>
                <a:gd name="T6" fmla="*/ 0 w 95"/>
                <a:gd name="T7" fmla="*/ 11 h 11"/>
                <a:gd name="T8" fmla="*/ 7 w 95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5016501" y="3908425"/>
              <a:ext cx="446088" cy="50800"/>
            </a:xfrm>
            <a:custGeom>
              <a:avLst/>
              <a:gdLst>
                <a:gd name="T0" fmla="*/ 7 w 105"/>
                <a:gd name="T1" fmla="*/ 1 h 12"/>
                <a:gd name="T2" fmla="*/ 102 w 105"/>
                <a:gd name="T3" fmla="*/ 0 h 12"/>
                <a:gd name="T4" fmla="*/ 105 w 105"/>
                <a:gd name="T5" fmla="*/ 9 h 12"/>
                <a:gd name="T6" fmla="*/ 0 w 105"/>
                <a:gd name="T7" fmla="*/ 12 h 12"/>
                <a:gd name="T8" fmla="*/ 7 w 10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000626" y="3946525"/>
              <a:ext cx="474663" cy="42863"/>
            </a:xfrm>
            <a:custGeom>
              <a:avLst/>
              <a:gdLst>
                <a:gd name="T0" fmla="*/ 4 w 112"/>
                <a:gd name="T1" fmla="*/ 3 h 10"/>
                <a:gd name="T2" fmla="*/ 109 w 112"/>
                <a:gd name="T3" fmla="*/ 0 h 10"/>
                <a:gd name="T4" fmla="*/ 112 w 112"/>
                <a:gd name="T5" fmla="*/ 9 h 10"/>
                <a:gd name="T6" fmla="*/ 0 w 112"/>
                <a:gd name="T7" fmla="*/ 10 h 10"/>
                <a:gd name="T8" fmla="*/ 4 w 112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4987926" y="3984625"/>
              <a:ext cx="495300" cy="30163"/>
            </a:xfrm>
            <a:custGeom>
              <a:avLst/>
              <a:gdLst>
                <a:gd name="T0" fmla="*/ 115 w 117"/>
                <a:gd name="T1" fmla="*/ 0 h 7"/>
                <a:gd name="T2" fmla="*/ 117 w 117"/>
                <a:gd name="T3" fmla="*/ 6 h 7"/>
                <a:gd name="T4" fmla="*/ 0 w 117"/>
                <a:gd name="T5" fmla="*/ 7 h 7"/>
                <a:gd name="T6" fmla="*/ 3 w 117"/>
                <a:gd name="T7" fmla="*/ 1 h 7"/>
                <a:gd name="T8" fmla="*/ 115 w 1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86"/>
            <p:cNvSpPr>
              <a:spLocks noChangeArrowheads="1"/>
            </p:cNvSpPr>
            <p:nvPr/>
          </p:nvSpPr>
          <p:spPr bwMode="auto"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88"/>
            <p:cNvSpPr>
              <a:spLocks noChangeArrowheads="1"/>
            </p:cNvSpPr>
            <p:nvPr/>
          </p:nvSpPr>
          <p:spPr bwMode="auto"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89"/>
            <p:cNvSpPr>
              <a:spLocks noChangeArrowheads="1"/>
            </p:cNvSpPr>
            <p:nvPr/>
          </p:nvSpPr>
          <p:spPr bwMode="auto"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6886576" y="2859088"/>
              <a:ext cx="55563" cy="98425"/>
            </a:xfrm>
            <a:custGeom>
              <a:avLst/>
              <a:gdLst>
                <a:gd name="T0" fmla="*/ 0 w 13"/>
                <a:gd name="T1" fmla="*/ 0 h 23"/>
                <a:gd name="T2" fmla="*/ 12 w 13"/>
                <a:gd name="T3" fmla="*/ 4 h 23"/>
                <a:gd name="T4" fmla="*/ 13 w 13"/>
                <a:gd name="T5" fmla="*/ 21 h 23"/>
                <a:gd name="T6" fmla="*/ 0 w 13"/>
                <a:gd name="T7" fmla="*/ 23 h 23"/>
                <a:gd name="T8" fmla="*/ 0 w 1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6797676" y="2863850"/>
              <a:ext cx="68263" cy="98425"/>
            </a:xfrm>
            <a:custGeom>
              <a:avLst/>
              <a:gdLst>
                <a:gd name="T0" fmla="*/ 16 w 16"/>
                <a:gd name="T1" fmla="*/ 0 h 23"/>
                <a:gd name="T2" fmla="*/ 16 w 16"/>
                <a:gd name="T3" fmla="*/ 22 h 23"/>
                <a:gd name="T4" fmla="*/ 0 w 16"/>
                <a:gd name="T5" fmla="*/ 23 h 23"/>
                <a:gd name="T6" fmla="*/ 0 w 16"/>
                <a:gd name="T7" fmla="*/ 1 h 23"/>
                <a:gd name="T8" fmla="*/ 16 w 1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700838" y="2868613"/>
              <a:ext cx="71438" cy="103188"/>
            </a:xfrm>
            <a:custGeom>
              <a:avLst/>
              <a:gdLst>
                <a:gd name="T0" fmla="*/ 16 w 17"/>
                <a:gd name="T1" fmla="*/ 1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2 h 24"/>
                <a:gd name="T8" fmla="*/ 16 w 17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599238" y="2876550"/>
              <a:ext cx="71438" cy="103188"/>
            </a:xfrm>
            <a:custGeom>
              <a:avLst/>
              <a:gdLst>
                <a:gd name="T0" fmla="*/ 16 w 17"/>
                <a:gd name="T1" fmla="*/ 1 h 24"/>
                <a:gd name="T2" fmla="*/ 17 w 17"/>
                <a:gd name="T3" fmla="*/ 22 h 24"/>
                <a:gd name="T4" fmla="*/ 0 w 17"/>
                <a:gd name="T5" fmla="*/ 24 h 24"/>
                <a:gd name="T6" fmla="*/ 0 w 17"/>
                <a:gd name="T7" fmla="*/ 2 h 24"/>
                <a:gd name="T8" fmla="*/ 16 w 17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50013" y="2889250"/>
              <a:ext cx="122238" cy="98425"/>
            </a:xfrm>
            <a:custGeom>
              <a:avLst/>
              <a:gdLst>
                <a:gd name="T0" fmla="*/ 28 w 29"/>
                <a:gd name="T1" fmla="*/ 1 h 23"/>
                <a:gd name="T2" fmla="*/ 29 w 29"/>
                <a:gd name="T3" fmla="*/ 20 h 23"/>
                <a:gd name="T4" fmla="*/ 1 w 29"/>
                <a:gd name="T5" fmla="*/ 23 h 23"/>
                <a:gd name="T6" fmla="*/ 2 w 29"/>
                <a:gd name="T7" fmla="*/ 6 h 23"/>
                <a:gd name="T8" fmla="*/ 28 w 29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437313" y="2979738"/>
              <a:ext cx="522288" cy="63500"/>
            </a:xfrm>
            <a:custGeom>
              <a:avLst/>
              <a:gdLst>
                <a:gd name="T0" fmla="*/ 323 w 329"/>
                <a:gd name="T1" fmla="*/ 0 h 40"/>
                <a:gd name="T2" fmla="*/ 0 w 329"/>
                <a:gd name="T3" fmla="*/ 24 h 40"/>
                <a:gd name="T4" fmla="*/ 0 w 329"/>
                <a:gd name="T5" fmla="*/ 40 h 40"/>
                <a:gd name="T6" fmla="*/ 329 w 329"/>
                <a:gd name="T7" fmla="*/ 11 h 40"/>
                <a:gd name="T8" fmla="*/ 323 w 3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3070226" y="3014663"/>
              <a:ext cx="1570038" cy="996950"/>
            </a:xfrm>
            <a:custGeom>
              <a:avLst/>
              <a:gdLst>
                <a:gd name="T0" fmla="*/ 0 w 370"/>
                <a:gd name="T1" fmla="*/ 233 h 233"/>
                <a:gd name="T2" fmla="*/ 370 w 370"/>
                <a:gd name="T3" fmla="*/ 233 h 233"/>
                <a:gd name="T4" fmla="*/ 0 w 370"/>
                <a:gd name="T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3290888" y="3895725"/>
              <a:ext cx="228600" cy="111125"/>
            </a:xfrm>
            <a:custGeom>
              <a:avLst/>
              <a:gdLst>
                <a:gd name="T0" fmla="*/ 0 w 54"/>
                <a:gd name="T1" fmla="*/ 26 h 26"/>
                <a:gd name="T2" fmla="*/ 54 w 54"/>
                <a:gd name="T3" fmla="*/ 26 h 26"/>
                <a:gd name="T4" fmla="*/ 25 w 54"/>
                <a:gd name="T5" fmla="*/ 0 h 26"/>
                <a:gd name="T6" fmla="*/ 0 w 54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3397251" y="3805238"/>
              <a:ext cx="276225" cy="201613"/>
            </a:xfrm>
            <a:custGeom>
              <a:avLst/>
              <a:gdLst>
                <a:gd name="T0" fmla="*/ 0 w 65"/>
                <a:gd name="T1" fmla="*/ 21 h 47"/>
                <a:gd name="T2" fmla="*/ 29 w 65"/>
                <a:gd name="T3" fmla="*/ 47 h 47"/>
                <a:gd name="T4" fmla="*/ 65 w 65"/>
                <a:gd name="T5" fmla="*/ 47 h 47"/>
                <a:gd name="T6" fmla="*/ 28 w 65"/>
                <a:gd name="T7" fmla="*/ 0 h 47"/>
                <a:gd name="T8" fmla="*/ 0 w 65"/>
                <a:gd name="T9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3871913" y="3681413"/>
              <a:ext cx="195263" cy="325438"/>
            </a:xfrm>
            <a:custGeom>
              <a:avLst/>
              <a:gdLst>
                <a:gd name="T0" fmla="*/ 0 w 46"/>
                <a:gd name="T1" fmla="*/ 1 h 76"/>
                <a:gd name="T2" fmla="*/ 0 w 46"/>
                <a:gd name="T3" fmla="*/ 76 h 76"/>
                <a:gd name="T4" fmla="*/ 31 w 46"/>
                <a:gd name="T5" fmla="*/ 76 h 76"/>
                <a:gd name="T6" fmla="*/ 46 w 46"/>
                <a:gd name="T7" fmla="*/ 9 h 76"/>
                <a:gd name="T8" fmla="*/ 0 w 46"/>
                <a:gd name="T9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4003676" y="3719513"/>
              <a:ext cx="228600" cy="287338"/>
            </a:xfrm>
            <a:custGeom>
              <a:avLst/>
              <a:gdLst>
                <a:gd name="T0" fmla="*/ 54 w 54"/>
                <a:gd name="T1" fmla="*/ 21 h 67"/>
                <a:gd name="T2" fmla="*/ 15 w 54"/>
                <a:gd name="T3" fmla="*/ 0 h 67"/>
                <a:gd name="T4" fmla="*/ 0 w 54"/>
                <a:gd name="T5" fmla="*/ 67 h 67"/>
                <a:gd name="T6" fmla="*/ 34 w 54"/>
                <a:gd name="T7" fmla="*/ 67 h 67"/>
                <a:gd name="T8" fmla="*/ 54 w 54"/>
                <a:gd name="T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4292601" y="3938588"/>
              <a:ext cx="139700" cy="68263"/>
            </a:xfrm>
            <a:custGeom>
              <a:avLst/>
              <a:gdLst>
                <a:gd name="T0" fmla="*/ 19 w 33"/>
                <a:gd name="T1" fmla="*/ 0 h 16"/>
                <a:gd name="T2" fmla="*/ 0 w 33"/>
                <a:gd name="T3" fmla="*/ 16 h 16"/>
                <a:gd name="T4" fmla="*/ 33 w 33"/>
                <a:gd name="T5" fmla="*/ 16 h 16"/>
                <a:gd name="T6" fmla="*/ 19 w 3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4148138" y="3810000"/>
              <a:ext cx="223838" cy="196850"/>
            </a:xfrm>
            <a:custGeom>
              <a:avLst/>
              <a:gdLst>
                <a:gd name="T0" fmla="*/ 20 w 53"/>
                <a:gd name="T1" fmla="*/ 0 h 46"/>
                <a:gd name="T2" fmla="*/ 0 w 53"/>
                <a:gd name="T3" fmla="*/ 46 h 46"/>
                <a:gd name="T4" fmla="*/ 34 w 53"/>
                <a:gd name="T5" fmla="*/ 46 h 46"/>
                <a:gd name="T6" fmla="*/ 53 w 53"/>
                <a:gd name="T7" fmla="*/ 30 h 46"/>
                <a:gd name="T8" fmla="*/ 20 w 5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3689351" y="3686175"/>
              <a:ext cx="182563" cy="320675"/>
            </a:xfrm>
            <a:custGeom>
              <a:avLst/>
              <a:gdLst>
                <a:gd name="T0" fmla="*/ 0 w 43"/>
                <a:gd name="T1" fmla="*/ 7 h 75"/>
                <a:gd name="T2" fmla="*/ 14 w 43"/>
                <a:gd name="T3" fmla="*/ 75 h 75"/>
                <a:gd name="T4" fmla="*/ 43 w 43"/>
                <a:gd name="T5" fmla="*/ 75 h 75"/>
                <a:gd name="T6" fmla="*/ 43 w 43"/>
                <a:gd name="T7" fmla="*/ 0 h 75"/>
                <a:gd name="T8" fmla="*/ 0 w 43"/>
                <a:gd name="T9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3516313" y="3716338"/>
              <a:ext cx="233363" cy="290513"/>
            </a:xfrm>
            <a:custGeom>
              <a:avLst/>
              <a:gdLst>
                <a:gd name="T0" fmla="*/ 0 w 55"/>
                <a:gd name="T1" fmla="*/ 21 h 68"/>
                <a:gd name="T2" fmla="*/ 37 w 55"/>
                <a:gd name="T3" fmla="*/ 68 h 68"/>
                <a:gd name="T4" fmla="*/ 55 w 55"/>
                <a:gd name="T5" fmla="*/ 68 h 68"/>
                <a:gd name="T6" fmla="*/ 41 w 55"/>
                <a:gd name="T7" fmla="*/ 0 h 68"/>
                <a:gd name="T8" fmla="*/ 0 w 55"/>
                <a:gd name="T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3546476" y="3565525"/>
              <a:ext cx="695325" cy="446088"/>
            </a:xfrm>
            <a:custGeom>
              <a:avLst/>
              <a:gdLst>
                <a:gd name="T0" fmla="*/ 0 w 164"/>
                <a:gd name="T1" fmla="*/ 104 h 104"/>
                <a:gd name="T2" fmla="*/ 164 w 164"/>
                <a:gd name="T3" fmla="*/ 104 h 104"/>
                <a:gd name="T4" fmla="*/ 0 w 164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3681413" y="3744913"/>
              <a:ext cx="431800" cy="279400"/>
            </a:xfrm>
            <a:custGeom>
              <a:avLst/>
              <a:gdLst>
                <a:gd name="T0" fmla="*/ 0 w 102"/>
                <a:gd name="T1" fmla="*/ 65 h 65"/>
                <a:gd name="T2" fmla="*/ 102 w 102"/>
                <a:gd name="T3" fmla="*/ 65 h 65"/>
                <a:gd name="T4" fmla="*/ 0 w 102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5983288" y="3309938"/>
              <a:ext cx="1522413" cy="701675"/>
            </a:xfrm>
            <a:custGeom>
              <a:avLst/>
              <a:gdLst>
                <a:gd name="T0" fmla="*/ 0 w 359"/>
                <a:gd name="T1" fmla="*/ 142 h 164"/>
                <a:gd name="T2" fmla="*/ 42 w 359"/>
                <a:gd name="T3" fmla="*/ 145 h 164"/>
                <a:gd name="T4" fmla="*/ 22 w 359"/>
                <a:gd name="T5" fmla="*/ 108 h 164"/>
                <a:gd name="T6" fmla="*/ 66 w 359"/>
                <a:gd name="T7" fmla="*/ 108 h 164"/>
                <a:gd name="T8" fmla="*/ 52 w 359"/>
                <a:gd name="T9" fmla="*/ 71 h 164"/>
                <a:gd name="T10" fmla="*/ 89 w 359"/>
                <a:gd name="T11" fmla="*/ 81 h 164"/>
                <a:gd name="T12" fmla="*/ 85 w 359"/>
                <a:gd name="T13" fmla="*/ 42 h 164"/>
                <a:gd name="T14" fmla="*/ 120 w 359"/>
                <a:gd name="T15" fmla="*/ 58 h 164"/>
                <a:gd name="T16" fmla="*/ 122 w 359"/>
                <a:gd name="T17" fmla="*/ 23 h 164"/>
                <a:gd name="T18" fmla="*/ 158 w 359"/>
                <a:gd name="T19" fmla="*/ 42 h 164"/>
                <a:gd name="T20" fmla="*/ 169 w 359"/>
                <a:gd name="T21" fmla="*/ 6 h 164"/>
                <a:gd name="T22" fmla="*/ 196 w 359"/>
                <a:gd name="T23" fmla="*/ 33 h 164"/>
                <a:gd name="T24" fmla="*/ 214 w 359"/>
                <a:gd name="T25" fmla="*/ 0 h 164"/>
                <a:gd name="T26" fmla="*/ 228 w 359"/>
                <a:gd name="T27" fmla="*/ 35 h 164"/>
                <a:gd name="T28" fmla="*/ 263 w 359"/>
                <a:gd name="T29" fmla="*/ 10 h 164"/>
                <a:gd name="T30" fmla="*/ 260 w 359"/>
                <a:gd name="T31" fmla="*/ 47 h 164"/>
                <a:gd name="T32" fmla="*/ 300 w 359"/>
                <a:gd name="T33" fmla="*/ 29 h 164"/>
                <a:gd name="T34" fmla="*/ 292 w 359"/>
                <a:gd name="T35" fmla="*/ 69 h 164"/>
                <a:gd name="T36" fmla="*/ 334 w 359"/>
                <a:gd name="T37" fmla="*/ 63 h 164"/>
                <a:gd name="T38" fmla="*/ 316 w 359"/>
                <a:gd name="T39" fmla="*/ 99 h 164"/>
                <a:gd name="T40" fmla="*/ 359 w 359"/>
                <a:gd name="T41" fmla="*/ 95 h 164"/>
                <a:gd name="T42" fmla="*/ 339 w 359"/>
                <a:gd name="T43" fmla="*/ 133 h 164"/>
                <a:gd name="T44" fmla="*/ 199 w 359"/>
                <a:gd name="T45" fmla="*/ 52 h 164"/>
                <a:gd name="T46" fmla="*/ 59 w 359"/>
                <a:gd name="T47" fmla="*/ 153 h 164"/>
                <a:gd name="T48" fmla="*/ 55 w 359"/>
                <a:gd name="T49" fmla="*/ 164 h 164"/>
                <a:gd name="T50" fmla="*/ 35 w 359"/>
                <a:gd name="T51" fmla="*/ 164 h 164"/>
                <a:gd name="T52" fmla="*/ 14 w 359"/>
                <a:gd name="T53" fmla="*/ 164 h 164"/>
                <a:gd name="T54" fmla="*/ 0 w 359"/>
                <a:gd name="T55" fmla="*/ 14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7099301" y="3732213"/>
              <a:ext cx="376238" cy="274638"/>
            </a:xfrm>
            <a:custGeom>
              <a:avLst/>
              <a:gdLst>
                <a:gd name="T0" fmla="*/ 89 w 89"/>
                <a:gd name="T1" fmla="*/ 64 h 64"/>
                <a:gd name="T2" fmla="*/ 0 w 89"/>
                <a:gd name="T3" fmla="*/ 64 h 64"/>
                <a:gd name="T4" fmla="*/ 53 w 89"/>
                <a:gd name="T5" fmla="*/ 0 h 64"/>
                <a:gd name="T6" fmla="*/ 89 w 89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637338" y="3449638"/>
              <a:ext cx="261938" cy="557213"/>
            </a:xfrm>
            <a:custGeom>
              <a:avLst/>
              <a:gdLst>
                <a:gd name="T0" fmla="*/ 47 w 62"/>
                <a:gd name="T1" fmla="*/ 1 h 130"/>
                <a:gd name="T2" fmla="*/ 62 w 62"/>
                <a:gd name="T3" fmla="*/ 1 h 130"/>
                <a:gd name="T4" fmla="*/ 45 w 62"/>
                <a:gd name="T5" fmla="*/ 130 h 130"/>
                <a:gd name="T6" fmla="*/ 20 w 62"/>
                <a:gd name="T7" fmla="*/ 130 h 130"/>
                <a:gd name="T8" fmla="*/ 0 w 62"/>
                <a:gd name="T9" fmla="*/ 11 h 130"/>
                <a:gd name="T10" fmla="*/ 47 w 62"/>
                <a:gd name="T11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419851" y="3497263"/>
              <a:ext cx="301625" cy="509588"/>
            </a:xfrm>
            <a:custGeom>
              <a:avLst/>
              <a:gdLst>
                <a:gd name="T0" fmla="*/ 51 w 71"/>
                <a:gd name="T1" fmla="*/ 0 h 119"/>
                <a:gd name="T2" fmla="*/ 71 w 71"/>
                <a:gd name="T3" fmla="*/ 119 h 119"/>
                <a:gd name="T4" fmla="*/ 38 w 71"/>
                <a:gd name="T5" fmla="*/ 119 h 119"/>
                <a:gd name="T6" fmla="*/ 0 w 71"/>
                <a:gd name="T7" fmla="*/ 27 h 119"/>
                <a:gd name="T8" fmla="*/ 51 w 7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6246813" y="3613150"/>
              <a:ext cx="334963" cy="393700"/>
            </a:xfrm>
            <a:custGeom>
              <a:avLst/>
              <a:gdLst>
                <a:gd name="T0" fmla="*/ 41 w 79"/>
                <a:gd name="T1" fmla="*/ 0 h 92"/>
                <a:gd name="T2" fmla="*/ 79 w 79"/>
                <a:gd name="T3" fmla="*/ 92 h 92"/>
                <a:gd name="T4" fmla="*/ 39 w 79"/>
                <a:gd name="T5" fmla="*/ 92 h 92"/>
                <a:gd name="T6" fmla="*/ 0 w 79"/>
                <a:gd name="T7" fmla="*/ 40 h 92"/>
                <a:gd name="T8" fmla="*/ 41 w 79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6122988" y="3784600"/>
              <a:ext cx="288925" cy="222250"/>
            </a:xfrm>
            <a:custGeom>
              <a:avLst/>
              <a:gdLst>
                <a:gd name="T0" fmla="*/ 29 w 68"/>
                <a:gd name="T1" fmla="*/ 0 h 52"/>
                <a:gd name="T2" fmla="*/ 68 w 68"/>
                <a:gd name="T3" fmla="*/ 52 h 52"/>
                <a:gd name="T4" fmla="*/ 0 w 68"/>
                <a:gd name="T5" fmla="*/ 52 h 52"/>
                <a:gd name="T6" fmla="*/ 29 w 68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827838" y="3454400"/>
              <a:ext cx="330200" cy="552450"/>
            </a:xfrm>
            <a:custGeom>
              <a:avLst/>
              <a:gdLst>
                <a:gd name="T0" fmla="*/ 78 w 78"/>
                <a:gd name="T1" fmla="*/ 24 h 129"/>
                <a:gd name="T2" fmla="*/ 22 w 78"/>
                <a:gd name="T3" fmla="*/ 129 h 129"/>
                <a:gd name="T4" fmla="*/ 0 w 78"/>
                <a:gd name="T5" fmla="*/ 129 h 129"/>
                <a:gd name="T6" fmla="*/ 17 w 78"/>
                <a:gd name="T7" fmla="*/ 0 h 129"/>
                <a:gd name="T8" fmla="*/ 78 w 78"/>
                <a:gd name="T9" fmla="*/ 2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6919913" y="3557588"/>
              <a:ext cx="403225" cy="449263"/>
            </a:xfrm>
            <a:custGeom>
              <a:avLst/>
              <a:gdLst>
                <a:gd name="T0" fmla="*/ 95 w 95"/>
                <a:gd name="T1" fmla="*/ 41 h 105"/>
                <a:gd name="T2" fmla="*/ 42 w 95"/>
                <a:gd name="T3" fmla="*/ 105 h 105"/>
                <a:gd name="T4" fmla="*/ 0 w 95"/>
                <a:gd name="T5" fmla="*/ 105 h 105"/>
                <a:gd name="T6" fmla="*/ 56 w 95"/>
                <a:gd name="T7" fmla="*/ 0 h 105"/>
                <a:gd name="T8" fmla="*/ 95 w 95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6335713" y="3630613"/>
              <a:ext cx="890588" cy="384175"/>
            </a:xfrm>
            <a:custGeom>
              <a:avLst/>
              <a:gdLst>
                <a:gd name="T0" fmla="*/ 210 w 210"/>
                <a:gd name="T1" fmla="*/ 90 h 90"/>
                <a:gd name="T2" fmla="*/ 111 w 210"/>
                <a:gd name="T3" fmla="*/ 5 h 90"/>
                <a:gd name="T4" fmla="*/ 0 w 210"/>
                <a:gd name="T5" fmla="*/ 90 h 90"/>
                <a:gd name="T6" fmla="*/ 210 w 210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6492876" y="3762375"/>
              <a:ext cx="593725" cy="257175"/>
            </a:xfrm>
            <a:custGeom>
              <a:avLst/>
              <a:gdLst>
                <a:gd name="T0" fmla="*/ 140 w 140"/>
                <a:gd name="T1" fmla="*/ 60 h 60"/>
                <a:gd name="T2" fmla="*/ 74 w 140"/>
                <a:gd name="T3" fmla="*/ 3 h 60"/>
                <a:gd name="T4" fmla="*/ 0 w 140"/>
                <a:gd name="T5" fmla="*/ 60 h 60"/>
                <a:gd name="T6" fmla="*/ 140 w 140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117"/>
            <p:cNvSpPr>
              <a:spLocks noChangeArrowheads="1"/>
            </p:cNvSpPr>
            <p:nvPr/>
          </p:nvSpPr>
          <p:spPr bwMode="auto"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Oval 118"/>
            <p:cNvSpPr>
              <a:spLocks noChangeArrowheads="1"/>
            </p:cNvSpPr>
            <p:nvPr/>
          </p:nvSpPr>
          <p:spPr bwMode="auto"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Oval 119"/>
            <p:cNvSpPr>
              <a:spLocks noChangeArrowheads="1"/>
            </p:cNvSpPr>
            <p:nvPr/>
          </p:nvSpPr>
          <p:spPr bwMode="auto"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Oval 120"/>
            <p:cNvSpPr>
              <a:spLocks noChangeArrowheads="1"/>
            </p:cNvSpPr>
            <p:nvPr/>
          </p:nvSpPr>
          <p:spPr bwMode="auto"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Oval 121"/>
            <p:cNvSpPr>
              <a:spLocks noChangeArrowheads="1"/>
            </p:cNvSpPr>
            <p:nvPr/>
          </p:nvSpPr>
          <p:spPr bwMode="auto"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Oval 122"/>
            <p:cNvSpPr>
              <a:spLocks noChangeArrowheads="1"/>
            </p:cNvSpPr>
            <p:nvPr/>
          </p:nvSpPr>
          <p:spPr bwMode="auto"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Oval 123"/>
            <p:cNvSpPr>
              <a:spLocks noChangeArrowheads="1"/>
            </p:cNvSpPr>
            <p:nvPr/>
          </p:nvSpPr>
          <p:spPr bwMode="auto"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Oval 124"/>
            <p:cNvSpPr>
              <a:spLocks noChangeArrowheads="1"/>
            </p:cNvSpPr>
            <p:nvPr/>
          </p:nvSpPr>
          <p:spPr bwMode="auto"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Oval 125"/>
            <p:cNvSpPr>
              <a:spLocks noChangeArrowheads="1"/>
            </p:cNvSpPr>
            <p:nvPr/>
          </p:nvSpPr>
          <p:spPr bwMode="auto"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Oval 126"/>
            <p:cNvSpPr>
              <a:spLocks noChangeArrowheads="1"/>
            </p:cNvSpPr>
            <p:nvPr/>
          </p:nvSpPr>
          <p:spPr bwMode="auto"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Oval 127"/>
            <p:cNvSpPr>
              <a:spLocks noChangeArrowheads="1"/>
            </p:cNvSpPr>
            <p:nvPr/>
          </p:nvSpPr>
          <p:spPr bwMode="auto"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Oval 128"/>
            <p:cNvSpPr>
              <a:spLocks noChangeArrowheads="1"/>
            </p:cNvSpPr>
            <p:nvPr/>
          </p:nvSpPr>
          <p:spPr bwMode="auto"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Oval 129"/>
            <p:cNvSpPr>
              <a:spLocks noChangeArrowheads="1"/>
            </p:cNvSpPr>
            <p:nvPr/>
          </p:nvSpPr>
          <p:spPr bwMode="auto"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Oval 130"/>
            <p:cNvSpPr>
              <a:spLocks noChangeArrowheads="1"/>
            </p:cNvSpPr>
            <p:nvPr/>
          </p:nvSpPr>
          <p:spPr bwMode="auto"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Oval 131"/>
            <p:cNvSpPr>
              <a:spLocks noChangeArrowheads="1"/>
            </p:cNvSpPr>
            <p:nvPr/>
          </p:nvSpPr>
          <p:spPr bwMode="auto"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Oval 132"/>
            <p:cNvSpPr>
              <a:spLocks noChangeArrowheads="1"/>
            </p:cNvSpPr>
            <p:nvPr/>
          </p:nvSpPr>
          <p:spPr bwMode="auto"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Oval 133"/>
            <p:cNvSpPr>
              <a:spLocks noChangeArrowheads="1"/>
            </p:cNvSpPr>
            <p:nvPr/>
          </p:nvSpPr>
          <p:spPr bwMode="auto"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Oval 134"/>
            <p:cNvSpPr>
              <a:spLocks noChangeArrowheads="1"/>
            </p:cNvSpPr>
            <p:nvPr/>
          </p:nvSpPr>
          <p:spPr bwMode="auto"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Oval 135"/>
            <p:cNvSpPr>
              <a:spLocks noChangeArrowheads="1"/>
            </p:cNvSpPr>
            <p:nvPr/>
          </p:nvSpPr>
          <p:spPr bwMode="auto"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Oval 136"/>
            <p:cNvSpPr>
              <a:spLocks noChangeArrowheads="1"/>
            </p:cNvSpPr>
            <p:nvPr/>
          </p:nvSpPr>
          <p:spPr bwMode="auto"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Oval 137"/>
            <p:cNvSpPr>
              <a:spLocks noChangeArrowheads="1"/>
            </p:cNvSpPr>
            <p:nvPr/>
          </p:nvSpPr>
          <p:spPr bwMode="auto"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Oval 138"/>
            <p:cNvSpPr>
              <a:spLocks noChangeArrowheads="1"/>
            </p:cNvSpPr>
            <p:nvPr/>
          </p:nvSpPr>
          <p:spPr bwMode="auto"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Oval 139"/>
            <p:cNvSpPr>
              <a:spLocks noChangeArrowheads="1"/>
            </p:cNvSpPr>
            <p:nvPr/>
          </p:nvSpPr>
          <p:spPr bwMode="auto"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Oval 140"/>
            <p:cNvSpPr>
              <a:spLocks noChangeArrowheads="1"/>
            </p:cNvSpPr>
            <p:nvPr/>
          </p:nvSpPr>
          <p:spPr bwMode="auto"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Oval 141"/>
            <p:cNvSpPr>
              <a:spLocks noChangeArrowheads="1"/>
            </p:cNvSpPr>
            <p:nvPr/>
          </p:nvSpPr>
          <p:spPr bwMode="auto"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Oval 142"/>
            <p:cNvSpPr>
              <a:spLocks noChangeArrowheads="1"/>
            </p:cNvSpPr>
            <p:nvPr/>
          </p:nvSpPr>
          <p:spPr bwMode="auto"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Oval 143"/>
            <p:cNvSpPr>
              <a:spLocks noChangeArrowheads="1"/>
            </p:cNvSpPr>
            <p:nvPr/>
          </p:nvSpPr>
          <p:spPr bwMode="auto"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Oval 144"/>
            <p:cNvSpPr>
              <a:spLocks noChangeArrowheads="1"/>
            </p:cNvSpPr>
            <p:nvPr/>
          </p:nvSpPr>
          <p:spPr bwMode="auto"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Oval 145"/>
            <p:cNvSpPr>
              <a:spLocks noChangeArrowheads="1"/>
            </p:cNvSpPr>
            <p:nvPr/>
          </p:nvSpPr>
          <p:spPr bwMode="auto"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Oval 146"/>
            <p:cNvSpPr>
              <a:spLocks noChangeArrowheads="1"/>
            </p:cNvSpPr>
            <p:nvPr/>
          </p:nvSpPr>
          <p:spPr bwMode="auto"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Oval 147"/>
            <p:cNvSpPr>
              <a:spLocks noChangeArrowheads="1"/>
            </p:cNvSpPr>
            <p:nvPr/>
          </p:nvSpPr>
          <p:spPr bwMode="auto"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Oval 148"/>
            <p:cNvSpPr>
              <a:spLocks noChangeArrowheads="1"/>
            </p:cNvSpPr>
            <p:nvPr/>
          </p:nvSpPr>
          <p:spPr bwMode="auto"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Oval 149"/>
            <p:cNvSpPr>
              <a:spLocks noChangeArrowheads="1"/>
            </p:cNvSpPr>
            <p:nvPr/>
          </p:nvSpPr>
          <p:spPr bwMode="auto"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Oval 150"/>
            <p:cNvSpPr>
              <a:spLocks noChangeArrowheads="1"/>
            </p:cNvSpPr>
            <p:nvPr/>
          </p:nvSpPr>
          <p:spPr bwMode="auto"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Oval 151"/>
            <p:cNvSpPr>
              <a:spLocks noChangeArrowheads="1"/>
            </p:cNvSpPr>
            <p:nvPr/>
          </p:nvSpPr>
          <p:spPr bwMode="auto"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00678" y="1027638"/>
            <a:ext cx="88113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11 -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9: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CÔNG THỨC HÓA HỌC</a:t>
            </a:r>
          </a:p>
        </p:txBody>
      </p:sp>
    </p:spTree>
    <p:extLst>
      <p:ext uri="{BB962C8B-B14F-4D97-AF65-F5344CB8AC3E}">
        <p14:creationId xmlns:p14="http://schemas.microsoft.com/office/powerpoint/2010/main" val="296945801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8" name="Picture 58" descr="Cu-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1981200" cy="2209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9" name="Picture 5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t="30469" r="68288" b="34375"/>
          <a:stretch>
            <a:fillRect/>
          </a:stretch>
        </p:blipFill>
        <p:spPr bwMode="auto">
          <a:xfrm>
            <a:off x="3854450" y="228600"/>
            <a:ext cx="2165350" cy="2209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3048000" y="914400"/>
            <a:ext cx="68580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</a:gra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Cu</a:t>
            </a:r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5181600" y="914400"/>
            <a:ext cx="609600" cy="6096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0066"/>
                </a:solidFill>
                <a:latin typeface="Times New Roman" panose="02020603050405020304" pitchFamily="18" charset="0"/>
              </a:rPr>
              <a:t>Fe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8458200" y="331788"/>
            <a:ext cx="1905000" cy="2133600"/>
            <a:chOff x="2362200" y="304800"/>
            <a:chExt cx="1905000" cy="1371600"/>
          </a:xfrm>
        </p:grpSpPr>
        <p:sp>
          <p:nvSpPr>
            <p:cNvPr id="8224" name="Rectangle 91"/>
            <p:cNvSpPr>
              <a:spLocks noChangeArrowheads="1"/>
            </p:cNvSpPr>
            <p:nvPr/>
          </p:nvSpPr>
          <p:spPr bwMode="auto">
            <a:xfrm>
              <a:off x="2362200" y="304800"/>
              <a:ext cx="1905000" cy="1371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8225" name="Group 80"/>
            <p:cNvGrpSpPr>
              <a:grpSpLocks/>
            </p:cNvGrpSpPr>
            <p:nvPr/>
          </p:nvGrpSpPr>
          <p:grpSpPr bwMode="auto">
            <a:xfrm rot="933919">
              <a:off x="2401302" y="1155552"/>
              <a:ext cx="808834" cy="318000"/>
              <a:chOff x="504" y="581"/>
              <a:chExt cx="1019" cy="373"/>
            </a:xfrm>
          </p:grpSpPr>
          <p:sp>
            <p:nvSpPr>
              <p:cNvPr id="8231" name="Oval 81"/>
              <p:cNvSpPr>
                <a:spLocks noChangeArrowheads="1"/>
              </p:cNvSpPr>
              <p:nvPr/>
            </p:nvSpPr>
            <p:spPr bwMode="auto">
              <a:xfrm>
                <a:off x="930" y="617"/>
                <a:ext cx="593" cy="33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32" name="Oval 82"/>
              <p:cNvSpPr>
                <a:spLocks noChangeArrowheads="1"/>
              </p:cNvSpPr>
              <p:nvPr/>
            </p:nvSpPr>
            <p:spPr bwMode="auto">
              <a:xfrm>
                <a:off x="504" y="581"/>
                <a:ext cx="606" cy="32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800" b="1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226" name="Group 86"/>
            <p:cNvGrpSpPr>
              <a:grpSpLocks/>
            </p:cNvGrpSpPr>
            <p:nvPr/>
          </p:nvGrpSpPr>
          <p:grpSpPr bwMode="auto">
            <a:xfrm rot="3380166">
              <a:off x="2595965" y="390166"/>
              <a:ext cx="472282" cy="485100"/>
              <a:chOff x="630" y="398"/>
              <a:chExt cx="595" cy="569"/>
            </a:xfrm>
          </p:grpSpPr>
          <p:sp>
            <p:nvSpPr>
              <p:cNvPr id="8229" name="Oval 87"/>
              <p:cNvSpPr>
                <a:spLocks noChangeArrowheads="1"/>
              </p:cNvSpPr>
              <p:nvPr/>
            </p:nvSpPr>
            <p:spPr bwMode="auto">
              <a:xfrm>
                <a:off x="895" y="445"/>
                <a:ext cx="330" cy="52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30" name="Oval 88"/>
              <p:cNvSpPr>
                <a:spLocks noChangeArrowheads="1"/>
              </p:cNvSpPr>
              <p:nvPr/>
            </p:nvSpPr>
            <p:spPr bwMode="auto">
              <a:xfrm>
                <a:off x="630" y="398"/>
                <a:ext cx="330" cy="52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8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227" name="Oval 89"/>
            <p:cNvSpPr>
              <a:spLocks noChangeArrowheads="1"/>
            </p:cNvSpPr>
            <p:nvPr/>
          </p:nvSpPr>
          <p:spPr bwMode="auto">
            <a:xfrm>
              <a:off x="3429000" y="1014248"/>
              <a:ext cx="685800" cy="42567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400" b="1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8228" name="Oval 90"/>
            <p:cNvSpPr>
              <a:spLocks noChangeArrowheads="1"/>
            </p:cNvSpPr>
            <p:nvPr/>
          </p:nvSpPr>
          <p:spPr bwMode="auto">
            <a:xfrm>
              <a:off x="3200400" y="683172"/>
              <a:ext cx="685800" cy="4345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400" b="1"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6172200" y="304801"/>
            <a:ext cx="2133600" cy="2181225"/>
            <a:chOff x="4648200" y="304800"/>
            <a:chExt cx="2133600" cy="2181224"/>
          </a:xfrm>
        </p:grpSpPr>
        <p:grpSp>
          <p:nvGrpSpPr>
            <p:cNvPr id="8215" name="Group 46"/>
            <p:cNvGrpSpPr>
              <a:grpSpLocks/>
            </p:cNvGrpSpPr>
            <p:nvPr/>
          </p:nvGrpSpPr>
          <p:grpSpPr bwMode="auto">
            <a:xfrm>
              <a:off x="4648200" y="304800"/>
              <a:ext cx="2133600" cy="2181224"/>
              <a:chOff x="6934200" y="5486400"/>
              <a:chExt cx="2209800" cy="1219200"/>
            </a:xfrm>
          </p:grpSpPr>
          <p:grpSp>
            <p:nvGrpSpPr>
              <p:cNvPr id="8218" name="Group 62"/>
              <p:cNvGrpSpPr>
                <a:grpSpLocks/>
              </p:cNvGrpSpPr>
              <p:nvPr/>
            </p:nvGrpSpPr>
            <p:grpSpPr bwMode="auto">
              <a:xfrm rot="-889512">
                <a:off x="7181251" y="6207255"/>
                <a:ext cx="871371" cy="488243"/>
                <a:chOff x="208" y="480"/>
                <a:chExt cx="1201" cy="692"/>
              </a:xfrm>
            </p:grpSpPr>
            <p:sp>
              <p:nvSpPr>
                <p:cNvPr id="5183" name="Oval 63"/>
                <p:cNvSpPr>
                  <a:spLocks noChangeArrowheads="1"/>
                </p:cNvSpPr>
                <p:nvPr/>
              </p:nvSpPr>
              <p:spPr bwMode="auto">
                <a:xfrm>
                  <a:off x="633" y="739"/>
                  <a:ext cx="775" cy="4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gamma/>
                        <a:tint val="0"/>
                        <a:invGamma/>
                      </a:schemeClr>
                    </a:gs>
                    <a:gs pos="100000">
                      <a:schemeClr val="tx2"/>
                    </a:gs>
                  </a:gsLst>
                  <a:path path="shape">
                    <a:fillToRect l="50000" t="50000" r="50000" b="50000"/>
                  </a:path>
                </a:gradFill>
                <a:ln w="1587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en-US" sz="2800" b="1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184" name="Oval 64"/>
                <p:cNvSpPr>
                  <a:spLocks noChangeArrowheads="1"/>
                </p:cNvSpPr>
                <p:nvPr/>
              </p:nvSpPr>
              <p:spPr bwMode="auto">
                <a:xfrm>
                  <a:off x="207" y="478"/>
                  <a:ext cx="800" cy="43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gamma/>
                        <a:tint val="0"/>
                        <a:invGamma/>
                      </a:schemeClr>
                    </a:gs>
                    <a:gs pos="100000">
                      <a:schemeClr val="tx2"/>
                    </a:gs>
                  </a:gsLst>
                  <a:path path="shape">
                    <a:fillToRect l="50000" t="50000" r="50000" b="50000"/>
                  </a:path>
                </a:gradFill>
                <a:ln w="1587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en-US" sz="2800" b="1"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sp>
            <p:nvSpPr>
              <p:cNvPr id="8219" name="Rectangle 74"/>
              <p:cNvSpPr>
                <a:spLocks noChangeArrowheads="1"/>
              </p:cNvSpPr>
              <p:nvPr/>
            </p:nvSpPr>
            <p:spPr bwMode="auto">
              <a:xfrm>
                <a:off x="6934200" y="5486400"/>
                <a:ext cx="2209800" cy="1219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95" name="Oval 75"/>
              <p:cNvSpPr>
                <a:spLocks noChangeArrowheads="1"/>
              </p:cNvSpPr>
              <p:nvPr/>
            </p:nvSpPr>
            <p:spPr bwMode="auto">
              <a:xfrm>
                <a:off x="8229827" y="6066718"/>
                <a:ext cx="761263" cy="511106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tint val="0"/>
                      <a:invGamma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3600" b="1" dirty="0">
                    <a:solidFill>
                      <a:schemeClr val="hlink"/>
                    </a:solidFill>
                    <a:latin typeface="Times New Roman" pitchFamily="18" charset="0"/>
                    <a:cs typeface="Arial" charset="0"/>
                  </a:rPr>
                  <a:t>H</a:t>
                </a:r>
              </a:p>
            </p:txBody>
          </p:sp>
          <p:sp>
            <p:nvSpPr>
              <p:cNvPr id="5196" name="Oval 76"/>
              <p:cNvSpPr>
                <a:spLocks noChangeArrowheads="1"/>
              </p:cNvSpPr>
              <p:nvPr/>
            </p:nvSpPr>
            <p:spPr bwMode="auto">
              <a:xfrm>
                <a:off x="8275864" y="5640797"/>
                <a:ext cx="761263" cy="511106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tint val="0"/>
                      <a:invGamma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3600" b="1" dirty="0">
                    <a:solidFill>
                      <a:schemeClr val="hlink"/>
                    </a:solidFill>
                    <a:latin typeface="Times New Roman" pitchFamily="18" charset="0"/>
                    <a:cs typeface="Arial" charset="0"/>
                  </a:rPr>
                  <a:t>H</a:t>
                </a:r>
              </a:p>
            </p:txBody>
          </p:sp>
        </p:grpSp>
        <p:sp>
          <p:nvSpPr>
            <p:cNvPr id="48" name="Oval 63"/>
            <p:cNvSpPr>
              <a:spLocks noChangeArrowheads="1"/>
            </p:cNvSpPr>
            <p:nvPr/>
          </p:nvSpPr>
          <p:spPr bwMode="auto">
            <a:xfrm rot="20710488">
              <a:off x="5092700" y="441325"/>
              <a:ext cx="542925" cy="56515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US" sz="28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9" name="Oval 63"/>
            <p:cNvSpPr>
              <a:spLocks noChangeArrowheads="1"/>
            </p:cNvSpPr>
            <p:nvPr/>
          </p:nvSpPr>
          <p:spPr bwMode="auto">
            <a:xfrm rot="20710488">
              <a:off x="5089525" y="822325"/>
              <a:ext cx="542925" cy="544513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US" sz="2800" b="1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50" name="Text Box 56"/>
          <p:cNvSpPr txBox="1">
            <a:spLocks noChangeArrowheads="1"/>
          </p:cNvSpPr>
          <p:nvPr/>
        </p:nvSpPr>
        <p:spPr bwMode="auto">
          <a:xfrm>
            <a:off x="1975513" y="4618678"/>
            <a:ext cx="8610600" cy="9540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vi-VN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 sử KHHH của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 A, số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 là x. H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vi-VN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 viết CTHH chung của đơn chất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ight Brace 52"/>
          <p:cNvSpPr>
            <a:spLocks/>
          </p:cNvSpPr>
          <p:nvPr/>
        </p:nvSpPr>
        <p:spPr bwMode="auto">
          <a:xfrm rot="5400000">
            <a:off x="3733800" y="1447800"/>
            <a:ext cx="228600" cy="2362200"/>
          </a:xfrm>
          <a:prstGeom prst="rightBrace">
            <a:avLst>
              <a:gd name="adj1" fmla="val 8324"/>
              <a:gd name="adj2" fmla="val 5234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4648200" y="3581401"/>
            <a:ext cx="2743200" cy="523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hợp thành</a:t>
            </a:r>
            <a:endParaRPr lang="vi-VN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56"/>
          <p:cNvSpPr txBox="1">
            <a:spLocks noChangeArrowheads="1"/>
          </p:cNvSpPr>
          <p:nvPr/>
        </p:nvSpPr>
        <p:spPr bwMode="auto">
          <a:xfrm>
            <a:off x="2819400" y="2743201"/>
            <a:ext cx="2133600" cy="523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tử </a:t>
            </a:r>
            <a:endParaRPr lang="vi-VN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7391400" y="2819401"/>
            <a:ext cx="1676400" cy="523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tử </a:t>
            </a:r>
            <a:endParaRPr lang="vi-VN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ight Brace 56"/>
          <p:cNvSpPr>
            <a:spLocks/>
          </p:cNvSpPr>
          <p:nvPr/>
        </p:nvSpPr>
        <p:spPr bwMode="auto">
          <a:xfrm rot="5400000">
            <a:off x="8305800" y="1524000"/>
            <a:ext cx="228600" cy="2362200"/>
          </a:xfrm>
          <a:prstGeom prst="rightBrace">
            <a:avLst>
              <a:gd name="adj1" fmla="val 8324"/>
              <a:gd name="adj2" fmla="val 5234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59" name="Straight Connector 58"/>
          <p:cNvCxnSpPr>
            <a:cxnSpLocks noChangeShapeType="1"/>
            <a:endCxn id="56" idx="1"/>
          </p:cNvCxnSpPr>
          <p:nvPr/>
        </p:nvCxnSpPr>
        <p:spPr bwMode="auto">
          <a:xfrm flipV="1">
            <a:off x="6096000" y="3081339"/>
            <a:ext cx="1295400" cy="509587"/>
          </a:xfrm>
          <a:prstGeom prst="line">
            <a:avLst/>
          </a:prstGeom>
          <a:noFill/>
          <a:ln w="12700" algn="ctr">
            <a:solidFill>
              <a:srgbClr val="FF00FF"/>
            </a:solidFill>
            <a:round/>
            <a:headEnd/>
            <a:tailEnd/>
          </a:ln>
        </p:spPr>
      </p:cxn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>
            <a:off x="4953000" y="3124200"/>
            <a:ext cx="914400" cy="457200"/>
          </a:xfrm>
          <a:prstGeom prst="line">
            <a:avLst/>
          </a:prstGeom>
          <a:noFill/>
          <a:ln w="12700" algn="ctr">
            <a:solidFill>
              <a:srgbClr val="FF00FF"/>
            </a:solidFill>
            <a:round/>
            <a:headEnd/>
            <a:tailEnd/>
          </a:ln>
        </p:spPr>
      </p:cxnSp>
      <p:sp>
        <p:nvSpPr>
          <p:cNvPr id="68" name="Text Box 56"/>
          <p:cNvSpPr txBox="1">
            <a:spLocks noChangeArrowheads="1"/>
          </p:cNvSpPr>
          <p:nvPr/>
        </p:nvSpPr>
        <p:spPr bwMode="auto">
          <a:xfrm>
            <a:off x="2057400" y="4633346"/>
            <a:ext cx="7772400" cy="9540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vi-VN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vi-VN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 viết  CTHH 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 c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vi-VN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 đơn chất tr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vi-VN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56"/>
          <p:cNvSpPr txBox="1">
            <a:spLocks noChangeArrowheads="1"/>
          </p:cNvSpPr>
          <p:nvPr/>
        </p:nvSpPr>
        <p:spPr bwMode="auto">
          <a:xfrm>
            <a:off x="2057400" y="1981201"/>
            <a:ext cx="685800" cy="523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Cu</a:t>
            </a:r>
            <a:endParaRPr lang="vi-VN" alt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56"/>
          <p:cNvSpPr txBox="1">
            <a:spLocks noChangeArrowheads="1"/>
          </p:cNvSpPr>
          <p:nvPr/>
        </p:nvSpPr>
        <p:spPr bwMode="auto">
          <a:xfrm>
            <a:off x="4876800" y="1981201"/>
            <a:ext cx="609600" cy="523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.VnTime" panose="020B7200000000000000" pitchFamily="34" charset="0"/>
              </a:rPr>
              <a:t>Fe</a:t>
            </a:r>
            <a:endParaRPr lang="vi-V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56"/>
          <p:cNvSpPr txBox="1">
            <a:spLocks noChangeArrowheads="1"/>
          </p:cNvSpPr>
          <p:nvPr/>
        </p:nvSpPr>
        <p:spPr bwMode="auto">
          <a:xfrm>
            <a:off x="6629400" y="2057401"/>
            <a:ext cx="685800" cy="523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H</a:t>
            </a:r>
            <a:r>
              <a:rPr lang="en-US" altLang="en-US" sz="2800" b="1" baseline="-25000">
                <a:solidFill>
                  <a:srgbClr val="0000CC"/>
                </a:solidFill>
                <a:latin typeface=".VnTime" panose="020B7200000000000000" pitchFamily="34" charset="0"/>
              </a:rPr>
              <a:t>2</a:t>
            </a:r>
            <a:endParaRPr lang="vi-VN" altLang="en-US" sz="2800" b="1" baseline="-25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56"/>
          <p:cNvSpPr txBox="1">
            <a:spLocks noChangeArrowheads="1"/>
          </p:cNvSpPr>
          <p:nvPr/>
        </p:nvSpPr>
        <p:spPr bwMode="auto">
          <a:xfrm>
            <a:off x="9525000" y="2057401"/>
            <a:ext cx="685800" cy="523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O</a:t>
            </a:r>
            <a:r>
              <a:rPr lang="en-US" altLang="en-US" sz="2800" b="1" baseline="-25000">
                <a:solidFill>
                  <a:srgbClr val="0000CC"/>
                </a:solidFill>
                <a:latin typeface=".VnTime" panose="020B7200000000000000" pitchFamily="34" charset="0"/>
              </a:rPr>
              <a:t>2</a:t>
            </a:r>
            <a:endParaRPr lang="vi-VN" altLang="en-US" sz="2800" b="1" baseline="-25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9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" grpId="0" animBg="1"/>
      <p:bldP spid="50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8" grpId="0" animBg="1"/>
      <p:bldP spid="68" grpId="1" animBg="1"/>
      <p:bldP spid="70" grpId="0" animBg="1"/>
      <p:bldP spid="71" grpId="0" animBg="1"/>
      <p:bldP spid="72" grpId="0" animBg="1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324600" y="0"/>
            <a:ext cx="3657600" cy="2971800"/>
            <a:chOff x="3120" y="1720"/>
            <a:chExt cx="2352" cy="2072"/>
          </a:xfrm>
        </p:grpSpPr>
        <p:pic>
          <p:nvPicPr>
            <p:cNvPr id="1086" name="Picture 6" descr="ionenkristall2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720"/>
              <a:ext cx="2352" cy="207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7" name="Text Box 7"/>
            <p:cNvSpPr txBox="1">
              <a:spLocks noChangeArrowheads="1"/>
            </p:cNvSpPr>
            <p:nvPr/>
          </p:nvSpPr>
          <p:spPr bwMode="auto">
            <a:xfrm>
              <a:off x="3365" y="1720"/>
              <a:ext cx="1745" cy="27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MUỐI ĂN (RẮN)</a:t>
              </a:r>
            </a:p>
          </p:txBody>
        </p:sp>
        <p:sp>
          <p:nvSpPr>
            <p:cNvPr id="1088" name="Text Box 8"/>
            <p:cNvSpPr txBox="1">
              <a:spLocks noChangeArrowheads="1"/>
            </p:cNvSpPr>
            <p:nvPr/>
          </p:nvSpPr>
          <p:spPr bwMode="auto">
            <a:xfrm>
              <a:off x="4673" y="3246"/>
              <a:ext cx="369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   </a:t>
              </a:r>
            </a:p>
          </p:txBody>
        </p:sp>
        <p:sp>
          <p:nvSpPr>
            <p:cNvPr id="1089" name="Text Box 9"/>
            <p:cNvSpPr txBox="1">
              <a:spLocks noChangeArrowheads="1"/>
            </p:cNvSpPr>
            <p:nvPr/>
          </p:nvSpPr>
          <p:spPr bwMode="auto">
            <a:xfrm>
              <a:off x="4311" y="3334"/>
              <a:ext cx="43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</a:p>
          </p:txBody>
        </p:sp>
      </p:grp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9372600" y="6096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Na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8763000" y="1143000"/>
            <a:ext cx="914400" cy="914400"/>
          </a:xfrm>
          <a:prstGeom prst="ellipse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latin typeface="Times New Roman" panose="02020603050405020304" pitchFamily="18" charset="0"/>
              </a:rPr>
              <a:t>Cl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 rot="20109756">
            <a:off x="2459038" y="3544888"/>
            <a:ext cx="685800" cy="609600"/>
            <a:chOff x="3648" y="336"/>
            <a:chExt cx="768" cy="650"/>
          </a:xfrm>
        </p:grpSpPr>
        <p:sp>
          <p:nvSpPr>
            <p:cNvPr id="9229" name="Oval 13"/>
            <p:cNvSpPr>
              <a:spLocks noChangeArrowheads="1"/>
            </p:cNvSpPr>
            <p:nvPr/>
          </p:nvSpPr>
          <p:spPr bwMode="auto">
            <a:xfrm rot="-18965464">
              <a:off x="3742" y="573"/>
              <a:ext cx="416" cy="4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58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84" name="Oval 14"/>
            <p:cNvSpPr>
              <a:spLocks noChangeArrowheads="1"/>
            </p:cNvSpPr>
            <p:nvPr/>
          </p:nvSpPr>
          <p:spPr bwMode="auto">
            <a:xfrm rot="-3183831">
              <a:off x="3649" y="335"/>
              <a:ext cx="28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85" name="Oval 15"/>
            <p:cNvSpPr>
              <a:spLocks noChangeArrowheads="1"/>
            </p:cNvSpPr>
            <p:nvPr/>
          </p:nvSpPr>
          <p:spPr bwMode="auto">
            <a:xfrm rot="-3183831">
              <a:off x="4129" y="527"/>
              <a:ext cx="28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724400" y="609600"/>
            <a:ext cx="1143000" cy="914400"/>
            <a:chOff x="3648" y="336"/>
            <a:chExt cx="768" cy="650"/>
          </a:xfrm>
        </p:grpSpPr>
        <p:sp>
          <p:nvSpPr>
            <p:cNvPr id="9233" name="Oval 17"/>
            <p:cNvSpPr>
              <a:spLocks noChangeArrowheads="1"/>
            </p:cNvSpPr>
            <p:nvPr/>
          </p:nvSpPr>
          <p:spPr bwMode="auto">
            <a:xfrm rot="-18965464">
              <a:off x="3744" y="576"/>
              <a:ext cx="416" cy="41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58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81" name="Oval 18"/>
            <p:cNvSpPr>
              <a:spLocks noChangeArrowheads="1"/>
            </p:cNvSpPr>
            <p:nvPr/>
          </p:nvSpPr>
          <p:spPr bwMode="auto">
            <a:xfrm rot="-3183831">
              <a:off x="3649" y="335"/>
              <a:ext cx="286" cy="288"/>
            </a:xfrm>
            <a:prstGeom prst="ellipse">
              <a:avLst/>
            </a:pr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82" name="Oval 19"/>
            <p:cNvSpPr>
              <a:spLocks noChangeArrowheads="1"/>
            </p:cNvSpPr>
            <p:nvPr/>
          </p:nvSpPr>
          <p:spPr bwMode="auto">
            <a:xfrm rot="-3183831">
              <a:off x="4129" y="527"/>
              <a:ext cx="286" cy="288"/>
            </a:xfrm>
            <a:prstGeom prst="ellipse">
              <a:avLst/>
            </a:pr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 rot="5276541">
            <a:off x="3935413" y="3705225"/>
            <a:ext cx="609600" cy="533400"/>
            <a:chOff x="3648" y="336"/>
            <a:chExt cx="768" cy="650"/>
          </a:xfrm>
        </p:grpSpPr>
        <p:sp>
          <p:nvSpPr>
            <p:cNvPr id="9237" name="Oval 21"/>
            <p:cNvSpPr>
              <a:spLocks noChangeArrowheads="1"/>
            </p:cNvSpPr>
            <p:nvPr/>
          </p:nvSpPr>
          <p:spPr bwMode="auto">
            <a:xfrm rot="-18965464">
              <a:off x="3743" y="579"/>
              <a:ext cx="416" cy="4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5875">
              <a:noFill/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78" name="Oval 22"/>
            <p:cNvSpPr>
              <a:spLocks noChangeArrowheads="1"/>
            </p:cNvSpPr>
            <p:nvPr/>
          </p:nvSpPr>
          <p:spPr bwMode="auto">
            <a:xfrm rot="-3183831">
              <a:off x="3649" y="335"/>
              <a:ext cx="28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79" name="Oval 23"/>
            <p:cNvSpPr>
              <a:spLocks noChangeArrowheads="1"/>
            </p:cNvSpPr>
            <p:nvPr/>
          </p:nvSpPr>
          <p:spPr bwMode="auto">
            <a:xfrm rot="-3183831">
              <a:off x="4129" y="527"/>
              <a:ext cx="28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657600" y="4648200"/>
            <a:ext cx="609600" cy="533400"/>
            <a:chOff x="3648" y="336"/>
            <a:chExt cx="768" cy="650"/>
          </a:xfrm>
        </p:grpSpPr>
        <p:sp>
          <p:nvSpPr>
            <p:cNvPr id="9241" name="Oval 25"/>
            <p:cNvSpPr>
              <a:spLocks noChangeArrowheads="1"/>
            </p:cNvSpPr>
            <p:nvPr/>
          </p:nvSpPr>
          <p:spPr bwMode="auto">
            <a:xfrm rot="-18965464">
              <a:off x="3744" y="576"/>
              <a:ext cx="416" cy="4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58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75" name="Oval 26"/>
            <p:cNvSpPr>
              <a:spLocks noChangeArrowheads="1"/>
            </p:cNvSpPr>
            <p:nvPr/>
          </p:nvSpPr>
          <p:spPr bwMode="auto">
            <a:xfrm rot="-3183831">
              <a:off x="3649" y="335"/>
              <a:ext cx="28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76" name="Oval 27"/>
            <p:cNvSpPr>
              <a:spLocks noChangeArrowheads="1"/>
            </p:cNvSpPr>
            <p:nvPr/>
          </p:nvSpPr>
          <p:spPr bwMode="auto">
            <a:xfrm rot="-3183831">
              <a:off x="4129" y="527"/>
              <a:ext cx="28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2667000" y="4419600"/>
            <a:ext cx="685800" cy="609600"/>
            <a:chOff x="3648" y="336"/>
            <a:chExt cx="768" cy="650"/>
          </a:xfrm>
        </p:grpSpPr>
        <p:sp>
          <p:nvSpPr>
            <p:cNvPr id="9245" name="Oval 29"/>
            <p:cNvSpPr>
              <a:spLocks noChangeArrowheads="1"/>
            </p:cNvSpPr>
            <p:nvPr/>
          </p:nvSpPr>
          <p:spPr bwMode="auto">
            <a:xfrm rot="-18965464">
              <a:off x="3744" y="576"/>
              <a:ext cx="416" cy="4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58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72" name="Oval 30"/>
            <p:cNvSpPr>
              <a:spLocks noChangeArrowheads="1"/>
            </p:cNvSpPr>
            <p:nvPr/>
          </p:nvSpPr>
          <p:spPr bwMode="auto">
            <a:xfrm rot="-3183831">
              <a:off x="3649" y="335"/>
              <a:ext cx="28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73" name="Oval 31"/>
            <p:cNvSpPr>
              <a:spLocks noChangeArrowheads="1"/>
            </p:cNvSpPr>
            <p:nvPr/>
          </p:nvSpPr>
          <p:spPr bwMode="auto">
            <a:xfrm rot="-3183831">
              <a:off x="4129" y="527"/>
              <a:ext cx="28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2057400" y="3124200"/>
            <a:ext cx="4191000" cy="228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2895600" y="3200400"/>
            <a:ext cx="144780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4724400" y="4419600"/>
            <a:ext cx="68580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>
            <a:off x="5257800" y="4343400"/>
            <a:ext cx="533400" cy="457200"/>
          </a:xfrm>
          <a:prstGeom prst="ellipse">
            <a:avLst/>
          </a:prstGeom>
          <a:gradFill rotWithShape="1">
            <a:gsLst>
              <a:gs pos="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H</a:t>
            </a:r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4572000" y="41910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H</a:t>
            </a:r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2057400" y="0"/>
            <a:ext cx="41910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4876800" y="3276600"/>
            <a:ext cx="685800" cy="533400"/>
            <a:chOff x="3648" y="336"/>
            <a:chExt cx="768" cy="650"/>
          </a:xfrm>
        </p:grpSpPr>
        <p:sp>
          <p:nvSpPr>
            <p:cNvPr id="9277" name="Oval 61"/>
            <p:cNvSpPr>
              <a:spLocks noChangeArrowheads="1"/>
            </p:cNvSpPr>
            <p:nvPr/>
          </p:nvSpPr>
          <p:spPr bwMode="auto">
            <a:xfrm rot="-18965464">
              <a:off x="3744" y="576"/>
              <a:ext cx="416" cy="4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58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69" name="Oval 62"/>
            <p:cNvSpPr>
              <a:spLocks noChangeArrowheads="1"/>
            </p:cNvSpPr>
            <p:nvPr/>
          </p:nvSpPr>
          <p:spPr bwMode="auto">
            <a:xfrm rot="-3183831">
              <a:off x="3649" y="335"/>
              <a:ext cx="28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70" name="Oval 63"/>
            <p:cNvSpPr>
              <a:spLocks noChangeArrowheads="1"/>
            </p:cNvSpPr>
            <p:nvPr/>
          </p:nvSpPr>
          <p:spPr bwMode="auto">
            <a:xfrm rot="-3183831">
              <a:off x="4129" y="527"/>
              <a:ext cx="286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2362200" y="1752600"/>
            <a:ext cx="1143000" cy="914400"/>
            <a:chOff x="3648" y="336"/>
            <a:chExt cx="768" cy="650"/>
          </a:xfrm>
        </p:grpSpPr>
        <p:sp>
          <p:nvSpPr>
            <p:cNvPr id="9281" name="Oval 65"/>
            <p:cNvSpPr>
              <a:spLocks noChangeArrowheads="1"/>
            </p:cNvSpPr>
            <p:nvPr/>
          </p:nvSpPr>
          <p:spPr bwMode="auto">
            <a:xfrm rot="-18965464">
              <a:off x="3744" y="576"/>
              <a:ext cx="416" cy="41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58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66" name="Oval 66"/>
            <p:cNvSpPr>
              <a:spLocks noChangeArrowheads="1"/>
            </p:cNvSpPr>
            <p:nvPr/>
          </p:nvSpPr>
          <p:spPr bwMode="auto">
            <a:xfrm rot="-3183831">
              <a:off x="3649" y="335"/>
              <a:ext cx="286" cy="288"/>
            </a:xfrm>
            <a:prstGeom prst="ellipse">
              <a:avLst/>
            </a:pr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67" name="Oval 67"/>
            <p:cNvSpPr>
              <a:spLocks noChangeArrowheads="1"/>
            </p:cNvSpPr>
            <p:nvPr/>
          </p:nvSpPr>
          <p:spPr bwMode="auto">
            <a:xfrm rot="-3183831">
              <a:off x="4129" y="527"/>
              <a:ext cx="286" cy="288"/>
            </a:xfrm>
            <a:prstGeom prst="ellipse">
              <a:avLst/>
            </a:pr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4648200" y="1600200"/>
            <a:ext cx="1524000" cy="1295400"/>
            <a:chOff x="3648" y="336"/>
            <a:chExt cx="768" cy="650"/>
          </a:xfrm>
        </p:grpSpPr>
        <p:sp>
          <p:nvSpPr>
            <p:cNvPr id="9285" name="Oval 69"/>
            <p:cNvSpPr>
              <a:spLocks noChangeArrowheads="1"/>
            </p:cNvSpPr>
            <p:nvPr/>
          </p:nvSpPr>
          <p:spPr bwMode="auto">
            <a:xfrm rot="-18965464">
              <a:off x="3744" y="576"/>
              <a:ext cx="416" cy="41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58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63" name="Oval 70"/>
            <p:cNvSpPr>
              <a:spLocks noChangeArrowheads="1"/>
            </p:cNvSpPr>
            <p:nvPr/>
          </p:nvSpPr>
          <p:spPr bwMode="auto">
            <a:xfrm rot="-3183831">
              <a:off x="3649" y="335"/>
              <a:ext cx="286" cy="288"/>
            </a:xfrm>
            <a:prstGeom prst="ellipse">
              <a:avLst/>
            </a:pr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64" name="Oval 71"/>
            <p:cNvSpPr>
              <a:spLocks noChangeArrowheads="1"/>
            </p:cNvSpPr>
            <p:nvPr/>
          </p:nvSpPr>
          <p:spPr bwMode="auto">
            <a:xfrm rot="-3183831">
              <a:off x="4129" y="527"/>
              <a:ext cx="286" cy="288"/>
            </a:xfrm>
            <a:prstGeom prst="ellipse">
              <a:avLst/>
            </a:pr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2590800" y="457200"/>
            <a:ext cx="1143000" cy="914400"/>
            <a:chOff x="3648" y="336"/>
            <a:chExt cx="768" cy="650"/>
          </a:xfrm>
        </p:grpSpPr>
        <p:sp>
          <p:nvSpPr>
            <p:cNvPr id="9289" name="Oval 73"/>
            <p:cNvSpPr>
              <a:spLocks noChangeArrowheads="1"/>
            </p:cNvSpPr>
            <p:nvPr/>
          </p:nvSpPr>
          <p:spPr bwMode="auto">
            <a:xfrm rot="-18965464">
              <a:off x="3744" y="576"/>
              <a:ext cx="416" cy="41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58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60" name="Oval 74"/>
            <p:cNvSpPr>
              <a:spLocks noChangeArrowheads="1"/>
            </p:cNvSpPr>
            <p:nvPr/>
          </p:nvSpPr>
          <p:spPr bwMode="auto">
            <a:xfrm rot="-3183831">
              <a:off x="3649" y="335"/>
              <a:ext cx="286" cy="288"/>
            </a:xfrm>
            <a:prstGeom prst="ellipse">
              <a:avLst/>
            </a:pr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61" name="Oval 75"/>
            <p:cNvSpPr>
              <a:spLocks noChangeArrowheads="1"/>
            </p:cNvSpPr>
            <p:nvPr/>
          </p:nvSpPr>
          <p:spPr bwMode="auto">
            <a:xfrm rot="-3183831">
              <a:off x="4129" y="527"/>
              <a:ext cx="286" cy="288"/>
            </a:xfrm>
            <a:prstGeom prst="ellipse">
              <a:avLst/>
            </a:pr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 rot="7025980">
            <a:off x="3448050" y="1187450"/>
            <a:ext cx="1143000" cy="914400"/>
            <a:chOff x="3648" y="336"/>
            <a:chExt cx="768" cy="650"/>
          </a:xfrm>
        </p:grpSpPr>
        <p:sp>
          <p:nvSpPr>
            <p:cNvPr id="9293" name="Oval 77"/>
            <p:cNvSpPr>
              <a:spLocks noChangeArrowheads="1"/>
            </p:cNvSpPr>
            <p:nvPr/>
          </p:nvSpPr>
          <p:spPr bwMode="auto">
            <a:xfrm rot="-18965464">
              <a:off x="3744" y="578"/>
              <a:ext cx="416" cy="41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587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57" name="Oval 78"/>
            <p:cNvSpPr>
              <a:spLocks noChangeArrowheads="1"/>
            </p:cNvSpPr>
            <p:nvPr/>
          </p:nvSpPr>
          <p:spPr bwMode="auto">
            <a:xfrm rot="-3183831">
              <a:off x="3649" y="335"/>
              <a:ext cx="286" cy="288"/>
            </a:xfrm>
            <a:prstGeom prst="ellipse">
              <a:avLst/>
            </a:pr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58" name="Oval 79"/>
            <p:cNvSpPr>
              <a:spLocks noChangeArrowheads="1"/>
            </p:cNvSpPr>
            <p:nvPr/>
          </p:nvSpPr>
          <p:spPr bwMode="auto">
            <a:xfrm rot="-3183831">
              <a:off x="4129" y="527"/>
              <a:ext cx="286" cy="288"/>
            </a:xfrm>
            <a:prstGeom prst="ellipse">
              <a:avLst/>
            </a:pr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9296" name="Text Box 80"/>
          <p:cNvSpPr txBox="1">
            <a:spLocks noChangeArrowheads="1"/>
          </p:cNvSpPr>
          <p:nvPr/>
        </p:nvSpPr>
        <p:spPr bwMode="auto">
          <a:xfrm>
            <a:off x="4953000" y="22098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CC0000"/>
                </a:solidFill>
              </a:rPr>
              <a:t>C</a:t>
            </a:r>
          </a:p>
        </p:txBody>
      </p:sp>
      <p:sp>
        <p:nvSpPr>
          <p:cNvPr id="9297" name="Text Box 81"/>
          <p:cNvSpPr txBox="1">
            <a:spLocks noChangeArrowheads="1"/>
          </p:cNvSpPr>
          <p:nvPr/>
        </p:nvSpPr>
        <p:spPr bwMode="auto">
          <a:xfrm>
            <a:off x="5638800" y="2057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O</a:t>
            </a:r>
          </a:p>
        </p:txBody>
      </p:sp>
      <p:sp>
        <p:nvSpPr>
          <p:cNvPr id="9298" name="Text Box 82"/>
          <p:cNvSpPr txBox="1">
            <a:spLocks noChangeArrowheads="1"/>
          </p:cNvSpPr>
          <p:nvPr/>
        </p:nvSpPr>
        <p:spPr bwMode="auto">
          <a:xfrm>
            <a:off x="4683125" y="16621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O</a:t>
            </a:r>
          </a:p>
        </p:txBody>
      </p:sp>
      <p:sp>
        <p:nvSpPr>
          <p:cNvPr id="9299" name="Text Box 83"/>
          <p:cNvSpPr txBox="1">
            <a:spLocks noChangeArrowheads="1"/>
          </p:cNvSpPr>
          <p:nvPr/>
        </p:nvSpPr>
        <p:spPr bwMode="auto">
          <a:xfrm>
            <a:off x="3048000" y="44450"/>
            <a:ext cx="167640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CACBONIC</a:t>
            </a:r>
          </a:p>
        </p:txBody>
      </p:sp>
      <p:graphicFrame>
        <p:nvGraphicFramePr>
          <p:cNvPr id="9309" name="Object 9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253473"/>
              </p:ext>
            </p:extLst>
          </p:nvPr>
        </p:nvGraphicFramePr>
        <p:xfrm>
          <a:off x="6324600" y="3124200"/>
          <a:ext cx="3657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Flash Document" r:id="rId4" imgW="2461320" imgH="2108160" progId="Flash.Movie">
                  <p:embed/>
                </p:oleObj>
              </mc:Choice>
              <mc:Fallback>
                <p:oleObj name="Flash Document" r:id="rId4" imgW="2461320" imgH="2108160" progId="Flash.Movie">
                  <p:embed/>
                  <p:pic>
                    <p:nvPicPr>
                      <p:cNvPr id="9309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124200"/>
                        <a:ext cx="3657600" cy="2286000"/>
                      </a:xfrm>
                      <a:prstGeom prst="rect">
                        <a:avLst/>
                      </a:prstGeom>
                      <a:noFill/>
                      <a:ln w="1905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1" name="Text Box 95"/>
          <p:cNvSpPr txBox="1">
            <a:spLocks noChangeArrowheads="1"/>
          </p:cNvSpPr>
          <p:nvPr/>
        </p:nvSpPr>
        <p:spPr bwMode="auto">
          <a:xfrm>
            <a:off x="8382000" y="3124200"/>
            <a:ext cx="1600200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METAN</a:t>
            </a:r>
          </a:p>
        </p:txBody>
      </p: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1752600" y="5455544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KHHH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1phân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CTHH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78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2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75" grpId="0" animBg="1"/>
      <p:bldP spid="9296" grpId="0"/>
      <p:bldP spid="9297" grpId="0"/>
      <p:bldP spid="9298" grpId="0"/>
      <p:bldP spid="9299" grpId="0" animBg="1"/>
      <p:bldP spid="9311" grpId="0" animBg="1"/>
      <p:bldP spid="7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6528" y="1652603"/>
            <a:ext cx="74418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6865" y="2914486"/>
            <a:ext cx="46666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- Dựa vào chỉ số nguyên tử?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6528" y="4210505"/>
            <a:ext cx="68217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- Biết số nguyên tử trong phân tử? 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6564" y="2298933"/>
            <a:ext cx="34108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Nguyên tố tạo ra chất</a:t>
            </a:r>
            <a:endParaRPr lang="en-US" sz="2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3733" y="3494013"/>
            <a:ext cx="68742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 nguyên tử mỗi nguyên tố  trong một phân tử</a:t>
            </a:r>
            <a:endParaRPr lang="en-US" sz="2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8328" y="4860967"/>
            <a:ext cx="32592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6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Phân tử khối của chất</a:t>
            </a:r>
            <a:endParaRPr lang="en-US" sz="2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6564" y="595086"/>
            <a:ext cx="7404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00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2741</TotalTime>
  <Words>680</Words>
  <Application>Microsoft Macintosh PowerPoint</Application>
  <PresentationFormat>Widescreen</PresentationFormat>
  <Paragraphs>107</Paragraphs>
  <Slides>20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等线</vt:lpstr>
      <vt:lpstr>.VnTime</vt:lpstr>
      <vt:lpstr>Arial</vt:lpstr>
      <vt:lpstr>Calibri</vt:lpstr>
      <vt:lpstr>Calibri Light</vt:lpstr>
      <vt:lpstr>Times New Roman</vt:lpstr>
      <vt:lpstr>UVN Ai Cap</vt:lpstr>
      <vt:lpstr>Office Theme</vt:lpstr>
      <vt:lpstr>Flash Document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Nắng 1906</dc:creator>
  <cp:lastModifiedBy>nguyen qui</cp:lastModifiedBy>
  <cp:revision>631</cp:revision>
  <dcterms:created xsi:type="dcterms:W3CDTF">2019-09-07T07:51:04Z</dcterms:created>
  <dcterms:modified xsi:type="dcterms:W3CDTF">2021-09-09T08:16:22Z</dcterms:modified>
</cp:coreProperties>
</file>