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6981-0A14-48AC-92D1-2A10C9C720E6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0486-6035-4686-B4F4-92272ABB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bc728811e9_0_8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bc728811e9_0_8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2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728925" y="1958781"/>
            <a:ext cx="4083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86737" y="113518"/>
            <a:ext cx="8970527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1588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0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B090-D0FA-403C-BD68-AADB6D82C4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BD3E8-4D4D-49C1-B75A-742FEB6D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23: THỰC HÀNH: TÍNH CHẤT HÓA HỌC CỦA ALUMINIUM (NHÔM) VÀ IRON (SẮT)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0" y="24602"/>
            <a:ext cx="1046482" cy="10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1180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2664215"/>
            <a:ext cx="7993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https://www.youtube.com/watch?v=0-PP8VoqS4U</a:t>
            </a:r>
          </a:p>
        </p:txBody>
      </p:sp>
    </p:spTree>
    <p:extLst>
      <p:ext uri="{BB962C8B-B14F-4D97-AF65-F5344CB8AC3E}">
        <p14:creationId xmlns:p14="http://schemas.microsoft.com/office/powerpoint/2010/main" val="35685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-160531635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1460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712968" cy="4525963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Thí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Aluminium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nhôm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oxygen</a:t>
                </a:r>
              </a:p>
              <a:p>
                <a:pPr marL="0" indent="0" algn="just">
                  <a:buNone/>
                </a:pPr>
                <a:r>
                  <a:rPr 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hạt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loé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bột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nhôm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oxygen,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toả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ệt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Al + 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712968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0" y="24602"/>
            <a:ext cx="1046482" cy="10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1"/>
            <a:ext cx="878497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Iron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(S)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2686805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https://www.youtube.com/watch?v=fQwTeLzrd54</a:t>
            </a:r>
          </a:p>
        </p:txBody>
      </p:sp>
    </p:spTree>
    <p:extLst>
      <p:ext uri="{BB962C8B-B14F-4D97-AF65-F5344CB8AC3E}">
        <p14:creationId xmlns:p14="http://schemas.microsoft.com/office/powerpoint/2010/main" val="4249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640960" cy="4525963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Thí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Iron (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Sắt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Sulfur</a:t>
                </a:r>
              </a:p>
              <a:p>
                <a:pPr marL="0" indent="0" algn="just">
                  <a:buNone/>
                </a:pPr>
                <a:r>
                  <a:rPr lang="vi-VN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Hiện tượng: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 Khi đun hỗn hợp trên ngọn lửa đèn cồn, sắt tác dụng mạnh với lưu huỳnh hỗn hợp cháy nóng đỏ, phản ứng toả nhiều 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nhiệt.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Fe + S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FeS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64096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0" y="24602"/>
            <a:ext cx="1046482" cy="10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85698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Al, Fe</a:t>
            </a:r>
          </a:p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204864"/>
            <a:ext cx="762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https://www.youtube.com/watch?v=lcbMb9a_fS4</a:t>
            </a:r>
          </a:p>
        </p:txBody>
      </p:sp>
    </p:spTree>
    <p:extLst>
      <p:ext uri="{BB962C8B-B14F-4D97-AF65-F5344CB8AC3E}">
        <p14:creationId xmlns:p14="http://schemas.microsoft.com/office/powerpoint/2010/main" val="1308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Al, Fe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tượng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dd NaOH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ống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nghiệm: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Ống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nghiệm có khí thoát ra và chất rắn tan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:.....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Ống nghiệm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hiện tượng gì là:.........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?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?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68344" y="443711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0" y="24602"/>
            <a:ext cx="1046482" cy="10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6"/>
          <p:cNvSpPr txBox="1">
            <a:spLocks noGrp="1"/>
          </p:cNvSpPr>
          <p:nvPr>
            <p:ph type="title"/>
          </p:nvPr>
        </p:nvSpPr>
        <p:spPr>
          <a:xfrm>
            <a:off x="1691680" y="837414"/>
            <a:ext cx="562494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" name="Google Shape;2153;p36"/>
          <p:cNvSpPr/>
          <p:nvPr/>
        </p:nvSpPr>
        <p:spPr>
          <a:xfrm>
            <a:off x="1164605" y="1438926"/>
            <a:ext cx="315561" cy="2993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4" name="Google Shape;2154;p36"/>
          <p:cNvSpPr/>
          <p:nvPr/>
        </p:nvSpPr>
        <p:spPr>
          <a:xfrm>
            <a:off x="7660841" y="1438926"/>
            <a:ext cx="315561" cy="2993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314" name="Picture 2" descr="Hình ảnh Phim Hoạt Hình Mục Vụ Nhà Bình Dị, Nhà Clipart, Nhà Hoạt Hình, Màu  Xanh Lá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89840" l="491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00" y="1588625"/>
            <a:ext cx="3601258" cy="35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ounded Rectangle 91"/>
          <p:cNvSpPr/>
          <p:nvPr/>
        </p:nvSpPr>
        <p:spPr>
          <a:xfrm>
            <a:off x="395536" y="1686608"/>
            <a:ext cx="5400600" cy="3378281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bài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vào vở.</a:t>
            </a:r>
            <a:endParaRPr lang="vi-VN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BT </a:t>
            </a: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trang lophoc.</a:t>
            </a: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kiến thức đã học trong chương Kim loại.</a:t>
            </a:r>
          </a:p>
          <a:p>
            <a:pPr marL="342892" indent="-342892" algn="just">
              <a:buFont typeface="Arial" panose="020B0604020202020204" pitchFamily="34" charset="0"/>
              <a:buChar char="•"/>
            </a:pPr>
            <a:r>
              <a:rPr lang="vi-VN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mới: Tính chất của Phi kim.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270</Words>
  <Application>Microsoft Office PowerPoint</Application>
  <PresentationFormat>On-screen Show (4:3)</PresentationFormat>
  <Paragraphs>29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Red Hat Text</vt:lpstr>
      <vt:lpstr>Times New Roman</vt:lpstr>
      <vt:lpstr>Office Theme</vt:lpstr>
      <vt:lpstr>BÀI 23: THỰC HÀNH: TÍNH CHẤT HÓA HỌC CỦA ALUMINIUM (NHÔM) VÀ IRON (SẮT)</vt:lpstr>
      <vt:lpstr>I. TIẾN HÀNH THÍ NGHIỆM</vt:lpstr>
      <vt:lpstr>PowerPoint Presentation</vt:lpstr>
      <vt:lpstr>I. TIẾN HÀNH THÍ NGHIỆM</vt:lpstr>
      <vt:lpstr>I. TIẾN HÀNH THÍ NGHIỆM</vt:lpstr>
      <vt:lpstr>I. TIẾN HÀNH THÍ NGHIỆM</vt:lpstr>
      <vt:lpstr>I. TIẾN HÀNH THÍ NGHIỆM</vt:lpstr>
      <vt:lpstr>I. TIẾN HÀNH THÍ NGHIỆM</vt:lpstr>
      <vt:lpstr>NHIỆM VỤ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23: THỰC HÀNH: TÍNH CHẤT HÓA HỌC CỦA ALUMINIUM (NHÔM) VÀ IRON (SẮT)</dc:title>
  <dc:creator>HUYEN</dc:creator>
  <cp:lastModifiedBy>acer</cp:lastModifiedBy>
  <cp:revision>8</cp:revision>
  <dcterms:created xsi:type="dcterms:W3CDTF">2021-11-30T03:02:14Z</dcterms:created>
  <dcterms:modified xsi:type="dcterms:W3CDTF">2021-12-05T00:54:50Z</dcterms:modified>
</cp:coreProperties>
</file>