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45" r:id="rId2"/>
    <p:sldId id="346" r:id="rId3"/>
    <p:sldId id="347" r:id="rId4"/>
    <p:sldId id="348" r:id="rId5"/>
    <p:sldId id="349" r:id="rId6"/>
    <p:sldId id="350" r:id="rId7"/>
    <p:sldId id="351" r:id="rId8"/>
    <p:sldId id="352" r:id="rId9"/>
    <p:sldId id="353" r:id="rId10"/>
    <p:sldId id="293" r:id="rId11"/>
    <p:sldId id="270" r:id="rId12"/>
    <p:sldId id="291" r:id="rId13"/>
    <p:sldId id="261" r:id="rId14"/>
    <p:sldId id="334" r:id="rId15"/>
    <p:sldId id="299" r:id="rId16"/>
    <p:sldId id="333" r:id="rId17"/>
    <p:sldId id="301" r:id="rId18"/>
    <p:sldId id="356" r:id="rId19"/>
    <p:sldId id="340" r:id="rId20"/>
    <p:sldId id="354" r:id="rId21"/>
    <p:sldId id="335" r:id="rId22"/>
    <p:sldId id="355" r:id="rId23"/>
    <p:sldId id="341" r:id="rId24"/>
    <p:sldId id="342" r:id="rId25"/>
    <p:sldId id="343" r:id="rId26"/>
    <p:sldId id="302" r:id="rId27"/>
    <p:sldId id="290" r:id="rId28"/>
    <p:sldId id="318" r:id="rId29"/>
    <p:sldId id="357" r:id="rId30"/>
    <p:sldId id="31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FF0066"/>
    <a:srgbClr val="0F17B7"/>
    <a:srgbClr val="1B13B3"/>
    <a:srgbClr val="552579"/>
    <a:srgbClr val="A11F76"/>
    <a:srgbClr val="632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4F8726-8139-4314-AF52-99F7E249F7C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BD0B88BE-FD83-4776-81D3-8B985CA38B38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kumimoji="0" lang="en-US" alt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chất</a:t>
          </a:r>
          <a:r>
            <a:rPr kumimoji="0" lang="en-US" alt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cơ</a:t>
          </a:r>
          <a:r>
            <a:rPr kumimoji="0" lang="en-US" alt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bản</a:t>
          </a:r>
          <a:r>
            <a:rPr kumimoji="0" lang="en-US" alt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kumimoji="0" lang="en-US" alt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kumimoji="0" lang="en-US" alt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liệu</a:t>
          </a:r>
          <a:r>
            <a:rPr kumimoji="0" lang="en-US" alt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cơ</a:t>
          </a:r>
          <a:r>
            <a:rPr kumimoji="0" lang="en-US" alt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khí</a:t>
          </a:r>
          <a:endParaRPr kumimoji="0" lang="en-US" altLang="en-US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F01A29-EC8B-48B7-86EF-BFBDBF5ECE29}" type="parTrans" cxnId="{F7660A67-F70F-42B7-B5E7-8DD26073653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C7A2229-9B55-4C9A-A864-CEC3199825DC}" type="sibTrans" cxnId="{F7660A67-F70F-42B7-B5E7-8DD26073653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C2189A1-4FE7-4E13-A907-F0744777D11D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kumimoji="0" lang="en-US" alt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chất</a:t>
          </a:r>
          <a:r>
            <a:rPr kumimoji="0" lang="en-US" alt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cơ</a:t>
          </a:r>
          <a:r>
            <a:rPr kumimoji="0" lang="en-US" alt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học</a:t>
          </a:r>
          <a:endParaRPr kumimoji="0" lang="en-US" altLang="en-US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946F0B-B8C1-4EEE-93E4-7BBF348F8F7D}" type="parTrans" cxnId="{EFD02645-71AD-4C46-8B98-14B64580923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39A43C5-8A9A-4F0C-B0B8-C01723B7B83B}" type="sibTrans" cxnId="{EFD02645-71AD-4C46-8B98-14B64580923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64D411D-E899-4D49-96A0-65E01E45DB4A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kumimoji="0" lang="en-US" alt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chất</a:t>
          </a:r>
          <a:r>
            <a:rPr kumimoji="0" lang="en-US" alt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kumimoji="0" lang="en-US" alt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lí</a:t>
          </a:r>
          <a:endParaRPr kumimoji="0" lang="en-US" altLang="en-US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2E0C2A-38D2-49DA-AFBA-36A163FABD2D}" type="parTrans" cxnId="{434FD980-2617-4D15-9CFD-513ABD9E103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1007378-5AAF-4C55-A70E-B9F828328152}" type="sibTrans" cxnId="{434FD980-2617-4D15-9CFD-513ABD9E103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B0CCE97-DB59-4D90-9742-016BE177BBAE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kumimoji="0" lang="en-US" alt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chất</a:t>
          </a:r>
          <a:r>
            <a:rPr kumimoji="0" lang="en-US" alt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hóa</a:t>
          </a:r>
          <a:r>
            <a:rPr kumimoji="0" lang="en-US" alt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học</a:t>
          </a:r>
          <a:endParaRPr kumimoji="0" lang="en-US" altLang="en-US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5AB966-E58B-4EA0-81B5-B042D9748679}" type="parTrans" cxnId="{02C72213-C8FD-4623-B53E-F47E321CA6D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2BB09D8-170A-4164-B8D2-3DCC8C2BDC3F}" type="sibTrans" cxnId="{02C72213-C8FD-4623-B53E-F47E321CA6D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8DFDF74-2899-4104-B153-D9C49FEA68A9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kumimoji="0" lang="en-US" alt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chất</a:t>
          </a:r>
          <a:r>
            <a:rPr kumimoji="0" lang="en-US" alt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công</a:t>
          </a:r>
          <a:r>
            <a:rPr kumimoji="0" lang="en-US" alt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nghệ</a:t>
          </a:r>
          <a:endParaRPr kumimoji="0" lang="en-US" altLang="en-US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462EAE-7C9A-4443-863F-D909541E836A}" type="parTrans" cxnId="{04EE4334-8EA7-4995-8C18-722477E3BB2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FA83098-9A42-416E-B85B-EFDB62E939DD}" type="sibTrans" cxnId="{04EE4334-8EA7-4995-8C18-722477E3BB2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EFD07E3-6D3E-4EFE-A369-10165FEB0DD8}" type="pres">
      <dgm:prSet presAssocID="{274F8726-8139-4314-AF52-99F7E249F7C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C2FBADA-EE33-4B7A-9231-963C4B2E4061}" type="pres">
      <dgm:prSet presAssocID="{BD0B88BE-FD83-4776-81D3-8B985CA38B38}" presName="hierRoot1" presStyleCnt="0">
        <dgm:presLayoutVars>
          <dgm:hierBranch/>
        </dgm:presLayoutVars>
      </dgm:prSet>
      <dgm:spPr/>
    </dgm:pt>
    <dgm:pt modelId="{D377CE82-7C9B-493B-8E45-07AAF787E6A3}" type="pres">
      <dgm:prSet presAssocID="{BD0B88BE-FD83-4776-81D3-8B985CA38B38}" presName="rootComposite1" presStyleCnt="0"/>
      <dgm:spPr/>
    </dgm:pt>
    <dgm:pt modelId="{4699034E-32BC-46DE-88C2-A4EC87BA8346}" type="pres">
      <dgm:prSet presAssocID="{BD0B88BE-FD83-4776-81D3-8B985CA38B38}" presName="rootText1" presStyleLbl="node0" presStyleIdx="0" presStyleCnt="1" custScaleX="25968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A726285-1C4D-47CB-A5E2-741CCCDAB4BD}" type="pres">
      <dgm:prSet presAssocID="{BD0B88BE-FD83-4776-81D3-8B985CA38B3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9491B9A0-AC81-4E9C-A499-10ECD5E74C4C}" type="pres">
      <dgm:prSet presAssocID="{BD0B88BE-FD83-4776-81D3-8B985CA38B38}" presName="hierChild2" presStyleCnt="0"/>
      <dgm:spPr/>
    </dgm:pt>
    <dgm:pt modelId="{965BEFD5-9E4A-4300-8831-D6F3831FD4AF}" type="pres">
      <dgm:prSet presAssocID="{51946F0B-B8C1-4EEE-93E4-7BBF348F8F7D}" presName="Name35" presStyleLbl="parChTrans1D2" presStyleIdx="0" presStyleCnt="4"/>
      <dgm:spPr/>
      <dgm:t>
        <a:bodyPr/>
        <a:lstStyle/>
        <a:p>
          <a:endParaRPr lang="en-US"/>
        </a:p>
      </dgm:t>
    </dgm:pt>
    <dgm:pt modelId="{8AA56244-0C9B-4B18-99E9-03B45ACFD28E}" type="pres">
      <dgm:prSet presAssocID="{7C2189A1-4FE7-4E13-A907-F0744777D11D}" presName="hierRoot2" presStyleCnt="0">
        <dgm:presLayoutVars>
          <dgm:hierBranch/>
        </dgm:presLayoutVars>
      </dgm:prSet>
      <dgm:spPr/>
    </dgm:pt>
    <dgm:pt modelId="{876D8B00-EE47-4518-9862-F1FEAC2B2444}" type="pres">
      <dgm:prSet presAssocID="{7C2189A1-4FE7-4E13-A907-F0744777D11D}" presName="rootComposite" presStyleCnt="0"/>
      <dgm:spPr/>
    </dgm:pt>
    <dgm:pt modelId="{E7269566-43EF-4651-85DC-20C0CBAF9627}" type="pres">
      <dgm:prSet presAssocID="{7C2189A1-4FE7-4E13-A907-F0744777D11D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D7A475-6D9B-4669-8542-C330F2647FF1}" type="pres">
      <dgm:prSet presAssocID="{7C2189A1-4FE7-4E13-A907-F0744777D11D}" presName="rootConnector" presStyleLbl="node2" presStyleIdx="0" presStyleCnt="4"/>
      <dgm:spPr/>
      <dgm:t>
        <a:bodyPr/>
        <a:lstStyle/>
        <a:p>
          <a:endParaRPr lang="en-US"/>
        </a:p>
      </dgm:t>
    </dgm:pt>
    <dgm:pt modelId="{BD8647C9-6CC7-4A65-96CD-D21C3E2ADBAB}" type="pres">
      <dgm:prSet presAssocID="{7C2189A1-4FE7-4E13-A907-F0744777D11D}" presName="hierChild4" presStyleCnt="0"/>
      <dgm:spPr/>
    </dgm:pt>
    <dgm:pt modelId="{F77C64E1-B072-4C90-99F6-F5B06970B072}" type="pres">
      <dgm:prSet presAssocID="{7C2189A1-4FE7-4E13-A907-F0744777D11D}" presName="hierChild5" presStyleCnt="0"/>
      <dgm:spPr/>
    </dgm:pt>
    <dgm:pt modelId="{CB1FB791-A0F9-4E7B-B970-38B8FEF4D15D}" type="pres">
      <dgm:prSet presAssocID="{E02E0C2A-38D2-49DA-AFBA-36A163FABD2D}" presName="Name35" presStyleLbl="parChTrans1D2" presStyleIdx="1" presStyleCnt="4"/>
      <dgm:spPr/>
      <dgm:t>
        <a:bodyPr/>
        <a:lstStyle/>
        <a:p>
          <a:endParaRPr lang="en-US"/>
        </a:p>
      </dgm:t>
    </dgm:pt>
    <dgm:pt modelId="{522D75F0-9580-4C30-A598-21B4A33E2CE2}" type="pres">
      <dgm:prSet presAssocID="{064D411D-E899-4D49-96A0-65E01E45DB4A}" presName="hierRoot2" presStyleCnt="0">
        <dgm:presLayoutVars>
          <dgm:hierBranch/>
        </dgm:presLayoutVars>
      </dgm:prSet>
      <dgm:spPr/>
    </dgm:pt>
    <dgm:pt modelId="{9338C986-D35C-4597-9D81-EB22F58CC10E}" type="pres">
      <dgm:prSet presAssocID="{064D411D-E899-4D49-96A0-65E01E45DB4A}" presName="rootComposite" presStyleCnt="0"/>
      <dgm:spPr/>
    </dgm:pt>
    <dgm:pt modelId="{2B5B0E0B-492F-4293-AA83-E4E2C010FE27}" type="pres">
      <dgm:prSet presAssocID="{064D411D-E899-4D49-96A0-65E01E45DB4A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587E12-56E6-4431-8BCF-F9063AD71067}" type="pres">
      <dgm:prSet presAssocID="{064D411D-E899-4D49-96A0-65E01E45DB4A}" presName="rootConnector" presStyleLbl="node2" presStyleIdx="1" presStyleCnt="4"/>
      <dgm:spPr/>
      <dgm:t>
        <a:bodyPr/>
        <a:lstStyle/>
        <a:p>
          <a:endParaRPr lang="en-US"/>
        </a:p>
      </dgm:t>
    </dgm:pt>
    <dgm:pt modelId="{6036CAA7-AE09-4565-93DA-3F05C0676EFD}" type="pres">
      <dgm:prSet presAssocID="{064D411D-E899-4D49-96A0-65E01E45DB4A}" presName="hierChild4" presStyleCnt="0"/>
      <dgm:spPr/>
    </dgm:pt>
    <dgm:pt modelId="{ADF40A15-9D07-44D4-83E7-5BB7B47CE6C7}" type="pres">
      <dgm:prSet presAssocID="{064D411D-E899-4D49-96A0-65E01E45DB4A}" presName="hierChild5" presStyleCnt="0"/>
      <dgm:spPr/>
    </dgm:pt>
    <dgm:pt modelId="{69955359-C532-4E37-BE6C-609E99E9F840}" type="pres">
      <dgm:prSet presAssocID="{385AB966-E58B-4EA0-81B5-B042D9748679}" presName="Name35" presStyleLbl="parChTrans1D2" presStyleIdx="2" presStyleCnt="4"/>
      <dgm:spPr/>
      <dgm:t>
        <a:bodyPr/>
        <a:lstStyle/>
        <a:p>
          <a:endParaRPr lang="en-US"/>
        </a:p>
      </dgm:t>
    </dgm:pt>
    <dgm:pt modelId="{591DC52A-3226-4878-9105-CF21EEF0FD6D}" type="pres">
      <dgm:prSet presAssocID="{2B0CCE97-DB59-4D90-9742-016BE177BBAE}" presName="hierRoot2" presStyleCnt="0">
        <dgm:presLayoutVars>
          <dgm:hierBranch/>
        </dgm:presLayoutVars>
      </dgm:prSet>
      <dgm:spPr/>
    </dgm:pt>
    <dgm:pt modelId="{6E75A9C6-0C65-4720-8F0E-423CFDF233DD}" type="pres">
      <dgm:prSet presAssocID="{2B0CCE97-DB59-4D90-9742-016BE177BBAE}" presName="rootComposite" presStyleCnt="0"/>
      <dgm:spPr/>
    </dgm:pt>
    <dgm:pt modelId="{4BC1BEA2-EF0E-4167-88B7-1FFA247F22E3}" type="pres">
      <dgm:prSet presAssocID="{2B0CCE97-DB59-4D90-9742-016BE177BBAE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55DB2E5-1888-4F90-8938-D3B7CEB6856D}" type="pres">
      <dgm:prSet presAssocID="{2B0CCE97-DB59-4D90-9742-016BE177BBAE}" presName="rootConnector" presStyleLbl="node2" presStyleIdx="2" presStyleCnt="4"/>
      <dgm:spPr/>
      <dgm:t>
        <a:bodyPr/>
        <a:lstStyle/>
        <a:p>
          <a:endParaRPr lang="en-US"/>
        </a:p>
      </dgm:t>
    </dgm:pt>
    <dgm:pt modelId="{9CE1CBBD-3FCB-41D6-AEBA-07D1AA396781}" type="pres">
      <dgm:prSet presAssocID="{2B0CCE97-DB59-4D90-9742-016BE177BBAE}" presName="hierChild4" presStyleCnt="0"/>
      <dgm:spPr/>
    </dgm:pt>
    <dgm:pt modelId="{AA0F7619-B67B-4762-8B01-C8A75E79AB89}" type="pres">
      <dgm:prSet presAssocID="{2B0CCE97-DB59-4D90-9742-016BE177BBAE}" presName="hierChild5" presStyleCnt="0"/>
      <dgm:spPr/>
    </dgm:pt>
    <dgm:pt modelId="{BAE21306-28B7-40FF-A267-0E7BCC862518}" type="pres">
      <dgm:prSet presAssocID="{A9462EAE-7C9A-4443-863F-D909541E836A}" presName="Name35" presStyleLbl="parChTrans1D2" presStyleIdx="3" presStyleCnt="4"/>
      <dgm:spPr/>
      <dgm:t>
        <a:bodyPr/>
        <a:lstStyle/>
        <a:p>
          <a:endParaRPr lang="en-US"/>
        </a:p>
      </dgm:t>
    </dgm:pt>
    <dgm:pt modelId="{5272AFE7-42C9-46D0-AC5C-7DC5F785CEA4}" type="pres">
      <dgm:prSet presAssocID="{F8DFDF74-2899-4104-B153-D9C49FEA68A9}" presName="hierRoot2" presStyleCnt="0">
        <dgm:presLayoutVars>
          <dgm:hierBranch/>
        </dgm:presLayoutVars>
      </dgm:prSet>
      <dgm:spPr/>
    </dgm:pt>
    <dgm:pt modelId="{F167F9C0-B84A-4202-9EF1-AB61C5847170}" type="pres">
      <dgm:prSet presAssocID="{F8DFDF74-2899-4104-B153-D9C49FEA68A9}" presName="rootComposite" presStyleCnt="0"/>
      <dgm:spPr/>
    </dgm:pt>
    <dgm:pt modelId="{495FB588-1F2F-49A4-BF73-51225745D00C}" type="pres">
      <dgm:prSet presAssocID="{F8DFDF74-2899-4104-B153-D9C49FEA68A9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EB3B43-416C-4199-A174-5FBEDECBD2B6}" type="pres">
      <dgm:prSet presAssocID="{F8DFDF74-2899-4104-B153-D9C49FEA68A9}" presName="rootConnector" presStyleLbl="node2" presStyleIdx="3" presStyleCnt="4"/>
      <dgm:spPr/>
      <dgm:t>
        <a:bodyPr/>
        <a:lstStyle/>
        <a:p>
          <a:endParaRPr lang="en-US"/>
        </a:p>
      </dgm:t>
    </dgm:pt>
    <dgm:pt modelId="{0FA22403-21DE-4F1D-8B2D-B21D6FE6C4AC}" type="pres">
      <dgm:prSet presAssocID="{F8DFDF74-2899-4104-B153-D9C49FEA68A9}" presName="hierChild4" presStyleCnt="0"/>
      <dgm:spPr/>
    </dgm:pt>
    <dgm:pt modelId="{7640787F-0021-4E12-A223-850363C55F7A}" type="pres">
      <dgm:prSet presAssocID="{F8DFDF74-2899-4104-B153-D9C49FEA68A9}" presName="hierChild5" presStyleCnt="0"/>
      <dgm:spPr/>
    </dgm:pt>
    <dgm:pt modelId="{9C20FF8B-35C7-4C74-B0E3-3EA8141BE6B7}" type="pres">
      <dgm:prSet presAssocID="{BD0B88BE-FD83-4776-81D3-8B985CA38B38}" presName="hierChild3" presStyleCnt="0"/>
      <dgm:spPr/>
    </dgm:pt>
  </dgm:ptLst>
  <dgm:cxnLst>
    <dgm:cxn modelId="{609E6E5B-391A-43F3-8E1D-EC6B85C524ED}" type="presOf" srcId="{064D411D-E899-4D49-96A0-65E01E45DB4A}" destId="{2B5B0E0B-492F-4293-AA83-E4E2C010FE27}" srcOrd="0" destOrd="0" presId="urn:microsoft.com/office/officeart/2005/8/layout/orgChart1"/>
    <dgm:cxn modelId="{EFD02645-71AD-4C46-8B98-14B645809236}" srcId="{BD0B88BE-FD83-4776-81D3-8B985CA38B38}" destId="{7C2189A1-4FE7-4E13-A907-F0744777D11D}" srcOrd="0" destOrd="0" parTransId="{51946F0B-B8C1-4EEE-93E4-7BBF348F8F7D}" sibTransId="{A39A43C5-8A9A-4F0C-B0B8-C01723B7B83B}"/>
    <dgm:cxn modelId="{B270A091-1171-464C-9E7C-FFCD4D0FB6D5}" type="presOf" srcId="{2B0CCE97-DB59-4D90-9742-016BE177BBAE}" destId="{4BC1BEA2-EF0E-4167-88B7-1FFA247F22E3}" srcOrd="0" destOrd="0" presId="urn:microsoft.com/office/officeart/2005/8/layout/orgChart1"/>
    <dgm:cxn modelId="{842E15C5-793A-4CFA-83D4-A8980FE6A7B4}" type="presOf" srcId="{BD0B88BE-FD83-4776-81D3-8B985CA38B38}" destId="{4699034E-32BC-46DE-88C2-A4EC87BA8346}" srcOrd="0" destOrd="0" presId="urn:microsoft.com/office/officeart/2005/8/layout/orgChart1"/>
    <dgm:cxn modelId="{434FD980-2617-4D15-9CFD-513ABD9E1032}" srcId="{BD0B88BE-FD83-4776-81D3-8B985CA38B38}" destId="{064D411D-E899-4D49-96A0-65E01E45DB4A}" srcOrd="1" destOrd="0" parTransId="{E02E0C2A-38D2-49DA-AFBA-36A163FABD2D}" sibTransId="{81007378-5AAF-4C55-A70E-B9F828328152}"/>
    <dgm:cxn modelId="{28A538C5-8E2B-4CDE-B2CA-1F2E8019135B}" type="presOf" srcId="{BD0B88BE-FD83-4776-81D3-8B985CA38B38}" destId="{DA726285-1C4D-47CB-A5E2-741CCCDAB4BD}" srcOrd="1" destOrd="0" presId="urn:microsoft.com/office/officeart/2005/8/layout/orgChart1"/>
    <dgm:cxn modelId="{44A74926-E9D9-4D89-B747-409097E9F867}" type="presOf" srcId="{7C2189A1-4FE7-4E13-A907-F0744777D11D}" destId="{DDD7A475-6D9B-4669-8542-C330F2647FF1}" srcOrd="1" destOrd="0" presId="urn:microsoft.com/office/officeart/2005/8/layout/orgChart1"/>
    <dgm:cxn modelId="{9CA04213-174B-4725-A4CA-DAC1730152D3}" type="presOf" srcId="{51946F0B-B8C1-4EEE-93E4-7BBF348F8F7D}" destId="{965BEFD5-9E4A-4300-8831-D6F3831FD4AF}" srcOrd="0" destOrd="0" presId="urn:microsoft.com/office/officeart/2005/8/layout/orgChart1"/>
    <dgm:cxn modelId="{B0B6DEB6-783F-4231-8518-46D3146741FF}" type="presOf" srcId="{F8DFDF74-2899-4104-B153-D9C49FEA68A9}" destId="{9AEB3B43-416C-4199-A174-5FBEDECBD2B6}" srcOrd="1" destOrd="0" presId="urn:microsoft.com/office/officeart/2005/8/layout/orgChart1"/>
    <dgm:cxn modelId="{FB2890FE-6F88-46BE-AA1D-C10111CAE171}" type="presOf" srcId="{7C2189A1-4FE7-4E13-A907-F0744777D11D}" destId="{E7269566-43EF-4651-85DC-20C0CBAF9627}" srcOrd="0" destOrd="0" presId="urn:microsoft.com/office/officeart/2005/8/layout/orgChart1"/>
    <dgm:cxn modelId="{F7660A67-F70F-42B7-B5E7-8DD260736531}" srcId="{274F8726-8139-4314-AF52-99F7E249F7C6}" destId="{BD0B88BE-FD83-4776-81D3-8B985CA38B38}" srcOrd="0" destOrd="0" parTransId="{51F01A29-EC8B-48B7-86EF-BFBDBF5ECE29}" sibTransId="{2C7A2229-9B55-4C9A-A864-CEC3199825DC}"/>
    <dgm:cxn modelId="{3F7ED69E-9B10-4F0B-B0A3-B1B6F264D444}" type="presOf" srcId="{274F8726-8139-4314-AF52-99F7E249F7C6}" destId="{1EFD07E3-6D3E-4EFE-A369-10165FEB0DD8}" srcOrd="0" destOrd="0" presId="urn:microsoft.com/office/officeart/2005/8/layout/orgChart1"/>
    <dgm:cxn modelId="{D082156A-731A-4813-808E-7E05254C7574}" type="presOf" srcId="{064D411D-E899-4D49-96A0-65E01E45DB4A}" destId="{20587E12-56E6-4431-8BCF-F9063AD71067}" srcOrd="1" destOrd="0" presId="urn:microsoft.com/office/officeart/2005/8/layout/orgChart1"/>
    <dgm:cxn modelId="{04EE4334-8EA7-4995-8C18-722477E3BB25}" srcId="{BD0B88BE-FD83-4776-81D3-8B985CA38B38}" destId="{F8DFDF74-2899-4104-B153-D9C49FEA68A9}" srcOrd="3" destOrd="0" parTransId="{A9462EAE-7C9A-4443-863F-D909541E836A}" sibTransId="{BFA83098-9A42-416E-B85B-EFDB62E939DD}"/>
    <dgm:cxn modelId="{16DA5860-F540-4CAD-889E-F27819BC480B}" type="presOf" srcId="{E02E0C2A-38D2-49DA-AFBA-36A163FABD2D}" destId="{CB1FB791-A0F9-4E7B-B970-38B8FEF4D15D}" srcOrd="0" destOrd="0" presId="urn:microsoft.com/office/officeart/2005/8/layout/orgChart1"/>
    <dgm:cxn modelId="{B981E90A-6B82-4B43-BC4E-5FA75EF8BB47}" type="presOf" srcId="{385AB966-E58B-4EA0-81B5-B042D9748679}" destId="{69955359-C532-4E37-BE6C-609E99E9F840}" srcOrd="0" destOrd="0" presId="urn:microsoft.com/office/officeart/2005/8/layout/orgChart1"/>
    <dgm:cxn modelId="{50169DF8-79C4-4DA5-9AA1-FC437C5CC051}" type="presOf" srcId="{2B0CCE97-DB59-4D90-9742-016BE177BBAE}" destId="{555DB2E5-1888-4F90-8938-D3B7CEB6856D}" srcOrd="1" destOrd="0" presId="urn:microsoft.com/office/officeart/2005/8/layout/orgChart1"/>
    <dgm:cxn modelId="{5D64B8E7-EC51-46B8-A912-FF4A49452824}" type="presOf" srcId="{A9462EAE-7C9A-4443-863F-D909541E836A}" destId="{BAE21306-28B7-40FF-A267-0E7BCC862518}" srcOrd="0" destOrd="0" presId="urn:microsoft.com/office/officeart/2005/8/layout/orgChart1"/>
    <dgm:cxn modelId="{02C72213-C8FD-4623-B53E-F47E321CA6D6}" srcId="{BD0B88BE-FD83-4776-81D3-8B985CA38B38}" destId="{2B0CCE97-DB59-4D90-9742-016BE177BBAE}" srcOrd="2" destOrd="0" parTransId="{385AB966-E58B-4EA0-81B5-B042D9748679}" sibTransId="{92BB09D8-170A-4164-B8D2-3DCC8C2BDC3F}"/>
    <dgm:cxn modelId="{FB0A8E20-49B2-4E26-BC84-7E6F2AD2B0E6}" type="presOf" srcId="{F8DFDF74-2899-4104-B153-D9C49FEA68A9}" destId="{495FB588-1F2F-49A4-BF73-51225745D00C}" srcOrd="0" destOrd="0" presId="urn:microsoft.com/office/officeart/2005/8/layout/orgChart1"/>
    <dgm:cxn modelId="{3A89390A-BE5D-486D-9A62-F80CC770A266}" type="presParOf" srcId="{1EFD07E3-6D3E-4EFE-A369-10165FEB0DD8}" destId="{4C2FBADA-EE33-4B7A-9231-963C4B2E4061}" srcOrd="0" destOrd="0" presId="urn:microsoft.com/office/officeart/2005/8/layout/orgChart1"/>
    <dgm:cxn modelId="{F48BA185-159B-4DBA-8DD7-C1BD69A1CE58}" type="presParOf" srcId="{4C2FBADA-EE33-4B7A-9231-963C4B2E4061}" destId="{D377CE82-7C9B-493B-8E45-07AAF787E6A3}" srcOrd="0" destOrd="0" presId="urn:microsoft.com/office/officeart/2005/8/layout/orgChart1"/>
    <dgm:cxn modelId="{D193870F-85E9-4446-B459-3E85F28C2A79}" type="presParOf" srcId="{D377CE82-7C9B-493B-8E45-07AAF787E6A3}" destId="{4699034E-32BC-46DE-88C2-A4EC87BA8346}" srcOrd="0" destOrd="0" presId="urn:microsoft.com/office/officeart/2005/8/layout/orgChart1"/>
    <dgm:cxn modelId="{007D592C-12F3-4D77-9813-B8109E8B472F}" type="presParOf" srcId="{D377CE82-7C9B-493B-8E45-07AAF787E6A3}" destId="{DA726285-1C4D-47CB-A5E2-741CCCDAB4BD}" srcOrd="1" destOrd="0" presId="urn:microsoft.com/office/officeart/2005/8/layout/orgChart1"/>
    <dgm:cxn modelId="{70F59407-B611-4251-9398-5950F158B373}" type="presParOf" srcId="{4C2FBADA-EE33-4B7A-9231-963C4B2E4061}" destId="{9491B9A0-AC81-4E9C-A499-10ECD5E74C4C}" srcOrd="1" destOrd="0" presId="urn:microsoft.com/office/officeart/2005/8/layout/orgChart1"/>
    <dgm:cxn modelId="{16160AB9-24EA-4FCA-BFEA-77499DE89E0F}" type="presParOf" srcId="{9491B9A0-AC81-4E9C-A499-10ECD5E74C4C}" destId="{965BEFD5-9E4A-4300-8831-D6F3831FD4AF}" srcOrd="0" destOrd="0" presId="urn:microsoft.com/office/officeart/2005/8/layout/orgChart1"/>
    <dgm:cxn modelId="{C8BAE634-9D7E-4FE3-8F44-2BDE0D8E91AF}" type="presParOf" srcId="{9491B9A0-AC81-4E9C-A499-10ECD5E74C4C}" destId="{8AA56244-0C9B-4B18-99E9-03B45ACFD28E}" srcOrd="1" destOrd="0" presId="urn:microsoft.com/office/officeart/2005/8/layout/orgChart1"/>
    <dgm:cxn modelId="{BAC8EB1B-5055-4E27-A9EA-68FBEBC09786}" type="presParOf" srcId="{8AA56244-0C9B-4B18-99E9-03B45ACFD28E}" destId="{876D8B00-EE47-4518-9862-F1FEAC2B2444}" srcOrd="0" destOrd="0" presId="urn:microsoft.com/office/officeart/2005/8/layout/orgChart1"/>
    <dgm:cxn modelId="{12F9745C-9ACB-42F1-81DE-D7853EEF5079}" type="presParOf" srcId="{876D8B00-EE47-4518-9862-F1FEAC2B2444}" destId="{E7269566-43EF-4651-85DC-20C0CBAF9627}" srcOrd="0" destOrd="0" presId="urn:microsoft.com/office/officeart/2005/8/layout/orgChart1"/>
    <dgm:cxn modelId="{50023AB0-4BDD-4779-83AE-2B69BBE6F484}" type="presParOf" srcId="{876D8B00-EE47-4518-9862-F1FEAC2B2444}" destId="{DDD7A475-6D9B-4669-8542-C330F2647FF1}" srcOrd="1" destOrd="0" presId="urn:microsoft.com/office/officeart/2005/8/layout/orgChart1"/>
    <dgm:cxn modelId="{2BB867D0-9331-4F97-97F0-B3FEDFD6A6F6}" type="presParOf" srcId="{8AA56244-0C9B-4B18-99E9-03B45ACFD28E}" destId="{BD8647C9-6CC7-4A65-96CD-D21C3E2ADBAB}" srcOrd="1" destOrd="0" presId="urn:microsoft.com/office/officeart/2005/8/layout/orgChart1"/>
    <dgm:cxn modelId="{0F105D99-7A8F-40E9-A05A-8D8872CE065B}" type="presParOf" srcId="{8AA56244-0C9B-4B18-99E9-03B45ACFD28E}" destId="{F77C64E1-B072-4C90-99F6-F5B06970B072}" srcOrd="2" destOrd="0" presId="urn:microsoft.com/office/officeart/2005/8/layout/orgChart1"/>
    <dgm:cxn modelId="{E5BF076C-5CE0-4FC7-A2F1-ED6C7D9CAC5A}" type="presParOf" srcId="{9491B9A0-AC81-4E9C-A499-10ECD5E74C4C}" destId="{CB1FB791-A0F9-4E7B-B970-38B8FEF4D15D}" srcOrd="2" destOrd="0" presId="urn:microsoft.com/office/officeart/2005/8/layout/orgChart1"/>
    <dgm:cxn modelId="{80112B07-3399-49E1-8D96-C15B043EB5B5}" type="presParOf" srcId="{9491B9A0-AC81-4E9C-A499-10ECD5E74C4C}" destId="{522D75F0-9580-4C30-A598-21B4A33E2CE2}" srcOrd="3" destOrd="0" presId="urn:microsoft.com/office/officeart/2005/8/layout/orgChart1"/>
    <dgm:cxn modelId="{54731F22-455C-47C9-ACF4-6E0B2E25EFE4}" type="presParOf" srcId="{522D75F0-9580-4C30-A598-21B4A33E2CE2}" destId="{9338C986-D35C-4597-9D81-EB22F58CC10E}" srcOrd="0" destOrd="0" presId="urn:microsoft.com/office/officeart/2005/8/layout/orgChart1"/>
    <dgm:cxn modelId="{0D5E235B-8157-4060-98C9-29779AAF7897}" type="presParOf" srcId="{9338C986-D35C-4597-9D81-EB22F58CC10E}" destId="{2B5B0E0B-492F-4293-AA83-E4E2C010FE27}" srcOrd="0" destOrd="0" presId="urn:microsoft.com/office/officeart/2005/8/layout/orgChart1"/>
    <dgm:cxn modelId="{031210DA-E987-4E5B-98AC-670FB141142A}" type="presParOf" srcId="{9338C986-D35C-4597-9D81-EB22F58CC10E}" destId="{20587E12-56E6-4431-8BCF-F9063AD71067}" srcOrd="1" destOrd="0" presId="urn:microsoft.com/office/officeart/2005/8/layout/orgChart1"/>
    <dgm:cxn modelId="{4DDC7B39-489E-4C09-A137-5862ABF83880}" type="presParOf" srcId="{522D75F0-9580-4C30-A598-21B4A33E2CE2}" destId="{6036CAA7-AE09-4565-93DA-3F05C0676EFD}" srcOrd="1" destOrd="0" presId="urn:microsoft.com/office/officeart/2005/8/layout/orgChart1"/>
    <dgm:cxn modelId="{403D2E9E-E75E-4EF0-AF2C-B2342F35015B}" type="presParOf" srcId="{522D75F0-9580-4C30-A598-21B4A33E2CE2}" destId="{ADF40A15-9D07-44D4-83E7-5BB7B47CE6C7}" srcOrd="2" destOrd="0" presId="urn:microsoft.com/office/officeart/2005/8/layout/orgChart1"/>
    <dgm:cxn modelId="{A86F9EB1-368D-4985-8807-B310CC9D9C81}" type="presParOf" srcId="{9491B9A0-AC81-4E9C-A499-10ECD5E74C4C}" destId="{69955359-C532-4E37-BE6C-609E99E9F840}" srcOrd="4" destOrd="0" presId="urn:microsoft.com/office/officeart/2005/8/layout/orgChart1"/>
    <dgm:cxn modelId="{40ED8BF2-DF05-45D0-B1D9-211E98BEECCE}" type="presParOf" srcId="{9491B9A0-AC81-4E9C-A499-10ECD5E74C4C}" destId="{591DC52A-3226-4878-9105-CF21EEF0FD6D}" srcOrd="5" destOrd="0" presId="urn:microsoft.com/office/officeart/2005/8/layout/orgChart1"/>
    <dgm:cxn modelId="{23A66C47-E34F-47E3-89BE-2E7BF61DDF5C}" type="presParOf" srcId="{591DC52A-3226-4878-9105-CF21EEF0FD6D}" destId="{6E75A9C6-0C65-4720-8F0E-423CFDF233DD}" srcOrd="0" destOrd="0" presId="urn:microsoft.com/office/officeart/2005/8/layout/orgChart1"/>
    <dgm:cxn modelId="{AABDF08E-5ADD-4764-9862-A0751CCEA165}" type="presParOf" srcId="{6E75A9C6-0C65-4720-8F0E-423CFDF233DD}" destId="{4BC1BEA2-EF0E-4167-88B7-1FFA247F22E3}" srcOrd="0" destOrd="0" presId="urn:microsoft.com/office/officeart/2005/8/layout/orgChart1"/>
    <dgm:cxn modelId="{18A58785-BB3C-4441-AFDB-5B793044D5E3}" type="presParOf" srcId="{6E75A9C6-0C65-4720-8F0E-423CFDF233DD}" destId="{555DB2E5-1888-4F90-8938-D3B7CEB6856D}" srcOrd="1" destOrd="0" presId="urn:microsoft.com/office/officeart/2005/8/layout/orgChart1"/>
    <dgm:cxn modelId="{2A896A43-1741-43D5-AA57-D8B56780AC4F}" type="presParOf" srcId="{591DC52A-3226-4878-9105-CF21EEF0FD6D}" destId="{9CE1CBBD-3FCB-41D6-AEBA-07D1AA396781}" srcOrd="1" destOrd="0" presId="urn:microsoft.com/office/officeart/2005/8/layout/orgChart1"/>
    <dgm:cxn modelId="{97DEA9A3-4019-4776-92E0-123F1744D9C6}" type="presParOf" srcId="{591DC52A-3226-4878-9105-CF21EEF0FD6D}" destId="{AA0F7619-B67B-4762-8B01-C8A75E79AB89}" srcOrd="2" destOrd="0" presId="urn:microsoft.com/office/officeart/2005/8/layout/orgChart1"/>
    <dgm:cxn modelId="{9793FC9F-E8B5-429C-A87B-0C804F8B14BB}" type="presParOf" srcId="{9491B9A0-AC81-4E9C-A499-10ECD5E74C4C}" destId="{BAE21306-28B7-40FF-A267-0E7BCC862518}" srcOrd="6" destOrd="0" presId="urn:microsoft.com/office/officeart/2005/8/layout/orgChart1"/>
    <dgm:cxn modelId="{59C32B1B-4F9A-49DF-AC2E-2B64A507D876}" type="presParOf" srcId="{9491B9A0-AC81-4E9C-A499-10ECD5E74C4C}" destId="{5272AFE7-42C9-46D0-AC5C-7DC5F785CEA4}" srcOrd="7" destOrd="0" presId="urn:microsoft.com/office/officeart/2005/8/layout/orgChart1"/>
    <dgm:cxn modelId="{F9335F5E-B513-40C3-BFA8-0479750669DA}" type="presParOf" srcId="{5272AFE7-42C9-46D0-AC5C-7DC5F785CEA4}" destId="{F167F9C0-B84A-4202-9EF1-AB61C5847170}" srcOrd="0" destOrd="0" presId="urn:microsoft.com/office/officeart/2005/8/layout/orgChart1"/>
    <dgm:cxn modelId="{C98A1BED-59B6-4A9F-BCF7-582799F91085}" type="presParOf" srcId="{F167F9C0-B84A-4202-9EF1-AB61C5847170}" destId="{495FB588-1F2F-49A4-BF73-51225745D00C}" srcOrd="0" destOrd="0" presId="urn:microsoft.com/office/officeart/2005/8/layout/orgChart1"/>
    <dgm:cxn modelId="{B9C22F8E-AD5C-49E0-8766-9E347E5FE2F3}" type="presParOf" srcId="{F167F9C0-B84A-4202-9EF1-AB61C5847170}" destId="{9AEB3B43-416C-4199-A174-5FBEDECBD2B6}" srcOrd="1" destOrd="0" presId="urn:microsoft.com/office/officeart/2005/8/layout/orgChart1"/>
    <dgm:cxn modelId="{40299052-C2C2-4FC2-8CC3-1CDCFC95A6E6}" type="presParOf" srcId="{5272AFE7-42C9-46D0-AC5C-7DC5F785CEA4}" destId="{0FA22403-21DE-4F1D-8B2D-B21D6FE6C4AC}" srcOrd="1" destOrd="0" presId="urn:microsoft.com/office/officeart/2005/8/layout/orgChart1"/>
    <dgm:cxn modelId="{C221A641-83C2-4128-A7F2-11EF92DC3C7F}" type="presParOf" srcId="{5272AFE7-42C9-46D0-AC5C-7DC5F785CEA4}" destId="{7640787F-0021-4E12-A223-850363C55F7A}" srcOrd="2" destOrd="0" presId="urn:microsoft.com/office/officeart/2005/8/layout/orgChart1"/>
    <dgm:cxn modelId="{36C42D82-9599-4146-81C1-97E0BDD0EB5C}" type="presParOf" srcId="{4C2FBADA-EE33-4B7A-9231-963C4B2E4061}" destId="{9C20FF8B-35C7-4C74-B0E3-3EA8141BE6B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E21306-28B7-40FF-A267-0E7BCC862518}">
      <dsp:nvSpPr>
        <dsp:cNvPr id="0" name=""/>
        <dsp:cNvSpPr/>
      </dsp:nvSpPr>
      <dsp:spPr>
        <a:xfrm>
          <a:off x="4495800" y="1586997"/>
          <a:ext cx="3521138" cy="4074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702"/>
              </a:lnTo>
              <a:lnTo>
                <a:pt x="3521138" y="203702"/>
              </a:lnTo>
              <a:lnTo>
                <a:pt x="3521138" y="4074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955359-C532-4E37-BE6C-609E99E9F840}">
      <dsp:nvSpPr>
        <dsp:cNvPr id="0" name=""/>
        <dsp:cNvSpPr/>
      </dsp:nvSpPr>
      <dsp:spPr>
        <a:xfrm>
          <a:off x="4495800" y="1586997"/>
          <a:ext cx="1173712" cy="4074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702"/>
              </a:lnTo>
              <a:lnTo>
                <a:pt x="1173712" y="203702"/>
              </a:lnTo>
              <a:lnTo>
                <a:pt x="1173712" y="4074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1FB791-A0F9-4E7B-B970-38B8FEF4D15D}">
      <dsp:nvSpPr>
        <dsp:cNvPr id="0" name=""/>
        <dsp:cNvSpPr/>
      </dsp:nvSpPr>
      <dsp:spPr>
        <a:xfrm>
          <a:off x="3322087" y="1586997"/>
          <a:ext cx="1173712" cy="407404"/>
        </a:xfrm>
        <a:custGeom>
          <a:avLst/>
          <a:gdLst/>
          <a:ahLst/>
          <a:cxnLst/>
          <a:rect l="0" t="0" r="0" b="0"/>
          <a:pathLst>
            <a:path>
              <a:moveTo>
                <a:pt x="1173712" y="0"/>
              </a:moveTo>
              <a:lnTo>
                <a:pt x="1173712" y="203702"/>
              </a:lnTo>
              <a:lnTo>
                <a:pt x="0" y="203702"/>
              </a:lnTo>
              <a:lnTo>
                <a:pt x="0" y="4074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5BEFD5-9E4A-4300-8831-D6F3831FD4AF}">
      <dsp:nvSpPr>
        <dsp:cNvPr id="0" name=""/>
        <dsp:cNvSpPr/>
      </dsp:nvSpPr>
      <dsp:spPr>
        <a:xfrm>
          <a:off x="974661" y="1586997"/>
          <a:ext cx="3521138" cy="407404"/>
        </a:xfrm>
        <a:custGeom>
          <a:avLst/>
          <a:gdLst/>
          <a:ahLst/>
          <a:cxnLst/>
          <a:rect l="0" t="0" r="0" b="0"/>
          <a:pathLst>
            <a:path>
              <a:moveTo>
                <a:pt x="3521138" y="0"/>
              </a:moveTo>
              <a:lnTo>
                <a:pt x="3521138" y="203702"/>
              </a:lnTo>
              <a:lnTo>
                <a:pt x="0" y="203702"/>
              </a:lnTo>
              <a:lnTo>
                <a:pt x="0" y="4074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99034E-32BC-46DE-88C2-A4EC87BA8346}">
      <dsp:nvSpPr>
        <dsp:cNvPr id="0" name=""/>
        <dsp:cNvSpPr/>
      </dsp:nvSpPr>
      <dsp:spPr>
        <a:xfrm>
          <a:off x="1976847" y="616987"/>
          <a:ext cx="5037905" cy="970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29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kumimoji="0" lang="en-US" altLang="en-US" sz="29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sz="29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chất</a:t>
          </a:r>
          <a:r>
            <a:rPr kumimoji="0" lang="en-US" altLang="en-US" sz="29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sz="29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cơ</a:t>
          </a:r>
          <a:r>
            <a:rPr kumimoji="0" lang="en-US" altLang="en-US" sz="29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sz="29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bản</a:t>
          </a:r>
          <a:r>
            <a:rPr kumimoji="0" lang="en-US" altLang="en-US" sz="29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sz="29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kumimoji="0" lang="en-US" altLang="en-US" sz="29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29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kumimoji="0" lang="en-US" altLang="en-US" sz="29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sz="29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liệu</a:t>
          </a:r>
          <a:r>
            <a:rPr kumimoji="0" lang="en-US" altLang="en-US" sz="29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sz="29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cơ</a:t>
          </a:r>
          <a:r>
            <a:rPr kumimoji="0" lang="en-US" altLang="en-US" sz="29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sz="29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khí</a:t>
          </a:r>
          <a:endParaRPr kumimoji="0" lang="en-US" altLang="en-US" sz="2900" b="1" i="0" u="none" strike="noStrike" kern="1200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76847" y="616987"/>
        <a:ext cx="5037905" cy="970010"/>
      </dsp:txXfrm>
    </dsp:sp>
    <dsp:sp modelId="{E7269566-43EF-4651-85DC-20C0CBAF9627}">
      <dsp:nvSpPr>
        <dsp:cNvPr id="0" name=""/>
        <dsp:cNvSpPr/>
      </dsp:nvSpPr>
      <dsp:spPr>
        <a:xfrm>
          <a:off x="4651" y="1994402"/>
          <a:ext cx="1940021" cy="970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29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kumimoji="0" lang="en-US" altLang="en-US" sz="29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sz="29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chất</a:t>
          </a:r>
          <a:r>
            <a:rPr kumimoji="0" lang="en-US" altLang="en-US" sz="29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sz="29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cơ</a:t>
          </a:r>
          <a:r>
            <a:rPr kumimoji="0" lang="en-US" altLang="en-US" sz="29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sz="29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học</a:t>
          </a:r>
          <a:endParaRPr kumimoji="0" lang="en-US" altLang="en-US" sz="2900" b="1" i="0" u="none" strike="noStrike" kern="1200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51" y="1994402"/>
        <a:ext cx="1940021" cy="970010"/>
      </dsp:txXfrm>
    </dsp:sp>
    <dsp:sp modelId="{2B5B0E0B-492F-4293-AA83-E4E2C010FE27}">
      <dsp:nvSpPr>
        <dsp:cNvPr id="0" name=""/>
        <dsp:cNvSpPr/>
      </dsp:nvSpPr>
      <dsp:spPr>
        <a:xfrm>
          <a:off x="2352076" y="1994402"/>
          <a:ext cx="1940021" cy="970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29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kumimoji="0" lang="en-US" altLang="en-US" sz="29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sz="29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chất</a:t>
          </a:r>
          <a:r>
            <a:rPr kumimoji="0" lang="en-US" altLang="en-US" sz="29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sz="29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kumimoji="0" lang="en-US" altLang="en-US" sz="29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sz="29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lí</a:t>
          </a:r>
          <a:endParaRPr kumimoji="0" lang="en-US" altLang="en-US" sz="2900" b="1" i="0" u="none" strike="noStrike" kern="1200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52076" y="1994402"/>
        <a:ext cx="1940021" cy="970010"/>
      </dsp:txXfrm>
    </dsp:sp>
    <dsp:sp modelId="{4BC1BEA2-EF0E-4167-88B7-1FFA247F22E3}">
      <dsp:nvSpPr>
        <dsp:cNvPr id="0" name=""/>
        <dsp:cNvSpPr/>
      </dsp:nvSpPr>
      <dsp:spPr>
        <a:xfrm>
          <a:off x="4699502" y="1994402"/>
          <a:ext cx="1940021" cy="970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29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kumimoji="0" lang="en-US" altLang="en-US" sz="29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sz="29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chất</a:t>
          </a:r>
          <a:r>
            <a:rPr kumimoji="0" lang="en-US" altLang="en-US" sz="29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sz="29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hóa</a:t>
          </a:r>
          <a:r>
            <a:rPr kumimoji="0" lang="en-US" altLang="en-US" sz="29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sz="29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học</a:t>
          </a:r>
          <a:endParaRPr kumimoji="0" lang="en-US" altLang="en-US" sz="2900" b="1" i="0" u="none" strike="noStrike" kern="1200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99502" y="1994402"/>
        <a:ext cx="1940021" cy="970010"/>
      </dsp:txXfrm>
    </dsp:sp>
    <dsp:sp modelId="{495FB588-1F2F-49A4-BF73-51225745D00C}">
      <dsp:nvSpPr>
        <dsp:cNvPr id="0" name=""/>
        <dsp:cNvSpPr/>
      </dsp:nvSpPr>
      <dsp:spPr>
        <a:xfrm>
          <a:off x="7046927" y="1994402"/>
          <a:ext cx="1940021" cy="970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29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kumimoji="0" lang="en-US" altLang="en-US" sz="29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sz="29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chất</a:t>
          </a:r>
          <a:r>
            <a:rPr kumimoji="0" lang="en-US" altLang="en-US" sz="29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sz="29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công</a:t>
          </a:r>
          <a:r>
            <a:rPr kumimoji="0" lang="en-US" altLang="en-US" sz="29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altLang="en-US" sz="29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nghệ</a:t>
          </a:r>
          <a:endParaRPr kumimoji="0" lang="en-US" altLang="en-US" sz="2900" b="1" i="0" u="none" strike="noStrike" kern="1200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46927" y="1994402"/>
        <a:ext cx="1940021" cy="970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2FDAC-2358-4427-B963-F16F4ED51257}" type="datetimeFigureOut">
              <a:rPr lang="en-US" smtClean="0"/>
              <a:t>16/10/2021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250F2-F6D2-4E12-B798-09C49FEE5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537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10754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529842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806678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27826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56518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34138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192243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485F1-03D5-4238-A60E-B15C1D09EA0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85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D8A3D-91F1-4F0C-83E9-32867C272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0F7DBB-C832-49CD-93B5-CA960F7DC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B67A2-110C-4382-9AC7-323226D82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2050-8CAD-4A60-B4F7-0E542B9563C3}" type="datetimeFigureOut">
              <a:rPr lang="en-US" smtClean="0"/>
              <a:t>16/10/2021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2C830-AA11-422E-BA00-6E2799E36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FC6B5-254E-4F79-9F6B-8D40076FF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9F6B-462E-44A6-BF04-F8F1BF70A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41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8FC99-DBDA-4B23-8217-2831FBD1C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9CDB7-0CED-4EEF-AFC0-F9B6EDFC40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0A0AC-97FB-4A59-91E9-8D5CBCDE6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2050-8CAD-4A60-B4F7-0E542B9563C3}" type="datetimeFigureOut">
              <a:rPr lang="en-US" smtClean="0"/>
              <a:t>16/10/2021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EE24F-30EA-44AF-AD79-9DA7CF321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CCF8A-00D5-4398-B1E5-5B1D41AE6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9F6B-462E-44A6-BF04-F8F1BF70A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06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C0624D-BA72-43C2-9F5E-3ADB09FCC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799456-19B7-473C-BFE4-9BFD98189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B2A4C-372C-4123-8B91-1E4CDB98B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2050-8CAD-4A60-B4F7-0E542B9563C3}" type="datetimeFigureOut">
              <a:rPr lang="en-US" smtClean="0"/>
              <a:t>16/10/2021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50EB3-D276-473F-8234-C43E4F6F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A0D08-C277-4D86-832C-E32755C71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9F6B-462E-44A6-BF04-F8F1BF70A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79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E4382-1D8B-48D5-8733-3CA5198C5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0E70F-5051-4C1D-8539-900E68967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96F1E-2090-4336-8045-5293F16AE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2050-8CAD-4A60-B4F7-0E542B9563C3}" type="datetimeFigureOut">
              <a:rPr lang="en-US" smtClean="0"/>
              <a:t>16/10/2021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D3506-C5EE-4503-9222-24C137390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3A5BC-4D83-4003-9DE4-AE78F75B0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9F6B-462E-44A6-BF04-F8F1BF70A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49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2BE63-8EB9-4083-896E-0C232909C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F8A0C-4BBE-473C-9CEE-39C86D839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BD86E-396D-42A9-A21E-BF6F8E090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2050-8CAD-4A60-B4F7-0E542B9563C3}" type="datetimeFigureOut">
              <a:rPr lang="en-US" smtClean="0"/>
              <a:t>16/10/2021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6551D-E59D-4182-8449-E13246FC6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64654-632F-46E7-A010-C2A063B95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9F6B-462E-44A6-BF04-F8F1BF70A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54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B41E3-6253-4D6D-A99E-1A606BC32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77253-6564-4AC8-A996-901B6CBE2B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5CD041-92E7-4FB5-9B05-73F9DB02A8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EC1377-2DC7-495C-A7E8-EFC03BDAE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2050-8CAD-4A60-B4F7-0E542B9563C3}" type="datetimeFigureOut">
              <a:rPr lang="en-US" smtClean="0"/>
              <a:t>16/10/2021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87E0D6-8498-402C-B952-AA93FF3A2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A79236-0388-4A33-9E57-ED7FD979C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9F6B-462E-44A6-BF04-F8F1BF70A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58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8BC27-7669-464C-83F9-B258F71F8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8E7FB-C203-4979-929A-7897F6E16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D78AA-5CF5-4F7B-A840-B489264BB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BF84BB-E984-4536-BB85-59E89C1D89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912F5A-F683-4440-BDE3-B42C8B4758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46CC5C-C4C3-4681-82BD-4CA4F2517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2050-8CAD-4A60-B4F7-0E542B9563C3}" type="datetimeFigureOut">
              <a:rPr lang="en-US" smtClean="0"/>
              <a:t>16/10/2021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CF215B-C318-4D17-A450-6706DC32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35986A-C53A-4941-A4E2-B066D0843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9F6B-462E-44A6-BF04-F8F1BF70A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38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F936B-0A5F-4EEC-8D79-A6B99956F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9F3281-75CD-453A-9463-FBA4570A3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2050-8CAD-4A60-B4F7-0E542B9563C3}" type="datetimeFigureOut">
              <a:rPr lang="en-US" smtClean="0"/>
              <a:t>16/10/2021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607FAF-FDC0-476B-A99F-3FF15E980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125696-99D1-4C01-A5F6-5ED8CD8E4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9F6B-462E-44A6-BF04-F8F1BF70A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96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AEB380-02E8-4D1B-AFCA-5DB8050F4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2050-8CAD-4A60-B4F7-0E542B9563C3}" type="datetimeFigureOut">
              <a:rPr lang="en-US" smtClean="0"/>
              <a:t>16/10/2021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3AD5D7-E6C6-48F8-A8B6-F6260A70C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B6F101-1779-4FF3-B813-0FD641F8E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9F6B-462E-44A6-BF04-F8F1BF70A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67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8B7AD-EAAB-4925-9D09-7E79A458D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13C5-F88B-4050-A114-070DCBAC0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EB0EA5-559C-4086-8F58-B9E28FD85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8B734-D035-4FAE-B8C8-7C5C55573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2050-8CAD-4A60-B4F7-0E542B9563C3}" type="datetimeFigureOut">
              <a:rPr lang="en-US" smtClean="0"/>
              <a:t>16/10/2021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5BCF20-BB33-4A92-AE9B-1355BC21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F9ED7-9450-4F55-B84D-58F1CA05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9F6B-462E-44A6-BF04-F8F1BF70A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05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E12CC-40DE-481F-B365-CAA0996E5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4E5C44-24F5-4A39-BAD4-658455FC20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0149B-9F72-4837-8C01-EFE10BA13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58FC7-4EF9-41F7-A001-069030E49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2050-8CAD-4A60-B4F7-0E542B9563C3}" type="datetimeFigureOut">
              <a:rPr lang="en-US" smtClean="0"/>
              <a:t>16/10/2021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E3070-5824-4447-A7C8-DB4C0EDE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ACBF71-BBDF-4BF6-B642-49C051509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9F6B-462E-44A6-BF04-F8F1BF70A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7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D6C6FA-79F9-44E3-BE99-A0246B123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0CEC33-57D2-4B52-AC63-F2C82B8E3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91C3B-1D5E-4ACA-AE80-D14FBEC9B7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E2050-8CAD-4A60-B4F7-0E542B9563C3}" type="datetimeFigureOut">
              <a:rPr lang="en-US" smtClean="0"/>
              <a:t>16/10/2021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E3E59-E1D6-40FD-8E2C-695C81842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E033EE-0CFA-4055-AE19-BC266E340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19F6B-462E-44A6-BF04-F8F1BF70A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15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slide" Target="slide1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2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slide" Target="slide1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slide" Target="slide21.xml"/><Relationship Id="rId10" Type="http://schemas.openxmlformats.org/officeDocument/2006/relationships/slide" Target="slide12.xml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0.png"/><Relationship Id="rId3" Type="http://schemas.openxmlformats.org/officeDocument/2006/relationships/image" Target="../media/image41.png"/><Relationship Id="rId21" Type="http://schemas.openxmlformats.org/officeDocument/2006/relationships/image" Target="../media/image56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59.png"/><Relationship Id="rId2" Type="http://schemas.openxmlformats.org/officeDocument/2006/relationships/image" Target="../media/image40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hyperlink" Target="BT%20phan%20bi&#7879;t%20ch&#7845;t%20d&#7867;o.ppt" TargetMode="External"/><Relationship Id="rId11" Type="http://schemas.openxmlformats.org/officeDocument/2006/relationships/image" Target="../media/image46.png"/><Relationship Id="rId24" Type="http://schemas.openxmlformats.org/officeDocument/2006/relationships/image" Target="../media/image58.png"/><Relationship Id="rId5" Type="http://schemas.openxmlformats.org/officeDocument/2006/relationships/image" Target="../media/image42.png"/><Relationship Id="rId15" Type="http://schemas.openxmlformats.org/officeDocument/2006/relationships/image" Target="../media/image50.png"/><Relationship Id="rId23" Type="http://schemas.openxmlformats.org/officeDocument/2006/relationships/hyperlink" Target="V&#7841;t%20lieu%20co%20kh&#237;%20ph&#7893;%20bi&#7871;n.ppt" TargetMode="External"/><Relationship Id="rId10" Type="http://schemas.openxmlformats.org/officeDocument/2006/relationships/hyperlink" Target="BT%20ph&#226;n%20bi&#7879;t%20kim%20lo&#7841;i.ppt" TargetMode="External"/><Relationship Id="rId19" Type="http://schemas.openxmlformats.org/officeDocument/2006/relationships/image" Target="../media/image54.png"/><Relationship Id="rId4" Type="http://schemas.openxmlformats.org/officeDocument/2006/relationships/hyperlink" Target="B&#224;i%20t&#7853;p%20ph&#226;n%20bi&#7879;t%20KL%20v&#224;%20PKL.ppt" TargetMode="External"/><Relationship Id="rId9" Type="http://schemas.openxmlformats.org/officeDocument/2006/relationships/image" Target="../media/image45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4.jpeg"/><Relationship Id="rId7" Type="http://schemas.openxmlformats.org/officeDocument/2006/relationships/slide" Target="slide11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Relationship Id="rId9" Type="http://schemas.openxmlformats.org/officeDocument/2006/relationships/image" Target="../media/image8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1.xml"/><Relationship Id="rId12" Type="http://schemas.openxmlformats.org/officeDocument/2006/relationships/image" Target="../media/image9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5.xml"/><Relationship Id="rId9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slide" Target="slide1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21.xml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slide" Target="slide1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slide" Target="slide21.xml"/><Relationship Id="rId10" Type="http://schemas.openxmlformats.org/officeDocument/2006/relationships/slide" Target="slide12.xml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slide" Target="slide1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21.xml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1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8.wdp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39" Type="http://schemas.microsoft.com/office/2007/relationships/hdphoto" Target="../media/hdphoto19.wdp"/><Relationship Id="rId3" Type="http://schemas.microsoft.com/office/2007/relationships/hdphoto" Target="../media/hdphoto3.wdp"/><Relationship Id="rId21" Type="http://schemas.microsoft.com/office/2007/relationships/hdphoto" Target="../media/hdphoto12.wdp"/><Relationship Id="rId34" Type="http://schemas.openxmlformats.org/officeDocument/2006/relationships/image" Target="../media/image26.png"/><Relationship Id="rId42" Type="http://schemas.microsoft.com/office/2007/relationships/hdphoto" Target="../media/hdphoto20.wdp"/><Relationship Id="rId47" Type="http://schemas.openxmlformats.org/officeDocument/2006/relationships/image" Target="../media/image31.png"/><Relationship Id="rId7" Type="http://schemas.microsoft.com/office/2007/relationships/hdphoto" Target="../media/hdphoto5.wdp"/><Relationship Id="rId12" Type="http://schemas.openxmlformats.org/officeDocument/2006/relationships/image" Target="../media/image15.png"/><Relationship Id="rId17" Type="http://schemas.microsoft.com/office/2007/relationships/hdphoto" Target="../media/hdphoto10.wdp"/><Relationship Id="rId25" Type="http://schemas.openxmlformats.org/officeDocument/2006/relationships/image" Target="../media/image21.png"/><Relationship Id="rId33" Type="http://schemas.microsoft.com/office/2007/relationships/hdphoto" Target="../media/hdphoto17.wdp"/><Relationship Id="rId38" Type="http://schemas.openxmlformats.org/officeDocument/2006/relationships/image" Target="../media/image28.png"/><Relationship Id="rId46" Type="http://schemas.openxmlformats.org/officeDocument/2006/relationships/slide" Target="slide8.xml"/><Relationship Id="rId2" Type="http://schemas.openxmlformats.org/officeDocument/2006/relationships/image" Target="../media/image10.png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29" Type="http://schemas.microsoft.com/office/2007/relationships/hdphoto" Target="../media/hdphoto15.wdp"/><Relationship Id="rId41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microsoft.com/office/2007/relationships/hdphoto" Target="../media/hdphoto7.wdp"/><Relationship Id="rId24" Type="http://schemas.microsoft.com/office/2007/relationships/hdphoto" Target="../media/hdphoto13.wdp"/><Relationship Id="rId32" Type="http://schemas.openxmlformats.org/officeDocument/2006/relationships/image" Target="../media/image25.png"/><Relationship Id="rId37" Type="http://schemas.openxmlformats.org/officeDocument/2006/relationships/slide" Target="slide5.xml"/><Relationship Id="rId40" Type="http://schemas.openxmlformats.org/officeDocument/2006/relationships/slide" Target="slide6.xml"/><Relationship Id="rId45" Type="http://schemas.microsoft.com/office/2007/relationships/hdphoto" Target="../media/hdphoto21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23" Type="http://schemas.openxmlformats.org/officeDocument/2006/relationships/image" Target="../media/image20.png"/><Relationship Id="rId28" Type="http://schemas.openxmlformats.org/officeDocument/2006/relationships/image" Target="../media/image23.png"/><Relationship Id="rId36" Type="http://schemas.microsoft.com/office/2007/relationships/hdphoto" Target="../media/hdphoto18.wdp"/><Relationship Id="rId10" Type="http://schemas.openxmlformats.org/officeDocument/2006/relationships/image" Target="../media/image14.png"/><Relationship Id="rId19" Type="http://schemas.microsoft.com/office/2007/relationships/hdphoto" Target="../media/hdphoto11.wdp"/><Relationship Id="rId31" Type="http://schemas.microsoft.com/office/2007/relationships/hdphoto" Target="../media/hdphoto16.wdp"/><Relationship Id="rId44" Type="http://schemas.openxmlformats.org/officeDocument/2006/relationships/image" Target="../media/image30.png"/><Relationship Id="rId4" Type="http://schemas.openxmlformats.org/officeDocument/2006/relationships/image" Target="../media/image11.png"/><Relationship Id="rId9" Type="http://schemas.microsoft.com/office/2007/relationships/hdphoto" Target="../media/hdphoto6.wdp"/><Relationship Id="rId14" Type="http://schemas.openxmlformats.org/officeDocument/2006/relationships/image" Target="../media/image16.png"/><Relationship Id="rId22" Type="http://schemas.openxmlformats.org/officeDocument/2006/relationships/slide" Target="slide11.xml"/><Relationship Id="rId27" Type="http://schemas.microsoft.com/office/2007/relationships/hdphoto" Target="../media/hdphoto14.wdp"/><Relationship Id="rId30" Type="http://schemas.openxmlformats.org/officeDocument/2006/relationships/image" Target="../media/image24.png"/><Relationship Id="rId35" Type="http://schemas.openxmlformats.org/officeDocument/2006/relationships/image" Target="../media/image27.png"/><Relationship Id="rId43" Type="http://schemas.openxmlformats.org/officeDocument/2006/relationships/slide" Target="slide7.xml"/><Relationship Id="rId48" Type="http://schemas.microsoft.com/office/2007/relationships/hdphoto" Target="../media/hdphoto2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3.wdp"/><Relationship Id="rId5" Type="http://schemas.openxmlformats.org/officeDocument/2006/relationships/image" Target="../media/image34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3.wdp"/><Relationship Id="rId5" Type="http://schemas.openxmlformats.org/officeDocument/2006/relationships/image" Target="../media/image34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3.wdp"/><Relationship Id="rId5" Type="http://schemas.openxmlformats.org/officeDocument/2006/relationships/image" Target="../media/image34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3.wdp"/><Relationship Id="rId5" Type="http://schemas.openxmlformats.org/officeDocument/2006/relationships/image" Target="../media/image34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slide" Target="slide1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21.xml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94" y="772162"/>
            <a:ext cx="12445835" cy="6179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78" y="-9191"/>
            <a:ext cx="3180255" cy="6877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0066" y="97374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8122" y="321216"/>
            <a:ext cx="2501522" cy="6571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46" y="4826410"/>
            <a:ext cx="1589662" cy="20315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 Box 29"/>
          <p:cNvSpPr txBox="1">
            <a:spLocks noChangeArrowheads="1"/>
          </p:cNvSpPr>
          <p:nvPr/>
        </p:nvSpPr>
        <p:spPr bwMode="auto">
          <a:xfrm>
            <a:off x="2185037" y="567061"/>
            <a:ext cx="7620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aseline="30000">
                <a:solidFill>
                  <a:schemeClr val="tx1"/>
                </a:solidFill>
                <a:latin typeface=".VnTimeH" pitchFamily="34" charset="0"/>
                <a:cs typeface="Arial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.VnTimeH" pitchFamily="34" charset="0"/>
                <a:cs typeface="Arial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.VnTimeH" pitchFamily="34" charset="0"/>
                <a:cs typeface="Arial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.VnTimeH" pitchFamily="34" charset="0"/>
                <a:cs typeface="Arial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.VnTimeH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.VnTimeH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.VnTimeH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.VnTimeH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.VnTimeH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baseline="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baseline="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BÌNH CHÁNH</a:t>
            </a:r>
            <a:endParaRPr lang="en-US" sz="2400" b="1" baseline="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400" b="1" baseline="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</a:t>
            </a:r>
            <a:r>
              <a:rPr lang="en-US" sz="2400" b="1" baseline="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PHÚ</a:t>
            </a:r>
            <a:endParaRPr lang="en-US" sz="2400" b="1" baseline="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666206" y="2215609"/>
            <a:ext cx="9862457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aseline="30000">
                <a:solidFill>
                  <a:schemeClr val="tx1"/>
                </a:solidFill>
                <a:latin typeface=".VnTimeH" pitchFamily="34" charset="0"/>
                <a:cs typeface="Arial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.VnTimeH" pitchFamily="34" charset="0"/>
                <a:cs typeface="Arial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.VnTimeH" pitchFamily="34" charset="0"/>
                <a:cs typeface="Arial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.VnTimeH" pitchFamily="34" charset="0"/>
                <a:cs typeface="Arial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.VnTimeH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.VnTimeH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.VnTimeH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.VnTimeH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.VnTimeH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400" b="1" baseline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baseline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4400" b="1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baseline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b="1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baseline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400" b="1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baseline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b="1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baseline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4400" b="1" baseline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4400" b="1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1" baseline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400" b="1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baseline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400" b="1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baseline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baseline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4400" b="1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baseline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400" b="1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baseline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400" b="1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baseline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400" b="1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>
              <a:spcBef>
                <a:spcPct val="50000"/>
              </a:spcBef>
            </a:pPr>
            <a:r>
              <a:rPr lang="en-US" sz="4400" b="1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CÔNG NGHỆ 8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1934567" y="4722276"/>
            <a:ext cx="8120939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u="sng" dirty="0">
                <a:solidFill>
                  <a:srgbClr val="0F1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F1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800" dirty="0">
                <a:solidFill>
                  <a:srgbClr val="0F1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3600" dirty="0">
                <a:solidFill>
                  <a:srgbClr val="0F1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>
                <a:solidFill>
                  <a:srgbClr val="0F1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>
                <a:solidFill>
                  <a:srgbClr val="0F1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sz="2800" dirty="0" smtClean="0">
              <a:solidFill>
                <a:srgbClr val="0F17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solidFill>
                  <a:srgbClr val="0F1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F1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F1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F1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F1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F1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2800" dirty="0" smtClean="0">
                <a:solidFill>
                  <a:srgbClr val="0F1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F1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solidFill>
                  <a:srgbClr val="0F1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F1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solidFill>
                  <a:srgbClr val="0F1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F1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ZA" sz="2800" b="1" dirty="0">
              <a:solidFill>
                <a:srgbClr val="0F17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21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">
            <a:extLst>
              <a:ext uri="{FF2B5EF4-FFF2-40B4-BE49-F238E27FC236}">
                <a16:creationId xmlns:a16="http://schemas.microsoft.com/office/drawing/2014/main" id="{F712507A-5F25-4586-AD20-10ABFEA9D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7189" y="173555"/>
            <a:ext cx="5781041" cy="4924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600" b="1">
                <a:ln w="0"/>
                <a:solidFill>
                  <a:srgbClr val="1B13B3"/>
                </a:solidFill>
                <a:effectLst>
                  <a:reflection blurRad="6350" stA="55000" endA="300" endPos="45500" dir="5400000" sy="-100000" algn="bl" rotWithShape="0"/>
                </a:effectLst>
                <a:cs typeface="Arial" panose="020B0604020202020204" pitchFamily="34" charset="0"/>
              </a:rPr>
              <a:t>SẢN PHẨM CƠ KHÍ </a:t>
            </a:r>
            <a:endParaRPr lang="en-US" sz="2600" b="1" dirty="0">
              <a:ln w="0"/>
              <a:solidFill>
                <a:srgbClr val="1B13B3"/>
              </a:solidFill>
              <a:effectLst>
                <a:reflection blurRad="6350" stA="55000" endA="300" endPos="45500" dir="5400000" sy="-100000" algn="bl" rotWithShape="0"/>
              </a:effectLst>
              <a:cs typeface="Arial" panose="020B0604020202020204" pitchFamily="34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07856D29-F8B6-4320-B982-993A15029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230" y="1070609"/>
            <a:ext cx="3227070" cy="223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6532D661-2B15-4347-A4BA-0CBB89BE9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" y="3508806"/>
            <a:ext cx="7749540" cy="3211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Xe-Mini">
            <a:extLst>
              <a:ext uri="{FF2B5EF4-FFF2-40B4-BE49-F238E27FC236}">
                <a16:creationId xmlns:a16="http://schemas.microsoft.com/office/drawing/2014/main" id="{7C2249F6-9606-4A81-8A51-CD8914DC5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435" y="4093464"/>
            <a:ext cx="3727625" cy="248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4" y="665998"/>
            <a:ext cx="3610525" cy="28428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27463"/>
            <a:ext cx="2991394" cy="228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1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94" y="772162"/>
            <a:ext cx="12445835" cy="6179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78" y="-9191"/>
            <a:ext cx="3180255" cy="6877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0066" y="97374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8122" y="321216"/>
            <a:ext cx="2501522" cy="6571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46" y="4826410"/>
            <a:ext cx="1589662" cy="203159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854A301-361D-48D7-8599-1342242EE7D6}"/>
              </a:ext>
            </a:extLst>
          </p:cNvPr>
          <p:cNvGrpSpPr/>
          <p:nvPr/>
        </p:nvGrpSpPr>
        <p:grpSpPr>
          <a:xfrm>
            <a:off x="1279063" y="2584786"/>
            <a:ext cx="10475119" cy="821095"/>
            <a:chOff x="1301418" y="2624913"/>
            <a:chExt cx="10475119" cy="821095"/>
          </a:xfrm>
        </p:grpSpPr>
        <p:pic>
          <p:nvPicPr>
            <p:cNvPr id="31755" name="图片 31754" descr="1-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1418" y="2624913"/>
              <a:ext cx="10475119" cy="82109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文本框 71690">
              <a:extLst>
                <a:ext uri="{FF2B5EF4-FFF2-40B4-BE49-F238E27FC236}">
                  <a16:creationId xmlns:a16="http://schemas.microsoft.com/office/drawing/2014/main" id="{5B1832A5-62A6-43A7-9464-F549A396323A}"/>
                </a:ext>
              </a:extLst>
            </p:cNvPr>
            <p:cNvSpPr txBox="1"/>
            <p:nvPr/>
          </p:nvSpPr>
          <p:spPr>
            <a:xfrm>
              <a:off x="2769811" y="2763073"/>
              <a:ext cx="8859554" cy="44627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just" defTabSz="1085915">
                <a:spcBef>
                  <a:spcPct val="50000"/>
                </a:spcBef>
              </a:pPr>
              <a:r>
                <a:rPr lang="en-US" altLang="zh-CN" sz="2300" dirty="0" err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Nhiệm</a:t>
              </a:r>
              <a:r>
                <a:rPr lang="en-US" altLang="zh-CN" sz="2300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 </a:t>
              </a:r>
              <a:r>
                <a:rPr lang="en-US" altLang="zh-CN" sz="2300" dirty="0" err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vụ</a:t>
              </a:r>
              <a:r>
                <a:rPr lang="en-US" altLang="zh-CN" sz="2300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 1: </a:t>
              </a:r>
              <a:r>
                <a:rPr lang="en-US" altLang="zh-CN" sz="2300" dirty="0" err="1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Vẽ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 s</a:t>
              </a:r>
              <a:r>
                <a:rPr lang="vi-VN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ơ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 </a:t>
              </a:r>
              <a:r>
                <a:rPr lang="en-US" altLang="zh-CN" sz="2300" dirty="0" err="1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đồ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 </a:t>
              </a:r>
              <a:r>
                <a:rPr lang="en-US" altLang="zh-CN" sz="2300" dirty="0" err="1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phân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 </a:t>
              </a:r>
              <a:r>
                <a:rPr lang="en-US" altLang="zh-CN" sz="2300" dirty="0" err="1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loại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 </a:t>
              </a:r>
              <a:r>
                <a:rPr lang="en-US" altLang="zh-CN" sz="2300" dirty="0" err="1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vật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 </a:t>
              </a:r>
              <a:r>
                <a:rPr lang="en-US" altLang="zh-CN" sz="2300" dirty="0" err="1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liệu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 c</a:t>
              </a:r>
              <a:r>
                <a:rPr lang="vi-VN" altLang="zh-CN" sz="2300" dirty="0">
                  <a:solidFill>
                    <a:srgbClr val="0000FF"/>
                  </a:solidFill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ơ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 </a:t>
              </a:r>
              <a:r>
                <a:rPr lang="en-US" altLang="zh-CN" sz="2300" dirty="0" err="1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khí</a:t>
              </a:r>
              <a:r>
                <a:rPr lang="en-US" altLang="zh-CN" sz="2300" dirty="0">
                  <a:solidFill>
                    <a:srgbClr val="0F17B7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. </a:t>
              </a:r>
              <a:endParaRPr lang="zh-CN" altLang="en-US" sz="2300" dirty="0">
                <a:solidFill>
                  <a:srgbClr val="0F17B7"/>
                </a:solidFill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619048D-AADB-4014-BE73-C10BEEBFD1B2}"/>
              </a:ext>
            </a:extLst>
          </p:cNvPr>
          <p:cNvGrpSpPr/>
          <p:nvPr/>
        </p:nvGrpSpPr>
        <p:grpSpPr>
          <a:xfrm>
            <a:off x="1279063" y="3829592"/>
            <a:ext cx="10475119" cy="821095"/>
            <a:chOff x="1279063" y="3754436"/>
            <a:chExt cx="10475119" cy="821095"/>
          </a:xfrm>
        </p:grpSpPr>
        <p:pic>
          <p:nvPicPr>
            <p:cNvPr id="12" name="图片 31754" descr="1-22">
              <a:extLst>
                <a:ext uri="{FF2B5EF4-FFF2-40B4-BE49-F238E27FC236}">
                  <a16:creationId xmlns:a16="http://schemas.microsoft.com/office/drawing/2014/main" id="{12529E12-332A-4EDB-A2FF-9E616ACA6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9063" y="3754436"/>
              <a:ext cx="10475119" cy="82109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文本框 71690">
              <a:extLst>
                <a:ext uri="{FF2B5EF4-FFF2-40B4-BE49-F238E27FC236}">
                  <a16:creationId xmlns:a16="http://schemas.microsoft.com/office/drawing/2014/main" id="{0CE140D7-FB84-407E-9916-AA22707B242A}"/>
                </a:ext>
              </a:extLst>
            </p:cNvPr>
            <p:cNvSpPr txBox="1"/>
            <p:nvPr/>
          </p:nvSpPr>
          <p:spPr>
            <a:xfrm>
              <a:off x="2747456" y="3894659"/>
              <a:ext cx="8859554" cy="44627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1085915">
                <a:spcBef>
                  <a:spcPct val="50000"/>
                </a:spcBef>
              </a:pPr>
              <a:r>
                <a:rPr lang="en-US" altLang="zh-CN" sz="2300" dirty="0" err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Nhiệm</a:t>
              </a:r>
              <a:r>
                <a:rPr lang="en-US" altLang="zh-CN" sz="2300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 </a:t>
              </a:r>
              <a:r>
                <a:rPr lang="en-US" altLang="zh-CN" sz="2300" dirty="0" err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vụ</a:t>
              </a:r>
              <a:r>
                <a:rPr lang="en-US" altLang="zh-CN" sz="2300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 2: </a:t>
              </a:r>
              <a:r>
                <a:rPr lang="en-US" altLang="zh-CN" sz="2300" dirty="0" err="1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Nêu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 </a:t>
              </a:r>
              <a:r>
                <a:rPr lang="en-US" altLang="zh-CN" sz="2300" dirty="0" err="1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các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 </a:t>
              </a:r>
              <a:r>
                <a:rPr lang="en-US" altLang="zh-CN" sz="2300" dirty="0" err="1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tính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 </a:t>
              </a:r>
              <a:r>
                <a:rPr lang="en-US" altLang="zh-CN" sz="2300" dirty="0" err="1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chất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 </a:t>
              </a:r>
              <a:r>
                <a:rPr lang="en-US" altLang="zh-CN" sz="2300" dirty="0" err="1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của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 </a:t>
              </a:r>
              <a:r>
                <a:rPr lang="en-US" altLang="zh-CN" sz="2300" dirty="0" err="1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vật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 </a:t>
              </a:r>
              <a:r>
                <a:rPr lang="en-US" altLang="zh-CN" sz="2300" dirty="0" err="1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liệu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 c</a:t>
              </a:r>
              <a:r>
                <a:rPr lang="vi-VN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ơ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 </a:t>
              </a:r>
              <a:r>
                <a:rPr lang="en-US" altLang="zh-CN" sz="2300" dirty="0" err="1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khí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.</a:t>
              </a:r>
              <a:endParaRPr lang="zh-CN" altLang="en-US" sz="230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15D2621-1026-4A94-B936-5DD2F92F1A53}"/>
              </a:ext>
            </a:extLst>
          </p:cNvPr>
          <p:cNvGrpSpPr/>
          <p:nvPr/>
        </p:nvGrpSpPr>
        <p:grpSpPr>
          <a:xfrm>
            <a:off x="3884688" y="1355647"/>
            <a:ext cx="5522936" cy="940979"/>
            <a:chOff x="4137351" y="1465779"/>
            <a:chExt cx="5522936" cy="940979"/>
          </a:xfrm>
        </p:grpSpPr>
        <p:pic>
          <p:nvPicPr>
            <p:cNvPr id="18" name="图片 71687" descr="8">
              <a:extLst>
                <a:ext uri="{FF2B5EF4-FFF2-40B4-BE49-F238E27FC236}">
                  <a16:creationId xmlns:a16="http://schemas.microsoft.com/office/drawing/2014/main" id="{52F5EEA0-84A6-4A29-B42C-39F185B89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37351" y="1465779"/>
              <a:ext cx="5522936" cy="94097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" name="文本框 71690">
              <a:extLst>
                <a:ext uri="{FF2B5EF4-FFF2-40B4-BE49-F238E27FC236}">
                  <a16:creationId xmlns:a16="http://schemas.microsoft.com/office/drawing/2014/main" id="{4A78E244-1A02-47C9-A9DA-1B55EBAF6146}"/>
                </a:ext>
              </a:extLst>
            </p:cNvPr>
            <p:cNvSpPr txBox="1"/>
            <p:nvPr/>
          </p:nvSpPr>
          <p:spPr>
            <a:xfrm>
              <a:off x="4249898" y="1620771"/>
              <a:ext cx="4898572" cy="49244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defTabSz="1085915">
                <a:spcBef>
                  <a:spcPct val="50000"/>
                </a:spcBef>
              </a:pPr>
              <a:r>
                <a:rPr lang="en-US" altLang="zh-CN" sz="2600" dirty="0" smtClean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GIAO NHIỆM VỤ HỌC TẬP</a:t>
              </a:r>
              <a:endParaRPr lang="zh-CN" altLang="en-US" sz="260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9149F43-A780-4848-98E0-78B47D3061EB}"/>
              </a:ext>
            </a:extLst>
          </p:cNvPr>
          <p:cNvGrpSpPr/>
          <p:nvPr/>
        </p:nvGrpSpPr>
        <p:grpSpPr>
          <a:xfrm>
            <a:off x="1279063" y="4927785"/>
            <a:ext cx="10393243" cy="1367943"/>
            <a:chOff x="1279064" y="4777241"/>
            <a:chExt cx="10393243" cy="1235038"/>
          </a:xfrm>
        </p:grpSpPr>
        <p:pic>
          <p:nvPicPr>
            <p:cNvPr id="13" name="图片 31754" descr="1-22">
              <a:extLst>
                <a:ext uri="{FF2B5EF4-FFF2-40B4-BE49-F238E27FC236}">
                  <a16:creationId xmlns:a16="http://schemas.microsoft.com/office/drawing/2014/main" id="{7D2CF236-0D63-49B4-ADE5-8A4A8E218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9064" y="5177740"/>
              <a:ext cx="10393243" cy="83453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" name="文本框 71690">
              <a:extLst>
                <a:ext uri="{FF2B5EF4-FFF2-40B4-BE49-F238E27FC236}">
                  <a16:creationId xmlns:a16="http://schemas.microsoft.com/office/drawing/2014/main" id="{35C6B59F-BD22-4DE2-9A22-DF6FAB1D1553}"/>
                </a:ext>
              </a:extLst>
            </p:cNvPr>
            <p:cNvSpPr txBox="1"/>
            <p:nvPr/>
          </p:nvSpPr>
          <p:spPr>
            <a:xfrm>
              <a:off x="2775226" y="4777241"/>
              <a:ext cx="8859554" cy="115416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1085915">
                <a:spcBef>
                  <a:spcPct val="50000"/>
                </a:spcBef>
              </a:pPr>
              <a:r>
                <a:rPr lang="en-US" altLang="zh-CN" sz="2300" dirty="0" err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Nhiệm</a:t>
              </a:r>
              <a:r>
                <a:rPr lang="en-US" altLang="zh-CN" sz="2300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300" dirty="0" err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vụ</a:t>
              </a:r>
              <a:r>
                <a:rPr lang="en-US" altLang="zh-CN" sz="2300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 3</a:t>
              </a:r>
              <a:r>
                <a:rPr lang="en-US" altLang="zh-CN" sz="230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: </a:t>
              </a:r>
              <a:r>
                <a:rPr lang="en-US" altLang="zh-CN" sz="230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Quan sát chiếc xe đạp chỉ ra các chi tiết hay bộ phận của chiếc xe đạp đ</a:t>
              </a:r>
              <a:r>
                <a:rPr lang="vi-VN" altLang="zh-CN" sz="230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ư</a:t>
              </a:r>
              <a:r>
                <a:rPr lang="en-US" altLang="zh-CN" sz="230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ợc chế tạo từ các vật liệu nh</a:t>
              </a:r>
              <a:r>
                <a:rPr lang="vi-VN" altLang="zh-CN" sz="230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ư</a:t>
              </a:r>
              <a:r>
                <a:rPr lang="en-US" altLang="zh-CN" sz="230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 thép, chất dẻo, cao su…</a:t>
              </a:r>
              <a:endParaRPr lang="zh-CN" altLang="en-US" sz="230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>
            <a:extLst>
              <a:ext uri="{FF2B5EF4-FFF2-40B4-BE49-F238E27FC236}">
                <a16:creationId xmlns:a16="http://schemas.microsoft.com/office/drawing/2014/main" id="{11DA989D-BBCA-4F95-A404-00F937A71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945" y="5967350"/>
            <a:ext cx="1655762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9" name="Picture 3">
            <a:extLst>
              <a:ext uri="{FF2B5EF4-FFF2-40B4-BE49-F238E27FC236}">
                <a16:creationId xmlns:a16="http://schemas.microsoft.com/office/drawing/2014/main" id="{C0ED0763-88E2-42DC-B047-E0A630BCD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886" y="3910394"/>
            <a:ext cx="3495750" cy="195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0" name="Picture 4" descr="Cover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E8BFD3A1-904F-4E50-AE01-5449F9867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126" y="5638185"/>
            <a:ext cx="1778855" cy="99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1" name="Picture 5" descr="Cover">
            <a:hlinkClick r:id="rId6" action="ppaction://hlinkpres?slideindex=1&amp;slidetitle="/>
            <a:extLst>
              <a:ext uri="{FF2B5EF4-FFF2-40B4-BE49-F238E27FC236}">
                <a16:creationId xmlns:a16="http://schemas.microsoft.com/office/drawing/2014/main" id="{F8E37041-C3CF-4F72-B713-22D8419B1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581" y="5105519"/>
            <a:ext cx="14208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2" name="Picture 6" descr="Cover">
            <a:extLst>
              <a:ext uri="{FF2B5EF4-FFF2-40B4-BE49-F238E27FC236}">
                <a16:creationId xmlns:a16="http://schemas.microsoft.com/office/drawing/2014/main" id="{A9CCD31A-AA9E-4D5F-959C-A7AF7CBAB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622" y="4506341"/>
            <a:ext cx="1304925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3" name="Picture 7" descr="Cover">
            <a:extLst>
              <a:ext uri="{FF2B5EF4-FFF2-40B4-BE49-F238E27FC236}">
                <a16:creationId xmlns:a16="http://schemas.microsoft.com/office/drawing/2014/main" id="{D7668DA5-CB4F-4D69-A660-E22769258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791" y="4719815"/>
            <a:ext cx="2120255" cy="105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4" name="Picture 8" descr="Cover">
            <a:hlinkClick r:id="rId10" action="ppaction://hlinkpres?slideindex=1&amp;slidetitle="/>
            <a:extLst>
              <a:ext uri="{FF2B5EF4-FFF2-40B4-BE49-F238E27FC236}">
                <a16:creationId xmlns:a16="http://schemas.microsoft.com/office/drawing/2014/main" id="{9150B4B7-4D23-4B99-A80C-113A6E62B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009" y="3196263"/>
            <a:ext cx="193357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5" name="Picture 9" descr="Cover">
            <a:extLst>
              <a:ext uri="{FF2B5EF4-FFF2-40B4-BE49-F238E27FC236}">
                <a16:creationId xmlns:a16="http://schemas.microsoft.com/office/drawing/2014/main" id="{B04F760A-32CA-428D-ABBF-5FA52723E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009" y="3152533"/>
            <a:ext cx="2807351" cy="70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6" name="Picture 10" descr="Cover">
            <a:extLst>
              <a:ext uri="{FF2B5EF4-FFF2-40B4-BE49-F238E27FC236}">
                <a16:creationId xmlns:a16="http://schemas.microsoft.com/office/drawing/2014/main" id="{DEB29663-78EB-4A22-898A-812801996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149" y="2718392"/>
            <a:ext cx="2727430" cy="55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7" name="Picture 11" descr="Cover">
            <a:extLst>
              <a:ext uri="{FF2B5EF4-FFF2-40B4-BE49-F238E27FC236}">
                <a16:creationId xmlns:a16="http://schemas.microsoft.com/office/drawing/2014/main" id="{37388C76-705F-4401-B5C5-D4D00E72D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563" y="2532113"/>
            <a:ext cx="1988145" cy="77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8" name="Picture 12" descr="Cover">
            <a:extLst>
              <a:ext uri="{FF2B5EF4-FFF2-40B4-BE49-F238E27FC236}">
                <a16:creationId xmlns:a16="http://schemas.microsoft.com/office/drawing/2014/main" id="{B0E38857-86F2-45CC-91F4-61169871E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609" y="1905468"/>
            <a:ext cx="2094172" cy="74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9" name="Picture 13" descr="Cover">
            <a:extLst>
              <a:ext uri="{FF2B5EF4-FFF2-40B4-BE49-F238E27FC236}">
                <a16:creationId xmlns:a16="http://schemas.microsoft.com/office/drawing/2014/main" id="{86D18201-2F95-42CC-A784-CB8DF46E9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609" y="1393261"/>
            <a:ext cx="2045469" cy="68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70" name="Picture 14" descr="Cover">
            <a:extLst>
              <a:ext uri="{FF2B5EF4-FFF2-40B4-BE49-F238E27FC236}">
                <a16:creationId xmlns:a16="http://schemas.microsoft.com/office/drawing/2014/main" id="{C2B9C628-7790-42EF-839C-5DC5232D1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183" y="1676505"/>
            <a:ext cx="140652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71" name="Picture 15" descr="Cover">
            <a:extLst>
              <a:ext uri="{FF2B5EF4-FFF2-40B4-BE49-F238E27FC236}">
                <a16:creationId xmlns:a16="http://schemas.microsoft.com/office/drawing/2014/main" id="{425DDBB3-97A5-46E1-9EBB-AB458AEBE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229" y="821038"/>
            <a:ext cx="13319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72" name="Picture 16" descr="Cover">
            <a:extLst>
              <a:ext uri="{FF2B5EF4-FFF2-40B4-BE49-F238E27FC236}">
                <a16:creationId xmlns:a16="http://schemas.microsoft.com/office/drawing/2014/main" id="{98BC38BC-BBAC-43BC-9E9A-696CACA0E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291" y="358521"/>
            <a:ext cx="151447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73" name="Picture 17" descr="Cover">
            <a:extLst>
              <a:ext uri="{FF2B5EF4-FFF2-40B4-BE49-F238E27FC236}">
                <a16:creationId xmlns:a16="http://schemas.microsoft.com/office/drawing/2014/main" id="{4D9D7146-D0AB-4C3B-ADC3-92A9AB04C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904" y="-12802"/>
            <a:ext cx="1217612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74" name="Picture 18" descr="Cover">
            <a:extLst>
              <a:ext uri="{FF2B5EF4-FFF2-40B4-BE49-F238E27FC236}">
                <a16:creationId xmlns:a16="http://schemas.microsoft.com/office/drawing/2014/main" id="{D84A89B7-91DE-4E3D-8D1E-3725F1E50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843" y="681063"/>
            <a:ext cx="1168203" cy="109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75" name="Picture 19" descr="Cover">
            <a:extLst>
              <a:ext uri="{FF2B5EF4-FFF2-40B4-BE49-F238E27FC236}">
                <a16:creationId xmlns:a16="http://schemas.microsoft.com/office/drawing/2014/main" id="{9DEA8A7F-074B-4EB7-AAAE-3D5E43B3A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784" y="1459644"/>
            <a:ext cx="175895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76" name="Picture 20" descr="Cover">
            <a:hlinkClick r:id="rId23" action="ppaction://hlinkpres?slideindex=1&amp;slidetitle="/>
            <a:extLst>
              <a:ext uri="{FF2B5EF4-FFF2-40B4-BE49-F238E27FC236}">
                <a16:creationId xmlns:a16="http://schemas.microsoft.com/office/drawing/2014/main" id="{2F2943E2-822B-4D3D-8541-EF71A6C10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823" y="2426809"/>
            <a:ext cx="2867025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77" name="Picture 21" descr="Cover">
            <a:extLst>
              <a:ext uri="{FF2B5EF4-FFF2-40B4-BE49-F238E27FC236}">
                <a16:creationId xmlns:a16="http://schemas.microsoft.com/office/drawing/2014/main" id="{DB056402-219A-4467-8182-ED7822921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43" y="3137202"/>
            <a:ext cx="2549525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79" name="Picture 23">
            <a:extLst>
              <a:ext uri="{FF2B5EF4-FFF2-40B4-BE49-F238E27FC236}">
                <a16:creationId xmlns:a16="http://schemas.microsoft.com/office/drawing/2014/main" id="{0E2691BE-DE78-47D0-9A3F-5B95F44F5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7453">
            <a:off x="9292635" y="6468940"/>
            <a:ext cx="12969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B872D90-F93D-4AD4-A494-90FEF72C99B3}"/>
              </a:ext>
            </a:extLst>
          </p:cNvPr>
          <p:cNvSpPr txBox="1"/>
          <p:nvPr/>
        </p:nvSpPr>
        <p:spPr>
          <a:xfrm>
            <a:off x="472654" y="5510112"/>
            <a:ext cx="677175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>
                <a:solidFill>
                  <a:srgbClr val="0F17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 đồ phân loại vật liệu c</a:t>
            </a:r>
            <a:r>
              <a:rPr lang="vi-VN" sz="2300" b="1">
                <a:solidFill>
                  <a:srgbClr val="0F17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300" b="1">
                <a:solidFill>
                  <a:srgbClr val="0F17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khí.</a:t>
            </a:r>
            <a:endParaRPr lang="vi-VN" sz="2300" b="1" dirty="0">
              <a:solidFill>
                <a:srgbClr val="0F17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2">
            <a:extLst>
              <a:ext uri="{FF2B5EF4-FFF2-40B4-BE49-F238E27FC236}">
                <a16:creationId xmlns:a16="http://schemas.microsoft.com/office/drawing/2014/main" id="{77AEFE88-8C14-4419-8184-B07AB7416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974" y="100699"/>
            <a:ext cx="5026661" cy="4924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600" b="1">
                <a:ln w="0"/>
                <a:solidFill>
                  <a:srgbClr val="1B13B3"/>
                </a:solidFill>
                <a:effectLst>
                  <a:reflection blurRad="6350" stA="55000" endA="300" endPos="45500" dir="5400000" sy="-100000" algn="bl" rotWithShape="0"/>
                </a:effectLst>
                <a:cs typeface="Arial" panose="020B0604020202020204" pitchFamily="34" charset="0"/>
              </a:rPr>
              <a:t>BÀI 18: VẬT LIỆU CƠ KHÍ </a:t>
            </a:r>
            <a:endParaRPr lang="en-US" sz="2600" b="1" dirty="0">
              <a:ln w="0"/>
              <a:solidFill>
                <a:srgbClr val="1B13B3"/>
              </a:solidFill>
              <a:effectLst>
                <a:reflection blurRad="6350" stA="55000" endA="300" endPos="45500" dir="5400000" sy="-100000" algn="bl" rotWithShape="0"/>
              </a:effectLst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B9512FE-0B53-4A5D-9C96-F23D88192C39}"/>
              </a:ext>
            </a:extLst>
          </p:cNvPr>
          <p:cNvGrpSpPr/>
          <p:nvPr/>
        </p:nvGrpSpPr>
        <p:grpSpPr>
          <a:xfrm>
            <a:off x="142013" y="932688"/>
            <a:ext cx="7299715" cy="497499"/>
            <a:chOff x="1675665" y="2962840"/>
            <a:chExt cx="7299715" cy="497499"/>
          </a:xfrm>
        </p:grpSpPr>
        <p:sp>
          <p:nvSpPr>
            <p:cNvPr id="26" name="圆角矩形 12">
              <a:extLst>
                <a:ext uri="{FF2B5EF4-FFF2-40B4-BE49-F238E27FC236}">
                  <a16:creationId xmlns:a16="http://schemas.microsoft.com/office/drawing/2014/main" id="{74B6D27B-2937-4C6F-8444-A6FD7F5C97A8}"/>
                </a:ext>
              </a:extLst>
            </p:cNvPr>
            <p:cNvSpPr/>
            <p:nvPr/>
          </p:nvSpPr>
          <p:spPr>
            <a:xfrm>
              <a:off x="1675665" y="2962840"/>
              <a:ext cx="453760" cy="497499"/>
            </a:xfrm>
            <a:prstGeom prst="roundRect">
              <a:avLst>
                <a:gd name="adj" fmla="val 7822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altLang="zh-CN" sz="23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zh-CN" altLang="en-US" sz="2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CC760B6-0762-49DC-A2A7-B2CB01B069DD}"/>
                </a:ext>
              </a:extLst>
            </p:cNvPr>
            <p:cNvSpPr txBox="1"/>
            <p:nvPr/>
          </p:nvSpPr>
          <p:spPr>
            <a:xfrm>
              <a:off x="2203625" y="2988451"/>
              <a:ext cx="677175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rgbClr val="0F17B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VẬT LIỆU C</a:t>
              </a:r>
              <a:r>
                <a:rPr lang="vi-VN" sz="2300" b="1">
                  <a:solidFill>
                    <a:srgbClr val="0F17B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300" b="1">
                  <a:solidFill>
                    <a:srgbClr val="0F17B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KHÍ PHỔ BIẾN</a:t>
              </a:r>
              <a:endParaRPr lang="vi-VN" sz="2300" b="1" dirty="0">
                <a:solidFill>
                  <a:srgbClr val="0F17B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F45C1B5-98AD-47AB-95E5-1531B2DA129B}"/>
              </a:ext>
            </a:extLst>
          </p:cNvPr>
          <p:cNvSpPr txBox="1"/>
          <p:nvPr/>
        </p:nvSpPr>
        <p:spPr>
          <a:xfrm>
            <a:off x="7442946" y="1884596"/>
            <a:ext cx="1167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Fe &amp; C</a:t>
            </a:r>
            <a:endParaRPr lang="vi-V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18F28A-44AA-43CD-938D-44104D8DDE0F}"/>
              </a:ext>
            </a:extLst>
          </p:cNvPr>
          <p:cNvSpPr txBox="1"/>
          <p:nvPr/>
        </p:nvSpPr>
        <p:spPr>
          <a:xfrm>
            <a:off x="8766425" y="1149835"/>
            <a:ext cx="2126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2,14%&lt;C&lt;6,67%</a:t>
            </a:r>
            <a:endParaRPr lang="vi-V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ED720D1-F46E-4DB3-82B3-32BF5C30A20B}"/>
              </a:ext>
            </a:extLst>
          </p:cNvPr>
          <p:cNvSpPr txBox="1"/>
          <p:nvPr/>
        </p:nvSpPr>
        <p:spPr>
          <a:xfrm>
            <a:off x="8766425" y="2190108"/>
            <a:ext cx="1857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C&lt;2,14%</a:t>
            </a:r>
            <a:endParaRPr lang="vi-V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1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1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1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1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1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1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1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21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1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21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2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2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2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2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2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2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F8CFC-0196-48C2-9D32-C66B96E49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454C-67A1-4F78-A1D2-5D715C9C2B80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1B17E700-694D-4DDB-81ED-50BE6177B13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14400" y="669925"/>
            <a:ext cx="10363200" cy="2198370"/>
          </a:xfrm>
        </p:spPr>
        <p:txBody>
          <a:bodyPr/>
          <a:lstStyle/>
          <a:p>
            <a:pPr lvl="1" algn="l">
              <a:buFont typeface="Wingdings" panose="05000000000000000000" pitchFamily="2" charset="2"/>
              <a:buChar char=""/>
            </a:pPr>
            <a:r>
              <a:rPr lang="en-US" altLang="en-US" sz="320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Theo cấu tạo và tính chất, gang được chia thành 3 loại:</a:t>
            </a:r>
          </a:p>
          <a:p>
            <a:pPr lvl="3" algn="l">
              <a:buFont typeface="Wingdings" panose="05000000000000000000" pitchFamily="2" charset="2"/>
              <a:buChar char=""/>
            </a:pPr>
            <a:r>
              <a:rPr lang="en-US" altLang="en-US" sz="320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Gang trắng.</a:t>
            </a:r>
          </a:p>
          <a:p>
            <a:pPr lvl="3" algn="l">
              <a:buFont typeface="Wingdings" panose="05000000000000000000" pitchFamily="2" charset="2"/>
              <a:buChar char=""/>
            </a:pPr>
            <a:r>
              <a:rPr lang="en-US" altLang="en-US" sz="3200" b="1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Gang dẻo.</a:t>
            </a:r>
          </a:p>
          <a:p>
            <a:pPr lvl="3" algn="l">
              <a:buFont typeface="Wingdings" panose="05000000000000000000" pitchFamily="2" charset="2"/>
              <a:buChar char=""/>
            </a:pPr>
            <a:r>
              <a:rPr lang="en-US" altLang="en-US" sz="3200" b="1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Gang xám.</a:t>
            </a:r>
          </a:p>
        </p:txBody>
      </p:sp>
      <p:pic>
        <p:nvPicPr>
          <p:cNvPr id="7174" name="Picture 6" descr="GT 01">
            <a:extLst>
              <a:ext uri="{FF2B5EF4-FFF2-40B4-BE49-F238E27FC236}">
                <a16:creationId xmlns:a16="http://schemas.microsoft.com/office/drawing/2014/main" id="{E0C68116-E3A9-4982-812F-1EBE1B154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854449"/>
            <a:ext cx="3505200" cy="268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GD 01">
            <a:extLst>
              <a:ext uri="{FF2B5EF4-FFF2-40B4-BE49-F238E27FC236}">
                <a16:creationId xmlns:a16="http://schemas.microsoft.com/office/drawing/2014/main" id="{3F8F37C0-CF33-4C61-92F8-090175593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515" y="3816349"/>
            <a:ext cx="3429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GX 02">
            <a:extLst>
              <a:ext uri="{FF2B5EF4-FFF2-40B4-BE49-F238E27FC236}">
                <a16:creationId xmlns:a16="http://schemas.microsoft.com/office/drawing/2014/main" id="{6BABB9CF-F0D1-48DD-BE05-3F3390F49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70" y="3854449"/>
            <a:ext cx="309753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0B5B939-1E08-4A1F-ABB4-C55706AA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F8ED3-41CF-47D7-945A-7AB800B1C7FF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F0B771F2-CA63-415E-B22A-99AF44C91F6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112645" y="479479"/>
            <a:ext cx="7766685" cy="1753110"/>
          </a:xfrm>
        </p:spPr>
        <p:txBody>
          <a:bodyPr>
            <a:normAutofit/>
          </a:bodyPr>
          <a:lstStyle/>
          <a:p>
            <a:pPr algn="l">
              <a:buFont typeface="Wingdings" panose="05000000000000000000" pitchFamily="2" charset="2"/>
              <a:buChar char=""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Thép được chia thành 2 loại chính:</a:t>
            </a:r>
          </a:p>
          <a:p>
            <a:pPr lvl="3" algn="l">
              <a:buFont typeface="Wingdings" panose="05000000000000000000" pitchFamily="2" charset="2"/>
              <a:buChar char=""/>
            </a:pPr>
            <a:r>
              <a:rPr lang="en-US" altLang="en-US" sz="320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Thép cacbon.</a:t>
            </a:r>
          </a:p>
          <a:p>
            <a:pPr lvl="3" algn="l">
              <a:buFont typeface="Wingdings" panose="05000000000000000000" pitchFamily="2" charset="2"/>
              <a:buChar char=""/>
            </a:pPr>
            <a:r>
              <a:rPr lang="en-US" altLang="en-US" sz="3200" b="1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Thép hợp kim.</a:t>
            </a:r>
          </a:p>
        </p:txBody>
      </p:sp>
      <p:pic>
        <p:nvPicPr>
          <p:cNvPr id="8198" name="Picture 6" descr="DFZS">
            <a:extLst>
              <a:ext uri="{FF2B5EF4-FFF2-40B4-BE49-F238E27FC236}">
                <a16:creationId xmlns:a16="http://schemas.microsoft.com/office/drawing/2014/main" id="{CB0F24BC-33D2-4F09-85D6-E3508BA4A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35275"/>
            <a:ext cx="2487930" cy="230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DHSS">
            <a:extLst>
              <a:ext uri="{FF2B5EF4-FFF2-40B4-BE49-F238E27FC236}">
                <a16:creationId xmlns:a16="http://schemas.microsoft.com/office/drawing/2014/main" id="{D183416D-81D7-47C4-9D62-08ADCC094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112" y="2753005"/>
            <a:ext cx="2312370" cy="240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09EEC9-BEDD-4EAC-B250-7D78679FE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152" y="2753005"/>
            <a:ext cx="3842778" cy="23892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4E606B-B4B4-430C-8F4E-68CEE09AFF10}"/>
              </a:ext>
            </a:extLst>
          </p:cNvPr>
          <p:cNvSpPr txBox="1"/>
          <p:nvPr/>
        </p:nvSpPr>
        <p:spPr>
          <a:xfrm>
            <a:off x="1472565" y="5513449"/>
            <a:ext cx="39605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>
                <a:latin typeface="Arial" panose="020B0604020202020204" pitchFamily="34" charset="0"/>
                <a:cs typeface="Arial" panose="020B0604020202020204" pitchFamily="34" charset="0"/>
              </a:rPr>
              <a:t>Thép thường</a:t>
            </a:r>
          </a:p>
          <a:p>
            <a:pPr algn="ctr"/>
            <a:r>
              <a:rPr lang="en-US" sz="2300" b="1">
                <a:latin typeface="Arial" panose="020B0604020202020204" pitchFamily="34" charset="0"/>
                <a:cs typeface="Arial" panose="020B0604020202020204" pitchFamily="34" charset="0"/>
              </a:rPr>
              <a:t>(thép cacbon thông dụng)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2F8346-0080-4820-A1E6-F215B203D0CF}"/>
              </a:ext>
            </a:extLst>
          </p:cNvPr>
          <p:cNvSpPr txBox="1"/>
          <p:nvPr/>
        </p:nvSpPr>
        <p:spPr>
          <a:xfrm>
            <a:off x="7722843" y="5517638"/>
            <a:ext cx="39605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>
                <a:latin typeface="Arial" panose="020B0604020202020204" pitchFamily="34" charset="0"/>
                <a:cs typeface="Arial" panose="020B0604020202020204" pitchFamily="34" charset="0"/>
              </a:rPr>
              <a:t>Thép các bon có chất lượng tốt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E5955F-AA22-4972-9979-49CF3F839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9310" y="2753005"/>
            <a:ext cx="2333134" cy="2406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nh vit bang dong">
            <a:extLst>
              <a:ext uri="{FF2B5EF4-FFF2-40B4-BE49-F238E27FC236}">
                <a16:creationId xmlns:a16="http://schemas.microsoft.com/office/drawing/2014/main" id="{7CEFB05A-6BBF-43BA-AC86-88F973D42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6" t="12875" r="10680"/>
          <a:stretch>
            <a:fillRect/>
          </a:stretch>
        </p:blipFill>
        <p:spPr bwMode="auto">
          <a:xfrm>
            <a:off x="392430" y="438572"/>
            <a:ext cx="2579370" cy="235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32E5D94F-7ABB-4F60-8093-42CCF0AC0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15" y="2931952"/>
            <a:ext cx="2514600" cy="68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000000"/>
                </a:solidFill>
              </a:rPr>
              <a:t>Bánh vít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1B13B3"/>
                </a:solidFill>
              </a:rPr>
              <a:t>Đồng thau</a:t>
            </a:r>
          </a:p>
        </p:txBody>
      </p:sp>
      <p:pic>
        <p:nvPicPr>
          <p:cNvPr id="8" name="Picture 6" descr="cong chien bang dong den">
            <a:extLst>
              <a:ext uri="{FF2B5EF4-FFF2-40B4-BE49-F238E27FC236}">
                <a16:creationId xmlns:a16="http://schemas.microsoft.com/office/drawing/2014/main" id="{847CEEF5-9A52-4AC5-8A7C-819EFC940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4991"/>
            <a:ext cx="2240280" cy="2138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8035DFD5-DFB3-4D6F-835B-F0678C88E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7670" y="2873058"/>
            <a:ext cx="2434590" cy="68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000000"/>
                </a:solidFill>
              </a:rPr>
              <a:t>Cồng chiên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1B13B3"/>
                </a:solidFill>
              </a:rPr>
              <a:t>Đồng đen</a:t>
            </a:r>
          </a:p>
        </p:txBody>
      </p:sp>
      <p:pic>
        <p:nvPicPr>
          <p:cNvPr id="10" name="Picture 8" descr="nhom duc">
            <a:extLst>
              <a:ext uri="{FF2B5EF4-FFF2-40B4-BE49-F238E27FC236}">
                <a16:creationId xmlns:a16="http://schemas.microsoft.com/office/drawing/2014/main" id="{37EEBCB3-6094-45B0-9867-49CCA4E88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7843" r="5882"/>
          <a:stretch>
            <a:fillRect/>
          </a:stretch>
        </p:blipFill>
        <p:spPr bwMode="auto">
          <a:xfrm>
            <a:off x="8542370" y="292124"/>
            <a:ext cx="2659029" cy="223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8417D975-AD26-481F-AA09-547AA561B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5984" y="2873057"/>
            <a:ext cx="2971800" cy="68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000000"/>
                </a:solidFill>
              </a:rPr>
              <a:t>Chi tiết máy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1B13B3"/>
                </a:solidFill>
              </a:rPr>
              <a:t>Nhôm đúc</a:t>
            </a:r>
            <a:endParaRPr lang="en-US" altLang="vi-VN" sz="2400" b="1">
              <a:solidFill>
                <a:srgbClr val="1B13B3"/>
              </a:solidFill>
            </a:endParaRPr>
          </a:p>
        </p:txBody>
      </p:sp>
      <p:pic>
        <p:nvPicPr>
          <p:cNvPr id="12" name="Picture 10" descr="than den hop kim nhom">
            <a:extLst>
              <a:ext uri="{FF2B5EF4-FFF2-40B4-BE49-F238E27FC236}">
                <a16:creationId xmlns:a16="http://schemas.microsoft.com/office/drawing/2014/main" id="{C10BE073-69F4-448F-B3B6-183E5A4A9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0" r="3572" b="21783"/>
          <a:stretch>
            <a:fillRect/>
          </a:stretch>
        </p:blipFill>
        <p:spPr bwMode="auto">
          <a:xfrm>
            <a:off x="196215" y="3880698"/>
            <a:ext cx="3268980" cy="193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EE46B166-98DF-4136-A54C-FFE263B87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15" y="6085645"/>
            <a:ext cx="2971800" cy="68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000000"/>
                </a:solidFill>
              </a:rPr>
              <a:t>Thân đèn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1B13B3"/>
                </a:solidFill>
              </a:rPr>
              <a:t>Hợp kim nhôm</a:t>
            </a:r>
          </a:p>
        </p:txBody>
      </p:sp>
      <p:pic>
        <p:nvPicPr>
          <p:cNvPr id="14" name="Picture 14" descr="vanh nhom duc">
            <a:extLst>
              <a:ext uri="{FF2B5EF4-FFF2-40B4-BE49-F238E27FC236}">
                <a16:creationId xmlns:a16="http://schemas.microsoft.com/office/drawing/2014/main" id="{26F16881-3DA7-41D3-B2C0-48649D665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4" r="23817"/>
          <a:stretch>
            <a:fillRect/>
          </a:stretch>
        </p:blipFill>
        <p:spPr bwMode="auto">
          <a:xfrm>
            <a:off x="4423192" y="3928221"/>
            <a:ext cx="2304833" cy="188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5">
            <a:extLst>
              <a:ext uri="{FF2B5EF4-FFF2-40B4-BE49-F238E27FC236}">
                <a16:creationId xmlns:a16="http://schemas.microsoft.com/office/drawing/2014/main" id="{07E2847B-BFB7-486C-9CC5-A9F319A02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0991" y="6141539"/>
            <a:ext cx="2971800" cy="68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000000"/>
                </a:solidFill>
              </a:rPr>
              <a:t>Vành xe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1B13B3"/>
                </a:solidFill>
              </a:rPr>
              <a:t>Nhôm đúc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64367E-008F-4828-B63D-D82C599238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1074" y="3903966"/>
            <a:ext cx="2369820" cy="1995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F635F6-1417-488A-BE92-EEE26C191B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1884" y="3880698"/>
            <a:ext cx="1919130" cy="18861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0F3EF3-A7C3-4614-BBD8-82BB62E4C2F0}"/>
              </a:ext>
            </a:extLst>
          </p:cNvPr>
          <p:cNvSpPr txBox="1"/>
          <p:nvPr/>
        </p:nvSpPr>
        <p:spPr>
          <a:xfrm>
            <a:off x="3849978" y="-12771"/>
            <a:ext cx="396052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>
                <a:latin typeface="Arial" panose="020B0604020202020204" pitchFamily="34" charset="0"/>
                <a:cs typeface="Arial" panose="020B0604020202020204" pitchFamily="34" charset="0"/>
              </a:rPr>
              <a:t>Kim loại màu</a:t>
            </a: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7772C18A-0821-43B8-8BF0-23C9E9F48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9649" y="5994270"/>
            <a:ext cx="2971800" cy="68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000000"/>
                </a:solidFill>
              </a:rPr>
              <a:t>Lõi dây dẫn điện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1B13B3"/>
                </a:solidFill>
              </a:rPr>
              <a:t>Nhôm hoặc đồng</a:t>
            </a:r>
          </a:p>
        </p:txBody>
      </p:sp>
    </p:spTree>
    <p:extLst>
      <p:ext uri="{BB962C8B-B14F-4D97-AF65-F5344CB8AC3E}">
        <p14:creationId xmlns:p14="http://schemas.microsoft.com/office/powerpoint/2010/main" val="2416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0A263F-D359-4E06-B833-ABBBE1E353F0}"/>
              </a:ext>
            </a:extLst>
          </p:cNvPr>
          <p:cNvSpPr/>
          <p:nvPr/>
        </p:nvSpPr>
        <p:spPr>
          <a:xfrm>
            <a:off x="5442585" y="11673"/>
            <a:ext cx="1512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Chất dẻo</a:t>
            </a:r>
            <a:endParaRPr lang="en-US" altLang="en-US" sz="240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22145B-2F39-4F8F-924A-BE10CEAED078}"/>
              </a:ext>
            </a:extLst>
          </p:cNvPr>
          <p:cNvSpPr/>
          <p:nvPr/>
        </p:nvSpPr>
        <p:spPr>
          <a:xfrm>
            <a:off x="1738804" y="604922"/>
            <a:ext cx="2130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Chất dẻo nhiệt. </a:t>
            </a:r>
            <a:endParaRPr lang="en-U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DED66F-E29F-496E-A787-4922C12066DB}"/>
              </a:ext>
            </a:extLst>
          </p:cNvPr>
          <p:cNvSpPr/>
          <p:nvPr/>
        </p:nvSpPr>
        <p:spPr>
          <a:xfrm>
            <a:off x="7719831" y="684013"/>
            <a:ext cx="2523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Chất dẻo nhiệt rắn.</a:t>
            </a:r>
            <a:endParaRPr lang="en-US" sz="240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6382EB-1E32-4AA7-AD51-B1B8C4759AFA}"/>
              </a:ext>
            </a:extLst>
          </p:cNvPr>
          <p:cNvCxnSpPr>
            <a:cxnSpLocks/>
          </p:cNvCxnSpPr>
          <p:nvPr/>
        </p:nvCxnSpPr>
        <p:spPr>
          <a:xfrm>
            <a:off x="6096000" y="775454"/>
            <a:ext cx="0" cy="59680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6" descr="dgs">
            <a:extLst>
              <a:ext uri="{FF2B5EF4-FFF2-40B4-BE49-F238E27FC236}">
                <a16:creationId xmlns:a16="http://schemas.microsoft.com/office/drawing/2014/main" id="{EF7B8582-E06B-4911-B32E-45B6E4302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1436365"/>
            <a:ext cx="2590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ydhj">
            <a:extLst>
              <a:ext uri="{FF2B5EF4-FFF2-40B4-BE49-F238E27FC236}">
                <a16:creationId xmlns:a16="http://schemas.microsoft.com/office/drawing/2014/main" id="{C183BA64-43FC-41E9-880E-0CA6DC212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8857"/>
            <a:ext cx="2438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gsdhs">
            <a:extLst>
              <a:ext uri="{FF2B5EF4-FFF2-40B4-BE49-F238E27FC236}">
                <a16:creationId xmlns:a16="http://schemas.microsoft.com/office/drawing/2014/main" id="{7B4556B9-8A8A-4A52-BF5F-00866F55E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760" y="1512565"/>
            <a:ext cx="27432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B9B43E-7CC7-407E-B180-B4A5E5E177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558" y="4249849"/>
            <a:ext cx="2843682" cy="2493608"/>
          </a:xfrm>
          <a:prstGeom prst="rect">
            <a:avLst/>
          </a:prstGeom>
        </p:spPr>
      </p:pic>
      <p:pic>
        <p:nvPicPr>
          <p:cNvPr id="17" name="Picture 6" descr="CDNR 04">
            <a:extLst>
              <a:ext uri="{FF2B5EF4-FFF2-40B4-BE49-F238E27FC236}">
                <a16:creationId xmlns:a16="http://schemas.microsoft.com/office/drawing/2014/main" id="{188A746F-7AC2-4817-A6EA-602FA1E81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1436365"/>
            <a:ext cx="295275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DNR 07">
            <a:extLst>
              <a:ext uri="{FF2B5EF4-FFF2-40B4-BE49-F238E27FC236}">
                <a16:creationId xmlns:a16="http://schemas.microsoft.com/office/drawing/2014/main" id="{0DC51D7A-6AE5-46D5-94FF-2D7D8A689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330" y="1436365"/>
            <a:ext cx="2099310" cy="20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7572FA5F-9722-42C3-97BF-DD4083C4C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860" y="4458985"/>
            <a:ext cx="2067942" cy="174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imagesCAD15ESY">
            <a:extLst>
              <a:ext uri="{FF2B5EF4-FFF2-40B4-BE49-F238E27FC236}">
                <a16:creationId xmlns:a16="http://schemas.microsoft.com/office/drawing/2014/main" id="{B96D4ECA-4DB8-4BB8-83AB-B93D9A73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508" y="3558540"/>
            <a:ext cx="2322132" cy="295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89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A65B5C6-058D-4F83-A23D-31C280A83F5C}"/>
              </a:ext>
            </a:extLst>
          </p:cNvPr>
          <p:cNvSpPr/>
          <p:nvPr/>
        </p:nvSpPr>
        <p:spPr>
          <a:xfrm>
            <a:off x="5499735" y="11673"/>
            <a:ext cx="1512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Cao 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su</a:t>
            </a:r>
            <a:endParaRPr lang="en-US" alt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867FCD-8250-42AC-B48F-1DC2A9F10D51}"/>
              </a:ext>
            </a:extLst>
          </p:cNvPr>
          <p:cNvSpPr/>
          <p:nvPr/>
        </p:nvSpPr>
        <p:spPr>
          <a:xfrm>
            <a:off x="1684972" y="473338"/>
            <a:ext cx="24174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>
                <a:solidFill>
                  <a:srgbClr val="0F17B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Cao su nhân tạo</a:t>
            </a:r>
            <a:endParaRPr lang="en-US" altLang="en-US" sz="2400">
              <a:solidFill>
                <a:srgbClr val="0F17B7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3DD2FA-C3BA-47DB-AC09-E392DA5E9E13}"/>
              </a:ext>
            </a:extLst>
          </p:cNvPr>
          <p:cNvSpPr/>
          <p:nvPr/>
        </p:nvSpPr>
        <p:spPr>
          <a:xfrm>
            <a:off x="8238175" y="473338"/>
            <a:ext cx="24174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>
                <a:solidFill>
                  <a:srgbClr val="0F17B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Cao su tự nhiên</a:t>
            </a:r>
            <a:endParaRPr lang="en-US" altLang="en-US" sz="2400">
              <a:solidFill>
                <a:srgbClr val="0F17B7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34501C8-F1BC-4602-8576-FA957C2263EC}"/>
              </a:ext>
            </a:extLst>
          </p:cNvPr>
          <p:cNvGrpSpPr/>
          <p:nvPr/>
        </p:nvGrpSpPr>
        <p:grpSpPr>
          <a:xfrm>
            <a:off x="342900" y="1250950"/>
            <a:ext cx="1943100" cy="1903588"/>
            <a:chOff x="342900" y="1250950"/>
            <a:chExt cx="1905000" cy="2360788"/>
          </a:xfrm>
        </p:grpSpPr>
        <p:pic>
          <p:nvPicPr>
            <p:cNvPr id="15" name="Picture 2" descr="day coroa">
              <a:extLst>
                <a:ext uri="{FF2B5EF4-FFF2-40B4-BE49-F238E27FC236}">
                  <a16:creationId xmlns:a16="http://schemas.microsoft.com/office/drawing/2014/main" id="{B1F59EF9-759D-493D-AF34-BA44F397F7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250950"/>
              <a:ext cx="1598613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12">
              <a:extLst>
                <a:ext uri="{FF2B5EF4-FFF2-40B4-BE49-F238E27FC236}">
                  <a16:creationId xmlns:a16="http://schemas.microsoft.com/office/drawing/2014/main" id="{B850E6C3-BF54-40E0-9930-A4B4FCC728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900" y="3154538"/>
              <a:ext cx="1905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00FF"/>
                  </a:solidFill>
                </a:rPr>
                <a:t>Dây đai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FD80F90-8A43-4BC3-BB23-72C99E0CF647}"/>
              </a:ext>
            </a:extLst>
          </p:cNvPr>
          <p:cNvGrpSpPr/>
          <p:nvPr/>
        </p:nvGrpSpPr>
        <p:grpSpPr>
          <a:xfrm>
            <a:off x="3037681" y="1265237"/>
            <a:ext cx="1905000" cy="1889301"/>
            <a:chOff x="3037681" y="1265237"/>
            <a:chExt cx="1905000" cy="2285188"/>
          </a:xfrm>
        </p:grpSpPr>
        <p:pic>
          <p:nvPicPr>
            <p:cNvPr id="16" name="Picture 3" descr="giang tay cao su">
              <a:extLst>
                <a:ext uri="{FF2B5EF4-FFF2-40B4-BE49-F238E27FC236}">
                  <a16:creationId xmlns:a16="http://schemas.microsoft.com/office/drawing/2014/main" id="{666B4BF5-79FB-486D-91A2-4625000365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7434" r="5139" b="5833"/>
            <a:stretch>
              <a:fillRect/>
            </a:stretch>
          </p:blipFill>
          <p:spPr bwMode="auto">
            <a:xfrm>
              <a:off x="3037681" y="1265237"/>
              <a:ext cx="1752600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13">
              <a:extLst>
                <a:ext uri="{FF2B5EF4-FFF2-40B4-BE49-F238E27FC236}">
                  <a16:creationId xmlns:a16="http://schemas.microsoft.com/office/drawing/2014/main" id="{7CCA071C-F1A1-46B3-8C68-DBD168D0EA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7681" y="3093225"/>
              <a:ext cx="1905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00FF"/>
                  </a:solidFill>
                </a:rPr>
                <a:t>Găng tay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D5C7C7F-BD3E-4C4E-A7E6-6FF3F4726CEC}"/>
              </a:ext>
            </a:extLst>
          </p:cNvPr>
          <p:cNvGrpSpPr/>
          <p:nvPr/>
        </p:nvGrpSpPr>
        <p:grpSpPr>
          <a:xfrm>
            <a:off x="381000" y="4324350"/>
            <a:ext cx="1905000" cy="1885950"/>
            <a:chOff x="381000" y="4324350"/>
            <a:chExt cx="1905000" cy="1885950"/>
          </a:xfrm>
        </p:grpSpPr>
        <p:pic>
          <p:nvPicPr>
            <p:cNvPr id="17" name="Picture 4" descr="ung cao su">
              <a:extLst>
                <a:ext uri="{FF2B5EF4-FFF2-40B4-BE49-F238E27FC236}">
                  <a16:creationId xmlns:a16="http://schemas.microsoft.com/office/drawing/2014/main" id="{8A875BBA-A889-451E-B454-71C6E5EB72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324350"/>
              <a:ext cx="1676400" cy="133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 Box 14">
              <a:extLst>
                <a:ext uri="{FF2B5EF4-FFF2-40B4-BE49-F238E27FC236}">
                  <a16:creationId xmlns:a16="http://schemas.microsoft.com/office/drawing/2014/main" id="{0A6B0E91-5FDC-4D0A-A0A2-0CA9B9EB98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" y="5753100"/>
              <a:ext cx="1905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00FF"/>
                  </a:solidFill>
                </a:rPr>
                <a:t>Ủng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04EB32A-909E-4BFC-A379-857B9D9A674F}"/>
              </a:ext>
            </a:extLst>
          </p:cNvPr>
          <p:cNvGrpSpPr/>
          <p:nvPr/>
        </p:nvGrpSpPr>
        <p:grpSpPr>
          <a:xfrm>
            <a:off x="2438400" y="4324350"/>
            <a:ext cx="2286000" cy="1885950"/>
            <a:chOff x="2438400" y="4324350"/>
            <a:chExt cx="2286000" cy="1885950"/>
          </a:xfrm>
        </p:grpSpPr>
        <p:pic>
          <p:nvPicPr>
            <p:cNvPr id="18" name="Picture 5" descr="vo xe hoi">
              <a:extLst>
                <a:ext uri="{FF2B5EF4-FFF2-40B4-BE49-F238E27FC236}">
                  <a16:creationId xmlns:a16="http://schemas.microsoft.com/office/drawing/2014/main" id="{BC5EBBCD-0126-4FB8-AF9E-4FCE0A6C3C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3" r="2194"/>
            <a:stretch>
              <a:fillRect/>
            </a:stretch>
          </p:blipFill>
          <p:spPr bwMode="auto">
            <a:xfrm>
              <a:off x="2667000" y="4324350"/>
              <a:ext cx="1905000" cy="1268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15">
              <a:extLst>
                <a:ext uri="{FF2B5EF4-FFF2-40B4-BE49-F238E27FC236}">
                  <a16:creationId xmlns:a16="http://schemas.microsoft.com/office/drawing/2014/main" id="{34B14227-7F4C-43FC-BB2B-2624C8146C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8400" y="5753100"/>
              <a:ext cx="2286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00FF"/>
                  </a:solidFill>
                </a:rPr>
                <a:t>Lốp xe hơi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54A88D8-963D-48AB-984E-6C1D3F73EF0A}"/>
              </a:ext>
            </a:extLst>
          </p:cNvPr>
          <p:cNvGrpSpPr/>
          <p:nvPr/>
        </p:nvGrpSpPr>
        <p:grpSpPr>
          <a:xfrm>
            <a:off x="6498116" y="1053289"/>
            <a:ext cx="2133600" cy="1490628"/>
            <a:chOff x="8238175" y="1082675"/>
            <a:chExt cx="2133600" cy="1490628"/>
          </a:xfrm>
        </p:grpSpPr>
        <p:pic>
          <p:nvPicPr>
            <p:cNvPr id="19" name="Picture 6" descr="nem cao su">
              <a:extLst>
                <a:ext uri="{FF2B5EF4-FFF2-40B4-BE49-F238E27FC236}">
                  <a16:creationId xmlns:a16="http://schemas.microsoft.com/office/drawing/2014/main" id="{6C9AD5DE-DD2F-4AD2-850F-4E9BE7A19C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175" y="1082675"/>
              <a:ext cx="2133600" cy="1058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16">
              <a:extLst>
                <a:ext uri="{FF2B5EF4-FFF2-40B4-BE49-F238E27FC236}">
                  <a16:creationId xmlns:a16="http://schemas.microsoft.com/office/drawing/2014/main" id="{3177B224-5A27-4CCD-9BA8-425CD39397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86750" y="2116103"/>
              <a:ext cx="1905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00FF"/>
                  </a:solidFill>
                </a:rPr>
                <a:t>Nệm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01CD0B5-3DD1-4DBA-A348-6CFA3ACC5555}"/>
              </a:ext>
            </a:extLst>
          </p:cNvPr>
          <p:cNvGrpSpPr/>
          <p:nvPr/>
        </p:nvGrpSpPr>
        <p:grpSpPr>
          <a:xfrm>
            <a:off x="9228775" y="2694721"/>
            <a:ext cx="2620325" cy="2095500"/>
            <a:chOff x="8047675" y="2724150"/>
            <a:chExt cx="2620325" cy="2095500"/>
          </a:xfrm>
        </p:grpSpPr>
        <p:pic>
          <p:nvPicPr>
            <p:cNvPr id="21" name="Picture 11" descr="lop may bay">
              <a:hlinkClick r:id="rId7" action="ppaction://hlinksldjump"/>
              <a:extLst>
                <a:ext uri="{FF2B5EF4-FFF2-40B4-BE49-F238E27FC236}">
                  <a16:creationId xmlns:a16="http://schemas.microsoft.com/office/drawing/2014/main" id="{A1462D5A-A930-4945-B894-FA93F215C5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65" r="15384" b="8281"/>
            <a:stretch>
              <a:fillRect/>
            </a:stretch>
          </p:blipFill>
          <p:spPr bwMode="auto">
            <a:xfrm>
              <a:off x="8047675" y="2724150"/>
              <a:ext cx="2514600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 Box 17">
              <a:extLst>
                <a:ext uri="{FF2B5EF4-FFF2-40B4-BE49-F238E27FC236}">
                  <a16:creationId xmlns:a16="http://schemas.microsoft.com/office/drawing/2014/main" id="{D22596A4-F487-4038-AC22-0130346BED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05800" y="4362450"/>
              <a:ext cx="2362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rgbClr val="0000FF"/>
                  </a:solidFill>
                </a:rPr>
                <a:t>Lốp</a:t>
              </a:r>
              <a:r>
                <a:rPr lang="en-US" altLang="en-US" sz="2400" b="1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</a:rPr>
                <a:t>máy</a:t>
              </a:r>
              <a:r>
                <a:rPr lang="en-US" altLang="en-US" sz="2400" b="1" dirty="0">
                  <a:solidFill>
                    <a:srgbClr val="0000FF"/>
                  </a:solidFill>
                </a:rPr>
                <a:t> bay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B810F14-29C5-4A32-ABF3-085DDF18642E}"/>
              </a:ext>
            </a:extLst>
          </p:cNvPr>
          <p:cNvGrpSpPr/>
          <p:nvPr/>
        </p:nvGrpSpPr>
        <p:grpSpPr>
          <a:xfrm>
            <a:off x="6357810" y="4848357"/>
            <a:ext cx="2590800" cy="1809486"/>
            <a:chOff x="8020050" y="4906963"/>
            <a:chExt cx="2590800" cy="1809486"/>
          </a:xfrm>
        </p:grpSpPr>
        <p:pic>
          <p:nvPicPr>
            <p:cNvPr id="20" name="Picture 7" descr="day dong ho">
              <a:extLst>
                <a:ext uri="{FF2B5EF4-FFF2-40B4-BE49-F238E27FC236}">
                  <a16:creationId xmlns:a16="http://schemas.microsoft.com/office/drawing/2014/main" id="{4E09A991-13BF-4F25-9894-215E0CA4D8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1050" y="4906963"/>
              <a:ext cx="1828800" cy="138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 Box 18">
              <a:extLst>
                <a:ext uri="{FF2B5EF4-FFF2-40B4-BE49-F238E27FC236}">
                  <a16:creationId xmlns:a16="http://schemas.microsoft.com/office/drawing/2014/main" id="{EFBF53CF-8B89-4EF9-932C-74602982A9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0050" y="6259249"/>
              <a:ext cx="2590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00FF"/>
                  </a:solidFill>
                </a:rPr>
                <a:t>Dây đồng hồ</a:t>
              </a: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9ED6BB1-F8B3-491B-8E2C-42423D960075}"/>
              </a:ext>
            </a:extLst>
          </p:cNvPr>
          <p:cNvCxnSpPr>
            <a:cxnSpLocks/>
          </p:cNvCxnSpPr>
          <p:nvPr/>
        </p:nvCxnSpPr>
        <p:spPr>
          <a:xfrm>
            <a:off x="6096000" y="775454"/>
            <a:ext cx="0" cy="59680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468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3835" y="-136312"/>
            <a:ext cx="12445835" cy="6179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78" y="-9191"/>
            <a:ext cx="3180255" cy="6877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0066" y="97374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8122" y="321216"/>
            <a:ext cx="2501522" cy="6571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46" y="4826410"/>
            <a:ext cx="1589662" cy="2031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1754" descr="1-22">
            <a:extLst>
              <a:ext uri="{FF2B5EF4-FFF2-40B4-BE49-F238E27FC236}">
                <a16:creationId xmlns:a16="http://schemas.microsoft.com/office/drawing/2014/main" id="{12529E12-332A-4EDB-A2FF-9E616ACA60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989" y="3701860"/>
            <a:ext cx="10475119" cy="821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y2mate.com - VIỆT NAM ƠI ĐÁNH BAY COVID  MINH BETA   ZUMBA  DANCE VERSION  ABAILA DANCE FITNESS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319" y="483326"/>
            <a:ext cx="10945921" cy="5903402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6779623" y="5603966"/>
            <a:ext cx="428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CHÚNG TA CÙNG THƯ GIÃN NHÉ!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12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6FF55F0E-EC3D-45E4-8823-F2E976116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7189" y="173555"/>
            <a:ext cx="5781041" cy="4924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600" b="1">
                <a:ln w="0"/>
                <a:solidFill>
                  <a:srgbClr val="1B13B3"/>
                </a:solidFill>
                <a:effectLst>
                  <a:reflection blurRad="6350" stA="55000" endA="300" endPos="45500" dir="5400000" sy="-100000" algn="bl" rotWithShape="0"/>
                </a:effectLst>
                <a:cs typeface="Arial" panose="020B0604020202020204" pitchFamily="34" charset="0"/>
              </a:rPr>
              <a:t>BÀI 18: VẬT LIỆU CƠ KHÍ </a:t>
            </a:r>
            <a:endParaRPr lang="en-US" sz="2600" b="1" dirty="0">
              <a:ln w="0"/>
              <a:solidFill>
                <a:srgbClr val="1B13B3"/>
              </a:solidFill>
              <a:effectLst>
                <a:reflection blurRad="6350" stA="55000" endA="300" endPos="45500" dir="5400000" sy="-100000" algn="bl" rotWithShape="0"/>
              </a:effectLst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7FAB556-ED2E-4ACB-9D0C-2DF987AD1531}"/>
              </a:ext>
            </a:extLst>
          </p:cNvPr>
          <p:cNvGrpSpPr/>
          <p:nvPr/>
        </p:nvGrpSpPr>
        <p:grpSpPr>
          <a:xfrm>
            <a:off x="142013" y="1722488"/>
            <a:ext cx="7299715" cy="497499"/>
            <a:chOff x="1675665" y="2962840"/>
            <a:chExt cx="7299715" cy="497499"/>
          </a:xfrm>
        </p:grpSpPr>
        <p:sp>
          <p:nvSpPr>
            <p:cNvPr id="7" name="圆角矩形 12">
              <a:extLst>
                <a:ext uri="{FF2B5EF4-FFF2-40B4-BE49-F238E27FC236}">
                  <a16:creationId xmlns:a16="http://schemas.microsoft.com/office/drawing/2014/main" id="{373E164B-05B9-4AC1-B6BC-777B5DF32C23}"/>
                </a:ext>
              </a:extLst>
            </p:cNvPr>
            <p:cNvSpPr/>
            <p:nvPr/>
          </p:nvSpPr>
          <p:spPr>
            <a:xfrm>
              <a:off x="1675665" y="2962840"/>
              <a:ext cx="453760" cy="497499"/>
            </a:xfrm>
            <a:prstGeom prst="roundRect">
              <a:avLst>
                <a:gd name="adj" fmla="val 7822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altLang="zh-CN" sz="23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zh-CN" altLang="en-US" sz="2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4DF1D2B-10C0-47E3-80AE-990DD128CA20}"/>
                </a:ext>
              </a:extLst>
            </p:cNvPr>
            <p:cNvSpPr txBox="1"/>
            <p:nvPr/>
          </p:nvSpPr>
          <p:spPr>
            <a:xfrm>
              <a:off x="2203625" y="2988451"/>
              <a:ext cx="677175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rgbClr val="0F17B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TÍNH CHẤT CỦA VẬT LIỆU C</a:t>
              </a:r>
              <a:r>
                <a:rPr lang="vi-VN" sz="2300" b="1">
                  <a:solidFill>
                    <a:srgbClr val="0F17B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300" b="1">
                  <a:solidFill>
                    <a:srgbClr val="0F17B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KHÍ</a:t>
              </a:r>
              <a:endParaRPr lang="vi-VN" sz="2300" b="1" dirty="0">
                <a:solidFill>
                  <a:srgbClr val="0F17B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1545905878"/>
              </p:ext>
            </p:extLst>
          </p:nvPr>
        </p:nvGraphicFramePr>
        <p:xfrm>
          <a:off x="992777" y="2392312"/>
          <a:ext cx="89916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731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23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3835" y="-136312"/>
            <a:ext cx="12445835" cy="6179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78" y="-9191"/>
            <a:ext cx="3180255" cy="6877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0066" y="97374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8122" y="321216"/>
            <a:ext cx="2501522" cy="6571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46" y="4826410"/>
            <a:ext cx="1589662" cy="2031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1754" descr="1-22">
            <a:extLst>
              <a:ext uri="{FF2B5EF4-FFF2-40B4-BE49-F238E27FC236}">
                <a16:creationId xmlns:a16="http://schemas.microsoft.com/office/drawing/2014/main" id="{12529E12-332A-4EDB-A2FF-9E616ACA60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989" y="3701860"/>
            <a:ext cx="10475119" cy="8210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15D2621-1026-4A94-B936-5DD2F92F1A53}"/>
              </a:ext>
            </a:extLst>
          </p:cNvPr>
          <p:cNvGrpSpPr/>
          <p:nvPr/>
        </p:nvGrpSpPr>
        <p:grpSpPr>
          <a:xfrm>
            <a:off x="3884688" y="1355647"/>
            <a:ext cx="5704903" cy="940979"/>
            <a:chOff x="4137351" y="1465779"/>
            <a:chExt cx="5704903" cy="940979"/>
          </a:xfrm>
        </p:grpSpPr>
        <p:pic>
          <p:nvPicPr>
            <p:cNvPr id="18" name="图片 71687" descr="8">
              <a:extLst>
                <a:ext uri="{FF2B5EF4-FFF2-40B4-BE49-F238E27FC236}">
                  <a16:creationId xmlns:a16="http://schemas.microsoft.com/office/drawing/2014/main" id="{52F5EEA0-84A6-4A29-B42C-39F185B89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37351" y="1465779"/>
              <a:ext cx="5522936" cy="94097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" name="文本框 71690">
              <a:extLst>
                <a:ext uri="{FF2B5EF4-FFF2-40B4-BE49-F238E27FC236}">
                  <a16:creationId xmlns:a16="http://schemas.microsoft.com/office/drawing/2014/main" id="{4A78E244-1A02-47C9-A9DA-1B55EBAF6146}"/>
                </a:ext>
              </a:extLst>
            </p:cNvPr>
            <p:cNvSpPr txBox="1"/>
            <p:nvPr/>
          </p:nvSpPr>
          <p:spPr>
            <a:xfrm>
              <a:off x="5902360" y="1620771"/>
              <a:ext cx="3939894" cy="4932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1085915">
                <a:spcBef>
                  <a:spcPct val="50000"/>
                </a:spcBef>
              </a:pPr>
              <a:r>
                <a:rPr lang="en-US" altLang="zh-CN" sz="26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KHỞI ĐỘNG</a:t>
              </a:r>
              <a:endParaRPr lang="zh-CN" altLang="en-US" sz="260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838050" y="3264313"/>
            <a:ext cx="8164286" cy="707886"/>
          </a:xfrm>
          <a:prstGeom prst="rect">
            <a:avLst/>
          </a:prstGeom>
          <a:solidFill>
            <a:srgbClr val="3333CC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THAM GIA TRÒ CHƠI NHÉ</a:t>
            </a:r>
            <a:endParaRPr lang="en-US" sz="40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39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94" y="772162"/>
            <a:ext cx="12445835" cy="6179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78" y="-9191"/>
            <a:ext cx="3180255" cy="6877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0066" y="97374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8122" y="321216"/>
            <a:ext cx="2501522" cy="6571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46" y="4826410"/>
            <a:ext cx="1589662" cy="203159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854A301-361D-48D7-8599-1342242EE7D6}"/>
              </a:ext>
            </a:extLst>
          </p:cNvPr>
          <p:cNvGrpSpPr/>
          <p:nvPr/>
        </p:nvGrpSpPr>
        <p:grpSpPr>
          <a:xfrm>
            <a:off x="1279063" y="2584786"/>
            <a:ext cx="10475119" cy="821095"/>
            <a:chOff x="1301418" y="2624913"/>
            <a:chExt cx="10475119" cy="821095"/>
          </a:xfrm>
        </p:grpSpPr>
        <p:pic>
          <p:nvPicPr>
            <p:cNvPr id="31755" name="图片 31754" descr="1-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1418" y="2624913"/>
              <a:ext cx="10475119" cy="82109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文本框 71690">
              <a:extLst>
                <a:ext uri="{FF2B5EF4-FFF2-40B4-BE49-F238E27FC236}">
                  <a16:creationId xmlns:a16="http://schemas.microsoft.com/office/drawing/2014/main" id="{5B1832A5-62A6-43A7-9464-F549A396323A}"/>
                </a:ext>
              </a:extLst>
            </p:cNvPr>
            <p:cNvSpPr txBox="1"/>
            <p:nvPr/>
          </p:nvSpPr>
          <p:spPr>
            <a:xfrm>
              <a:off x="2769811" y="2763073"/>
              <a:ext cx="8859554" cy="44627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just" defTabSz="1085915">
                <a:spcBef>
                  <a:spcPct val="50000"/>
                </a:spcBef>
              </a:pPr>
              <a:r>
                <a:rPr lang="en-US" altLang="zh-CN" sz="2300" dirty="0" err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Nhiệm</a:t>
              </a:r>
              <a:r>
                <a:rPr lang="en-US" altLang="zh-CN" sz="2300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 </a:t>
              </a:r>
              <a:r>
                <a:rPr lang="en-US" altLang="zh-CN" sz="2300" dirty="0" err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vụ</a:t>
              </a:r>
              <a:r>
                <a:rPr lang="en-US" altLang="zh-CN" sz="2300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 1: </a:t>
              </a:r>
              <a:r>
                <a:rPr lang="en-US" altLang="zh-CN" sz="2300" dirty="0" err="1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Vẽ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 s</a:t>
              </a:r>
              <a:r>
                <a:rPr lang="vi-VN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ơ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 </a:t>
              </a:r>
              <a:r>
                <a:rPr lang="en-US" altLang="zh-CN" sz="2300" dirty="0" err="1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đồ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 </a:t>
              </a:r>
              <a:r>
                <a:rPr lang="en-US" altLang="zh-CN" sz="2300" dirty="0" err="1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phân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 </a:t>
              </a:r>
              <a:r>
                <a:rPr lang="en-US" altLang="zh-CN" sz="2300" dirty="0" err="1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loại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 </a:t>
              </a:r>
              <a:r>
                <a:rPr lang="en-US" altLang="zh-CN" sz="2300" dirty="0" err="1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vật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 </a:t>
              </a:r>
              <a:r>
                <a:rPr lang="en-US" altLang="zh-CN" sz="2300" dirty="0" err="1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liệu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 c</a:t>
              </a:r>
              <a:r>
                <a:rPr lang="vi-VN" altLang="zh-CN" sz="2300" dirty="0">
                  <a:solidFill>
                    <a:srgbClr val="0000FF"/>
                  </a:solidFill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ơ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 </a:t>
              </a:r>
              <a:r>
                <a:rPr lang="en-US" altLang="zh-CN" sz="2300" dirty="0" err="1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khí</a:t>
              </a:r>
              <a:r>
                <a:rPr lang="en-US" altLang="zh-CN" sz="2300" dirty="0">
                  <a:solidFill>
                    <a:srgbClr val="0F17B7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10" action="ppaction://hlinksldjump"/>
                </a:rPr>
                <a:t>. </a:t>
              </a:r>
              <a:endParaRPr lang="zh-CN" altLang="en-US" sz="2300" dirty="0">
                <a:solidFill>
                  <a:srgbClr val="0F17B7"/>
                </a:solidFill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619048D-AADB-4014-BE73-C10BEEBFD1B2}"/>
              </a:ext>
            </a:extLst>
          </p:cNvPr>
          <p:cNvGrpSpPr/>
          <p:nvPr/>
        </p:nvGrpSpPr>
        <p:grpSpPr>
          <a:xfrm>
            <a:off x="1279063" y="3829592"/>
            <a:ext cx="10475119" cy="821095"/>
            <a:chOff x="1279063" y="3754436"/>
            <a:chExt cx="10475119" cy="821095"/>
          </a:xfrm>
        </p:grpSpPr>
        <p:pic>
          <p:nvPicPr>
            <p:cNvPr id="12" name="图片 31754" descr="1-22">
              <a:extLst>
                <a:ext uri="{FF2B5EF4-FFF2-40B4-BE49-F238E27FC236}">
                  <a16:creationId xmlns:a16="http://schemas.microsoft.com/office/drawing/2014/main" id="{12529E12-332A-4EDB-A2FF-9E616ACA6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9063" y="3754436"/>
              <a:ext cx="10475119" cy="82109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文本框 71690">
              <a:extLst>
                <a:ext uri="{FF2B5EF4-FFF2-40B4-BE49-F238E27FC236}">
                  <a16:creationId xmlns:a16="http://schemas.microsoft.com/office/drawing/2014/main" id="{0CE140D7-FB84-407E-9916-AA22707B242A}"/>
                </a:ext>
              </a:extLst>
            </p:cNvPr>
            <p:cNvSpPr txBox="1"/>
            <p:nvPr/>
          </p:nvSpPr>
          <p:spPr>
            <a:xfrm>
              <a:off x="2747456" y="3894659"/>
              <a:ext cx="8859554" cy="44627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1085915">
                <a:spcBef>
                  <a:spcPct val="50000"/>
                </a:spcBef>
              </a:pPr>
              <a:r>
                <a:rPr lang="en-US" altLang="zh-CN" sz="2300" dirty="0" err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Nhiệm</a:t>
              </a:r>
              <a:r>
                <a:rPr lang="en-US" altLang="zh-CN" sz="2300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 </a:t>
              </a:r>
              <a:r>
                <a:rPr lang="en-US" altLang="zh-CN" sz="2300" dirty="0" err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vụ</a:t>
              </a:r>
              <a:r>
                <a:rPr lang="en-US" altLang="zh-CN" sz="2300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 2: </a:t>
              </a:r>
              <a:r>
                <a:rPr lang="en-US" altLang="zh-CN" sz="2300" dirty="0" err="1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Nêu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 </a:t>
              </a:r>
              <a:r>
                <a:rPr lang="en-US" altLang="zh-CN" sz="2300" dirty="0" err="1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các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 </a:t>
              </a:r>
              <a:r>
                <a:rPr lang="en-US" altLang="zh-CN" sz="2300" dirty="0" err="1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tính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 </a:t>
              </a:r>
              <a:r>
                <a:rPr lang="en-US" altLang="zh-CN" sz="2300" dirty="0" err="1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chất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 </a:t>
              </a:r>
              <a:r>
                <a:rPr lang="en-US" altLang="zh-CN" sz="2300" dirty="0" err="1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của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 </a:t>
              </a:r>
              <a:r>
                <a:rPr lang="en-US" altLang="zh-CN" sz="2300" dirty="0" err="1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vật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 </a:t>
              </a:r>
              <a:r>
                <a:rPr lang="en-US" altLang="zh-CN" sz="2300" dirty="0" err="1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liệu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 c</a:t>
              </a:r>
              <a:r>
                <a:rPr lang="vi-VN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ơ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 </a:t>
              </a:r>
              <a:r>
                <a:rPr lang="en-US" altLang="zh-CN" sz="2300" dirty="0" err="1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khí</a:t>
              </a:r>
              <a:r>
                <a:rPr lang="en-US" altLang="zh-CN" sz="2300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  <a:hlinkClick r:id="rId7" action="ppaction://hlinksldjump"/>
                </a:rPr>
                <a:t>.</a:t>
              </a:r>
              <a:endParaRPr lang="zh-CN" altLang="en-US" sz="230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15D2621-1026-4A94-B936-5DD2F92F1A53}"/>
              </a:ext>
            </a:extLst>
          </p:cNvPr>
          <p:cNvGrpSpPr/>
          <p:nvPr/>
        </p:nvGrpSpPr>
        <p:grpSpPr>
          <a:xfrm>
            <a:off x="3884688" y="1355647"/>
            <a:ext cx="5522936" cy="940979"/>
            <a:chOff x="4137351" y="1465779"/>
            <a:chExt cx="5522936" cy="940979"/>
          </a:xfrm>
        </p:grpSpPr>
        <p:pic>
          <p:nvPicPr>
            <p:cNvPr id="18" name="图片 71687" descr="8">
              <a:extLst>
                <a:ext uri="{FF2B5EF4-FFF2-40B4-BE49-F238E27FC236}">
                  <a16:creationId xmlns:a16="http://schemas.microsoft.com/office/drawing/2014/main" id="{52F5EEA0-84A6-4A29-B42C-39F185B89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37351" y="1465779"/>
              <a:ext cx="5522936" cy="94097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" name="文本框 71690">
              <a:extLst>
                <a:ext uri="{FF2B5EF4-FFF2-40B4-BE49-F238E27FC236}">
                  <a16:creationId xmlns:a16="http://schemas.microsoft.com/office/drawing/2014/main" id="{4A78E244-1A02-47C9-A9DA-1B55EBAF6146}"/>
                </a:ext>
              </a:extLst>
            </p:cNvPr>
            <p:cNvSpPr txBox="1"/>
            <p:nvPr/>
          </p:nvSpPr>
          <p:spPr>
            <a:xfrm>
              <a:off x="4249898" y="1620771"/>
              <a:ext cx="4898572" cy="49244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defTabSz="1085915">
                <a:spcBef>
                  <a:spcPct val="50000"/>
                </a:spcBef>
              </a:pPr>
              <a:r>
                <a:rPr lang="en-US" altLang="zh-CN" sz="2600" dirty="0" smtClean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GIAO NHIỆM VỤ HỌC TẬP</a:t>
              </a:r>
              <a:endParaRPr lang="zh-CN" altLang="en-US" sz="260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9149F43-A780-4848-98E0-78B47D3061EB}"/>
              </a:ext>
            </a:extLst>
          </p:cNvPr>
          <p:cNvGrpSpPr/>
          <p:nvPr/>
        </p:nvGrpSpPr>
        <p:grpSpPr>
          <a:xfrm>
            <a:off x="1279063" y="4927785"/>
            <a:ext cx="10393243" cy="1367943"/>
            <a:chOff x="1279064" y="4777241"/>
            <a:chExt cx="10393243" cy="1235038"/>
          </a:xfrm>
        </p:grpSpPr>
        <p:pic>
          <p:nvPicPr>
            <p:cNvPr id="13" name="图片 31754" descr="1-22">
              <a:extLst>
                <a:ext uri="{FF2B5EF4-FFF2-40B4-BE49-F238E27FC236}">
                  <a16:creationId xmlns:a16="http://schemas.microsoft.com/office/drawing/2014/main" id="{7D2CF236-0D63-49B4-ADE5-8A4A8E218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9064" y="5177740"/>
              <a:ext cx="10393243" cy="83453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" name="文本框 71690">
              <a:extLst>
                <a:ext uri="{FF2B5EF4-FFF2-40B4-BE49-F238E27FC236}">
                  <a16:creationId xmlns:a16="http://schemas.microsoft.com/office/drawing/2014/main" id="{35C6B59F-BD22-4DE2-9A22-DF6FAB1D1553}"/>
                </a:ext>
              </a:extLst>
            </p:cNvPr>
            <p:cNvSpPr txBox="1"/>
            <p:nvPr/>
          </p:nvSpPr>
          <p:spPr>
            <a:xfrm>
              <a:off x="2775226" y="4777241"/>
              <a:ext cx="8859554" cy="115416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1085915">
                <a:spcBef>
                  <a:spcPct val="50000"/>
                </a:spcBef>
              </a:pPr>
              <a:r>
                <a:rPr lang="en-US" altLang="zh-CN" sz="2300" dirty="0" err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Nhiệm</a:t>
              </a:r>
              <a:r>
                <a:rPr lang="en-US" altLang="zh-CN" sz="2300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300" dirty="0" err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vụ</a:t>
              </a:r>
              <a:r>
                <a:rPr lang="en-US" altLang="zh-CN" sz="2300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 3</a:t>
              </a:r>
              <a:r>
                <a:rPr lang="en-US" altLang="zh-CN" sz="230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: </a:t>
              </a:r>
              <a:r>
                <a:rPr lang="en-US" altLang="zh-CN" sz="230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Quan sát chiếc xe đạp chỉ ra các chi tiết hay bộ phận của chiếc xe đạp đ</a:t>
              </a:r>
              <a:r>
                <a:rPr lang="vi-VN" altLang="zh-CN" sz="230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ư</a:t>
              </a:r>
              <a:r>
                <a:rPr lang="en-US" altLang="zh-CN" sz="230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ợc chế tạo từ các vật liệu nh</a:t>
              </a:r>
              <a:r>
                <a:rPr lang="vi-VN" altLang="zh-CN" sz="230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ư</a:t>
              </a:r>
              <a:r>
                <a:rPr lang="en-US" altLang="zh-CN" sz="230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 thép, chất dẻo, cao su…</a:t>
              </a:r>
              <a:endParaRPr lang="zh-CN" altLang="en-US" sz="230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699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0DC9FE-94C1-457B-AA60-837E6CAD9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"/>
            <a:ext cx="9144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156DAB-AB41-49C3-919F-1C7CA1EB2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7641" y="880110"/>
            <a:ext cx="3200677" cy="2133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789B7F-C6EC-4E2C-BAAF-618D9761C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1501" y="3736763"/>
            <a:ext cx="2712955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6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94" y="772162"/>
            <a:ext cx="12445835" cy="6179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78" y="-9191"/>
            <a:ext cx="3180255" cy="6877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0066" y="97374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8122" y="321216"/>
            <a:ext cx="2501522" cy="6571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46" y="4826410"/>
            <a:ext cx="1589662" cy="2031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5" name="图片 31754" descr="1-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9063" y="2584786"/>
            <a:ext cx="10475119" cy="821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1754" descr="1-22">
            <a:extLst>
              <a:ext uri="{FF2B5EF4-FFF2-40B4-BE49-F238E27FC236}">
                <a16:creationId xmlns:a16="http://schemas.microsoft.com/office/drawing/2014/main" id="{12529E12-332A-4EDB-A2FF-9E616ACA60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9063" y="3829592"/>
            <a:ext cx="10475119" cy="8210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15D2621-1026-4A94-B936-5DD2F92F1A53}"/>
              </a:ext>
            </a:extLst>
          </p:cNvPr>
          <p:cNvGrpSpPr/>
          <p:nvPr/>
        </p:nvGrpSpPr>
        <p:grpSpPr>
          <a:xfrm>
            <a:off x="3884687" y="1355647"/>
            <a:ext cx="7466935" cy="3295040"/>
            <a:chOff x="4137351" y="1465779"/>
            <a:chExt cx="5522936" cy="940979"/>
          </a:xfrm>
        </p:grpSpPr>
        <p:pic>
          <p:nvPicPr>
            <p:cNvPr id="18" name="图片 71687" descr="8">
              <a:extLst>
                <a:ext uri="{FF2B5EF4-FFF2-40B4-BE49-F238E27FC236}">
                  <a16:creationId xmlns:a16="http://schemas.microsoft.com/office/drawing/2014/main" id="{52F5EEA0-84A6-4A29-B42C-39F185B89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37351" y="1465779"/>
              <a:ext cx="5522936" cy="94097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" name="文本框 71690">
              <a:extLst>
                <a:ext uri="{FF2B5EF4-FFF2-40B4-BE49-F238E27FC236}">
                  <a16:creationId xmlns:a16="http://schemas.microsoft.com/office/drawing/2014/main" id="{4A78E244-1A02-47C9-A9DA-1B55EBAF6146}"/>
                </a:ext>
              </a:extLst>
            </p:cNvPr>
            <p:cNvSpPr txBox="1"/>
            <p:nvPr/>
          </p:nvSpPr>
          <p:spPr>
            <a:xfrm>
              <a:off x="4449532" y="1766608"/>
              <a:ext cx="4898572" cy="23731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defTabSz="1085915">
                <a:spcBef>
                  <a:spcPct val="50000"/>
                </a:spcBef>
              </a:pPr>
              <a:r>
                <a:rPr lang="en-US" altLang="zh-CN" sz="48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LIÊN HỆ THỰC TIỄN</a:t>
              </a:r>
              <a:endParaRPr lang="zh-CN" alt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3" name="图片 31754" descr="1-22">
            <a:extLst>
              <a:ext uri="{FF2B5EF4-FFF2-40B4-BE49-F238E27FC236}">
                <a16:creationId xmlns:a16="http://schemas.microsoft.com/office/drawing/2014/main" id="{7D2CF236-0D63-49B4-ADE5-8A4A8E2180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9063" y="5371380"/>
            <a:ext cx="10393243" cy="92434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1853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4" name="Rectangle 8">
            <a:extLst>
              <a:ext uri="{FF2B5EF4-FFF2-40B4-BE49-F238E27FC236}">
                <a16:creationId xmlns:a16="http://schemas.microsoft.com/office/drawing/2014/main" id="{9CD1CD12-D992-4A26-B3C3-226CEA6A71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7410" y="251619"/>
            <a:ext cx="8229600" cy="381000"/>
          </a:xfrm>
          <a:noFill/>
          <a:ln/>
        </p:spPr>
        <p:txBody>
          <a:bodyPr>
            <a:normAutofit fontScale="92500" lnSpcReduction="20000"/>
          </a:bodyPr>
          <a:lstStyle/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600">
                <a:solidFill>
                  <a:srgbClr val="0F17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 thác tài nguyên để chế tạo vật liệu cơ khí</a:t>
            </a:r>
          </a:p>
        </p:txBody>
      </p:sp>
      <p:pic>
        <p:nvPicPr>
          <p:cNvPr id="142346" name="Picture 10" descr="Bảo vệ bãi vàng khai thác vàng">
            <a:extLst>
              <a:ext uri="{FF2B5EF4-FFF2-40B4-BE49-F238E27FC236}">
                <a16:creationId xmlns:a16="http://schemas.microsoft.com/office/drawing/2014/main" id="{7CD51E04-DDCF-4143-8BBD-8259AEEA1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498" y="3805952"/>
            <a:ext cx="3962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47" name="Text Box 11">
            <a:extLst>
              <a:ext uri="{FF2B5EF4-FFF2-40B4-BE49-F238E27FC236}">
                <a16:creationId xmlns:a16="http://schemas.microsoft.com/office/drawing/2014/main" id="{EDE04F5A-1E0B-4448-A89B-4C34F115B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56" y="6421715"/>
            <a:ext cx="53410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Một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bãi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khai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thác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vàng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ở </a:t>
            </a:r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Pô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Kô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– </a:t>
            </a:r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Sạc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Ly </a:t>
            </a:r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Kon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Tum</a:t>
            </a:r>
          </a:p>
        </p:txBody>
      </p:sp>
      <p:sp>
        <p:nvSpPr>
          <p:cNvPr id="142350" name="Text Box 14">
            <a:extLst>
              <a:ext uri="{FF2B5EF4-FFF2-40B4-BE49-F238E27FC236}">
                <a16:creationId xmlns:a16="http://schemas.microsoft.com/office/drawing/2014/main" id="{4E0A17EE-1C10-4766-AE89-DB6A9A2A7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4163" y="6373177"/>
            <a:ext cx="2495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Một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mỏ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khai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thác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đồng</a:t>
            </a:r>
            <a:endParaRPr lang="en-US" alt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42351" name="Picture 15" descr="dong">
            <a:extLst>
              <a:ext uri="{FF2B5EF4-FFF2-40B4-BE49-F238E27FC236}">
                <a16:creationId xmlns:a16="http://schemas.microsoft.com/office/drawing/2014/main" id="{8127DA23-4860-4096-A72E-F74A13974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688" y="3805952"/>
            <a:ext cx="42672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Các công nhân tại một mỏ than ở Trung Quốc (Ảnh Reuters)">
            <a:extLst>
              <a:ext uri="{FF2B5EF4-FFF2-40B4-BE49-F238E27FC236}">
                <a16:creationId xmlns:a16="http://schemas.microsoft.com/office/drawing/2014/main" id="{2A38F488-12A5-4650-9CE2-489A7D481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688" y="863046"/>
            <a:ext cx="42672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7">
            <a:extLst>
              <a:ext uri="{FF2B5EF4-FFF2-40B4-BE49-F238E27FC236}">
                <a16:creationId xmlns:a16="http://schemas.microsoft.com/office/drawing/2014/main" id="{1080D961-331C-4F6E-BD79-1FDC37DD6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2257" y="3439239"/>
            <a:ext cx="3457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Khai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thác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than </a:t>
            </a:r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đá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ở </a:t>
            </a:r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Quảng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Ninh</a:t>
            </a:r>
            <a:endParaRPr lang="en-US" alt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13" name="Group 8">
            <a:extLst>
              <a:ext uri="{FF2B5EF4-FFF2-40B4-BE49-F238E27FC236}">
                <a16:creationId xmlns:a16="http://schemas.microsoft.com/office/drawing/2014/main" id="{CAA9BAA3-ABDE-48A2-B653-17FDB887F74A}"/>
              </a:ext>
            </a:extLst>
          </p:cNvPr>
          <p:cNvGrpSpPr>
            <a:grpSpLocks/>
          </p:cNvGrpSpPr>
          <p:nvPr/>
        </p:nvGrpSpPr>
        <p:grpSpPr bwMode="auto">
          <a:xfrm>
            <a:off x="1253498" y="863046"/>
            <a:ext cx="3886200" cy="2995527"/>
            <a:chOff x="0" y="1008"/>
            <a:chExt cx="2670" cy="2313"/>
          </a:xfrm>
        </p:grpSpPr>
        <p:pic>
          <p:nvPicPr>
            <p:cNvPr id="14" name="Picture 9" descr="small_1230167638">
              <a:extLst>
                <a:ext uri="{FF2B5EF4-FFF2-40B4-BE49-F238E27FC236}">
                  <a16:creationId xmlns:a16="http://schemas.microsoft.com/office/drawing/2014/main" id="{01AC8D5B-7B0E-4D81-8102-3421EDC40F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08"/>
              <a:ext cx="2670" cy="1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10">
              <a:extLst>
                <a:ext uri="{FF2B5EF4-FFF2-40B4-BE49-F238E27FC236}">
                  <a16:creationId xmlns:a16="http://schemas.microsoft.com/office/drawing/2014/main" id="{52214385-97F4-4F2E-973E-841F6D6A98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" y="3038"/>
              <a:ext cx="2046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Mỏ</a:t>
              </a:r>
              <a:r>
                <a:rPr lang="en-US" altLang="en-US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sắt</a:t>
              </a:r>
              <a:r>
                <a:rPr lang="en-US" altLang="en-US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Thạch</a:t>
              </a:r>
              <a:r>
                <a:rPr lang="en-US" altLang="en-US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Khê</a:t>
              </a:r>
              <a:r>
                <a:rPr lang="en-US" altLang="en-US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, </a:t>
              </a:r>
              <a:r>
                <a:rPr lang="en-US" altLang="en-US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Hà</a:t>
              </a:r>
              <a:r>
                <a:rPr lang="en-US" altLang="en-US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Tĩnh</a:t>
              </a:r>
              <a:endPara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6" name="Picture 11" descr="quangsat">
              <a:extLst>
                <a:ext uri="{FF2B5EF4-FFF2-40B4-BE49-F238E27FC236}">
                  <a16:creationId xmlns:a16="http://schemas.microsoft.com/office/drawing/2014/main" id="{6D916A7C-8796-409F-B816-8BC1F5E4F6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008"/>
              <a:ext cx="720" cy="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23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2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2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2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2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2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2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2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2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2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2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2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4" grpId="0" build="p" animBg="1"/>
      <p:bldP spid="142347" grpId="0"/>
      <p:bldP spid="142350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1" name="Text Box 5">
            <a:extLst>
              <a:ext uri="{FF2B5EF4-FFF2-40B4-BE49-F238E27FC236}">
                <a16:creationId xmlns:a16="http://schemas.microsoft.com/office/drawing/2014/main" id="{761094DA-98E7-438F-B237-E42B5A962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190" y="162579"/>
            <a:ext cx="120472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0F17B7"/>
                </a:solidFill>
                <a:latin typeface="Arial" panose="020B0604020202020204" pitchFamily="34" charset="0"/>
              </a:rPr>
              <a:t>Tác động của việc khai thác tài nguyên thiên nhiên đối với môi trường sống.</a:t>
            </a:r>
          </a:p>
        </p:txBody>
      </p:sp>
      <p:grpSp>
        <p:nvGrpSpPr>
          <p:cNvPr id="106517" name="Group 21">
            <a:extLst>
              <a:ext uri="{FF2B5EF4-FFF2-40B4-BE49-F238E27FC236}">
                <a16:creationId xmlns:a16="http://schemas.microsoft.com/office/drawing/2014/main" id="{F6187A4E-1269-4BD2-8C08-4B0C5C41EA1E}"/>
              </a:ext>
            </a:extLst>
          </p:cNvPr>
          <p:cNvGrpSpPr>
            <a:grpSpLocks/>
          </p:cNvGrpSpPr>
          <p:nvPr/>
        </p:nvGrpSpPr>
        <p:grpSpPr bwMode="auto">
          <a:xfrm>
            <a:off x="1413510" y="866952"/>
            <a:ext cx="4114800" cy="3419460"/>
            <a:chOff x="192" y="864"/>
            <a:chExt cx="2400" cy="1931"/>
          </a:xfrm>
        </p:grpSpPr>
        <p:pic>
          <p:nvPicPr>
            <p:cNvPr id="106502" name="Picture 6" descr="Xem hình">
              <a:extLst>
                <a:ext uri="{FF2B5EF4-FFF2-40B4-BE49-F238E27FC236}">
                  <a16:creationId xmlns:a16="http://schemas.microsoft.com/office/drawing/2014/main" id="{E10CDB3E-6934-4CEB-8A41-2FC4766825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864"/>
              <a:ext cx="2304" cy="1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503" name="Text Box 7">
              <a:extLst>
                <a:ext uri="{FF2B5EF4-FFF2-40B4-BE49-F238E27FC236}">
                  <a16:creationId xmlns:a16="http://schemas.microsoft.com/office/drawing/2014/main" id="{3EE71E36-6B03-4F5B-B86C-05ED10D6E5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2256"/>
              <a:ext cx="2256" cy="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600" b="1">
                  <a:solidFill>
                    <a:srgbClr val="0070C0"/>
                  </a:solidFill>
                  <a:latin typeface="Arial" panose="020B0604020202020204" pitchFamily="34" charset="0"/>
                </a:rPr>
                <a:t>Khai thác titan thô gây hại </a:t>
              </a:r>
            </a:p>
            <a:p>
              <a:pPr algn="ctr"/>
              <a:r>
                <a:rPr lang="en-US" altLang="en-US" sz="1600" b="1">
                  <a:solidFill>
                    <a:srgbClr val="0070C0"/>
                  </a:solidFill>
                  <a:latin typeface="Arial" panose="020B0604020202020204" pitchFamily="34" charset="0"/>
                </a:rPr>
                <a:t>cho môi trường biển</a:t>
              </a:r>
            </a:p>
            <a:p>
              <a:pPr>
                <a:spcBef>
                  <a:spcPct val="50000"/>
                </a:spcBef>
              </a:pPr>
              <a:endParaRPr lang="en-US" altLang="en-US" sz="1600" b="1">
                <a:latin typeface="Arial" panose="020B0604020202020204" pitchFamily="34" charset="0"/>
              </a:endParaRPr>
            </a:p>
          </p:txBody>
        </p:sp>
      </p:grpSp>
      <p:grpSp>
        <p:nvGrpSpPr>
          <p:cNvPr id="106518" name="Group 22">
            <a:extLst>
              <a:ext uri="{FF2B5EF4-FFF2-40B4-BE49-F238E27FC236}">
                <a16:creationId xmlns:a16="http://schemas.microsoft.com/office/drawing/2014/main" id="{380F62CA-7A70-445A-92FF-5B1D6DD08D33}"/>
              </a:ext>
            </a:extLst>
          </p:cNvPr>
          <p:cNvGrpSpPr>
            <a:grpSpLocks/>
          </p:cNvGrpSpPr>
          <p:nvPr/>
        </p:nvGrpSpPr>
        <p:grpSpPr bwMode="auto">
          <a:xfrm>
            <a:off x="6095365" y="866952"/>
            <a:ext cx="5216525" cy="2840038"/>
            <a:chOff x="2690" y="864"/>
            <a:chExt cx="3286" cy="1789"/>
          </a:xfrm>
        </p:grpSpPr>
        <p:pic>
          <p:nvPicPr>
            <p:cNvPr id="106504" name="Picture 8" descr="75196797-233692_khai-thac-quang">
              <a:extLst>
                <a:ext uri="{FF2B5EF4-FFF2-40B4-BE49-F238E27FC236}">
                  <a16:creationId xmlns:a16="http://schemas.microsoft.com/office/drawing/2014/main" id="{3696545E-69CD-4F2A-8B54-CBDB3E095E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864"/>
              <a:ext cx="2592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505" name="Text Box 9">
              <a:extLst>
                <a:ext uri="{FF2B5EF4-FFF2-40B4-BE49-F238E27FC236}">
                  <a16:creationId xmlns:a16="http://schemas.microsoft.com/office/drawing/2014/main" id="{BA0AEE9B-E09A-4A65-A878-436327DCF3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0" y="2440"/>
              <a:ext cx="328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600" b="1">
                  <a:solidFill>
                    <a:srgbClr val="004080"/>
                  </a:solidFill>
                  <a:latin typeface="Arial" panose="020B0604020202020204" pitchFamily="34" charset="0"/>
                </a:rPr>
                <a:t>Khai thác Mangan trái phép ở núi Bụt-Đà Nẵng</a:t>
              </a:r>
              <a:endParaRPr lang="en-US" altLang="en-US" sz="1600" b="1">
                <a:latin typeface="Arial" panose="020B0604020202020204" pitchFamily="34" charset="0"/>
              </a:endParaRPr>
            </a:p>
          </p:txBody>
        </p:sp>
      </p:grpSp>
      <p:grpSp>
        <p:nvGrpSpPr>
          <p:cNvPr id="106520" name="Group 24">
            <a:extLst>
              <a:ext uri="{FF2B5EF4-FFF2-40B4-BE49-F238E27FC236}">
                <a16:creationId xmlns:a16="http://schemas.microsoft.com/office/drawing/2014/main" id="{4BA76735-E15E-497D-B603-56DDE0068C6B}"/>
              </a:ext>
            </a:extLst>
          </p:cNvPr>
          <p:cNvGrpSpPr>
            <a:grpSpLocks/>
          </p:cNvGrpSpPr>
          <p:nvPr/>
        </p:nvGrpSpPr>
        <p:grpSpPr bwMode="auto">
          <a:xfrm>
            <a:off x="6549390" y="4149724"/>
            <a:ext cx="4114800" cy="2708276"/>
            <a:chOff x="2976" y="2688"/>
            <a:chExt cx="2496" cy="1664"/>
          </a:xfrm>
        </p:grpSpPr>
        <p:pic>
          <p:nvPicPr>
            <p:cNvPr id="106513" name="Picture 17" descr="new-picture11-300x209">
              <a:extLst>
                <a:ext uri="{FF2B5EF4-FFF2-40B4-BE49-F238E27FC236}">
                  <a16:creationId xmlns:a16="http://schemas.microsoft.com/office/drawing/2014/main" id="{491EA3BE-E859-40C4-84EB-3D041E3A7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688"/>
              <a:ext cx="2496" cy="1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514" name="Text Box 18">
              <a:extLst>
                <a:ext uri="{FF2B5EF4-FFF2-40B4-BE49-F238E27FC236}">
                  <a16:creationId xmlns:a16="http://schemas.microsoft.com/office/drawing/2014/main" id="{CC011433-43C3-4A15-B5E3-A4EC124BC6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3984"/>
              <a:ext cx="225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600">
                  <a:solidFill>
                    <a:srgbClr val="0070C0"/>
                  </a:solidFill>
                  <a:latin typeface="Arial" panose="020B0604020202020204" pitchFamily="34" charset="0"/>
                </a:rPr>
                <a:t>Khai thác bô-xít làm dòng sông bị ô nhiễm</a:t>
              </a:r>
            </a:p>
          </p:txBody>
        </p:sp>
      </p:grpSp>
      <p:grpSp>
        <p:nvGrpSpPr>
          <p:cNvPr id="106519" name="Group 23">
            <a:extLst>
              <a:ext uri="{FF2B5EF4-FFF2-40B4-BE49-F238E27FC236}">
                <a16:creationId xmlns:a16="http://schemas.microsoft.com/office/drawing/2014/main" id="{3F5338D1-2553-4886-BA15-5A9EFF003B9C}"/>
              </a:ext>
            </a:extLst>
          </p:cNvPr>
          <p:cNvGrpSpPr>
            <a:grpSpLocks/>
          </p:cNvGrpSpPr>
          <p:nvPr/>
        </p:nvGrpSpPr>
        <p:grpSpPr bwMode="auto">
          <a:xfrm>
            <a:off x="1413510" y="4149724"/>
            <a:ext cx="4038600" cy="2545697"/>
            <a:chOff x="192" y="2688"/>
            <a:chExt cx="2352" cy="1554"/>
          </a:xfrm>
        </p:grpSpPr>
        <p:pic>
          <p:nvPicPr>
            <p:cNvPr id="106515" name="Picture 19" descr="khaithacquangbõit">
              <a:extLst>
                <a:ext uri="{FF2B5EF4-FFF2-40B4-BE49-F238E27FC236}">
                  <a16:creationId xmlns:a16="http://schemas.microsoft.com/office/drawing/2014/main" id="{E568D3DD-7A35-46E2-84BA-3A11B4ECFA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688"/>
              <a:ext cx="2304" cy="1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516" name="Text Box 20">
              <a:extLst>
                <a:ext uri="{FF2B5EF4-FFF2-40B4-BE49-F238E27FC236}">
                  <a16:creationId xmlns:a16="http://schemas.microsoft.com/office/drawing/2014/main" id="{3ECFFD00-BBBE-4641-81EA-DC7C5B7865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4011"/>
              <a:ext cx="18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rgbClr val="0070C0"/>
                  </a:solidFill>
                  <a:latin typeface="Arial" panose="020B0604020202020204" pitchFamily="34" charset="0"/>
                </a:rPr>
                <a:t>Khai thác quặng bô-xit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6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6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6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6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2A530FE8-E93B-438A-AE53-F4F6925261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68980" y="255270"/>
            <a:ext cx="8229600" cy="381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>
                <a:solidFill>
                  <a:srgbClr val="0F17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 LIỆU CƠ KHÍ VÀ VẤN ĐỀ MÔI TRƯỜNG</a:t>
            </a:r>
          </a:p>
        </p:txBody>
      </p:sp>
      <p:sp>
        <p:nvSpPr>
          <p:cNvPr id="108547" name="Text Box 3">
            <a:extLst>
              <a:ext uri="{FF2B5EF4-FFF2-40B4-BE49-F238E27FC236}">
                <a16:creationId xmlns:a16="http://schemas.microsoft.com/office/drawing/2014/main" id="{2E97B260-BAEB-429F-BE4C-4BAD404C0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986729"/>
            <a:ext cx="83858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000">
                <a:latin typeface="Arial" panose="020B0604020202020204" pitchFamily="34" charset="0"/>
              </a:rPr>
              <a:t>Khai thác tự phát, thủ công tiềm ẩn nguy cơ mất an toàn lao động cao.</a:t>
            </a:r>
          </a:p>
        </p:txBody>
      </p:sp>
      <p:sp>
        <p:nvSpPr>
          <p:cNvPr id="108549" name="Text Box 5">
            <a:extLst>
              <a:ext uri="{FF2B5EF4-FFF2-40B4-BE49-F238E27FC236}">
                <a16:creationId xmlns:a16="http://schemas.microsoft.com/office/drawing/2014/main" id="{018C51E8-E10B-4C23-BB51-C1C95DAC0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257801"/>
            <a:ext cx="38100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600">
                <a:solidFill>
                  <a:srgbClr val="004080"/>
                </a:solidFill>
                <a:latin typeface="Arial" panose="020B0604020202020204" pitchFamily="34" charset="0"/>
              </a:rPr>
              <a:t>Trẻ em làm việc tại một mỏ than thổ phỉ</a:t>
            </a:r>
            <a:endParaRPr lang="en-US" altLang="en-US" sz="160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en-US" altLang="en-US" sz="1600">
              <a:latin typeface="Arial" panose="020B0604020202020204" pitchFamily="34" charset="0"/>
            </a:endParaRPr>
          </a:p>
        </p:txBody>
      </p:sp>
      <p:sp>
        <p:nvSpPr>
          <p:cNvPr id="108551" name="Text Box 7">
            <a:extLst>
              <a:ext uri="{FF2B5EF4-FFF2-40B4-BE49-F238E27FC236}">
                <a16:creationId xmlns:a16="http://schemas.microsoft.com/office/drawing/2014/main" id="{9C661A10-4C00-4877-BE84-A892371E2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5257800"/>
            <a:ext cx="3581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600">
                <a:solidFill>
                  <a:srgbClr val="004080"/>
                </a:solidFill>
                <a:latin typeface="Arial" panose="020B0604020202020204" pitchFamily="34" charset="0"/>
              </a:rPr>
              <a:t>Đào vàng chui trên đỉnh Thút Bút</a:t>
            </a:r>
            <a:endParaRPr lang="en-US" altLang="en-US" sz="1600">
              <a:latin typeface="Arial" panose="020B0604020202020204" pitchFamily="34" charset="0"/>
            </a:endParaRPr>
          </a:p>
        </p:txBody>
      </p:sp>
      <p:pic>
        <p:nvPicPr>
          <p:cNvPr id="108553" name="Picture 9" descr="1tremlmmthan3">
            <a:extLst>
              <a:ext uri="{FF2B5EF4-FFF2-40B4-BE49-F238E27FC236}">
                <a16:creationId xmlns:a16="http://schemas.microsoft.com/office/drawing/2014/main" id="{AE2AED0C-5FBA-46BA-B643-12312719A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1676400"/>
            <a:ext cx="4572000" cy="333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5" name="Picture 11" descr="jilio1236032523">
            <a:extLst>
              <a:ext uri="{FF2B5EF4-FFF2-40B4-BE49-F238E27FC236}">
                <a16:creationId xmlns:a16="http://schemas.microsoft.com/office/drawing/2014/main" id="{D9EB8369-A479-41FB-9736-1077C4A42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76400"/>
            <a:ext cx="4114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4" name="Text Box 4">
            <a:extLst>
              <a:ext uri="{FF2B5EF4-FFF2-40B4-BE49-F238E27FC236}">
                <a16:creationId xmlns:a16="http://schemas.microsoft.com/office/drawing/2014/main" id="{46E1E3D2-F0E2-44BC-BBBC-5BFCC60D1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2410" y="205085"/>
            <a:ext cx="5486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F17B7"/>
                </a:solidFill>
                <a:latin typeface="Arial" panose="020B0604020202020204" pitchFamily="34" charset="0"/>
              </a:rPr>
              <a:t>Rác thải vật liệu cơ khí</a:t>
            </a:r>
          </a:p>
        </p:txBody>
      </p:sp>
      <p:pic>
        <p:nvPicPr>
          <p:cNvPr id="143365" name="Picture 5" descr="hiem-hoa-tu-tui-nilong2">
            <a:extLst>
              <a:ext uri="{FF2B5EF4-FFF2-40B4-BE49-F238E27FC236}">
                <a16:creationId xmlns:a16="http://schemas.microsoft.com/office/drawing/2014/main" id="{ACFB90CF-1179-4D59-93FD-77FEB3585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44" y="762000"/>
            <a:ext cx="4114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66" name="Picture 6" descr="eqgqc1248228943">
            <a:extLst>
              <a:ext uri="{FF2B5EF4-FFF2-40B4-BE49-F238E27FC236}">
                <a16:creationId xmlns:a16="http://schemas.microsoft.com/office/drawing/2014/main" id="{6A41F67B-EAB7-49F3-BB04-5E55CDCDC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140" y="761999"/>
            <a:ext cx="4114800" cy="254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67" name="Picture 7" descr="f0205e10eae0cc2ac7e0ae12d5eb7551">
            <a:extLst>
              <a:ext uri="{FF2B5EF4-FFF2-40B4-BE49-F238E27FC236}">
                <a16:creationId xmlns:a16="http://schemas.microsoft.com/office/drawing/2014/main" id="{5500C536-5EF2-431F-9301-9EA28CC04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44" y="3939539"/>
            <a:ext cx="4114800" cy="255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68" name="Picture 8" descr="images1634193_e-waste_48">
            <a:extLst>
              <a:ext uri="{FF2B5EF4-FFF2-40B4-BE49-F238E27FC236}">
                <a16:creationId xmlns:a16="http://schemas.microsoft.com/office/drawing/2014/main" id="{4D7AF59E-6404-4A15-AD8C-F51715D31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140" y="3939538"/>
            <a:ext cx="4114800" cy="259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12E258A-D8EF-4A06-A79C-A3B42737F506}"/>
              </a:ext>
            </a:extLst>
          </p:cNvPr>
          <p:cNvSpPr/>
          <p:nvPr/>
        </p:nvSpPr>
        <p:spPr>
          <a:xfrm>
            <a:off x="10306594" y="1864862"/>
            <a:ext cx="1711235" cy="3787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 xuất: Một số giải pháp làm giảm tác hại đến môi trường từ việc khai thác, sử dụng tài nguyên thiên nhiên.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F1DEC7-9189-4E10-A3A8-AD895A3EE1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06" y="610578"/>
            <a:ext cx="808809" cy="1010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3">
            <a:extLst>
              <a:ext uri="{FF2B5EF4-FFF2-40B4-BE49-F238E27FC236}">
                <a16:creationId xmlns:a16="http://schemas.microsoft.com/office/drawing/2014/main" id="{9BA4F9A2-5AEE-49FE-8F8C-CE5EDD738C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8140" y="323911"/>
            <a:ext cx="11475720" cy="877871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endParaRPr lang="en-US" altLang="en-US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10596" name="Text Box 4">
            <a:extLst>
              <a:ext uri="{FF2B5EF4-FFF2-40B4-BE49-F238E27FC236}">
                <a16:creationId xmlns:a16="http://schemas.microsoft.com/office/drawing/2014/main" id="{1AED9FDB-C562-4E2B-90C2-987223AF9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369" y="1676401"/>
            <a:ext cx="21358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597" name="Text Box 5">
            <a:extLst>
              <a:ext uri="{FF2B5EF4-FFF2-40B4-BE49-F238E27FC236}">
                <a16:creationId xmlns:a16="http://schemas.microsoft.com/office/drawing/2014/main" id="{D5A269BA-599A-486A-86DB-CD0D10D91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997" y="969929"/>
            <a:ext cx="1032573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endParaRPr lang="en-US" altLang="en-US" sz="20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cường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altLang="en-US" sz="20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10611" name="Group 19">
            <a:extLst>
              <a:ext uri="{FF2B5EF4-FFF2-40B4-BE49-F238E27FC236}">
                <a16:creationId xmlns:a16="http://schemas.microsoft.com/office/drawing/2014/main" id="{7C840B03-6364-42B4-A2B1-BE95BDBE4493}"/>
              </a:ext>
            </a:extLst>
          </p:cNvPr>
          <p:cNvGrpSpPr>
            <a:grpSpLocks/>
          </p:cNvGrpSpPr>
          <p:nvPr/>
        </p:nvGrpSpPr>
        <p:grpSpPr bwMode="auto">
          <a:xfrm>
            <a:off x="8333344" y="3829050"/>
            <a:ext cx="3050951" cy="2838449"/>
            <a:chOff x="4077" y="2265"/>
            <a:chExt cx="1657" cy="1788"/>
          </a:xfrm>
        </p:grpSpPr>
        <p:pic>
          <p:nvPicPr>
            <p:cNvPr id="110601" name="Picture 9" descr="275006">
              <a:extLst>
                <a:ext uri="{FF2B5EF4-FFF2-40B4-BE49-F238E27FC236}">
                  <a16:creationId xmlns:a16="http://schemas.microsoft.com/office/drawing/2014/main" id="{76A7411A-B921-4DD1-93A2-D9C37F6067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2" y="2265"/>
              <a:ext cx="1387" cy="1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604" name="Text Box 12">
              <a:extLst>
                <a:ext uri="{FF2B5EF4-FFF2-40B4-BE49-F238E27FC236}">
                  <a16:creationId xmlns:a16="http://schemas.microsoft.com/office/drawing/2014/main" id="{52BEDB6C-6134-44DE-8E50-31B0E625DD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7" y="3801"/>
              <a:ext cx="165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>
                  <a:latin typeface="Arial" panose="020B0604020202020204" pitchFamily="34" charset="0"/>
                  <a:cs typeface="Arial" panose="020B0604020202020204" pitchFamily="34" charset="0"/>
                </a:rPr>
                <a:t>Tái chế linh kiện điện tử</a:t>
              </a:r>
            </a:p>
          </p:txBody>
        </p:sp>
      </p:grpSp>
      <p:grpSp>
        <p:nvGrpSpPr>
          <p:cNvPr id="110610" name="Group 18">
            <a:extLst>
              <a:ext uri="{FF2B5EF4-FFF2-40B4-BE49-F238E27FC236}">
                <a16:creationId xmlns:a16="http://schemas.microsoft.com/office/drawing/2014/main" id="{2F4D9B6F-2DC1-45CF-B521-E28A66E2F77D}"/>
              </a:ext>
            </a:extLst>
          </p:cNvPr>
          <p:cNvGrpSpPr>
            <a:grpSpLocks/>
          </p:cNvGrpSpPr>
          <p:nvPr/>
        </p:nvGrpSpPr>
        <p:grpSpPr bwMode="auto">
          <a:xfrm>
            <a:off x="4115910" y="3829050"/>
            <a:ext cx="4089416" cy="2838449"/>
            <a:chOff x="1784" y="2265"/>
            <a:chExt cx="2221" cy="1788"/>
          </a:xfrm>
        </p:grpSpPr>
        <p:pic>
          <p:nvPicPr>
            <p:cNvPr id="110603" name="Picture 11" descr="475655">
              <a:extLst>
                <a:ext uri="{FF2B5EF4-FFF2-40B4-BE49-F238E27FC236}">
                  <a16:creationId xmlns:a16="http://schemas.microsoft.com/office/drawing/2014/main" id="{A0E82895-ED5E-4A33-8EB9-45E7EC9BBC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6" y="2265"/>
              <a:ext cx="1800" cy="1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605" name="Text Box 13">
              <a:extLst>
                <a:ext uri="{FF2B5EF4-FFF2-40B4-BE49-F238E27FC236}">
                  <a16:creationId xmlns:a16="http://schemas.microsoft.com/office/drawing/2014/main" id="{4367DC35-76EE-4581-9288-5A1C8A0AFA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4" y="3801"/>
              <a:ext cx="222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>
                  <a:latin typeface="Arial" panose="020B0604020202020204" pitchFamily="34" charset="0"/>
                  <a:cs typeface="Arial" panose="020B0604020202020204" pitchFamily="34" charset="0"/>
                </a:rPr>
                <a:t>Plastic thân thiện với môi trường</a:t>
              </a:r>
            </a:p>
          </p:txBody>
        </p:sp>
      </p:grpSp>
      <p:grpSp>
        <p:nvGrpSpPr>
          <p:cNvPr id="110609" name="Group 17">
            <a:extLst>
              <a:ext uri="{FF2B5EF4-FFF2-40B4-BE49-F238E27FC236}">
                <a16:creationId xmlns:a16="http://schemas.microsoft.com/office/drawing/2014/main" id="{0C596B17-D78C-42D9-9A2B-224B99319E41}"/>
              </a:ext>
            </a:extLst>
          </p:cNvPr>
          <p:cNvGrpSpPr>
            <a:grpSpLocks/>
          </p:cNvGrpSpPr>
          <p:nvPr/>
        </p:nvGrpSpPr>
        <p:grpSpPr bwMode="auto">
          <a:xfrm>
            <a:off x="566414" y="3862386"/>
            <a:ext cx="3150380" cy="2805113"/>
            <a:chOff x="144" y="2256"/>
            <a:chExt cx="1711" cy="1767"/>
          </a:xfrm>
        </p:grpSpPr>
        <p:pic>
          <p:nvPicPr>
            <p:cNvPr id="110607" name="Picture 15" descr="VO7ZWCWNN9_ggg">
              <a:extLst>
                <a:ext uri="{FF2B5EF4-FFF2-40B4-BE49-F238E27FC236}">
                  <a16:creationId xmlns:a16="http://schemas.microsoft.com/office/drawing/2014/main" id="{B4097164-232C-42D5-A85C-1AEAA84E90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256"/>
              <a:ext cx="1711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608" name="Text Box 16">
              <a:extLst>
                <a:ext uri="{FF2B5EF4-FFF2-40B4-BE49-F238E27FC236}">
                  <a16:creationId xmlns:a16="http://schemas.microsoft.com/office/drawing/2014/main" id="{F961F1DF-8166-4589-A3C1-44C2D3EAF3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" y="3771"/>
              <a:ext cx="115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>
                  <a:latin typeface="Arial" panose="020B0604020202020204" pitchFamily="34" charset="0"/>
                  <a:cs typeface="Arial" panose="020B0604020202020204" pitchFamily="34" charset="0"/>
                </a:rPr>
                <a:t>Khai thác hợp lý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0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0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0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0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0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05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110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05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0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0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0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E3768C5A-1449-4A23-9469-696ABEBA7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120" y="741236"/>
            <a:ext cx="4222682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b="1">
                <a:ln w="0"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cs typeface="Arial" panose="020B0604020202020204" pitchFamily="34" charset="0"/>
              </a:rPr>
              <a:t>Hướng dẫn về nhà</a:t>
            </a:r>
            <a:endParaRPr lang="en-US" b="1" dirty="0">
              <a:ln w="0"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0BF888A-A990-459B-82F2-7BE87B31D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4023" y="1537911"/>
            <a:ext cx="8151313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thêm</a:t>
            </a: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DỤNG CỤ CƠ KHÍ</a:t>
            </a:r>
          </a:p>
          <a:p>
            <a:pPr lvl="0" algn="just">
              <a:lnSpc>
                <a:spcPct val="15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đăng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tải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lophoc.hcm.edu.vn.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F2617674-EE84-43C4-8FAD-009F05F2B3A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857" y="322564"/>
            <a:ext cx="837344" cy="83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1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E3768C5A-1449-4A23-9469-696ABEBA7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120" y="741236"/>
            <a:ext cx="4222682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b="1">
                <a:ln w="0"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cs typeface="Arial" panose="020B0604020202020204" pitchFamily="34" charset="0"/>
              </a:rPr>
              <a:t>Hướng dẫn về nhà</a:t>
            </a:r>
            <a:endParaRPr lang="en-US" b="1" dirty="0">
              <a:ln w="0"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F2617674-EE84-43C4-8FAD-009F05F2B3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857" y="322564"/>
            <a:ext cx="837344" cy="837344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91886" y="-5719168"/>
            <a:ext cx="11004952" cy="1189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rgbClr val="C0000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rgbClr val="C0000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rgbClr val="C0000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rgbClr val="C0000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rgbClr val="C0000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rgbClr val="C0000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rgbClr val="C0000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rgbClr val="C0000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rgbClr val="C0000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rgbClr val="C0000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rgbClr val="C0000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rgbClr val="C0000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Lưu</a:t>
            </a: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ý: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CÁC EM HỌC SINH VÀO ĐƯỜNG LINK BÊN DƯỚI ĐỂ LÀM CÂU HỎI ÔN TẬP KIỂM TRA GIỮA KÌ 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(NHỚ ĐỌC KĨ CÂU HỎI). ĐIỂM SỐ SẼ ĐƯỢC GHI NHẬN LẠI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800" b="1" i="0" u="none" strike="noStrike" cap="none" normalizeH="0" baseline="0" dirty="0" smtClean="0">
                <a:ln>
                  <a:noFill/>
                </a:ln>
                <a:solidFill>
                  <a:srgbClr val="001A33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Khi vào làm bài</a:t>
            </a:r>
            <a:r>
              <a:rPr kumimoji="0" lang="vi-VN" altLang="en-US" sz="2800" b="1" i="0" u="none" strike="noStrike" cap="none" normalizeH="0" baseline="0" dirty="0" smtClean="0">
                <a:ln>
                  <a:noFill/>
                </a:ln>
                <a:solidFill>
                  <a:srgbClr val="DB342E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hs có 45p để làm. 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rgbClr val="DB342E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800" b="1" i="0" u="none" strike="noStrike" cap="none" normalizeH="0" baseline="0" dirty="0" smtClean="0">
                <a:ln>
                  <a:noFill/>
                </a:ln>
                <a:solidFill>
                  <a:srgbClr val="DB342E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Xác minh thông tin để làm chọn </a:t>
            </a:r>
            <a:r>
              <a:rPr kumimoji="0" lang="vi-VN" altLang="en-US" sz="2800" b="1" i="0" u="sng" strike="noStrike" cap="none" normalizeH="0" baseline="0" dirty="0" smtClean="0">
                <a:ln>
                  <a:noFill/>
                </a:ln>
                <a:solidFill>
                  <a:srgbClr val="DB342E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đúng tên mình</a:t>
            </a:r>
            <a:endParaRPr kumimoji="0" lang="vi-VN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800" b="0" i="0" u="none" strike="noStrike" cap="none" normalizeH="0" baseline="0" dirty="0" smtClean="0">
                <a:ln>
                  <a:noFill/>
                </a:ln>
                <a:solidFill>
                  <a:srgbClr val="DB342E"/>
                </a:solidFill>
                <a:effectLst/>
                <a:latin typeface="Symbol" panose="05050102010706020507" pitchFamily="18" charset="2"/>
              </a:rPr>
              <a:t>·</a:t>
            </a:r>
            <a:r>
              <a:rPr kumimoji="0" lang="vi-VN" altLang="en-US" sz="2800" b="0" i="0" u="none" strike="noStrike" cap="none" normalizeH="0" baseline="0" dirty="0" smtClean="0">
                <a:ln>
                  <a:noFill/>
                </a:ln>
                <a:solidFill>
                  <a:srgbClr val="DB34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vi-VN" altLang="en-US" sz="2800" b="1" i="1" u="none" strike="noStrike" cap="none" normalizeH="0" baseline="0" dirty="0" smtClean="0">
                <a:ln>
                  <a:noFill/>
                </a:ln>
                <a:solidFill>
                  <a:srgbClr val="DB342E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﻿Không thoát ra khi chưa làm bài xong.</a:t>
            </a:r>
            <a:endParaRPr kumimoji="0" lang="vi-VN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ymbol" panose="05050102010706020507" pitchFamily="18" charset="2"/>
              </a:rPr>
              <a:t>·</a:t>
            </a:r>
            <a:r>
              <a:rPr kumimoji="0" lang="vi-VN" alt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vi-VN" altLang="en-US" sz="2800" b="1" i="1" u="none" strike="noStrike" cap="none" normalizeH="0" baseline="0" dirty="0" smtClean="0">
                <a:ln>
                  <a:noFill/>
                </a:ln>
                <a:solidFill>
                  <a:srgbClr val="DB342E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Đảm bảo thiết bị sử dụng để làm kiểm tra &gt;50% pin. </a:t>
            </a:r>
            <a:endParaRPr kumimoji="0" lang="en-US" altLang="en-US" sz="2800" b="1" i="1" u="none" strike="noStrike" cap="none" normalizeH="0" baseline="0" dirty="0" smtClean="0">
              <a:ln>
                <a:noFill/>
              </a:ln>
              <a:solidFill>
                <a:srgbClr val="DB342E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800" b="1" i="1" u="none" strike="noStrike" cap="none" normalizeH="0" baseline="0" dirty="0" smtClean="0">
                <a:ln>
                  <a:noFill/>
                </a:ln>
                <a:solidFill>
                  <a:srgbClr val="DB342E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(Nếu bị đột ngột bị ngắt hệ thống ghi nhận đã nộp bài.)</a:t>
            </a:r>
            <a:endParaRPr kumimoji="0" lang="vi-VN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800" b="1" i="1" u="none" strike="noStrike" cap="none" normalizeH="0" baseline="0" dirty="0" smtClean="0">
                <a:ln>
                  <a:noFill/>
                </a:ln>
                <a:solidFill>
                  <a:srgbClr val="DB342E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Gặp lỗi do hệ thống các em hãy chụp lại màn hình lỗi để cô xử lý﻿</a:t>
            </a:r>
            <a:r>
              <a:rPr kumimoji="0" lang="vi-VN" altLang="en-US" sz="1100" b="1" i="0" u="none" strike="noStrike" cap="none" normalizeH="0" baseline="0" dirty="0" smtClean="0">
                <a:ln>
                  <a:noFill/>
                </a:ln>
                <a:solidFill>
                  <a:srgbClr val="DB342E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kumimoji="0" lang="vi-VN" altLang="en-US" sz="1100" b="1" i="0" u="none" strike="noStrike" cap="none" normalizeH="0" baseline="0" dirty="0" smtClean="0">
                <a:ln>
                  <a:noFill/>
                </a:ln>
                <a:solidFill>
                  <a:srgbClr val="DB342E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kumimoji="0" lang="vi-VN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https://azota.vn/de-thi/soohpp</a:t>
            </a:r>
            <a:endParaRPr kumimoji="0" lang="vi-VN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vi-V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89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05316" y="5257801"/>
            <a:ext cx="2579552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XÂY DỰNG</a:t>
            </a:r>
          </a:p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NÔNG TRẠI</a:t>
            </a:r>
          </a:p>
        </p:txBody>
      </p:sp>
      <p:pic>
        <p:nvPicPr>
          <p:cNvPr id="3076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44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59429" y="2235926"/>
            <a:ext cx="8660674" cy="2339102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Kính</a:t>
            </a:r>
            <a:r>
              <a:rPr lang="en-US" sz="32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 </a:t>
            </a:r>
            <a:r>
              <a:rPr lang="en-US" sz="32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chúc</a:t>
            </a:r>
            <a:r>
              <a:rPr lang="en-US" sz="32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 </a:t>
            </a:r>
            <a:r>
              <a:rPr lang="en-US" sz="32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quý</a:t>
            </a:r>
            <a:r>
              <a:rPr lang="en-US" sz="32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 </a:t>
            </a:r>
            <a:r>
              <a:rPr lang="en-US" sz="32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thầy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, </a:t>
            </a: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cô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 </a:t>
            </a:r>
            <a:r>
              <a:rPr lang="en-US" sz="32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giáo</a:t>
            </a:r>
            <a:endParaRPr lang="en-US" sz="3200" b="1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iCiel ButterScotch" pitchFamily="2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dồi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dào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sức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khỏe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Chúc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các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em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chăm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ngoan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học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giỏi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ButterScotch" pitchFamily="2" charset="0"/>
                <a:cs typeface="Arial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743774" y="1267823"/>
            <a:ext cx="3174715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400" b="1" spc="67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ButterScotch" pitchFamily="2" charset="0"/>
              </a:rPr>
              <a:t>Lời</a:t>
            </a:r>
            <a:r>
              <a:rPr lang="en-US" sz="6400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ButterScotch" pitchFamily="2" charset="0"/>
              </a:rPr>
              <a:t> </a:t>
            </a:r>
            <a:r>
              <a:rPr lang="en-US" sz="6400" b="1" spc="67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ButterScotch" pitchFamily="2" charset="0"/>
              </a:rPr>
              <a:t>chúc</a:t>
            </a:r>
            <a:endParaRPr lang="en-US" sz="6400" b="1" spc="67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Ciel ButterScotch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524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280">
        <p:random/>
      </p:transition>
    </mc:Choice>
    <mc:Fallback xmlns="">
      <p:transition spd="slow" advClick="0" advTm="3328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542419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3675599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923" y="-431800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9" y="1942650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2714271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921000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1256" y="2862339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94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92" y="2663848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7882" y="2692926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320918" y="3139403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2400392" y="4291733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297" y="3937001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37" action="ppaction://hlinksldjump"/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46" action="ppaction://hlinksldjump"/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43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24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37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92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102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90832" y="1600200"/>
            <a:ext cx="1019625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733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733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733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lắp</a:t>
            </a:r>
            <a:r>
              <a:rPr lang="en-US" sz="3733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733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733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733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733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733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733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3971" y="3238864"/>
            <a:ext cx="266451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Hình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biểu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diễn</a:t>
            </a:r>
            <a:endParaRPr lang="en-US" sz="3200" b="1" dirty="0" smtClean="0">
              <a:solidFill>
                <a:srgbClr val="0000FF"/>
              </a:solidFill>
            </a:endParaRPr>
          </a:p>
          <a:p>
            <a:r>
              <a:rPr lang="en-US" sz="3200" b="1" dirty="0" err="1" smtClean="0">
                <a:solidFill>
                  <a:srgbClr val="0000FF"/>
                </a:solidFill>
              </a:rPr>
              <a:t>Kích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thước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sz="3200" b="1" dirty="0" err="1" smtClean="0">
                <a:solidFill>
                  <a:srgbClr val="0000FF"/>
                </a:solidFill>
              </a:rPr>
              <a:t>Bảng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kê</a:t>
            </a:r>
            <a:endParaRPr lang="en-US" sz="3200" b="1" dirty="0" smtClean="0">
              <a:solidFill>
                <a:srgbClr val="0000FF"/>
              </a:solidFill>
            </a:endParaRPr>
          </a:p>
          <a:p>
            <a:r>
              <a:rPr lang="en-US" sz="3200" b="1" dirty="0" err="1" smtClean="0">
                <a:solidFill>
                  <a:srgbClr val="0000FF"/>
                </a:solidFill>
              </a:rPr>
              <a:t>Khung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tên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48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76003" y="1600200"/>
            <a:ext cx="6825908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733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733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733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733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3733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733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7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6063" y="3225801"/>
            <a:ext cx="266451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Hình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biểu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diễn</a:t>
            </a:r>
            <a:endParaRPr lang="en-US" sz="3200" b="1" dirty="0" smtClean="0">
              <a:solidFill>
                <a:srgbClr val="0000FF"/>
              </a:solidFill>
            </a:endParaRPr>
          </a:p>
          <a:p>
            <a:r>
              <a:rPr lang="en-US" sz="3200" b="1" dirty="0" err="1" smtClean="0">
                <a:solidFill>
                  <a:srgbClr val="0000FF"/>
                </a:solidFill>
              </a:rPr>
              <a:t>Kích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thước</a:t>
            </a:r>
            <a:endParaRPr lang="en-US" sz="3200" b="1" dirty="0" smtClean="0">
              <a:solidFill>
                <a:srgbClr val="0000FF"/>
              </a:solidFill>
            </a:endParaRPr>
          </a:p>
          <a:p>
            <a:r>
              <a:rPr lang="en-US" sz="3200" b="1" dirty="0" err="1" smtClean="0">
                <a:solidFill>
                  <a:srgbClr val="0000FF"/>
                </a:solidFill>
              </a:rPr>
              <a:t>Khung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tên</a:t>
            </a:r>
            <a:endParaRPr lang="en-US" sz="3200" b="1" dirty="0" smtClean="0">
              <a:solidFill>
                <a:srgbClr val="0000FF"/>
              </a:solidFill>
            </a:endParaRPr>
          </a:p>
          <a:p>
            <a:r>
              <a:rPr lang="en-US" sz="3200" b="1" dirty="0" err="1" smtClean="0">
                <a:solidFill>
                  <a:srgbClr val="0000FF"/>
                </a:solidFill>
              </a:rPr>
              <a:t>Bảng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kê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5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97237" y="1600200"/>
            <a:ext cx="9783447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733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733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733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733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BV chi </a:t>
            </a:r>
            <a:r>
              <a:rPr lang="en-US" sz="3733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733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733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BV </a:t>
            </a:r>
            <a:r>
              <a:rPr lang="en-US" sz="3733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lắp</a:t>
            </a:r>
            <a:endParaRPr lang="en-US" sz="3733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6063" y="3225801"/>
            <a:ext cx="52018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BV chi </a:t>
            </a:r>
            <a:r>
              <a:rPr lang="en-US" sz="3200" b="1" dirty="0" err="1" smtClean="0">
                <a:solidFill>
                  <a:srgbClr val="0000FF"/>
                </a:solidFill>
              </a:rPr>
              <a:t>tiết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có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yêu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cầu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kĩ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thuật</a:t>
            </a:r>
            <a:endParaRPr lang="en-US" sz="3200" b="1" dirty="0" smtClean="0">
              <a:solidFill>
                <a:srgbClr val="0000FF"/>
              </a:solidFill>
            </a:endParaRPr>
          </a:p>
          <a:p>
            <a:r>
              <a:rPr lang="en-US" sz="3200" b="1" dirty="0" smtClean="0">
                <a:solidFill>
                  <a:srgbClr val="0000FF"/>
                </a:solidFill>
              </a:rPr>
              <a:t>BV </a:t>
            </a:r>
            <a:r>
              <a:rPr lang="en-US" sz="3200" b="1" dirty="0" err="1" smtClean="0">
                <a:solidFill>
                  <a:srgbClr val="0000FF"/>
                </a:solidFill>
              </a:rPr>
              <a:t>lắp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có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bảng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kê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2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56217" y="1600200"/>
            <a:ext cx="7865487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733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733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733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BV </a:t>
            </a:r>
            <a:r>
              <a:rPr lang="en-US" sz="3733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lắp</a:t>
            </a:r>
            <a:r>
              <a:rPr lang="en-US" sz="3733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733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BV chi </a:t>
            </a:r>
            <a:r>
              <a:rPr lang="en-US" sz="3733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733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733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733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733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endParaRPr lang="en-US" sz="37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6063" y="3225801"/>
            <a:ext cx="41815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BV </a:t>
            </a:r>
            <a:r>
              <a:rPr lang="en-US" sz="3200" b="1" dirty="0" err="1" smtClean="0">
                <a:solidFill>
                  <a:srgbClr val="0000FF"/>
                </a:solidFill>
              </a:rPr>
              <a:t>lắp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gồm</a:t>
            </a:r>
            <a:r>
              <a:rPr lang="en-US" sz="3200" b="1" dirty="0" smtClean="0">
                <a:solidFill>
                  <a:srgbClr val="0000FF"/>
                </a:solidFill>
              </a:rPr>
              <a:t>: 6 </a:t>
            </a:r>
            <a:r>
              <a:rPr lang="en-US" sz="3200" b="1" dirty="0" err="1" smtClean="0">
                <a:solidFill>
                  <a:srgbClr val="0000FF"/>
                </a:solidFill>
              </a:rPr>
              <a:t>bước</a:t>
            </a:r>
            <a:endParaRPr lang="en-US" sz="3200" b="1" dirty="0" smtClean="0">
              <a:solidFill>
                <a:srgbClr val="0000FF"/>
              </a:solidFill>
            </a:endParaRPr>
          </a:p>
          <a:p>
            <a:r>
              <a:rPr lang="en-US" sz="3200" b="1" dirty="0" smtClean="0">
                <a:solidFill>
                  <a:srgbClr val="0000FF"/>
                </a:solidFill>
              </a:rPr>
              <a:t>BV chi </a:t>
            </a:r>
            <a:r>
              <a:rPr lang="en-US" sz="3200" b="1" dirty="0" err="1" smtClean="0">
                <a:solidFill>
                  <a:srgbClr val="0000FF"/>
                </a:solidFill>
              </a:rPr>
              <a:t>tiết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gồm</a:t>
            </a:r>
            <a:r>
              <a:rPr lang="en-US" sz="3200" b="1" smtClean="0">
                <a:solidFill>
                  <a:srgbClr val="0000FF"/>
                </a:solidFill>
              </a:rPr>
              <a:t>: 5 </a:t>
            </a:r>
            <a:r>
              <a:rPr lang="en-US" sz="3200" b="1" dirty="0" err="1" smtClean="0">
                <a:solidFill>
                  <a:srgbClr val="0000FF"/>
                </a:solidFill>
              </a:rPr>
              <a:t>bước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73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94" y="772162"/>
            <a:ext cx="12445835" cy="6179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78" y="-9191"/>
            <a:ext cx="3180255" cy="6877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0066" y="97374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8122" y="321216"/>
            <a:ext cx="2501522" cy="6571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46" y="4826410"/>
            <a:ext cx="1589662" cy="203159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854A301-361D-48D7-8599-1342242EE7D6}"/>
              </a:ext>
            </a:extLst>
          </p:cNvPr>
          <p:cNvGrpSpPr/>
          <p:nvPr/>
        </p:nvGrpSpPr>
        <p:grpSpPr>
          <a:xfrm>
            <a:off x="1279063" y="2584786"/>
            <a:ext cx="10475119" cy="821095"/>
            <a:chOff x="1301418" y="2624913"/>
            <a:chExt cx="10475119" cy="821095"/>
          </a:xfrm>
        </p:grpSpPr>
        <p:pic>
          <p:nvPicPr>
            <p:cNvPr id="31755" name="图片 31754" descr="1-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1418" y="2624913"/>
              <a:ext cx="10475119" cy="82109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文本框 71690">
              <a:extLst>
                <a:ext uri="{FF2B5EF4-FFF2-40B4-BE49-F238E27FC236}">
                  <a16:creationId xmlns:a16="http://schemas.microsoft.com/office/drawing/2014/main" id="{5B1832A5-62A6-43A7-9464-F549A396323A}"/>
                </a:ext>
              </a:extLst>
            </p:cNvPr>
            <p:cNvSpPr txBox="1"/>
            <p:nvPr/>
          </p:nvSpPr>
          <p:spPr>
            <a:xfrm>
              <a:off x="2769811" y="2763073"/>
              <a:ext cx="8859554" cy="44627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defTabSz="1085915">
                <a:spcBef>
                  <a:spcPct val="50000"/>
                </a:spcBef>
              </a:pPr>
              <a:r>
                <a:rPr lang="en-US" altLang="zh-CN" sz="2300" dirty="0" smtClean="0">
                  <a:solidFill>
                    <a:srgbClr val="0F17B7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 CHƯƠNG III: GIA CÔNG CƠ KHÍ </a:t>
              </a:r>
              <a:endParaRPr lang="zh-CN" altLang="en-US" sz="2300" dirty="0">
                <a:solidFill>
                  <a:srgbClr val="0F17B7"/>
                </a:solidFill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619048D-AADB-4014-BE73-C10BEEBFD1B2}"/>
              </a:ext>
            </a:extLst>
          </p:cNvPr>
          <p:cNvGrpSpPr/>
          <p:nvPr/>
        </p:nvGrpSpPr>
        <p:grpSpPr>
          <a:xfrm>
            <a:off x="1279063" y="3772631"/>
            <a:ext cx="10475119" cy="878056"/>
            <a:chOff x="1279063" y="3697475"/>
            <a:chExt cx="10475119" cy="878056"/>
          </a:xfrm>
        </p:grpSpPr>
        <p:pic>
          <p:nvPicPr>
            <p:cNvPr id="12" name="图片 31754" descr="1-22">
              <a:extLst>
                <a:ext uri="{FF2B5EF4-FFF2-40B4-BE49-F238E27FC236}">
                  <a16:creationId xmlns:a16="http://schemas.microsoft.com/office/drawing/2014/main" id="{12529E12-332A-4EDB-A2FF-9E616ACA6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9063" y="3754436"/>
              <a:ext cx="10475119" cy="82109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文本框 71690">
              <a:extLst>
                <a:ext uri="{FF2B5EF4-FFF2-40B4-BE49-F238E27FC236}">
                  <a16:creationId xmlns:a16="http://schemas.microsoft.com/office/drawing/2014/main" id="{0CE140D7-FB84-407E-9916-AA22707B242A}"/>
                </a:ext>
              </a:extLst>
            </p:cNvPr>
            <p:cNvSpPr txBox="1"/>
            <p:nvPr/>
          </p:nvSpPr>
          <p:spPr>
            <a:xfrm>
              <a:off x="2812752" y="3697475"/>
              <a:ext cx="8859554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defTabSz="1085915">
                <a:spcBef>
                  <a:spcPct val="50000"/>
                </a:spcBef>
              </a:pPr>
              <a:r>
                <a:rPr lang="en-US" altLang="zh-CN" sz="4000" dirty="0" smtClean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BÀI 18: VẬT LIỆU CƠ KHÍ</a:t>
              </a:r>
              <a:endParaRPr lang="zh-CN" altLang="en-US" sz="400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8" name="图片 71687" descr="8">
            <a:extLst>
              <a:ext uri="{FF2B5EF4-FFF2-40B4-BE49-F238E27FC236}">
                <a16:creationId xmlns:a16="http://schemas.microsoft.com/office/drawing/2014/main" id="{52F5EEA0-84A6-4A29-B42C-39F185B89C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4688" y="1355647"/>
            <a:ext cx="5522936" cy="9409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31754" descr="1-22">
            <a:extLst>
              <a:ext uri="{FF2B5EF4-FFF2-40B4-BE49-F238E27FC236}">
                <a16:creationId xmlns:a16="http://schemas.microsoft.com/office/drawing/2014/main" id="{7D2CF236-0D63-49B4-ADE5-8A4A8E2180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9063" y="5371380"/>
            <a:ext cx="10393243" cy="9243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443738" y="1429354"/>
            <a:ext cx="496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PHẦN HAI: CƠ KHÍ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93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533|5.167"/>
  <p:tag name="GENSWF_SLIDE_TITLE" val="Lời chúc"/>
  <p:tag name="GENSWF_ADVANCE_TIME" val="33.28"/>
  <p:tag name="ISPRING_SLIDE_INDENT_LEVEL" val="0"/>
  <p:tag name="ISPRING_SLIDE_ID_2" val="{5DEBD7E2-6F19-4A1A-863C-CFA146E4907A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3505157</TotalTime>
  <Words>933</Words>
  <Application>Microsoft Office PowerPoint</Application>
  <PresentationFormat>Widescreen</PresentationFormat>
  <Paragraphs>177</Paragraphs>
  <Slides>30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Calibri</vt:lpstr>
      <vt:lpstr>Calibri Light</vt:lpstr>
      <vt:lpstr>等线</vt:lpstr>
      <vt:lpstr>iCiel ButterScotch</vt:lpstr>
      <vt:lpstr>Segoe UI</vt:lpstr>
      <vt:lpstr>黑体</vt:lpstr>
      <vt:lpstr>Symbol</vt:lpstr>
      <vt:lpstr>Times New Roman</vt:lpstr>
      <vt:lpstr>UTM Azuki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</dc:creator>
  <cp:lastModifiedBy>Admin</cp:lastModifiedBy>
  <cp:revision>262</cp:revision>
  <dcterms:created xsi:type="dcterms:W3CDTF">2019-10-07T17:36:15Z</dcterms:created>
  <dcterms:modified xsi:type="dcterms:W3CDTF">2021-10-16T05:51:12Z</dcterms:modified>
</cp:coreProperties>
</file>