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48" r:id="rId1"/>
  </p:sldMasterIdLst>
  <p:notesMasterIdLst>
    <p:notesMasterId r:id="rId29"/>
  </p:notesMasterIdLst>
  <p:sldIdLst>
    <p:sldId id="311" r:id="rId2"/>
    <p:sldId id="365" r:id="rId3"/>
    <p:sldId id="357" r:id="rId4"/>
    <p:sldId id="367" r:id="rId5"/>
    <p:sldId id="368" r:id="rId6"/>
    <p:sldId id="369" r:id="rId7"/>
    <p:sldId id="361" r:id="rId8"/>
    <p:sldId id="370" r:id="rId9"/>
    <p:sldId id="372" r:id="rId10"/>
    <p:sldId id="373" r:id="rId11"/>
    <p:sldId id="374" r:id="rId12"/>
    <p:sldId id="375" r:id="rId13"/>
    <p:sldId id="371" r:id="rId14"/>
    <p:sldId id="362" r:id="rId15"/>
    <p:sldId id="359" r:id="rId16"/>
    <p:sldId id="384" r:id="rId17"/>
    <p:sldId id="383" r:id="rId18"/>
    <p:sldId id="385" r:id="rId19"/>
    <p:sldId id="381" r:id="rId20"/>
    <p:sldId id="363" r:id="rId21"/>
    <p:sldId id="387" r:id="rId22"/>
    <p:sldId id="377" r:id="rId23"/>
    <p:sldId id="376" r:id="rId24"/>
    <p:sldId id="378" r:id="rId25"/>
    <p:sldId id="360" r:id="rId26"/>
    <p:sldId id="364" r:id="rId27"/>
    <p:sldId id="339" r:id="rId28"/>
  </p:sldIdLst>
  <p:sldSz cx="9144000" cy="5143500" type="screen16x9"/>
  <p:notesSz cx="6858000" cy="9144000"/>
  <p:embeddedFontLst>
    <p:embeddedFont>
      <p:font typeface="Actor" charset="0"/>
      <p:regular r:id="rId30"/>
    </p:embeddedFont>
    <p:embeddedFont>
      <p:font typeface="Secular One" charset="-79"/>
      <p:regular r:id="rId31"/>
    </p:embeddedFont>
    <p:embeddedFont>
      <p:font typeface="#9Slide03 AllRoundGothic" charset="0"/>
      <p:regular r:id="rId32"/>
    </p:embeddedFont>
    <p:embeddedFont>
      <p:font typeface="#9Slide07 SVNNexa Rust Slab Bla" charset="0"/>
      <p:bold r:id="rId33"/>
    </p:embeddedFont>
    <p:embeddedFont>
      <p:font typeface="#9Slide03 Arima Madurai Black" charset="0"/>
      <p:bold r:id="rId34"/>
    </p:embeddedFont>
    <p:embeddedFont>
      <p:font typeface="#9Slide03 Arima Madurai" charset="0"/>
      <p:regular r:id="rId35"/>
    </p:embeddedFont>
    <p:embeddedFont>
      <p:font typeface="#9Slide03 BoosterNextFYBlack" charset="0"/>
      <p:regular r:id="rId36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9FF66"/>
    <a:srgbClr val="FFFF66"/>
    <a:srgbClr val="FFCC00"/>
    <a:srgbClr val="00FF00"/>
    <a:srgbClr val="FF33CC"/>
    <a:srgbClr val="9900CC"/>
    <a:srgbClr val="000066"/>
    <a:srgbClr val="9966FF"/>
    <a:srgbClr val="9900FF"/>
    <a:srgbClr val="9933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107" d="100"/>
          <a:sy n="107" d="100"/>
        </p:scale>
        <p:origin x="-84" y="-540"/>
      </p:cViewPr>
      <p:guideLst>
        <p:guide orient="horz" pos="2964"/>
        <p:guide orient="horz" pos="3084"/>
        <p:guide pos="11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font" Target="fonts/font5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font" Target="fonts/font4.fntdata"/><Relationship Id="rId38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font" Target="fonts/font3.fntdata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font" Target="fonts/font7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font" Target="fonts/font2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font" Target="fonts/font1.fntdata"/><Relationship Id="rId35" Type="http://schemas.openxmlformats.org/officeDocument/2006/relationships/font" Target="fonts/font6.fntdata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984152976"/>
      </p:ext>
    </p:extLst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 panose="020B0604020202020204"/>
      <a:defRPr sz="1400" b="0" i="0" u="none" strike="noStrike" cap="none">
        <a:solidFill>
          <a:srgbClr val="000000"/>
        </a:solidFill>
        <a:latin typeface="Arial" panose="020B0604020202020204"/>
        <a:ea typeface="Arial" panose="020B0604020202020204"/>
        <a:cs typeface="Arial" panose="020B0604020202020204"/>
        <a:sym typeface="Arial" panose="020B0604020202020204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2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40" name="Google Shape;5240;g9d0814acb4_1_1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41" name="Google Shape;5241;g9d0814acb4_1_1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3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" name="Google Shape;317;p4"/>
          <p:cNvSpPr/>
          <p:nvPr/>
        </p:nvSpPr>
        <p:spPr>
          <a:xfrm>
            <a:off x="25" y="4568875"/>
            <a:ext cx="9144000" cy="574500"/>
          </a:xfrm>
          <a:prstGeom prst="rect">
            <a:avLst/>
          </a:prstGeom>
          <a:solidFill>
            <a:srgbClr val="000000">
              <a:alpha val="950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8" name="Google Shape;318;p4"/>
          <p:cNvSpPr/>
          <p:nvPr/>
        </p:nvSpPr>
        <p:spPr>
          <a:xfrm>
            <a:off x="25" y="4344175"/>
            <a:ext cx="9144000" cy="224700"/>
          </a:xfrm>
          <a:prstGeom prst="rect">
            <a:avLst/>
          </a:prstGeom>
          <a:solidFill>
            <a:srgbClr val="FFFBEE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319" name="Google Shape;319;p4"/>
          <p:cNvGrpSpPr/>
          <p:nvPr/>
        </p:nvGrpSpPr>
        <p:grpSpPr>
          <a:xfrm>
            <a:off x="5966800" y="396488"/>
            <a:ext cx="2088550" cy="4350525"/>
            <a:chOff x="6665400" y="396488"/>
            <a:chExt cx="2088550" cy="4350525"/>
          </a:xfrm>
        </p:grpSpPr>
        <p:sp>
          <p:nvSpPr>
            <p:cNvPr id="320" name="Google Shape;320;p4"/>
            <p:cNvSpPr/>
            <p:nvPr/>
          </p:nvSpPr>
          <p:spPr>
            <a:xfrm>
              <a:off x="6926750" y="3115563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01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1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1" name="Google Shape;321;p4"/>
            <p:cNvSpPr/>
            <p:nvPr/>
          </p:nvSpPr>
          <p:spPr>
            <a:xfrm>
              <a:off x="6926750" y="322398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29"/>
                    <a:pt x="20886" y="3424"/>
                  </a:cubicBezTo>
                  <a:lnTo>
                    <a:pt x="20886" y="3492"/>
                  </a:lnTo>
                  <a:lnTo>
                    <a:pt x="1" y="3492"/>
                  </a:lnTo>
                  <a:lnTo>
                    <a:pt x="1" y="3424"/>
                  </a:lnTo>
                  <a:cubicBezTo>
                    <a:pt x="1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2" name="Google Shape;322;p4"/>
            <p:cNvSpPr/>
            <p:nvPr/>
          </p:nvSpPr>
          <p:spPr>
            <a:xfrm>
              <a:off x="6926750" y="4268238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3" name="Google Shape;323;p4"/>
            <p:cNvSpPr/>
            <p:nvPr/>
          </p:nvSpPr>
          <p:spPr>
            <a:xfrm>
              <a:off x="6926750" y="4377213"/>
              <a:ext cx="522150" cy="86775"/>
            </a:xfrm>
            <a:custGeom>
              <a:avLst/>
              <a:gdLst/>
              <a:ahLst/>
              <a:cxnLst/>
              <a:rect l="l" t="t" r="r" b="b"/>
              <a:pathLst>
                <a:path w="20886" h="3471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02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2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4" name="Google Shape;324;p4"/>
            <p:cNvSpPr/>
            <p:nvPr/>
          </p:nvSpPr>
          <p:spPr>
            <a:xfrm>
              <a:off x="6926750" y="4485638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5" name="Google Shape;325;p4"/>
            <p:cNvSpPr/>
            <p:nvPr/>
          </p:nvSpPr>
          <p:spPr>
            <a:xfrm>
              <a:off x="6796075" y="3659363"/>
              <a:ext cx="87325" cy="325875"/>
            </a:xfrm>
            <a:custGeom>
              <a:avLst/>
              <a:gdLst/>
              <a:ahLst/>
              <a:cxnLst/>
              <a:rect l="l" t="t" r="r" b="b"/>
              <a:pathLst>
                <a:path w="3493" h="13035" extrusionOk="0">
                  <a:moveTo>
                    <a:pt x="343" y="1"/>
                  </a:moveTo>
                  <a:cubicBezTo>
                    <a:pt x="160" y="1"/>
                    <a:pt x="1" y="138"/>
                    <a:pt x="1" y="343"/>
                  </a:cubicBezTo>
                  <a:lnTo>
                    <a:pt x="206" y="12714"/>
                  </a:lnTo>
                  <a:cubicBezTo>
                    <a:pt x="206" y="12897"/>
                    <a:pt x="366" y="13034"/>
                    <a:pt x="549" y="13034"/>
                  </a:cubicBezTo>
                  <a:lnTo>
                    <a:pt x="2945" y="13034"/>
                  </a:lnTo>
                  <a:cubicBezTo>
                    <a:pt x="3128" y="13034"/>
                    <a:pt x="3288" y="12897"/>
                    <a:pt x="3288" y="12714"/>
                  </a:cubicBezTo>
                  <a:lnTo>
                    <a:pt x="3470" y="343"/>
                  </a:lnTo>
                  <a:cubicBezTo>
                    <a:pt x="3493" y="138"/>
                    <a:pt x="3333" y="1"/>
                    <a:pt x="3151" y="1"/>
                  </a:cubicBezTo>
                  <a:close/>
                </a:path>
              </a:pathLst>
            </a:custGeom>
            <a:solidFill>
              <a:srgbClr val="A8B9B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6" name="Google Shape;326;p4"/>
            <p:cNvSpPr/>
            <p:nvPr/>
          </p:nvSpPr>
          <p:spPr>
            <a:xfrm>
              <a:off x="6812625" y="3675338"/>
              <a:ext cx="54250" cy="54250"/>
            </a:xfrm>
            <a:custGeom>
              <a:avLst/>
              <a:gdLst/>
              <a:ahLst/>
              <a:cxnLst/>
              <a:rect l="l" t="t" r="r" b="b"/>
              <a:pathLst>
                <a:path w="2170" h="2170" extrusionOk="0">
                  <a:moveTo>
                    <a:pt x="1073" y="1"/>
                  </a:moveTo>
                  <a:cubicBezTo>
                    <a:pt x="480" y="1"/>
                    <a:pt x="1" y="480"/>
                    <a:pt x="1" y="1097"/>
                  </a:cubicBezTo>
                  <a:cubicBezTo>
                    <a:pt x="1" y="1690"/>
                    <a:pt x="480" y="2169"/>
                    <a:pt x="1073" y="2169"/>
                  </a:cubicBezTo>
                  <a:cubicBezTo>
                    <a:pt x="1690" y="2169"/>
                    <a:pt x="2169" y="1690"/>
                    <a:pt x="2169" y="1097"/>
                  </a:cubicBezTo>
                  <a:cubicBezTo>
                    <a:pt x="2169" y="480"/>
                    <a:pt x="1690" y="1"/>
                    <a:pt x="1073" y="1"/>
                  </a:cubicBezTo>
                  <a:close/>
                </a:path>
              </a:pathLst>
            </a:custGeom>
            <a:solidFill>
              <a:srgbClr val="868D8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7" name="Google Shape;327;p4"/>
            <p:cNvSpPr/>
            <p:nvPr/>
          </p:nvSpPr>
          <p:spPr>
            <a:xfrm>
              <a:off x="6835450" y="3682763"/>
              <a:ext cx="8600" cy="39400"/>
            </a:xfrm>
            <a:custGeom>
              <a:avLst/>
              <a:gdLst/>
              <a:ahLst/>
              <a:cxnLst/>
              <a:rect l="l" t="t" r="r" b="b"/>
              <a:pathLst>
                <a:path w="344" h="1576" extrusionOk="0">
                  <a:moveTo>
                    <a:pt x="138" y="1"/>
                  </a:moveTo>
                  <a:cubicBezTo>
                    <a:pt x="46" y="1"/>
                    <a:pt x="1" y="69"/>
                    <a:pt x="1" y="160"/>
                  </a:cubicBezTo>
                  <a:lnTo>
                    <a:pt x="1" y="1439"/>
                  </a:lnTo>
                  <a:cubicBezTo>
                    <a:pt x="1" y="1507"/>
                    <a:pt x="46" y="1576"/>
                    <a:pt x="138" y="1576"/>
                  </a:cubicBezTo>
                  <a:lnTo>
                    <a:pt x="206" y="1576"/>
                  </a:lnTo>
                  <a:cubicBezTo>
                    <a:pt x="275" y="1576"/>
                    <a:pt x="343" y="1507"/>
                    <a:pt x="343" y="1439"/>
                  </a:cubicBezTo>
                  <a:lnTo>
                    <a:pt x="343" y="160"/>
                  </a:lnTo>
                  <a:cubicBezTo>
                    <a:pt x="343" y="69"/>
                    <a:pt x="275" y="1"/>
                    <a:pt x="206" y="1"/>
                  </a:cubicBez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8" name="Google Shape;328;p4"/>
            <p:cNvSpPr/>
            <p:nvPr/>
          </p:nvSpPr>
          <p:spPr>
            <a:xfrm>
              <a:off x="7644600" y="4354963"/>
              <a:ext cx="43400" cy="218025"/>
            </a:xfrm>
            <a:custGeom>
              <a:avLst/>
              <a:gdLst/>
              <a:ahLst/>
              <a:cxnLst/>
              <a:rect l="l" t="t" r="r" b="b"/>
              <a:pathLst>
                <a:path w="1736" h="8721" extrusionOk="0">
                  <a:moveTo>
                    <a:pt x="389" y="1"/>
                  </a:moveTo>
                  <a:cubicBezTo>
                    <a:pt x="184" y="1"/>
                    <a:pt x="1" y="183"/>
                    <a:pt x="1" y="412"/>
                  </a:cubicBezTo>
                  <a:lnTo>
                    <a:pt x="1" y="8309"/>
                  </a:lnTo>
                  <a:cubicBezTo>
                    <a:pt x="1" y="8537"/>
                    <a:pt x="184" y="8720"/>
                    <a:pt x="389" y="8720"/>
                  </a:cubicBezTo>
                  <a:lnTo>
                    <a:pt x="1348" y="8720"/>
                  </a:lnTo>
                  <a:cubicBezTo>
                    <a:pt x="1553" y="8720"/>
                    <a:pt x="1736" y="8537"/>
                    <a:pt x="1736" y="8309"/>
                  </a:cubicBezTo>
                  <a:lnTo>
                    <a:pt x="1736" y="412"/>
                  </a:lnTo>
                  <a:cubicBezTo>
                    <a:pt x="1736" y="183"/>
                    <a:pt x="1553" y="1"/>
                    <a:pt x="1348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9" name="Google Shape;329;p4"/>
            <p:cNvSpPr/>
            <p:nvPr/>
          </p:nvSpPr>
          <p:spPr>
            <a:xfrm>
              <a:off x="7645175" y="4376088"/>
              <a:ext cx="43400" cy="42250"/>
            </a:xfrm>
            <a:custGeom>
              <a:avLst/>
              <a:gdLst/>
              <a:ahLst/>
              <a:cxnLst/>
              <a:rect l="l" t="t" r="r" b="b"/>
              <a:pathLst>
                <a:path w="1736" h="1690" extrusionOk="0">
                  <a:moveTo>
                    <a:pt x="868" y="0"/>
                  </a:moveTo>
                  <a:cubicBezTo>
                    <a:pt x="434" y="0"/>
                    <a:pt x="1" y="388"/>
                    <a:pt x="24" y="845"/>
                  </a:cubicBezTo>
                  <a:cubicBezTo>
                    <a:pt x="46" y="1301"/>
                    <a:pt x="389" y="1689"/>
                    <a:pt x="868" y="1689"/>
                  </a:cubicBezTo>
                  <a:cubicBezTo>
                    <a:pt x="1302" y="1689"/>
                    <a:pt x="1735" y="1301"/>
                    <a:pt x="1713" y="845"/>
                  </a:cubicBezTo>
                  <a:cubicBezTo>
                    <a:pt x="1690" y="388"/>
                    <a:pt x="1347" y="0"/>
                    <a:pt x="868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0" name="Google Shape;330;p4"/>
            <p:cNvSpPr/>
            <p:nvPr/>
          </p:nvSpPr>
          <p:spPr>
            <a:xfrm>
              <a:off x="7971025" y="3115563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01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1" name="Google Shape;331;p4"/>
            <p:cNvSpPr/>
            <p:nvPr/>
          </p:nvSpPr>
          <p:spPr>
            <a:xfrm>
              <a:off x="7971025" y="3223988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29"/>
                    <a:pt x="20862" y="3424"/>
                  </a:cubicBezTo>
                  <a:lnTo>
                    <a:pt x="20862" y="3492"/>
                  </a:lnTo>
                  <a:lnTo>
                    <a:pt x="0" y="3492"/>
                  </a:lnTo>
                  <a:lnTo>
                    <a:pt x="0" y="3424"/>
                  </a:lnTo>
                  <a:cubicBezTo>
                    <a:pt x="0" y="1529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2" name="Google Shape;332;p4"/>
            <p:cNvSpPr/>
            <p:nvPr/>
          </p:nvSpPr>
          <p:spPr>
            <a:xfrm>
              <a:off x="7971025" y="4268238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3" name="Google Shape;333;p4"/>
            <p:cNvSpPr/>
            <p:nvPr/>
          </p:nvSpPr>
          <p:spPr>
            <a:xfrm>
              <a:off x="7971025" y="4377213"/>
              <a:ext cx="521575" cy="86775"/>
            </a:xfrm>
            <a:custGeom>
              <a:avLst/>
              <a:gdLst/>
              <a:ahLst/>
              <a:cxnLst/>
              <a:rect l="l" t="t" r="r" b="b"/>
              <a:pathLst>
                <a:path w="20863" h="3471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02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2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4" name="Google Shape;334;p4"/>
            <p:cNvSpPr/>
            <p:nvPr/>
          </p:nvSpPr>
          <p:spPr>
            <a:xfrm>
              <a:off x="7971025" y="4485638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5" name="Google Shape;335;p4"/>
            <p:cNvSpPr/>
            <p:nvPr/>
          </p:nvSpPr>
          <p:spPr>
            <a:xfrm>
              <a:off x="7840350" y="3659363"/>
              <a:ext cx="86750" cy="325875"/>
            </a:xfrm>
            <a:custGeom>
              <a:avLst/>
              <a:gdLst/>
              <a:ahLst/>
              <a:cxnLst/>
              <a:rect l="l" t="t" r="r" b="b"/>
              <a:pathLst>
                <a:path w="3470" h="13035" extrusionOk="0">
                  <a:moveTo>
                    <a:pt x="342" y="1"/>
                  </a:moveTo>
                  <a:cubicBezTo>
                    <a:pt x="160" y="1"/>
                    <a:pt x="0" y="138"/>
                    <a:pt x="0" y="343"/>
                  </a:cubicBezTo>
                  <a:lnTo>
                    <a:pt x="205" y="12714"/>
                  </a:lnTo>
                  <a:cubicBezTo>
                    <a:pt x="205" y="12897"/>
                    <a:pt x="342" y="13034"/>
                    <a:pt x="548" y="13034"/>
                  </a:cubicBezTo>
                  <a:lnTo>
                    <a:pt x="2944" y="13034"/>
                  </a:lnTo>
                  <a:cubicBezTo>
                    <a:pt x="3127" y="13034"/>
                    <a:pt x="3264" y="12897"/>
                    <a:pt x="3264" y="12714"/>
                  </a:cubicBezTo>
                  <a:lnTo>
                    <a:pt x="3469" y="343"/>
                  </a:lnTo>
                  <a:cubicBezTo>
                    <a:pt x="3469" y="138"/>
                    <a:pt x="3333" y="1"/>
                    <a:pt x="3127" y="1"/>
                  </a:cubicBezTo>
                  <a:close/>
                </a:path>
              </a:pathLst>
            </a:custGeom>
            <a:solidFill>
              <a:srgbClr val="A8B9B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6" name="Google Shape;336;p4"/>
            <p:cNvSpPr/>
            <p:nvPr/>
          </p:nvSpPr>
          <p:spPr>
            <a:xfrm>
              <a:off x="7856325" y="3675338"/>
              <a:ext cx="54800" cy="54250"/>
            </a:xfrm>
            <a:custGeom>
              <a:avLst/>
              <a:gdLst/>
              <a:ahLst/>
              <a:cxnLst/>
              <a:rect l="l" t="t" r="r" b="b"/>
              <a:pathLst>
                <a:path w="2192" h="2170" extrusionOk="0">
                  <a:moveTo>
                    <a:pt x="1096" y="1"/>
                  </a:moveTo>
                  <a:cubicBezTo>
                    <a:pt x="502" y="1"/>
                    <a:pt x="0" y="480"/>
                    <a:pt x="0" y="1097"/>
                  </a:cubicBezTo>
                  <a:cubicBezTo>
                    <a:pt x="0" y="1690"/>
                    <a:pt x="502" y="2169"/>
                    <a:pt x="1096" y="2169"/>
                  </a:cubicBezTo>
                  <a:cubicBezTo>
                    <a:pt x="1689" y="2169"/>
                    <a:pt x="2191" y="1690"/>
                    <a:pt x="2191" y="1097"/>
                  </a:cubicBezTo>
                  <a:cubicBezTo>
                    <a:pt x="2191" y="480"/>
                    <a:pt x="1689" y="1"/>
                    <a:pt x="1096" y="1"/>
                  </a:cubicBezTo>
                  <a:close/>
                </a:path>
              </a:pathLst>
            </a:custGeom>
            <a:solidFill>
              <a:srgbClr val="868D8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7" name="Google Shape;337;p4"/>
            <p:cNvSpPr/>
            <p:nvPr/>
          </p:nvSpPr>
          <p:spPr>
            <a:xfrm>
              <a:off x="7879150" y="3682763"/>
              <a:ext cx="9150" cy="39400"/>
            </a:xfrm>
            <a:custGeom>
              <a:avLst/>
              <a:gdLst/>
              <a:ahLst/>
              <a:cxnLst/>
              <a:rect l="l" t="t" r="r" b="b"/>
              <a:pathLst>
                <a:path w="366" h="1576" extrusionOk="0">
                  <a:moveTo>
                    <a:pt x="160" y="1"/>
                  </a:moveTo>
                  <a:cubicBezTo>
                    <a:pt x="69" y="1"/>
                    <a:pt x="0" y="69"/>
                    <a:pt x="0" y="160"/>
                  </a:cubicBezTo>
                  <a:lnTo>
                    <a:pt x="0" y="1439"/>
                  </a:lnTo>
                  <a:cubicBezTo>
                    <a:pt x="0" y="1507"/>
                    <a:pt x="69" y="1576"/>
                    <a:pt x="160" y="1576"/>
                  </a:cubicBezTo>
                  <a:lnTo>
                    <a:pt x="228" y="1576"/>
                  </a:lnTo>
                  <a:cubicBezTo>
                    <a:pt x="297" y="1576"/>
                    <a:pt x="365" y="1507"/>
                    <a:pt x="365" y="1439"/>
                  </a:cubicBezTo>
                  <a:lnTo>
                    <a:pt x="365" y="160"/>
                  </a:lnTo>
                  <a:cubicBezTo>
                    <a:pt x="365" y="69"/>
                    <a:pt x="297" y="1"/>
                    <a:pt x="228" y="1"/>
                  </a:cubicBez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8" name="Google Shape;338;p4"/>
            <p:cNvSpPr/>
            <p:nvPr/>
          </p:nvSpPr>
          <p:spPr>
            <a:xfrm>
              <a:off x="8688300" y="4354963"/>
              <a:ext cx="43950" cy="218025"/>
            </a:xfrm>
            <a:custGeom>
              <a:avLst/>
              <a:gdLst/>
              <a:ahLst/>
              <a:cxnLst/>
              <a:rect l="l" t="t" r="r" b="b"/>
              <a:pathLst>
                <a:path w="1758" h="8721" extrusionOk="0">
                  <a:moveTo>
                    <a:pt x="411" y="1"/>
                  </a:moveTo>
                  <a:cubicBezTo>
                    <a:pt x="183" y="1"/>
                    <a:pt x="0" y="183"/>
                    <a:pt x="0" y="412"/>
                  </a:cubicBezTo>
                  <a:lnTo>
                    <a:pt x="0" y="8309"/>
                  </a:lnTo>
                  <a:cubicBezTo>
                    <a:pt x="0" y="8537"/>
                    <a:pt x="183" y="8720"/>
                    <a:pt x="411" y="8720"/>
                  </a:cubicBezTo>
                  <a:lnTo>
                    <a:pt x="1347" y="8720"/>
                  </a:lnTo>
                  <a:cubicBezTo>
                    <a:pt x="1575" y="8720"/>
                    <a:pt x="1758" y="8537"/>
                    <a:pt x="1758" y="8309"/>
                  </a:cubicBezTo>
                  <a:lnTo>
                    <a:pt x="1758" y="412"/>
                  </a:lnTo>
                  <a:cubicBezTo>
                    <a:pt x="1758" y="183"/>
                    <a:pt x="1575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9" name="Google Shape;339;p4"/>
            <p:cNvSpPr/>
            <p:nvPr/>
          </p:nvSpPr>
          <p:spPr>
            <a:xfrm>
              <a:off x="8689450" y="4376088"/>
              <a:ext cx="42800" cy="42250"/>
            </a:xfrm>
            <a:custGeom>
              <a:avLst/>
              <a:gdLst/>
              <a:ahLst/>
              <a:cxnLst/>
              <a:rect l="l" t="t" r="r" b="b"/>
              <a:pathLst>
                <a:path w="1712" h="1690" extrusionOk="0">
                  <a:moveTo>
                    <a:pt x="867" y="0"/>
                  </a:moveTo>
                  <a:cubicBezTo>
                    <a:pt x="411" y="0"/>
                    <a:pt x="0" y="388"/>
                    <a:pt x="23" y="845"/>
                  </a:cubicBezTo>
                  <a:cubicBezTo>
                    <a:pt x="46" y="1301"/>
                    <a:pt x="388" y="1689"/>
                    <a:pt x="867" y="1689"/>
                  </a:cubicBezTo>
                  <a:cubicBezTo>
                    <a:pt x="1301" y="1689"/>
                    <a:pt x="1712" y="1301"/>
                    <a:pt x="1689" y="845"/>
                  </a:cubicBezTo>
                  <a:cubicBezTo>
                    <a:pt x="1689" y="388"/>
                    <a:pt x="1324" y="0"/>
                    <a:pt x="86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0" name="Google Shape;340;p4"/>
            <p:cNvSpPr/>
            <p:nvPr/>
          </p:nvSpPr>
          <p:spPr>
            <a:xfrm>
              <a:off x="6800075" y="3823713"/>
              <a:ext cx="80475" cy="161525"/>
            </a:xfrm>
            <a:custGeom>
              <a:avLst/>
              <a:gdLst/>
              <a:ahLst/>
              <a:cxnLst/>
              <a:rect l="l" t="t" r="r" b="b"/>
              <a:pathLst>
                <a:path w="3219" h="6461" extrusionOk="0">
                  <a:moveTo>
                    <a:pt x="3219" y="0"/>
                  </a:moveTo>
                  <a:lnTo>
                    <a:pt x="3219" y="0"/>
                  </a:lnTo>
                  <a:cubicBezTo>
                    <a:pt x="2740" y="1073"/>
                    <a:pt x="2351" y="2260"/>
                    <a:pt x="1507" y="3105"/>
                  </a:cubicBezTo>
                  <a:cubicBezTo>
                    <a:pt x="1186" y="3426"/>
                    <a:pt x="824" y="3604"/>
                    <a:pt x="483" y="3604"/>
                  </a:cubicBezTo>
                  <a:cubicBezTo>
                    <a:pt x="314" y="3604"/>
                    <a:pt x="151" y="3560"/>
                    <a:pt x="0" y="3470"/>
                  </a:cubicBezTo>
                  <a:lnTo>
                    <a:pt x="0" y="3470"/>
                  </a:lnTo>
                  <a:lnTo>
                    <a:pt x="46" y="6140"/>
                  </a:lnTo>
                  <a:cubicBezTo>
                    <a:pt x="46" y="6323"/>
                    <a:pt x="206" y="6460"/>
                    <a:pt x="389" y="6460"/>
                  </a:cubicBezTo>
                  <a:lnTo>
                    <a:pt x="2785" y="6460"/>
                  </a:lnTo>
                  <a:cubicBezTo>
                    <a:pt x="2968" y="6460"/>
                    <a:pt x="3128" y="6323"/>
                    <a:pt x="3128" y="6140"/>
                  </a:cubicBezTo>
                  <a:lnTo>
                    <a:pt x="3219" y="0"/>
                  </a:lnTo>
                  <a:close/>
                </a:path>
              </a:pathLst>
            </a:custGeom>
            <a:solidFill>
              <a:srgbClr val="748181">
                <a:alpha val="272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1" name="Google Shape;341;p4"/>
            <p:cNvSpPr/>
            <p:nvPr/>
          </p:nvSpPr>
          <p:spPr>
            <a:xfrm>
              <a:off x="7844325" y="3823713"/>
              <a:ext cx="80500" cy="161525"/>
            </a:xfrm>
            <a:custGeom>
              <a:avLst/>
              <a:gdLst/>
              <a:ahLst/>
              <a:cxnLst/>
              <a:rect l="l" t="t" r="r" b="b"/>
              <a:pathLst>
                <a:path w="3220" h="6461" extrusionOk="0">
                  <a:moveTo>
                    <a:pt x="3219" y="0"/>
                  </a:moveTo>
                  <a:lnTo>
                    <a:pt x="3219" y="0"/>
                  </a:lnTo>
                  <a:cubicBezTo>
                    <a:pt x="2717" y="1073"/>
                    <a:pt x="2329" y="2260"/>
                    <a:pt x="1507" y="3105"/>
                  </a:cubicBezTo>
                  <a:cubicBezTo>
                    <a:pt x="1186" y="3426"/>
                    <a:pt x="824" y="3604"/>
                    <a:pt x="483" y="3604"/>
                  </a:cubicBezTo>
                  <a:cubicBezTo>
                    <a:pt x="315" y="3604"/>
                    <a:pt x="151" y="3560"/>
                    <a:pt x="1" y="3470"/>
                  </a:cubicBezTo>
                  <a:lnTo>
                    <a:pt x="1" y="3470"/>
                  </a:lnTo>
                  <a:lnTo>
                    <a:pt x="46" y="6140"/>
                  </a:lnTo>
                  <a:cubicBezTo>
                    <a:pt x="46" y="6323"/>
                    <a:pt x="183" y="6460"/>
                    <a:pt x="389" y="6460"/>
                  </a:cubicBezTo>
                  <a:lnTo>
                    <a:pt x="2785" y="6460"/>
                  </a:lnTo>
                  <a:cubicBezTo>
                    <a:pt x="2968" y="6460"/>
                    <a:pt x="3105" y="6323"/>
                    <a:pt x="3105" y="6140"/>
                  </a:cubicBezTo>
                  <a:lnTo>
                    <a:pt x="3219" y="0"/>
                  </a:lnTo>
                  <a:close/>
                </a:path>
              </a:pathLst>
            </a:custGeom>
            <a:solidFill>
              <a:srgbClr val="748181">
                <a:alpha val="272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2" name="Google Shape;342;p4"/>
            <p:cNvSpPr/>
            <p:nvPr/>
          </p:nvSpPr>
          <p:spPr>
            <a:xfrm>
              <a:off x="6796650" y="3773313"/>
              <a:ext cx="59750" cy="106750"/>
            </a:xfrm>
            <a:custGeom>
              <a:avLst/>
              <a:gdLst/>
              <a:ahLst/>
              <a:cxnLst/>
              <a:rect l="l" t="t" r="r" b="b"/>
              <a:pathLst>
                <a:path w="2390" h="4270" extrusionOk="0">
                  <a:moveTo>
                    <a:pt x="1178" y="1"/>
                  </a:moveTo>
                  <a:cubicBezTo>
                    <a:pt x="707" y="1"/>
                    <a:pt x="248" y="252"/>
                    <a:pt x="137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40" y="4162"/>
                  </a:cubicBezTo>
                  <a:cubicBezTo>
                    <a:pt x="711" y="4233"/>
                    <a:pt x="800" y="4269"/>
                    <a:pt x="890" y="4269"/>
                  </a:cubicBezTo>
                  <a:cubicBezTo>
                    <a:pt x="945" y="4269"/>
                    <a:pt x="999" y="4256"/>
                    <a:pt x="1050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55" y="2336"/>
                    <a:pt x="2329" y="1743"/>
                    <a:pt x="2352" y="1103"/>
                  </a:cubicBezTo>
                  <a:cubicBezTo>
                    <a:pt x="2390" y="403"/>
                    <a:pt x="1773" y="1"/>
                    <a:pt x="117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3" name="Google Shape;343;p4"/>
            <p:cNvSpPr/>
            <p:nvPr/>
          </p:nvSpPr>
          <p:spPr>
            <a:xfrm>
              <a:off x="7840900" y="3773313"/>
              <a:ext cx="59450" cy="106750"/>
            </a:xfrm>
            <a:custGeom>
              <a:avLst/>
              <a:gdLst/>
              <a:ahLst/>
              <a:cxnLst/>
              <a:rect l="l" t="t" r="r" b="b"/>
              <a:pathLst>
                <a:path w="2378" h="4270" extrusionOk="0">
                  <a:moveTo>
                    <a:pt x="1171" y="1"/>
                  </a:moveTo>
                  <a:cubicBezTo>
                    <a:pt x="703" y="1"/>
                    <a:pt x="249" y="252"/>
                    <a:pt x="138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17" y="4162"/>
                  </a:cubicBezTo>
                  <a:cubicBezTo>
                    <a:pt x="688" y="4233"/>
                    <a:pt x="787" y="4269"/>
                    <a:pt x="883" y="4269"/>
                  </a:cubicBezTo>
                  <a:cubicBezTo>
                    <a:pt x="942" y="4269"/>
                    <a:pt x="999" y="4256"/>
                    <a:pt x="1051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32" y="2336"/>
                    <a:pt x="2329" y="1743"/>
                    <a:pt x="2352" y="1103"/>
                  </a:cubicBezTo>
                  <a:cubicBezTo>
                    <a:pt x="2377" y="403"/>
                    <a:pt x="1763" y="1"/>
                    <a:pt x="11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4" name="Google Shape;344;p4"/>
            <p:cNvSpPr/>
            <p:nvPr/>
          </p:nvSpPr>
          <p:spPr>
            <a:xfrm>
              <a:off x="7644600" y="4407463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6" y="1"/>
                  </a:moveTo>
                  <a:cubicBezTo>
                    <a:pt x="1211" y="731"/>
                    <a:pt x="640" y="1416"/>
                    <a:pt x="1" y="2078"/>
                  </a:cubicBezTo>
                  <a:lnTo>
                    <a:pt x="1" y="6209"/>
                  </a:lnTo>
                  <a:cubicBezTo>
                    <a:pt x="1" y="6437"/>
                    <a:pt x="184" y="6620"/>
                    <a:pt x="389" y="6620"/>
                  </a:cubicBezTo>
                  <a:lnTo>
                    <a:pt x="1348" y="6620"/>
                  </a:lnTo>
                  <a:cubicBezTo>
                    <a:pt x="1553" y="6620"/>
                    <a:pt x="1736" y="6437"/>
                    <a:pt x="1736" y="6209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5" name="Google Shape;345;p4"/>
            <p:cNvSpPr/>
            <p:nvPr/>
          </p:nvSpPr>
          <p:spPr>
            <a:xfrm>
              <a:off x="6665400" y="396488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1" y="1"/>
                  </a:moveTo>
                  <a:lnTo>
                    <a:pt x="1" y="87011"/>
                  </a:lnTo>
                  <a:lnTo>
                    <a:pt x="41771" y="87011"/>
                  </a:lnTo>
                  <a:lnTo>
                    <a:pt x="41771" y="1"/>
                  </a:lnTo>
                  <a:close/>
                </a:path>
              </a:pathLst>
            </a:custGeom>
            <a:solidFill>
              <a:srgbClr val="A4B6B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6" name="Google Shape;346;p4"/>
            <p:cNvSpPr/>
            <p:nvPr/>
          </p:nvSpPr>
          <p:spPr>
            <a:xfrm>
              <a:off x="6665400" y="499788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1" y="0"/>
                  </a:moveTo>
                  <a:cubicBezTo>
                    <a:pt x="41406" y="959"/>
                    <a:pt x="40972" y="1918"/>
                    <a:pt x="40561" y="2831"/>
                  </a:cubicBezTo>
                  <a:cubicBezTo>
                    <a:pt x="39146" y="5912"/>
                    <a:pt x="37731" y="9016"/>
                    <a:pt x="36179" y="12029"/>
                  </a:cubicBezTo>
                  <a:cubicBezTo>
                    <a:pt x="33280" y="17576"/>
                    <a:pt x="29925" y="22917"/>
                    <a:pt x="25885" y="27687"/>
                  </a:cubicBezTo>
                  <a:cubicBezTo>
                    <a:pt x="23853" y="30084"/>
                    <a:pt x="21639" y="32298"/>
                    <a:pt x="19288" y="34352"/>
                  </a:cubicBezTo>
                  <a:cubicBezTo>
                    <a:pt x="17143" y="36201"/>
                    <a:pt x="14791" y="37799"/>
                    <a:pt x="12189" y="38940"/>
                  </a:cubicBezTo>
                  <a:cubicBezTo>
                    <a:pt x="10934" y="39488"/>
                    <a:pt x="9633" y="39945"/>
                    <a:pt x="8309" y="40287"/>
                  </a:cubicBezTo>
                  <a:cubicBezTo>
                    <a:pt x="7830" y="40424"/>
                    <a:pt x="7282" y="40401"/>
                    <a:pt x="6825" y="40538"/>
                  </a:cubicBezTo>
                  <a:cubicBezTo>
                    <a:pt x="6323" y="40698"/>
                    <a:pt x="5890" y="41383"/>
                    <a:pt x="5639" y="41793"/>
                  </a:cubicBezTo>
                  <a:cubicBezTo>
                    <a:pt x="4566" y="43597"/>
                    <a:pt x="4383" y="45811"/>
                    <a:pt x="3151" y="47523"/>
                  </a:cubicBezTo>
                  <a:cubicBezTo>
                    <a:pt x="2306" y="48687"/>
                    <a:pt x="1256" y="49942"/>
                    <a:pt x="1" y="50695"/>
                  </a:cubicBezTo>
                  <a:lnTo>
                    <a:pt x="1" y="82879"/>
                  </a:lnTo>
                  <a:lnTo>
                    <a:pt x="41771" y="82879"/>
                  </a:lnTo>
                  <a:lnTo>
                    <a:pt x="41771" y="0"/>
                  </a:lnTo>
                  <a:close/>
                </a:path>
              </a:pathLst>
            </a:custGeom>
            <a:solidFill>
              <a:srgbClr val="BACDC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7" name="Google Shape;347;p4"/>
            <p:cNvSpPr/>
            <p:nvPr/>
          </p:nvSpPr>
          <p:spPr>
            <a:xfrm>
              <a:off x="6709350" y="439863"/>
              <a:ext cx="956975" cy="2087975"/>
            </a:xfrm>
            <a:custGeom>
              <a:avLst/>
              <a:gdLst/>
              <a:ahLst/>
              <a:cxnLst/>
              <a:rect l="l" t="t" r="r" b="b"/>
              <a:pathLst>
                <a:path w="38279" h="83519" extrusionOk="0">
                  <a:moveTo>
                    <a:pt x="274" y="1"/>
                  </a:moveTo>
                  <a:cubicBezTo>
                    <a:pt x="114" y="1"/>
                    <a:pt x="0" y="115"/>
                    <a:pt x="0" y="275"/>
                  </a:cubicBezTo>
                  <a:lnTo>
                    <a:pt x="0" y="83244"/>
                  </a:lnTo>
                  <a:cubicBezTo>
                    <a:pt x="0" y="83404"/>
                    <a:pt x="114" y="83518"/>
                    <a:pt x="274" y="83518"/>
                  </a:cubicBezTo>
                  <a:lnTo>
                    <a:pt x="38004" y="83518"/>
                  </a:lnTo>
                  <a:cubicBezTo>
                    <a:pt x="38141" y="83518"/>
                    <a:pt x="38278" y="83404"/>
                    <a:pt x="38278" y="83244"/>
                  </a:cubicBezTo>
                  <a:lnTo>
                    <a:pt x="38278" y="275"/>
                  </a:lnTo>
                  <a:cubicBezTo>
                    <a:pt x="38278" y="115"/>
                    <a:pt x="38141" y="1"/>
                    <a:pt x="38004" y="1"/>
                  </a:cubicBezTo>
                  <a:close/>
                </a:path>
              </a:pathLst>
            </a:custGeom>
            <a:solidFill>
              <a:srgbClr val="D5E7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8" name="Google Shape;348;p4"/>
            <p:cNvSpPr/>
            <p:nvPr/>
          </p:nvSpPr>
          <p:spPr>
            <a:xfrm>
              <a:off x="6926750" y="831313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9" name="Google Shape;349;p4"/>
            <p:cNvSpPr/>
            <p:nvPr/>
          </p:nvSpPr>
          <p:spPr>
            <a:xfrm>
              <a:off x="6926750" y="940313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0" name="Google Shape;350;p4"/>
            <p:cNvSpPr/>
            <p:nvPr/>
          </p:nvSpPr>
          <p:spPr>
            <a:xfrm>
              <a:off x="6926750" y="104873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1" name="Google Shape;351;p4"/>
            <p:cNvSpPr/>
            <p:nvPr/>
          </p:nvSpPr>
          <p:spPr>
            <a:xfrm>
              <a:off x="6926750" y="209298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2" name="Google Shape;352;p4"/>
            <p:cNvSpPr/>
            <p:nvPr/>
          </p:nvSpPr>
          <p:spPr>
            <a:xfrm>
              <a:off x="6926750" y="2201988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29"/>
                    <a:pt x="20886" y="3401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1"/>
                  </a:lnTo>
                  <a:cubicBezTo>
                    <a:pt x="1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3" name="Google Shape;353;p4"/>
            <p:cNvSpPr/>
            <p:nvPr/>
          </p:nvSpPr>
          <p:spPr>
            <a:xfrm>
              <a:off x="6926750" y="2310388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4" name="Google Shape;354;p4"/>
            <p:cNvSpPr/>
            <p:nvPr/>
          </p:nvSpPr>
          <p:spPr>
            <a:xfrm>
              <a:off x="6709350" y="599063"/>
              <a:ext cx="956975" cy="1928775"/>
            </a:xfrm>
            <a:custGeom>
              <a:avLst/>
              <a:gdLst/>
              <a:ahLst/>
              <a:cxnLst/>
              <a:rect l="l" t="t" r="r" b="b"/>
              <a:pathLst>
                <a:path w="38279" h="77151" extrusionOk="0">
                  <a:moveTo>
                    <a:pt x="38278" y="1"/>
                  </a:moveTo>
                  <a:cubicBezTo>
                    <a:pt x="37046" y="2717"/>
                    <a:pt x="35790" y="5411"/>
                    <a:pt x="34421" y="8058"/>
                  </a:cubicBezTo>
                  <a:cubicBezTo>
                    <a:pt x="31522" y="13605"/>
                    <a:pt x="28167" y="18946"/>
                    <a:pt x="24127" y="23716"/>
                  </a:cubicBezTo>
                  <a:cubicBezTo>
                    <a:pt x="22095" y="26113"/>
                    <a:pt x="19881" y="28327"/>
                    <a:pt x="17530" y="30381"/>
                  </a:cubicBezTo>
                  <a:cubicBezTo>
                    <a:pt x="15385" y="32230"/>
                    <a:pt x="13033" y="33828"/>
                    <a:pt x="10431" y="34969"/>
                  </a:cubicBezTo>
                  <a:cubicBezTo>
                    <a:pt x="9176" y="35517"/>
                    <a:pt x="7875" y="35974"/>
                    <a:pt x="6551" y="36316"/>
                  </a:cubicBezTo>
                  <a:cubicBezTo>
                    <a:pt x="6072" y="36453"/>
                    <a:pt x="5524" y="36430"/>
                    <a:pt x="5067" y="36567"/>
                  </a:cubicBezTo>
                  <a:cubicBezTo>
                    <a:pt x="4565" y="36727"/>
                    <a:pt x="4132" y="37412"/>
                    <a:pt x="3881" y="37822"/>
                  </a:cubicBezTo>
                  <a:cubicBezTo>
                    <a:pt x="2808" y="39626"/>
                    <a:pt x="2625" y="41840"/>
                    <a:pt x="1393" y="43552"/>
                  </a:cubicBezTo>
                  <a:cubicBezTo>
                    <a:pt x="982" y="44122"/>
                    <a:pt x="502" y="44716"/>
                    <a:pt x="0" y="45286"/>
                  </a:cubicBezTo>
                  <a:lnTo>
                    <a:pt x="0" y="76876"/>
                  </a:lnTo>
                  <a:cubicBezTo>
                    <a:pt x="0" y="77036"/>
                    <a:pt x="114" y="77150"/>
                    <a:pt x="274" y="77150"/>
                  </a:cubicBezTo>
                  <a:lnTo>
                    <a:pt x="38004" y="77150"/>
                  </a:lnTo>
                  <a:cubicBezTo>
                    <a:pt x="38141" y="77150"/>
                    <a:pt x="38278" y="77036"/>
                    <a:pt x="38278" y="76876"/>
                  </a:cubicBezTo>
                  <a:lnTo>
                    <a:pt x="38278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5" name="Google Shape;355;p4"/>
            <p:cNvSpPr/>
            <p:nvPr/>
          </p:nvSpPr>
          <p:spPr>
            <a:xfrm>
              <a:off x="7013500" y="548863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97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97" y="3470"/>
                  </a:cubicBezTo>
                  <a:lnTo>
                    <a:pt x="13650" y="3470"/>
                  </a:lnTo>
                  <a:cubicBezTo>
                    <a:pt x="13809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809" y="0"/>
                    <a:pt x="1365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6" name="Google Shape;356;p4"/>
            <p:cNvSpPr/>
            <p:nvPr/>
          </p:nvSpPr>
          <p:spPr>
            <a:xfrm>
              <a:off x="6796075" y="1484113"/>
              <a:ext cx="87325" cy="326425"/>
            </a:xfrm>
            <a:custGeom>
              <a:avLst/>
              <a:gdLst/>
              <a:ahLst/>
              <a:cxnLst/>
              <a:rect l="l" t="t" r="r" b="b"/>
              <a:pathLst>
                <a:path w="3493" h="13057" extrusionOk="0">
                  <a:moveTo>
                    <a:pt x="343" y="1"/>
                  </a:moveTo>
                  <a:cubicBezTo>
                    <a:pt x="160" y="1"/>
                    <a:pt x="1" y="138"/>
                    <a:pt x="1" y="343"/>
                  </a:cubicBezTo>
                  <a:lnTo>
                    <a:pt x="206" y="12715"/>
                  </a:lnTo>
                  <a:cubicBezTo>
                    <a:pt x="206" y="12897"/>
                    <a:pt x="366" y="13057"/>
                    <a:pt x="549" y="13057"/>
                  </a:cubicBezTo>
                  <a:lnTo>
                    <a:pt x="2945" y="13057"/>
                  </a:lnTo>
                  <a:cubicBezTo>
                    <a:pt x="3128" y="13057"/>
                    <a:pt x="3288" y="12897"/>
                    <a:pt x="3288" y="12715"/>
                  </a:cubicBezTo>
                  <a:lnTo>
                    <a:pt x="3470" y="343"/>
                  </a:lnTo>
                  <a:cubicBezTo>
                    <a:pt x="3493" y="138"/>
                    <a:pt x="3333" y="1"/>
                    <a:pt x="3151" y="1"/>
                  </a:cubicBezTo>
                  <a:close/>
                </a:path>
              </a:pathLst>
            </a:custGeom>
            <a:solidFill>
              <a:srgbClr val="A8B9B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7" name="Google Shape;357;p4"/>
            <p:cNvSpPr/>
            <p:nvPr/>
          </p:nvSpPr>
          <p:spPr>
            <a:xfrm>
              <a:off x="6812625" y="1500113"/>
              <a:ext cx="54250" cy="54800"/>
            </a:xfrm>
            <a:custGeom>
              <a:avLst/>
              <a:gdLst/>
              <a:ahLst/>
              <a:cxnLst/>
              <a:rect l="l" t="t" r="r" b="b"/>
              <a:pathLst>
                <a:path w="2170" h="2192" extrusionOk="0">
                  <a:moveTo>
                    <a:pt x="1073" y="0"/>
                  </a:moveTo>
                  <a:cubicBezTo>
                    <a:pt x="480" y="0"/>
                    <a:pt x="1" y="502"/>
                    <a:pt x="1" y="1096"/>
                  </a:cubicBezTo>
                  <a:cubicBezTo>
                    <a:pt x="1" y="1689"/>
                    <a:pt x="480" y="2191"/>
                    <a:pt x="1073" y="2191"/>
                  </a:cubicBezTo>
                  <a:cubicBezTo>
                    <a:pt x="1690" y="2191"/>
                    <a:pt x="2169" y="1689"/>
                    <a:pt x="2169" y="1096"/>
                  </a:cubicBezTo>
                  <a:cubicBezTo>
                    <a:pt x="2169" y="502"/>
                    <a:pt x="1690" y="0"/>
                    <a:pt x="1073" y="0"/>
                  </a:cubicBezTo>
                  <a:close/>
                </a:path>
              </a:pathLst>
            </a:custGeom>
            <a:solidFill>
              <a:srgbClr val="868D8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8" name="Google Shape;358;p4"/>
            <p:cNvSpPr/>
            <p:nvPr/>
          </p:nvSpPr>
          <p:spPr>
            <a:xfrm>
              <a:off x="6835450" y="1508088"/>
              <a:ext cx="8600" cy="38825"/>
            </a:xfrm>
            <a:custGeom>
              <a:avLst/>
              <a:gdLst/>
              <a:ahLst/>
              <a:cxnLst/>
              <a:rect l="l" t="t" r="r" b="b"/>
              <a:pathLst>
                <a:path w="344" h="1553" extrusionOk="0">
                  <a:moveTo>
                    <a:pt x="138" y="1"/>
                  </a:moveTo>
                  <a:cubicBezTo>
                    <a:pt x="46" y="1"/>
                    <a:pt x="1" y="46"/>
                    <a:pt x="1" y="138"/>
                  </a:cubicBezTo>
                  <a:lnTo>
                    <a:pt x="1" y="1416"/>
                  </a:lnTo>
                  <a:cubicBezTo>
                    <a:pt x="1" y="1484"/>
                    <a:pt x="46" y="1553"/>
                    <a:pt x="138" y="1553"/>
                  </a:cubicBezTo>
                  <a:lnTo>
                    <a:pt x="206" y="1553"/>
                  </a:lnTo>
                  <a:cubicBezTo>
                    <a:pt x="275" y="1553"/>
                    <a:pt x="343" y="1484"/>
                    <a:pt x="343" y="1416"/>
                  </a:cubicBezTo>
                  <a:lnTo>
                    <a:pt x="343" y="138"/>
                  </a:lnTo>
                  <a:cubicBezTo>
                    <a:pt x="343" y="46"/>
                    <a:pt x="275" y="1"/>
                    <a:pt x="206" y="1"/>
                  </a:cubicBez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9" name="Google Shape;359;p4"/>
            <p:cNvSpPr/>
            <p:nvPr/>
          </p:nvSpPr>
          <p:spPr>
            <a:xfrm>
              <a:off x="7644600" y="570538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0"/>
                    <a:pt x="1" y="389"/>
                  </a:cubicBezTo>
                  <a:lnTo>
                    <a:pt x="1" y="8309"/>
                  </a:lnTo>
                  <a:cubicBezTo>
                    <a:pt x="1" y="8514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4"/>
                    <a:pt x="1736" y="8309"/>
                  </a:cubicBezTo>
                  <a:lnTo>
                    <a:pt x="1736" y="389"/>
                  </a:lnTo>
                  <a:cubicBezTo>
                    <a:pt x="1736" y="160"/>
                    <a:pt x="1553" y="1"/>
                    <a:pt x="1348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0" name="Google Shape;360;p4"/>
            <p:cNvSpPr/>
            <p:nvPr/>
          </p:nvSpPr>
          <p:spPr>
            <a:xfrm>
              <a:off x="7644600" y="2180288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1"/>
                    <a:pt x="1" y="389"/>
                  </a:cubicBezTo>
                  <a:lnTo>
                    <a:pt x="1" y="8286"/>
                  </a:lnTo>
                  <a:cubicBezTo>
                    <a:pt x="1" y="8515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5"/>
                    <a:pt x="1736" y="8286"/>
                  </a:cubicBezTo>
                  <a:lnTo>
                    <a:pt x="1736" y="389"/>
                  </a:lnTo>
                  <a:cubicBezTo>
                    <a:pt x="1736" y="161"/>
                    <a:pt x="1553" y="1"/>
                    <a:pt x="1348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1" name="Google Shape;361;p4"/>
            <p:cNvSpPr/>
            <p:nvPr/>
          </p:nvSpPr>
          <p:spPr>
            <a:xfrm>
              <a:off x="7645175" y="2200838"/>
              <a:ext cx="43400" cy="42250"/>
            </a:xfrm>
            <a:custGeom>
              <a:avLst/>
              <a:gdLst/>
              <a:ahLst/>
              <a:cxnLst/>
              <a:rect l="l" t="t" r="r" b="b"/>
              <a:pathLst>
                <a:path w="1736" h="1690" extrusionOk="0">
                  <a:moveTo>
                    <a:pt x="868" y="0"/>
                  </a:moveTo>
                  <a:cubicBezTo>
                    <a:pt x="434" y="0"/>
                    <a:pt x="1" y="388"/>
                    <a:pt x="24" y="845"/>
                  </a:cubicBezTo>
                  <a:cubicBezTo>
                    <a:pt x="46" y="1301"/>
                    <a:pt x="389" y="1690"/>
                    <a:pt x="868" y="1690"/>
                  </a:cubicBezTo>
                  <a:cubicBezTo>
                    <a:pt x="1302" y="1690"/>
                    <a:pt x="1735" y="1301"/>
                    <a:pt x="1713" y="845"/>
                  </a:cubicBezTo>
                  <a:cubicBezTo>
                    <a:pt x="1690" y="388"/>
                    <a:pt x="1347" y="0"/>
                    <a:pt x="868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2" name="Google Shape;362;p4"/>
            <p:cNvSpPr/>
            <p:nvPr/>
          </p:nvSpPr>
          <p:spPr>
            <a:xfrm>
              <a:off x="7642900" y="591663"/>
              <a:ext cx="47950" cy="46800"/>
            </a:xfrm>
            <a:custGeom>
              <a:avLst/>
              <a:gdLst/>
              <a:ahLst/>
              <a:cxnLst/>
              <a:rect l="l" t="t" r="r" b="b"/>
              <a:pathLst>
                <a:path w="1918" h="1872" extrusionOk="0">
                  <a:moveTo>
                    <a:pt x="959" y="0"/>
                  </a:moveTo>
                  <a:cubicBezTo>
                    <a:pt x="480" y="0"/>
                    <a:pt x="0" y="434"/>
                    <a:pt x="23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8" y="1872"/>
                    <a:pt x="1918" y="1438"/>
                    <a:pt x="1895" y="936"/>
                  </a:cubicBezTo>
                  <a:cubicBezTo>
                    <a:pt x="1872" y="434"/>
                    <a:pt x="1484" y="0"/>
                    <a:pt x="95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3" name="Google Shape;363;p4"/>
            <p:cNvSpPr/>
            <p:nvPr/>
          </p:nvSpPr>
          <p:spPr>
            <a:xfrm>
              <a:off x="6665400" y="2571738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1" y="1"/>
                  </a:moveTo>
                  <a:lnTo>
                    <a:pt x="1" y="87011"/>
                  </a:lnTo>
                  <a:lnTo>
                    <a:pt x="41771" y="87011"/>
                  </a:lnTo>
                  <a:lnTo>
                    <a:pt x="41771" y="1"/>
                  </a:lnTo>
                  <a:close/>
                </a:path>
              </a:pathLst>
            </a:custGeom>
            <a:solidFill>
              <a:srgbClr val="A4B6B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4" name="Google Shape;364;p4"/>
            <p:cNvSpPr/>
            <p:nvPr/>
          </p:nvSpPr>
          <p:spPr>
            <a:xfrm>
              <a:off x="6665400" y="2675038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1" y="0"/>
                  </a:moveTo>
                  <a:cubicBezTo>
                    <a:pt x="41406" y="959"/>
                    <a:pt x="40972" y="1895"/>
                    <a:pt x="40561" y="2808"/>
                  </a:cubicBezTo>
                  <a:cubicBezTo>
                    <a:pt x="39146" y="5912"/>
                    <a:pt x="37731" y="8993"/>
                    <a:pt x="36179" y="12029"/>
                  </a:cubicBezTo>
                  <a:cubicBezTo>
                    <a:pt x="33280" y="17576"/>
                    <a:pt x="29925" y="22917"/>
                    <a:pt x="25885" y="27687"/>
                  </a:cubicBezTo>
                  <a:cubicBezTo>
                    <a:pt x="23853" y="30084"/>
                    <a:pt x="21639" y="32298"/>
                    <a:pt x="19288" y="34329"/>
                  </a:cubicBezTo>
                  <a:cubicBezTo>
                    <a:pt x="17143" y="36178"/>
                    <a:pt x="14791" y="37799"/>
                    <a:pt x="12189" y="38940"/>
                  </a:cubicBezTo>
                  <a:cubicBezTo>
                    <a:pt x="10934" y="39488"/>
                    <a:pt x="9633" y="39944"/>
                    <a:pt x="8309" y="40287"/>
                  </a:cubicBezTo>
                  <a:cubicBezTo>
                    <a:pt x="7830" y="40424"/>
                    <a:pt x="7282" y="40401"/>
                    <a:pt x="6825" y="40538"/>
                  </a:cubicBezTo>
                  <a:cubicBezTo>
                    <a:pt x="6323" y="40698"/>
                    <a:pt x="5890" y="41382"/>
                    <a:pt x="5639" y="41793"/>
                  </a:cubicBezTo>
                  <a:cubicBezTo>
                    <a:pt x="4566" y="43596"/>
                    <a:pt x="4383" y="45811"/>
                    <a:pt x="3151" y="47522"/>
                  </a:cubicBezTo>
                  <a:cubicBezTo>
                    <a:pt x="2306" y="48687"/>
                    <a:pt x="1256" y="49942"/>
                    <a:pt x="1" y="50695"/>
                  </a:cubicBezTo>
                  <a:lnTo>
                    <a:pt x="1" y="82879"/>
                  </a:lnTo>
                  <a:lnTo>
                    <a:pt x="41771" y="82879"/>
                  </a:lnTo>
                  <a:lnTo>
                    <a:pt x="41771" y="0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5" name="Google Shape;365;p4"/>
            <p:cNvSpPr/>
            <p:nvPr/>
          </p:nvSpPr>
          <p:spPr>
            <a:xfrm>
              <a:off x="7709675" y="2571738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0" y="1"/>
                  </a:moveTo>
                  <a:lnTo>
                    <a:pt x="0" y="87011"/>
                  </a:lnTo>
                  <a:lnTo>
                    <a:pt x="41770" y="87011"/>
                  </a:lnTo>
                  <a:lnTo>
                    <a:pt x="41770" y="1"/>
                  </a:lnTo>
                  <a:close/>
                </a:path>
              </a:pathLst>
            </a:custGeom>
            <a:solidFill>
              <a:srgbClr val="A4B6B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6" name="Google Shape;366;p4"/>
            <p:cNvSpPr/>
            <p:nvPr/>
          </p:nvSpPr>
          <p:spPr>
            <a:xfrm>
              <a:off x="7709675" y="2675038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0" y="0"/>
                  </a:moveTo>
                  <a:cubicBezTo>
                    <a:pt x="41382" y="959"/>
                    <a:pt x="40971" y="1895"/>
                    <a:pt x="40561" y="2808"/>
                  </a:cubicBezTo>
                  <a:cubicBezTo>
                    <a:pt x="39145" y="5912"/>
                    <a:pt x="37730" y="8993"/>
                    <a:pt x="36155" y="12029"/>
                  </a:cubicBezTo>
                  <a:cubicBezTo>
                    <a:pt x="33279" y="17576"/>
                    <a:pt x="29924" y="22917"/>
                    <a:pt x="25861" y="27687"/>
                  </a:cubicBezTo>
                  <a:cubicBezTo>
                    <a:pt x="23852" y="30084"/>
                    <a:pt x="21638" y="32298"/>
                    <a:pt x="19265" y="34329"/>
                  </a:cubicBezTo>
                  <a:cubicBezTo>
                    <a:pt x="17142" y="36178"/>
                    <a:pt x="14768" y="37799"/>
                    <a:pt x="12189" y="38940"/>
                  </a:cubicBezTo>
                  <a:cubicBezTo>
                    <a:pt x="10933" y="39488"/>
                    <a:pt x="9632" y="39944"/>
                    <a:pt x="8308" y="40287"/>
                  </a:cubicBezTo>
                  <a:cubicBezTo>
                    <a:pt x="7829" y="40424"/>
                    <a:pt x="7281" y="40401"/>
                    <a:pt x="6825" y="40538"/>
                  </a:cubicBezTo>
                  <a:cubicBezTo>
                    <a:pt x="6323" y="40698"/>
                    <a:pt x="5889" y="41382"/>
                    <a:pt x="5638" y="41793"/>
                  </a:cubicBezTo>
                  <a:cubicBezTo>
                    <a:pt x="4542" y="43596"/>
                    <a:pt x="4360" y="45811"/>
                    <a:pt x="3127" y="47522"/>
                  </a:cubicBezTo>
                  <a:cubicBezTo>
                    <a:pt x="2305" y="48687"/>
                    <a:pt x="1255" y="49942"/>
                    <a:pt x="0" y="50695"/>
                  </a:cubicBezTo>
                  <a:lnTo>
                    <a:pt x="0" y="82879"/>
                  </a:lnTo>
                  <a:lnTo>
                    <a:pt x="41770" y="82879"/>
                  </a:lnTo>
                  <a:lnTo>
                    <a:pt x="41770" y="0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7" name="Google Shape;367;p4"/>
            <p:cNvSpPr/>
            <p:nvPr/>
          </p:nvSpPr>
          <p:spPr>
            <a:xfrm>
              <a:off x="6733875" y="488288"/>
              <a:ext cx="70225" cy="313175"/>
            </a:xfrm>
            <a:custGeom>
              <a:avLst/>
              <a:gdLst/>
              <a:ahLst/>
              <a:cxnLst/>
              <a:rect l="l" t="t" r="r" b="b"/>
              <a:pathLst>
                <a:path w="2809" h="12527" extrusionOk="0">
                  <a:moveTo>
                    <a:pt x="1546" y="1"/>
                  </a:moveTo>
                  <a:cubicBezTo>
                    <a:pt x="915" y="1"/>
                    <a:pt x="275" y="395"/>
                    <a:pt x="275" y="1191"/>
                  </a:cubicBezTo>
                  <a:cubicBezTo>
                    <a:pt x="252" y="3245"/>
                    <a:pt x="252" y="5276"/>
                    <a:pt x="229" y="7331"/>
                  </a:cubicBezTo>
                  <a:cubicBezTo>
                    <a:pt x="229" y="8997"/>
                    <a:pt x="1" y="10732"/>
                    <a:pt x="731" y="12261"/>
                  </a:cubicBezTo>
                  <a:cubicBezTo>
                    <a:pt x="810" y="12441"/>
                    <a:pt x="988" y="12526"/>
                    <a:pt x="1167" y="12526"/>
                  </a:cubicBezTo>
                  <a:cubicBezTo>
                    <a:pt x="1353" y="12526"/>
                    <a:pt x="1540" y="12435"/>
                    <a:pt x="1621" y="12261"/>
                  </a:cubicBezTo>
                  <a:cubicBezTo>
                    <a:pt x="2443" y="10777"/>
                    <a:pt x="2329" y="8997"/>
                    <a:pt x="2420" y="7331"/>
                  </a:cubicBezTo>
                  <a:cubicBezTo>
                    <a:pt x="2534" y="5276"/>
                    <a:pt x="2648" y="3245"/>
                    <a:pt x="2763" y="1191"/>
                  </a:cubicBezTo>
                  <a:cubicBezTo>
                    <a:pt x="2808" y="400"/>
                    <a:pt x="2182" y="1"/>
                    <a:pt x="1546" y="1"/>
                  </a:cubicBezTo>
                  <a:close/>
                </a:path>
              </a:pathLst>
            </a:custGeom>
            <a:solidFill>
              <a:srgbClr val="FFFFFF">
                <a:alpha val="4509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8" name="Google Shape;368;p4"/>
            <p:cNvSpPr/>
            <p:nvPr/>
          </p:nvSpPr>
          <p:spPr>
            <a:xfrm>
              <a:off x="6709350" y="2615113"/>
              <a:ext cx="956975" cy="2087975"/>
            </a:xfrm>
            <a:custGeom>
              <a:avLst/>
              <a:gdLst/>
              <a:ahLst/>
              <a:cxnLst/>
              <a:rect l="l" t="t" r="r" b="b"/>
              <a:pathLst>
                <a:path w="38279" h="83519" extrusionOk="0">
                  <a:moveTo>
                    <a:pt x="274" y="1"/>
                  </a:moveTo>
                  <a:cubicBezTo>
                    <a:pt x="114" y="1"/>
                    <a:pt x="0" y="115"/>
                    <a:pt x="0" y="274"/>
                  </a:cubicBezTo>
                  <a:lnTo>
                    <a:pt x="0" y="83244"/>
                  </a:lnTo>
                  <a:cubicBezTo>
                    <a:pt x="0" y="83404"/>
                    <a:pt x="114" y="83518"/>
                    <a:pt x="274" y="83518"/>
                  </a:cubicBezTo>
                  <a:lnTo>
                    <a:pt x="38004" y="83518"/>
                  </a:lnTo>
                  <a:cubicBezTo>
                    <a:pt x="38141" y="83518"/>
                    <a:pt x="38278" y="83404"/>
                    <a:pt x="38278" y="83244"/>
                  </a:cubicBezTo>
                  <a:lnTo>
                    <a:pt x="38278" y="274"/>
                  </a:lnTo>
                  <a:cubicBezTo>
                    <a:pt x="38278" y="115"/>
                    <a:pt x="38141" y="1"/>
                    <a:pt x="38004" y="1"/>
                  </a:cubicBezTo>
                  <a:close/>
                </a:path>
              </a:pathLst>
            </a:custGeom>
            <a:solidFill>
              <a:srgbClr val="D5E7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9" name="Google Shape;369;p4"/>
            <p:cNvSpPr/>
            <p:nvPr/>
          </p:nvSpPr>
          <p:spPr>
            <a:xfrm>
              <a:off x="6926750" y="3006563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0" name="Google Shape;370;p4"/>
            <p:cNvSpPr/>
            <p:nvPr/>
          </p:nvSpPr>
          <p:spPr>
            <a:xfrm>
              <a:off x="6709350" y="2774313"/>
              <a:ext cx="956975" cy="1928775"/>
            </a:xfrm>
            <a:custGeom>
              <a:avLst/>
              <a:gdLst/>
              <a:ahLst/>
              <a:cxnLst/>
              <a:rect l="l" t="t" r="r" b="b"/>
              <a:pathLst>
                <a:path w="38279" h="77151" extrusionOk="0">
                  <a:moveTo>
                    <a:pt x="38278" y="1"/>
                  </a:moveTo>
                  <a:cubicBezTo>
                    <a:pt x="37046" y="2694"/>
                    <a:pt x="35790" y="5410"/>
                    <a:pt x="34421" y="8058"/>
                  </a:cubicBezTo>
                  <a:cubicBezTo>
                    <a:pt x="31522" y="13605"/>
                    <a:pt x="28167" y="18946"/>
                    <a:pt x="24127" y="23716"/>
                  </a:cubicBezTo>
                  <a:cubicBezTo>
                    <a:pt x="22095" y="26113"/>
                    <a:pt x="19881" y="28327"/>
                    <a:pt x="17530" y="30358"/>
                  </a:cubicBezTo>
                  <a:cubicBezTo>
                    <a:pt x="15385" y="32207"/>
                    <a:pt x="13033" y="33828"/>
                    <a:pt x="10431" y="34969"/>
                  </a:cubicBezTo>
                  <a:cubicBezTo>
                    <a:pt x="9176" y="35517"/>
                    <a:pt x="7875" y="35973"/>
                    <a:pt x="6551" y="36316"/>
                  </a:cubicBezTo>
                  <a:cubicBezTo>
                    <a:pt x="6072" y="36453"/>
                    <a:pt x="5524" y="36430"/>
                    <a:pt x="5067" y="36567"/>
                  </a:cubicBezTo>
                  <a:cubicBezTo>
                    <a:pt x="4565" y="36727"/>
                    <a:pt x="4132" y="37411"/>
                    <a:pt x="3881" y="37822"/>
                  </a:cubicBezTo>
                  <a:cubicBezTo>
                    <a:pt x="2808" y="39625"/>
                    <a:pt x="2625" y="41840"/>
                    <a:pt x="1393" y="43551"/>
                  </a:cubicBezTo>
                  <a:cubicBezTo>
                    <a:pt x="982" y="44122"/>
                    <a:pt x="502" y="44716"/>
                    <a:pt x="0" y="45263"/>
                  </a:cubicBezTo>
                  <a:lnTo>
                    <a:pt x="0" y="76876"/>
                  </a:lnTo>
                  <a:cubicBezTo>
                    <a:pt x="0" y="77036"/>
                    <a:pt x="114" y="77150"/>
                    <a:pt x="274" y="77150"/>
                  </a:cubicBezTo>
                  <a:lnTo>
                    <a:pt x="38004" y="77150"/>
                  </a:lnTo>
                  <a:cubicBezTo>
                    <a:pt x="38141" y="77150"/>
                    <a:pt x="38278" y="77036"/>
                    <a:pt x="38278" y="76876"/>
                  </a:cubicBezTo>
                  <a:lnTo>
                    <a:pt x="38278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1" name="Google Shape;371;p4"/>
            <p:cNvSpPr/>
            <p:nvPr/>
          </p:nvSpPr>
          <p:spPr>
            <a:xfrm>
              <a:off x="7013500" y="2724113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97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97" y="3470"/>
                  </a:cubicBezTo>
                  <a:lnTo>
                    <a:pt x="13650" y="3470"/>
                  </a:lnTo>
                  <a:cubicBezTo>
                    <a:pt x="13809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809" y="0"/>
                    <a:pt x="1365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2" name="Google Shape;372;p4"/>
            <p:cNvSpPr/>
            <p:nvPr/>
          </p:nvSpPr>
          <p:spPr>
            <a:xfrm>
              <a:off x="7644600" y="2745788"/>
              <a:ext cx="43400" cy="217425"/>
            </a:xfrm>
            <a:custGeom>
              <a:avLst/>
              <a:gdLst/>
              <a:ahLst/>
              <a:cxnLst/>
              <a:rect l="l" t="t" r="r" b="b"/>
              <a:pathLst>
                <a:path w="1736" h="8697" extrusionOk="0">
                  <a:moveTo>
                    <a:pt x="389" y="1"/>
                  </a:moveTo>
                  <a:cubicBezTo>
                    <a:pt x="184" y="1"/>
                    <a:pt x="1" y="160"/>
                    <a:pt x="1" y="389"/>
                  </a:cubicBezTo>
                  <a:lnTo>
                    <a:pt x="1" y="8309"/>
                  </a:lnTo>
                  <a:cubicBezTo>
                    <a:pt x="1" y="8514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4"/>
                    <a:pt x="1736" y="8309"/>
                  </a:cubicBezTo>
                  <a:lnTo>
                    <a:pt x="1736" y="389"/>
                  </a:lnTo>
                  <a:cubicBezTo>
                    <a:pt x="1736" y="160"/>
                    <a:pt x="1553" y="1"/>
                    <a:pt x="1348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3" name="Google Shape;373;p4"/>
            <p:cNvSpPr/>
            <p:nvPr/>
          </p:nvSpPr>
          <p:spPr>
            <a:xfrm>
              <a:off x="7642900" y="2766913"/>
              <a:ext cx="47950" cy="46800"/>
            </a:xfrm>
            <a:custGeom>
              <a:avLst/>
              <a:gdLst/>
              <a:ahLst/>
              <a:cxnLst/>
              <a:rect l="l" t="t" r="r" b="b"/>
              <a:pathLst>
                <a:path w="1918" h="1872" extrusionOk="0">
                  <a:moveTo>
                    <a:pt x="959" y="0"/>
                  </a:moveTo>
                  <a:cubicBezTo>
                    <a:pt x="480" y="0"/>
                    <a:pt x="0" y="434"/>
                    <a:pt x="23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8" y="1872"/>
                    <a:pt x="1918" y="1438"/>
                    <a:pt x="1895" y="936"/>
                  </a:cubicBezTo>
                  <a:cubicBezTo>
                    <a:pt x="1872" y="434"/>
                    <a:pt x="1484" y="0"/>
                    <a:pt x="95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4" name="Google Shape;374;p4"/>
            <p:cNvSpPr/>
            <p:nvPr/>
          </p:nvSpPr>
          <p:spPr>
            <a:xfrm>
              <a:off x="6733875" y="2663538"/>
              <a:ext cx="70225" cy="312950"/>
            </a:xfrm>
            <a:custGeom>
              <a:avLst/>
              <a:gdLst/>
              <a:ahLst/>
              <a:cxnLst/>
              <a:rect l="l" t="t" r="r" b="b"/>
              <a:pathLst>
                <a:path w="2809" h="12518" extrusionOk="0">
                  <a:moveTo>
                    <a:pt x="1546" y="1"/>
                  </a:moveTo>
                  <a:cubicBezTo>
                    <a:pt x="915" y="1"/>
                    <a:pt x="275" y="395"/>
                    <a:pt x="275" y="1191"/>
                  </a:cubicBezTo>
                  <a:cubicBezTo>
                    <a:pt x="252" y="3245"/>
                    <a:pt x="252" y="5276"/>
                    <a:pt x="229" y="7331"/>
                  </a:cubicBezTo>
                  <a:cubicBezTo>
                    <a:pt x="229" y="8997"/>
                    <a:pt x="1" y="10709"/>
                    <a:pt x="731" y="12261"/>
                  </a:cubicBezTo>
                  <a:cubicBezTo>
                    <a:pt x="808" y="12437"/>
                    <a:pt x="982" y="12518"/>
                    <a:pt x="1158" y="12518"/>
                  </a:cubicBezTo>
                  <a:cubicBezTo>
                    <a:pt x="1347" y="12518"/>
                    <a:pt x="1539" y="12426"/>
                    <a:pt x="1621" y="12261"/>
                  </a:cubicBezTo>
                  <a:cubicBezTo>
                    <a:pt x="2443" y="10777"/>
                    <a:pt x="2329" y="8997"/>
                    <a:pt x="2420" y="7331"/>
                  </a:cubicBezTo>
                  <a:lnTo>
                    <a:pt x="2763" y="1191"/>
                  </a:lnTo>
                  <a:cubicBezTo>
                    <a:pt x="2808" y="400"/>
                    <a:pt x="2182" y="1"/>
                    <a:pt x="1546" y="1"/>
                  </a:cubicBezTo>
                  <a:close/>
                </a:path>
              </a:pathLst>
            </a:custGeom>
            <a:solidFill>
              <a:srgbClr val="FFFFFF">
                <a:alpha val="4509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5" name="Google Shape;375;p4"/>
            <p:cNvSpPr/>
            <p:nvPr/>
          </p:nvSpPr>
          <p:spPr>
            <a:xfrm>
              <a:off x="7709675" y="396488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0" y="1"/>
                  </a:moveTo>
                  <a:lnTo>
                    <a:pt x="0" y="87011"/>
                  </a:lnTo>
                  <a:lnTo>
                    <a:pt x="41770" y="87011"/>
                  </a:lnTo>
                  <a:lnTo>
                    <a:pt x="41770" y="1"/>
                  </a:lnTo>
                  <a:close/>
                </a:path>
              </a:pathLst>
            </a:custGeom>
            <a:solidFill>
              <a:srgbClr val="A4B6B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6" name="Google Shape;376;p4"/>
            <p:cNvSpPr/>
            <p:nvPr/>
          </p:nvSpPr>
          <p:spPr>
            <a:xfrm>
              <a:off x="7709675" y="499788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0" y="0"/>
                  </a:moveTo>
                  <a:cubicBezTo>
                    <a:pt x="41382" y="959"/>
                    <a:pt x="40971" y="1918"/>
                    <a:pt x="40561" y="2831"/>
                  </a:cubicBezTo>
                  <a:cubicBezTo>
                    <a:pt x="39145" y="5912"/>
                    <a:pt x="37730" y="9016"/>
                    <a:pt x="36155" y="12029"/>
                  </a:cubicBezTo>
                  <a:cubicBezTo>
                    <a:pt x="33279" y="17576"/>
                    <a:pt x="29924" y="22917"/>
                    <a:pt x="25861" y="27687"/>
                  </a:cubicBezTo>
                  <a:cubicBezTo>
                    <a:pt x="23852" y="30084"/>
                    <a:pt x="21638" y="32298"/>
                    <a:pt x="19265" y="34352"/>
                  </a:cubicBezTo>
                  <a:cubicBezTo>
                    <a:pt x="17142" y="36201"/>
                    <a:pt x="14768" y="37799"/>
                    <a:pt x="12189" y="38940"/>
                  </a:cubicBezTo>
                  <a:cubicBezTo>
                    <a:pt x="10933" y="39488"/>
                    <a:pt x="9632" y="39945"/>
                    <a:pt x="8308" y="40287"/>
                  </a:cubicBezTo>
                  <a:cubicBezTo>
                    <a:pt x="7829" y="40424"/>
                    <a:pt x="7281" y="40401"/>
                    <a:pt x="6825" y="40538"/>
                  </a:cubicBezTo>
                  <a:cubicBezTo>
                    <a:pt x="6323" y="40698"/>
                    <a:pt x="5889" y="41383"/>
                    <a:pt x="5638" y="41793"/>
                  </a:cubicBezTo>
                  <a:cubicBezTo>
                    <a:pt x="4542" y="43597"/>
                    <a:pt x="4360" y="45811"/>
                    <a:pt x="3127" y="47523"/>
                  </a:cubicBezTo>
                  <a:cubicBezTo>
                    <a:pt x="2305" y="48687"/>
                    <a:pt x="1255" y="49942"/>
                    <a:pt x="0" y="50695"/>
                  </a:cubicBezTo>
                  <a:lnTo>
                    <a:pt x="0" y="82879"/>
                  </a:lnTo>
                  <a:lnTo>
                    <a:pt x="41770" y="82879"/>
                  </a:lnTo>
                  <a:lnTo>
                    <a:pt x="41770" y="0"/>
                  </a:lnTo>
                  <a:close/>
                </a:path>
              </a:pathLst>
            </a:custGeom>
            <a:solidFill>
              <a:srgbClr val="BACDC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7" name="Google Shape;377;p4"/>
            <p:cNvSpPr/>
            <p:nvPr/>
          </p:nvSpPr>
          <p:spPr>
            <a:xfrm>
              <a:off x="7753025" y="439863"/>
              <a:ext cx="957550" cy="2087975"/>
            </a:xfrm>
            <a:custGeom>
              <a:avLst/>
              <a:gdLst/>
              <a:ahLst/>
              <a:cxnLst/>
              <a:rect l="l" t="t" r="r" b="b"/>
              <a:pathLst>
                <a:path w="38302" h="83519" extrusionOk="0">
                  <a:moveTo>
                    <a:pt x="297" y="1"/>
                  </a:moveTo>
                  <a:cubicBezTo>
                    <a:pt x="138" y="1"/>
                    <a:pt x="1" y="115"/>
                    <a:pt x="1" y="275"/>
                  </a:cubicBezTo>
                  <a:lnTo>
                    <a:pt x="1" y="83244"/>
                  </a:lnTo>
                  <a:cubicBezTo>
                    <a:pt x="1" y="83404"/>
                    <a:pt x="138" y="83518"/>
                    <a:pt x="297" y="83518"/>
                  </a:cubicBezTo>
                  <a:lnTo>
                    <a:pt x="38005" y="83518"/>
                  </a:lnTo>
                  <a:cubicBezTo>
                    <a:pt x="38165" y="83518"/>
                    <a:pt x="38302" y="83404"/>
                    <a:pt x="38302" y="83244"/>
                  </a:cubicBezTo>
                  <a:lnTo>
                    <a:pt x="38302" y="275"/>
                  </a:lnTo>
                  <a:cubicBezTo>
                    <a:pt x="38302" y="115"/>
                    <a:pt x="38165" y="1"/>
                    <a:pt x="38005" y="1"/>
                  </a:cubicBezTo>
                  <a:close/>
                </a:path>
              </a:pathLst>
            </a:custGeom>
            <a:solidFill>
              <a:srgbClr val="D5E7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8" name="Google Shape;378;p4"/>
            <p:cNvSpPr/>
            <p:nvPr/>
          </p:nvSpPr>
          <p:spPr>
            <a:xfrm>
              <a:off x="7971025" y="831313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9" name="Google Shape;379;p4"/>
            <p:cNvSpPr/>
            <p:nvPr/>
          </p:nvSpPr>
          <p:spPr>
            <a:xfrm>
              <a:off x="7971025" y="940313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0" name="Google Shape;380;p4"/>
            <p:cNvSpPr/>
            <p:nvPr/>
          </p:nvSpPr>
          <p:spPr>
            <a:xfrm>
              <a:off x="7971025" y="1048738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1" name="Google Shape;381;p4"/>
            <p:cNvSpPr/>
            <p:nvPr/>
          </p:nvSpPr>
          <p:spPr>
            <a:xfrm>
              <a:off x="7971025" y="2092988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2" name="Google Shape;382;p4"/>
            <p:cNvSpPr/>
            <p:nvPr/>
          </p:nvSpPr>
          <p:spPr>
            <a:xfrm>
              <a:off x="7971025" y="2201988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29"/>
                    <a:pt x="20862" y="3401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29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3" name="Google Shape;383;p4"/>
            <p:cNvSpPr/>
            <p:nvPr/>
          </p:nvSpPr>
          <p:spPr>
            <a:xfrm>
              <a:off x="7971025" y="2310388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4" name="Google Shape;384;p4"/>
            <p:cNvSpPr/>
            <p:nvPr/>
          </p:nvSpPr>
          <p:spPr>
            <a:xfrm>
              <a:off x="7753025" y="599063"/>
              <a:ext cx="957550" cy="1928775"/>
            </a:xfrm>
            <a:custGeom>
              <a:avLst/>
              <a:gdLst/>
              <a:ahLst/>
              <a:cxnLst/>
              <a:rect l="l" t="t" r="r" b="b"/>
              <a:pathLst>
                <a:path w="38302" h="77151" extrusionOk="0">
                  <a:moveTo>
                    <a:pt x="38302" y="1"/>
                  </a:moveTo>
                  <a:cubicBezTo>
                    <a:pt x="37046" y="2717"/>
                    <a:pt x="35814" y="5411"/>
                    <a:pt x="34421" y="8058"/>
                  </a:cubicBezTo>
                  <a:cubicBezTo>
                    <a:pt x="31545" y="13605"/>
                    <a:pt x="28190" y="18946"/>
                    <a:pt x="24127" y="23716"/>
                  </a:cubicBezTo>
                  <a:cubicBezTo>
                    <a:pt x="22118" y="26113"/>
                    <a:pt x="19904" y="28327"/>
                    <a:pt x="17531" y="30381"/>
                  </a:cubicBezTo>
                  <a:cubicBezTo>
                    <a:pt x="15408" y="32230"/>
                    <a:pt x="13034" y="33828"/>
                    <a:pt x="10455" y="34969"/>
                  </a:cubicBezTo>
                  <a:cubicBezTo>
                    <a:pt x="9199" y="35517"/>
                    <a:pt x="7898" y="35974"/>
                    <a:pt x="6574" y="36316"/>
                  </a:cubicBezTo>
                  <a:cubicBezTo>
                    <a:pt x="6095" y="36453"/>
                    <a:pt x="5547" y="36430"/>
                    <a:pt x="5091" y="36567"/>
                  </a:cubicBezTo>
                  <a:cubicBezTo>
                    <a:pt x="4589" y="36727"/>
                    <a:pt x="4155" y="37412"/>
                    <a:pt x="3904" y="37822"/>
                  </a:cubicBezTo>
                  <a:cubicBezTo>
                    <a:pt x="2808" y="39626"/>
                    <a:pt x="2626" y="41840"/>
                    <a:pt x="1393" y="43552"/>
                  </a:cubicBezTo>
                  <a:cubicBezTo>
                    <a:pt x="982" y="44122"/>
                    <a:pt x="526" y="44716"/>
                    <a:pt x="1" y="45286"/>
                  </a:cubicBezTo>
                  <a:lnTo>
                    <a:pt x="1" y="76876"/>
                  </a:lnTo>
                  <a:cubicBezTo>
                    <a:pt x="1" y="77036"/>
                    <a:pt x="138" y="77150"/>
                    <a:pt x="297" y="77150"/>
                  </a:cubicBezTo>
                  <a:lnTo>
                    <a:pt x="38005" y="77150"/>
                  </a:lnTo>
                  <a:cubicBezTo>
                    <a:pt x="38165" y="77150"/>
                    <a:pt x="38302" y="77036"/>
                    <a:pt x="38302" y="76876"/>
                  </a:cubicBezTo>
                  <a:lnTo>
                    <a:pt x="38302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5" name="Google Shape;385;p4"/>
            <p:cNvSpPr/>
            <p:nvPr/>
          </p:nvSpPr>
          <p:spPr>
            <a:xfrm>
              <a:off x="8057750" y="548863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74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74" y="3470"/>
                  </a:cubicBezTo>
                  <a:lnTo>
                    <a:pt x="13650" y="3470"/>
                  </a:lnTo>
                  <a:cubicBezTo>
                    <a:pt x="13787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787" y="0"/>
                    <a:pt x="1365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6" name="Google Shape;386;p4"/>
            <p:cNvSpPr/>
            <p:nvPr/>
          </p:nvSpPr>
          <p:spPr>
            <a:xfrm>
              <a:off x="7840350" y="1484113"/>
              <a:ext cx="86750" cy="326425"/>
            </a:xfrm>
            <a:custGeom>
              <a:avLst/>
              <a:gdLst/>
              <a:ahLst/>
              <a:cxnLst/>
              <a:rect l="l" t="t" r="r" b="b"/>
              <a:pathLst>
                <a:path w="3470" h="13057" extrusionOk="0">
                  <a:moveTo>
                    <a:pt x="342" y="1"/>
                  </a:moveTo>
                  <a:cubicBezTo>
                    <a:pt x="160" y="1"/>
                    <a:pt x="0" y="138"/>
                    <a:pt x="0" y="343"/>
                  </a:cubicBezTo>
                  <a:lnTo>
                    <a:pt x="205" y="12715"/>
                  </a:lnTo>
                  <a:cubicBezTo>
                    <a:pt x="205" y="12897"/>
                    <a:pt x="342" y="13057"/>
                    <a:pt x="548" y="13057"/>
                  </a:cubicBezTo>
                  <a:lnTo>
                    <a:pt x="2944" y="13057"/>
                  </a:lnTo>
                  <a:cubicBezTo>
                    <a:pt x="3127" y="13057"/>
                    <a:pt x="3264" y="12897"/>
                    <a:pt x="3264" y="12715"/>
                  </a:cubicBezTo>
                  <a:lnTo>
                    <a:pt x="3469" y="343"/>
                  </a:lnTo>
                  <a:cubicBezTo>
                    <a:pt x="3469" y="138"/>
                    <a:pt x="3333" y="1"/>
                    <a:pt x="3127" y="1"/>
                  </a:cubicBezTo>
                  <a:close/>
                </a:path>
              </a:pathLst>
            </a:custGeom>
            <a:solidFill>
              <a:srgbClr val="A8B9B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7" name="Google Shape;387;p4"/>
            <p:cNvSpPr/>
            <p:nvPr/>
          </p:nvSpPr>
          <p:spPr>
            <a:xfrm>
              <a:off x="7856325" y="1500113"/>
              <a:ext cx="54800" cy="54800"/>
            </a:xfrm>
            <a:custGeom>
              <a:avLst/>
              <a:gdLst/>
              <a:ahLst/>
              <a:cxnLst/>
              <a:rect l="l" t="t" r="r" b="b"/>
              <a:pathLst>
                <a:path w="2192" h="2192" extrusionOk="0">
                  <a:moveTo>
                    <a:pt x="1096" y="0"/>
                  </a:moveTo>
                  <a:cubicBezTo>
                    <a:pt x="502" y="0"/>
                    <a:pt x="0" y="502"/>
                    <a:pt x="0" y="1096"/>
                  </a:cubicBezTo>
                  <a:cubicBezTo>
                    <a:pt x="0" y="1689"/>
                    <a:pt x="502" y="2191"/>
                    <a:pt x="1096" y="2191"/>
                  </a:cubicBezTo>
                  <a:cubicBezTo>
                    <a:pt x="1689" y="2191"/>
                    <a:pt x="2191" y="1689"/>
                    <a:pt x="2191" y="1096"/>
                  </a:cubicBezTo>
                  <a:cubicBezTo>
                    <a:pt x="2191" y="502"/>
                    <a:pt x="1689" y="0"/>
                    <a:pt x="1096" y="0"/>
                  </a:cubicBezTo>
                  <a:close/>
                </a:path>
              </a:pathLst>
            </a:custGeom>
            <a:solidFill>
              <a:srgbClr val="868D8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8" name="Google Shape;388;p4"/>
            <p:cNvSpPr/>
            <p:nvPr/>
          </p:nvSpPr>
          <p:spPr>
            <a:xfrm>
              <a:off x="7879150" y="1508088"/>
              <a:ext cx="9150" cy="38825"/>
            </a:xfrm>
            <a:custGeom>
              <a:avLst/>
              <a:gdLst/>
              <a:ahLst/>
              <a:cxnLst/>
              <a:rect l="l" t="t" r="r" b="b"/>
              <a:pathLst>
                <a:path w="366" h="1553" extrusionOk="0">
                  <a:moveTo>
                    <a:pt x="160" y="1"/>
                  </a:moveTo>
                  <a:cubicBezTo>
                    <a:pt x="69" y="1"/>
                    <a:pt x="0" y="46"/>
                    <a:pt x="0" y="138"/>
                  </a:cubicBezTo>
                  <a:lnTo>
                    <a:pt x="0" y="1416"/>
                  </a:lnTo>
                  <a:cubicBezTo>
                    <a:pt x="0" y="1484"/>
                    <a:pt x="69" y="1553"/>
                    <a:pt x="160" y="1553"/>
                  </a:cubicBezTo>
                  <a:lnTo>
                    <a:pt x="228" y="1553"/>
                  </a:lnTo>
                  <a:cubicBezTo>
                    <a:pt x="297" y="1553"/>
                    <a:pt x="365" y="1484"/>
                    <a:pt x="365" y="1416"/>
                  </a:cubicBezTo>
                  <a:lnTo>
                    <a:pt x="365" y="138"/>
                  </a:lnTo>
                  <a:cubicBezTo>
                    <a:pt x="365" y="46"/>
                    <a:pt x="297" y="1"/>
                    <a:pt x="228" y="1"/>
                  </a:cubicBez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9" name="Google Shape;389;p4"/>
            <p:cNvSpPr/>
            <p:nvPr/>
          </p:nvSpPr>
          <p:spPr>
            <a:xfrm>
              <a:off x="8688300" y="570538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0"/>
                    <a:pt x="0" y="389"/>
                  </a:cubicBezTo>
                  <a:lnTo>
                    <a:pt x="0" y="8309"/>
                  </a:lnTo>
                  <a:cubicBezTo>
                    <a:pt x="0" y="8514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4"/>
                    <a:pt x="1758" y="8309"/>
                  </a:cubicBezTo>
                  <a:lnTo>
                    <a:pt x="1758" y="389"/>
                  </a:lnTo>
                  <a:cubicBezTo>
                    <a:pt x="1758" y="160"/>
                    <a:pt x="1575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0" name="Google Shape;390;p4"/>
            <p:cNvSpPr/>
            <p:nvPr/>
          </p:nvSpPr>
          <p:spPr>
            <a:xfrm>
              <a:off x="8688300" y="2180288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1"/>
                    <a:pt x="0" y="389"/>
                  </a:cubicBezTo>
                  <a:lnTo>
                    <a:pt x="0" y="8286"/>
                  </a:lnTo>
                  <a:cubicBezTo>
                    <a:pt x="0" y="8515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5"/>
                    <a:pt x="1758" y="8286"/>
                  </a:cubicBezTo>
                  <a:lnTo>
                    <a:pt x="1758" y="389"/>
                  </a:lnTo>
                  <a:cubicBezTo>
                    <a:pt x="1758" y="161"/>
                    <a:pt x="1575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1" name="Google Shape;391;p4"/>
            <p:cNvSpPr/>
            <p:nvPr/>
          </p:nvSpPr>
          <p:spPr>
            <a:xfrm>
              <a:off x="8689450" y="2200838"/>
              <a:ext cx="42800" cy="42250"/>
            </a:xfrm>
            <a:custGeom>
              <a:avLst/>
              <a:gdLst/>
              <a:ahLst/>
              <a:cxnLst/>
              <a:rect l="l" t="t" r="r" b="b"/>
              <a:pathLst>
                <a:path w="1712" h="1690" extrusionOk="0">
                  <a:moveTo>
                    <a:pt x="867" y="0"/>
                  </a:moveTo>
                  <a:cubicBezTo>
                    <a:pt x="411" y="0"/>
                    <a:pt x="0" y="388"/>
                    <a:pt x="23" y="845"/>
                  </a:cubicBezTo>
                  <a:cubicBezTo>
                    <a:pt x="46" y="1301"/>
                    <a:pt x="388" y="1690"/>
                    <a:pt x="867" y="1690"/>
                  </a:cubicBezTo>
                  <a:cubicBezTo>
                    <a:pt x="1301" y="1690"/>
                    <a:pt x="1712" y="1301"/>
                    <a:pt x="1689" y="845"/>
                  </a:cubicBezTo>
                  <a:cubicBezTo>
                    <a:pt x="1689" y="388"/>
                    <a:pt x="1324" y="0"/>
                    <a:pt x="86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2" name="Google Shape;392;p4"/>
            <p:cNvSpPr/>
            <p:nvPr/>
          </p:nvSpPr>
          <p:spPr>
            <a:xfrm>
              <a:off x="8687150" y="591663"/>
              <a:ext cx="47400" cy="46800"/>
            </a:xfrm>
            <a:custGeom>
              <a:avLst/>
              <a:gdLst/>
              <a:ahLst/>
              <a:cxnLst/>
              <a:rect l="l" t="t" r="r" b="b"/>
              <a:pathLst>
                <a:path w="1896" h="1872" extrusionOk="0">
                  <a:moveTo>
                    <a:pt x="959" y="0"/>
                  </a:moveTo>
                  <a:cubicBezTo>
                    <a:pt x="457" y="0"/>
                    <a:pt x="1" y="434"/>
                    <a:pt x="24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9" y="1872"/>
                    <a:pt x="1895" y="1438"/>
                    <a:pt x="1872" y="936"/>
                  </a:cubicBezTo>
                  <a:cubicBezTo>
                    <a:pt x="1850" y="434"/>
                    <a:pt x="1462" y="0"/>
                    <a:pt x="95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3" name="Google Shape;393;p4"/>
            <p:cNvSpPr/>
            <p:nvPr/>
          </p:nvSpPr>
          <p:spPr>
            <a:xfrm>
              <a:off x="7778150" y="488288"/>
              <a:ext cx="70200" cy="313175"/>
            </a:xfrm>
            <a:custGeom>
              <a:avLst/>
              <a:gdLst/>
              <a:ahLst/>
              <a:cxnLst/>
              <a:rect l="l" t="t" r="r" b="b"/>
              <a:pathLst>
                <a:path w="2808" h="12527" extrusionOk="0">
                  <a:moveTo>
                    <a:pt x="1545" y="1"/>
                  </a:moveTo>
                  <a:cubicBezTo>
                    <a:pt x="914" y="1"/>
                    <a:pt x="274" y="395"/>
                    <a:pt x="274" y="1191"/>
                  </a:cubicBezTo>
                  <a:cubicBezTo>
                    <a:pt x="251" y="3245"/>
                    <a:pt x="251" y="5276"/>
                    <a:pt x="228" y="7331"/>
                  </a:cubicBezTo>
                  <a:cubicBezTo>
                    <a:pt x="228" y="8997"/>
                    <a:pt x="0" y="10732"/>
                    <a:pt x="730" y="12261"/>
                  </a:cubicBezTo>
                  <a:cubicBezTo>
                    <a:pt x="809" y="12441"/>
                    <a:pt x="982" y="12526"/>
                    <a:pt x="1158" y="12526"/>
                  </a:cubicBezTo>
                  <a:cubicBezTo>
                    <a:pt x="1341" y="12526"/>
                    <a:pt x="1528" y="12435"/>
                    <a:pt x="1621" y="12261"/>
                  </a:cubicBezTo>
                  <a:cubicBezTo>
                    <a:pt x="2442" y="10777"/>
                    <a:pt x="2305" y="8997"/>
                    <a:pt x="2420" y="7331"/>
                  </a:cubicBezTo>
                  <a:cubicBezTo>
                    <a:pt x="2534" y="5276"/>
                    <a:pt x="2648" y="3245"/>
                    <a:pt x="2762" y="1191"/>
                  </a:cubicBezTo>
                  <a:cubicBezTo>
                    <a:pt x="2808" y="400"/>
                    <a:pt x="2181" y="1"/>
                    <a:pt x="1545" y="1"/>
                  </a:cubicBezTo>
                  <a:close/>
                </a:path>
              </a:pathLst>
            </a:custGeom>
            <a:solidFill>
              <a:srgbClr val="FFFFFF">
                <a:alpha val="4509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4" name="Google Shape;394;p4"/>
            <p:cNvSpPr/>
            <p:nvPr/>
          </p:nvSpPr>
          <p:spPr>
            <a:xfrm>
              <a:off x="7753025" y="2615113"/>
              <a:ext cx="957550" cy="2087975"/>
            </a:xfrm>
            <a:custGeom>
              <a:avLst/>
              <a:gdLst/>
              <a:ahLst/>
              <a:cxnLst/>
              <a:rect l="l" t="t" r="r" b="b"/>
              <a:pathLst>
                <a:path w="38302" h="83519" extrusionOk="0">
                  <a:moveTo>
                    <a:pt x="297" y="1"/>
                  </a:moveTo>
                  <a:cubicBezTo>
                    <a:pt x="138" y="1"/>
                    <a:pt x="1" y="115"/>
                    <a:pt x="1" y="274"/>
                  </a:cubicBezTo>
                  <a:lnTo>
                    <a:pt x="1" y="83244"/>
                  </a:lnTo>
                  <a:cubicBezTo>
                    <a:pt x="1" y="83404"/>
                    <a:pt x="138" y="83518"/>
                    <a:pt x="297" y="83518"/>
                  </a:cubicBezTo>
                  <a:lnTo>
                    <a:pt x="38005" y="83518"/>
                  </a:lnTo>
                  <a:cubicBezTo>
                    <a:pt x="38165" y="83518"/>
                    <a:pt x="38302" y="83404"/>
                    <a:pt x="38302" y="83244"/>
                  </a:cubicBezTo>
                  <a:lnTo>
                    <a:pt x="38302" y="274"/>
                  </a:lnTo>
                  <a:cubicBezTo>
                    <a:pt x="38302" y="115"/>
                    <a:pt x="38165" y="1"/>
                    <a:pt x="38005" y="1"/>
                  </a:cubicBezTo>
                  <a:close/>
                </a:path>
              </a:pathLst>
            </a:custGeom>
            <a:solidFill>
              <a:srgbClr val="D5E7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5" name="Google Shape;395;p4"/>
            <p:cNvSpPr/>
            <p:nvPr/>
          </p:nvSpPr>
          <p:spPr>
            <a:xfrm>
              <a:off x="7971025" y="3006563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6" name="Google Shape;396;p4"/>
            <p:cNvSpPr/>
            <p:nvPr/>
          </p:nvSpPr>
          <p:spPr>
            <a:xfrm>
              <a:off x="7753025" y="2774313"/>
              <a:ext cx="957550" cy="1928775"/>
            </a:xfrm>
            <a:custGeom>
              <a:avLst/>
              <a:gdLst/>
              <a:ahLst/>
              <a:cxnLst/>
              <a:rect l="l" t="t" r="r" b="b"/>
              <a:pathLst>
                <a:path w="38302" h="77151" extrusionOk="0">
                  <a:moveTo>
                    <a:pt x="38302" y="1"/>
                  </a:moveTo>
                  <a:cubicBezTo>
                    <a:pt x="37046" y="2694"/>
                    <a:pt x="35814" y="5410"/>
                    <a:pt x="34421" y="8058"/>
                  </a:cubicBezTo>
                  <a:cubicBezTo>
                    <a:pt x="31545" y="13605"/>
                    <a:pt x="28190" y="18946"/>
                    <a:pt x="24127" y="23716"/>
                  </a:cubicBezTo>
                  <a:cubicBezTo>
                    <a:pt x="22118" y="26113"/>
                    <a:pt x="19904" y="28327"/>
                    <a:pt x="17531" y="30358"/>
                  </a:cubicBezTo>
                  <a:cubicBezTo>
                    <a:pt x="15408" y="32207"/>
                    <a:pt x="13034" y="33828"/>
                    <a:pt x="10455" y="34969"/>
                  </a:cubicBezTo>
                  <a:cubicBezTo>
                    <a:pt x="9199" y="35517"/>
                    <a:pt x="7898" y="35973"/>
                    <a:pt x="6574" y="36316"/>
                  </a:cubicBezTo>
                  <a:cubicBezTo>
                    <a:pt x="6095" y="36453"/>
                    <a:pt x="5547" y="36430"/>
                    <a:pt x="5091" y="36567"/>
                  </a:cubicBezTo>
                  <a:cubicBezTo>
                    <a:pt x="4589" y="36727"/>
                    <a:pt x="4155" y="37411"/>
                    <a:pt x="3904" y="37822"/>
                  </a:cubicBezTo>
                  <a:cubicBezTo>
                    <a:pt x="2808" y="39625"/>
                    <a:pt x="2626" y="41840"/>
                    <a:pt x="1393" y="43551"/>
                  </a:cubicBezTo>
                  <a:cubicBezTo>
                    <a:pt x="982" y="44122"/>
                    <a:pt x="526" y="44716"/>
                    <a:pt x="1" y="45263"/>
                  </a:cubicBezTo>
                  <a:lnTo>
                    <a:pt x="1" y="76876"/>
                  </a:lnTo>
                  <a:cubicBezTo>
                    <a:pt x="1" y="77036"/>
                    <a:pt x="138" y="77150"/>
                    <a:pt x="297" y="77150"/>
                  </a:cubicBezTo>
                  <a:lnTo>
                    <a:pt x="38005" y="77150"/>
                  </a:lnTo>
                  <a:cubicBezTo>
                    <a:pt x="38165" y="77150"/>
                    <a:pt x="38302" y="77036"/>
                    <a:pt x="38302" y="76876"/>
                  </a:cubicBezTo>
                  <a:lnTo>
                    <a:pt x="38302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7" name="Google Shape;397;p4"/>
            <p:cNvSpPr/>
            <p:nvPr/>
          </p:nvSpPr>
          <p:spPr>
            <a:xfrm>
              <a:off x="8057750" y="2724113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74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74" y="3470"/>
                  </a:cubicBezTo>
                  <a:lnTo>
                    <a:pt x="13650" y="3470"/>
                  </a:lnTo>
                  <a:cubicBezTo>
                    <a:pt x="13787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787" y="0"/>
                    <a:pt x="1365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8" name="Google Shape;398;p4"/>
            <p:cNvSpPr/>
            <p:nvPr/>
          </p:nvSpPr>
          <p:spPr>
            <a:xfrm>
              <a:off x="8688300" y="2745788"/>
              <a:ext cx="43950" cy="217425"/>
            </a:xfrm>
            <a:custGeom>
              <a:avLst/>
              <a:gdLst/>
              <a:ahLst/>
              <a:cxnLst/>
              <a:rect l="l" t="t" r="r" b="b"/>
              <a:pathLst>
                <a:path w="1758" h="8697" extrusionOk="0">
                  <a:moveTo>
                    <a:pt x="411" y="1"/>
                  </a:moveTo>
                  <a:cubicBezTo>
                    <a:pt x="183" y="1"/>
                    <a:pt x="0" y="160"/>
                    <a:pt x="0" y="389"/>
                  </a:cubicBezTo>
                  <a:lnTo>
                    <a:pt x="0" y="8309"/>
                  </a:lnTo>
                  <a:cubicBezTo>
                    <a:pt x="0" y="8514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4"/>
                    <a:pt x="1758" y="8309"/>
                  </a:cubicBezTo>
                  <a:lnTo>
                    <a:pt x="1758" y="389"/>
                  </a:lnTo>
                  <a:cubicBezTo>
                    <a:pt x="1758" y="160"/>
                    <a:pt x="1575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9" name="Google Shape;399;p4"/>
            <p:cNvSpPr/>
            <p:nvPr/>
          </p:nvSpPr>
          <p:spPr>
            <a:xfrm>
              <a:off x="8687150" y="2766913"/>
              <a:ext cx="47400" cy="46800"/>
            </a:xfrm>
            <a:custGeom>
              <a:avLst/>
              <a:gdLst/>
              <a:ahLst/>
              <a:cxnLst/>
              <a:rect l="l" t="t" r="r" b="b"/>
              <a:pathLst>
                <a:path w="1896" h="1872" extrusionOk="0">
                  <a:moveTo>
                    <a:pt x="959" y="0"/>
                  </a:moveTo>
                  <a:cubicBezTo>
                    <a:pt x="457" y="0"/>
                    <a:pt x="1" y="434"/>
                    <a:pt x="24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9" y="1872"/>
                    <a:pt x="1895" y="1438"/>
                    <a:pt x="1872" y="936"/>
                  </a:cubicBezTo>
                  <a:cubicBezTo>
                    <a:pt x="1850" y="434"/>
                    <a:pt x="1462" y="0"/>
                    <a:pt x="95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0" name="Google Shape;400;p4"/>
            <p:cNvSpPr/>
            <p:nvPr/>
          </p:nvSpPr>
          <p:spPr>
            <a:xfrm>
              <a:off x="7778150" y="2663538"/>
              <a:ext cx="70200" cy="312950"/>
            </a:xfrm>
            <a:custGeom>
              <a:avLst/>
              <a:gdLst/>
              <a:ahLst/>
              <a:cxnLst/>
              <a:rect l="l" t="t" r="r" b="b"/>
              <a:pathLst>
                <a:path w="2808" h="12518" extrusionOk="0">
                  <a:moveTo>
                    <a:pt x="1545" y="1"/>
                  </a:moveTo>
                  <a:cubicBezTo>
                    <a:pt x="914" y="1"/>
                    <a:pt x="274" y="395"/>
                    <a:pt x="274" y="1191"/>
                  </a:cubicBezTo>
                  <a:cubicBezTo>
                    <a:pt x="251" y="3245"/>
                    <a:pt x="251" y="5276"/>
                    <a:pt x="228" y="7331"/>
                  </a:cubicBezTo>
                  <a:cubicBezTo>
                    <a:pt x="228" y="8997"/>
                    <a:pt x="0" y="10709"/>
                    <a:pt x="730" y="12261"/>
                  </a:cubicBezTo>
                  <a:cubicBezTo>
                    <a:pt x="808" y="12437"/>
                    <a:pt x="976" y="12518"/>
                    <a:pt x="1149" y="12518"/>
                  </a:cubicBezTo>
                  <a:cubicBezTo>
                    <a:pt x="1335" y="12518"/>
                    <a:pt x="1526" y="12426"/>
                    <a:pt x="1621" y="12261"/>
                  </a:cubicBezTo>
                  <a:cubicBezTo>
                    <a:pt x="2442" y="10777"/>
                    <a:pt x="2305" y="8997"/>
                    <a:pt x="2420" y="7331"/>
                  </a:cubicBezTo>
                  <a:cubicBezTo>
                    <a:pt x="2534" y="5276"/>
                    <a:pt x="2648" y="3245"/>
                    <a:pt x="2762" y="1191"/>
                  </a:cubicBezTo>
                  <a:cubicBezTo>
                    <a:pt x="2808" y="400"/>
                    <a:pt x="2181" y="1"/>
                    <a:pt x="1545" y="1"/>
                  </a:cubicBezTo>
                  <a:close/>
                </a:path>
              </a:pathLst>
            </a:custGeom>
            <a:solidFill>
              <a:srgbClr val="FFFFFF">
                <a:alpha val="4509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1" name="Google Shape;401;p4"/>
            <p:cNvSpPr/>
            <p:nvPr/>
          </p:nvSpPr>
          <p:spPr>
            <a:xfrm>
              <a:off x="6800075" y="1648463"/>
              <a:ext cx="80475" cy="162075"/>
            </a:xfrm>
            <a:custGeom>
              <a:avLst/>
              <a:gdLst/>
              <a:ahLst/>
              <a:cxnLst/>
              <a:rect l="l" t="t" r="r" b="b"/>
              <a:pathLst>
                <a:path w="3219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40" y="1073"/>
                    <a:pt x="2351" y="2260"/>
                    <a:pt x="1507" y="3128"/>
                  </a:cubicBezTo>
                  <a:cubicBezTo>
                    <a:pt x="1187" y="3432"/>
                    <a:pt x="827" y="3604"/>
                    <a:pt x="487" y="3604"/>
                  </a:cubicBezTo>
                  <a:cubicBezTo>
                    <a:pt x="317" y="3604"/>
                    <a:pt x="153" y="3561"/>
                    <a:pt x="0" y="3470"/>
                  </a:cubicBezTo>
                  <a:lnTo>
                    <a:pt x="0" y="3470"/>
                  </a:lnTo>
                  <a:lnTo>
                    <a:pt x="46" y="6141"/>
                  </a:lnTo>
                  <a:cubicBezTo>
                    <a:pt x="46" y="6323"/>
                    <a:pt x="206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28" y="6323"/>
                    <a:pt x="3128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748181">
                <a:alpha val="272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2" name="Google Shape;402;p4"/>
            <p:cNvSpPr/>
            <p:nvPr/>
          </p:nvSpPr>
          <p:spPr>
            <a:xfrm>
              <a:off x="7844325" y="1648463"/>
              <a:ext cx="80500" cy="162075"/>
            </a:xfrm>
            <a:custGeom>
              <a:avLst/>
              <a:gdLst/>
              <a:ahLst/>
              <a:cxnLst/>
              <a:rect l="l" t="t" r="r" b="b"/>
              <a:pathLst>
                <a:path w="3220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17" y="1073"/>
                    <a:pt x="2329" y="2260"/>
                    <a:pt x="1507" y="3128"/>
                  </a:cubicBezTo>
                  <a:cubicBezTo>
                    <a:pt x="1188" y="3432"/>
                    <a:pt x="828" y="3604"/>
                    <a:pt x="488" y="3604"/>
                  </a:cubicBezTo>
                  <a:cubicBezTo>
                    <a:pt x="318" y="3604"/>
                    <a:pt x="153" y="3561"/>
                    <a:pt x="1" y="3470"/>
                  </a:cubicBezTo>
                  <a:lnTo>
                    <a:pt x="1" y="3470"/>
                  </a:lnTo>
                  <a:lnTo>
                    <a:pt x="46" y="6141"/>
                  </a:lnTo>
                  <a:cubicBezTo>
                    <a:pt x="46" y="6323"/>
                    <a:pt x="183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05" y="6323"/>
                    <a:pt x="3105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748181">
                <a:alpha val="272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3" name="Google Shape;403;p4"/>
            <p:cNvSpPr/>
            <p:nvPr/>
          </p:nvSpPr>
          <p:spPr>
            <a:xfrm>
              <a:off x="6796650" y="1598063"/>
              <a:ext cx="59750" cy="106750"/>
            </a:xfrm>
            <a:custGeom>
              <a:avLst/>
              <a:gdLst/>
              <a:ahLst/>
              <a:cxnLst/>
              <a:rect l="l" t="t" r="r" b="b"/>
              <a:pathLst>
                <a:path w="2390" h="4270" extrusionOk="0">
                  <a:moveTo>
                    <a:pt x="1178" y="1"/>
                  </a:moveTo>
                  <a:cubicBezTo>
                    <a:pt x="707" y="1"/>
                    <a:pt x="248" y="252"/>
                    <a:pt x="137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40" y="4162"/>
                  </a:cubicBezTo>
                  <a:cubicBezTo>
                    <a:pt x="711" y="4233"/>
                    <a:pt x="800" y="4269"/>
                    <a:pt x="890" y="4269"/>
                  </a:cubicBezTo>
                  <a:cubicBezTo>
                    <a:pt x="945" y="4269"/>
                    <a:pt x="999" y="4256"/>
                    <a:pt x="1050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55" y="2359"/>
                    <a:pt x="2329" y="1743"/>
                    <a:pt x="2352" y="1104"/>
                  </a:cubicBezTo>
                  <a:cubicBezTo>
                    <a:pt x="2390" y="403"/>
                    <a:pt x="1773" y="1"/>
                    <a:pt x="117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4" name="Google Shape;404;p4"/>
            <p:cNvSpPr/>
            <p:nvPr/>
          </p:nvSpPr>
          <p:spPr>
            <a:xfrm>
              <a:off x="7840900" y="1598063"/>
              <a:ext cx="59450" cy="106750"/>
            </a:xfrm>
            <a:custGeom>
              <a:avLst/>
              <a:gdLst/>
              <a:ahLst/>
              <a:cxnLst/>
              <a:rect l="l" t="t" r="r" b="b"/>
              <a:pathLst>
                <a:path w="2378" h="4270" extrusionOk="0">
                  <a:moveTo>
                    <a:pt x="1171" y="1"/>
                  </a:moveTo>
                  <a:cubicBezTo>
                    <a:pt x="703" y="1"/>
                    <a:pt x="249" y="252"/>
                    <a:pt x="138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17" y="4162"/>
                  </a:cubicBezTo>
                  <a:cubicBezTo>
                    <a:pt x="688" y="4233"/>
                    <a:pt x="787" y="4269"/>
                    <a:pt x="883" y="4269"/>
                  </a:cubicBezTo>
                  <a:cubicBezTo>
                    <a:pt x="942" y="4269"/>
                    <a:pt x="999" y="4256"/>
                    <a:pt x="1051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32" y="2359"/>
                    <a:pt x="2329" y="1743"/>
                    <a:pt x="2352" y="1104"/>
                  </a:cubicBezTo>
                  <a:cubicBezTo>
                    <a:pt x="2377" y="403"/>
                    <a:pt x="1763" y="1"/>
                    <a:pt x="11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5" name="Google Shape;405;p4"/>
            <p:cNvSpPr/>
            <p:nvPr/>
          </p:nvSpPr>
          <p:spPr>
            <a:xfrm>
              <a:off x="7644600" y="621888"/>
              <a:ext cx="43400" cy="166100"/>
            </a:xfrm>
            <a:custGeom>
              <a:avLst/>
              <a:gdLst/>
              <a:ahLst/>
              <a:cxnLst/>
              <a:rect l="l" t="t" r="r" b="b"/>
              <a:pathLst>
                <a:path w="1736" h="6644" extrusionOk="0">
                  <a:moveTo>
                    <a:pt x="1736" y="1"/>
                  </a:moveTo>
                  <a:cubicBezTo>
                    <a:pt x="1325" y="526"/>
                    <a:pt x="914" y="1028"/>
                    <a:pt x="480" y="1553"/>
                  </a:cubicBezTo>
                  <a:cubicBezTo>
                    <a:pt x="320" y="1736"/>
                    <a:pt x="161" y="1918"/>
                    <a:pt x="1" y="2101"/>
                  </a:cubicBezTo>
                  <a:lnTo>
                    <a:pt x="1" y="6255"/>
                  </a:lnTo>
                  <a:cubicBezTo>
                    <a:pt x="1" y="6460"/>
                    <a:pt x="184" y="6643"/>
                    <a:pt x="389" y="6643"/>
                  </a:cubicBezTo>
                  <a:lnTo>
                    <a:pt x="1348" y="6643"/>
                  </a:lnTo>
                  <a:cubicBezTo>
                    <a:pt x="1553" y="6643"/>
                    <a:pt x="1736" y="6460"/>
                    <a:pt x="1736" y="6255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6" name="Google Shape;406;p4"/>
            <p:cNvSpPr/>
            <p:nvPr/>
          </p:nvSpPr>
          <p:spPr>
            <a:xfrm>
              <a:off x="7644600" y="2232213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6" y="1"/>
                  </a:moveTo>
                  <a:cubicBezTo>
                    <a:pt x="1211" y="731"/>
                    <a:pt x="640" y="1439"/>
                    <a:pt x="1" y="2078"/>
                  </a:cubicBezTo>
                  <a:lnTo>
                    <a:pt x="1" y="6209"/>
                  </a:lnTo>
                  <a:cubicBezTo>
                    <a:pt x="1" y="6438"/>
                    <a:pt x="184" y="6620"/>
                    <a:pt x="389" y="6620"/>
                  </a:cubicBezTo>
                  <a:lnTo>
                    <a:pt x="1348" y="6620"/>
                  </a:lnTo>
                  <a:cubicBezTo>
                    <a:pt x="1553" y="6620"/>
                    <a:pt x="1736" y="6438"/>
                    <a:pt x="1736" y="6209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7" name="Google Shape;407;p4"/>
            <p:cNvSpPr/>
            <p:nvPr/>
          </p:nvSpPr>
          <p:spPr>
            <a:xfrm>
              <a:off x="7644600" y="2797138"/>
              <a:ext cx="43400" cy="166075"/>
            </a:xfrm>
            <a:custGeom>
              <a:avLst/>
              <a:gdLst/>
              <a:ahLst/>
              <a:cxnLst/>
              <a:rect l="l" t="t" r="r" b="b"/>
              <a:pathLst>
                <a:path w="1736" h="6643" extrusionOk="0">
                  <a:moveTo>
                    <a:pt x="1736" y="1"/>
                  </a:moveTo>
                  <a:cubicBezTo>
                    <a:pt x="1325" y="526"/>
                    <a:pt x="914" y="1028"/>
                    <a:pt x="480" y="1530"/>
                  </a:cubicBezTo>
                  <a:cubicBezTo>
                    <a:pt x="320" y="1736"/>
                    <a:pt x="161" y="1918"/>
                    <a:pt x="1" y="2101"/>
                  </a:cubicBezTo>
                  <a:lnTo>
                    <a:pt x="1" y="6255"/>
                  </a:lnTo>
                  <a:cubicBezTo>
                    <a:pt x="1" y="6460"/>
                    <a:pt x="184" y="6643"/>
                    <a:pt x="389" y="6643"/>
                  </a:cubicBezTo>
                  <a:lnTo>
                    <a:pt x="1348" y="6643"/>
                  </a:lnTo>
                  <a:cubicBezTo>
                    <a:pt x="1553" y="6643"/>
                    <a:pt x="1736" y="6460"/>
                    <a:pt x="1736" y="6255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408;p4"/>
            <p:cNvSpPr/>
            <p:nvPr/>
          </p:nvSpPr>
          <p:spPr>
            <a:xfrm>
              <a:off x="8688875" y="621888"/>
              <a:ext cx="43375" cy="166100"/>
            </a:xfrm>
            <a:custGeom>
              <a:avLst/>
              <a:gdLst/>
              <a:ahLst/>
              <a:cxnLst/>
              <a:rect l="l" t="t" r="r" b="b"/>
              <a:pathLst>
                <a:path w="1735" h="6644" extrusionOk="0">
                  <a:moveTo>
                    <a:pt x="1735" y="1"/>
                  </a:moveTo>
                  <a:cubicBezTo>
                    <a:pt x="1301" y="526"/>
                    <a:pt x="890" y="1028"/>
                    <a:pt x="480" y="1553"/>
                  </a:cubicBezTo>
                  <a:cubicBezTo>
                    <a:pt x="320" y="1736"/>
                    <a:pt x="160" y="1918"/>
                    <a:pt x="0" y="2101"/>
                  </a:cubicBezTo>
                  <a:lnTo>
                    <a:pt x="0" y="6255"/>
                  </a:lnTo>
                  <a:cubicBezTo>
                    <a:pt x="0" y="6460"/>
                    <a:pt x="160" y="6643"/>
                    <a:pt x="388" y="6643"/>
                  </a:cubicBezTo>
                  <a:lnTo>
                    <a:pt x="1347" y="6643"/>
                  </a:lnTo>
                  <a:cubicBezTo>
                    <a:pt x="1552" y="6643"/>
                    <a:pt x="1735" y="6460"/>
                    <a:pt x="1735" y="6255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409;p4"/>
            <p:cNvSpPr/>
            <p:nvPr/>
          </p:nvSpPr>
          <p:spPr>
            <a:xfrm>
              <a:off x="8688300" y="2232213"/>
              <a:ext cx="43950" cy="165525"/>
            </a:xfrm>
            <a:custGeom>
              <a:avLst/>
              <a:gdLst/>
              <a:ahLst/>
              <a:cxnLst/>
              <a:rect l="l" t="t" r="r" b="b"/>
              <a:pathLst>
                <a:path w="1758" h="6621" extrusionOk="0">
                  <a:moveTo>
                    <a:pt x="1758" y="1"/>
                  </a:moveTo>
                  <a:cubicBezTo>
                    <a:pt x="1210" y="731"/>
                    <a:pt x="640" y="1439"/>
                    <a:pt x="0" y="2078"/>
                  </a:cubicBezTo>
                  <a:lnTo>
                    <a:pt x="0" y="6209"/>
                  </a:lnTo>
                  <a:cubicBezTo>
                    <a:pt x="0" y="6438"/>
                    <a:pt x="183" y="6620"/>
                    <a:pt x="411" y="6620"/>
                  </a:cubicBezTo>
                  <a:lnTo>
                    <a:pt x="1347" y="6620"/>
                  </a:lnTo>
                  <a:cubicBezTo>
                    <a:pt x="1575" y="6620"/>
                    <a:pt x="1758" y="6438"/>
                    <a:pt x="1758" y="6209"/>
                  </a:cubicBezTo>
                  <a:lnTo>
                    <a:pt x="1758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410;p4"/>
            <p:cNvSpPr/>
            <p:nvPr/>
          </p:nvSpPr>
          <p:spPr>
            <a:xfrm>
              <a:off x="8688875" y="2797138"/>
              <a:ext cx="43375" cy="166075"/>
            </a:xfrm>
            <a:custGeom>
              <a:avLst/>
              <a:gdLst/>
              <a:ahLst/>
              <a:cxnLst/>
              <a:rect l="l" t="t" r="r" b="b"/>
              <a:pathLst>
                <a:path w="1735" h="6643" extrusionOk="0">
                  <a:moveTo>
                    <a:pt x="1735" y="1"/>
                  </a:moveTo>
                  <a:cubicBezTo>
                    <a:pt x="1301" y="526"/>
                    <a:pt x="890" y="1028"/>
                    <a:pt x="480" y="1530"/>
                  </a:cubicBezTo>
                  <a:cubicBezTo>
                    <a:pt x="320" y="1736"/>
                    <a:pt x="160" y="1918"/>
                    <a:pt x="0" y="2101"/>
                  </a:cubicBezTo>
                  <a:lnTo>
                    <a:pt x="0" y="6255"/>
                  </a:lnTo>
                  <a:cubicBezTo>
                    <a:pt x="0" y="6460"/>
                    <a:pt x="160" y="6643"/>
                    <a:pt x="388" y="6643"/>
                  </a:cubicBezTo>
                  <a:lnTo>
                    <a:pt x="1347" y="6643"/>
                  </a:lnTo>
                  <a:cubicBezTo>
                    <a:pt x="1552" y="6643"/>
                    <a:pt x="1735" y="6460"/>
                    <a:pt x="1735" y="6255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411;p4"/>
            <p:cNvSpPr/>
            <p:nvPr/>
          </p:nvSpPr>
          <p:spPr>
            <a:xfrm>
              <a:off x="8688300" y="4407463"/>
              <a:ext cx="43950" cy="165525"/>
            </a:xfrm>
            <a:custGeom>
              <a:avLst/>
              <a:gdLst/>
              <a:ahLst/>
              <a:cxnLst/>
              <a:rect l="l" t="t" r="r" b="b"/>
              <a:pathLst>
                <a:path w="1758" h="6621" extrusionOk="0">
                  <a:moveTo>
                    <a:pt x="1758" y="1"/>
                  </a:moveTo>
                  <a:cubicBezTo>
                    <a:pt x="1210" y="731"/>
                    <a:pt x="640" y="1416"/>
                    <a:pt x="0" y="2078"/>
                  </a:cubicBezTo>
                  <a:lnTo>
                    <a:pt x="0" y="6209"/>
                  </a:lnTo>
                  <a:cubicBezTo>
                    <a:pt x="0" y="6437"/>
                    <a:pt x="183" y="6620"/>
                    <a:pt x="411" y="6620"/>
                  </a:cubicBezTo>
                  <a:lnTo>
                    <a:pt x="1347" y="6620"/>
                  </a:lnTo>
                  <a:cubicBezTo>
                    <a:pt x="1575" y="6620"/>
                    <a:pt x="1758" y="6437"/>
                    <a:pt x="1758" y="6209"/>
                  </a:cubicBezTo>
                  <a:lnTo>
                    <a:pt x="1758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412;p4"/>
            <p:cNvSpPr/>
            <p:nvPr/>
          </p:nvSpPr>
          <p:spPr>
            <a:xfrm>
              <a:off x="6926475" y="3115563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6" y="0"/>
                    <a:pt x="20886" y="1530"/>
                    <a:pt x="20886" y="3401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3" name="Google Shape;413;p4"/>
            <p:cNvSpPr/>
            <p:nvPr/>
          </p:nvSpPr>
          <p:spPr>
            <a:xfrm>
              <a:off x="6926475" y="322398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6" y="0"/>
                    <a:pt x="20886" y="1529"/>
                    <a:pt x="20886" y="3424"/>
                  </a:cubicBezTo>
                  <a:lnTo>
                    <a:pt x="20886" y="3492"/>
                  </a:lnTo>
                  <a:lnTo>
                    <a:pt x="0" y="3492"/>
                  </a:lnTo>
                  <a:lnTo>
                    <a:pt x="0" y="3424"/>
                  </a:lnTo>
                  <a:cubicBezTo>
                    <a:pt x="0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4" name="Google Shape;414;p4"/>
            <p:cNvSpPr/>
            <p:nvPr/>
          </p:nvSpPr>
          <p:spPr>
            <a:xfrm>
              <a:off x="7970738" y="3115563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6" y="0"/>
                    <a:pt x="20886" y="1530"/>
                    <a:pt x="20886" y="3401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5" name="Google Shape;415;p4"/>
            <p:cNvSpPr/>
            <p:nvPr/>
          </p:nvSpPr>
          <p:spPr>
            <a:xfrm>
              <a:off x="7970738" y="322398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6" y="0"/>
                    <a:pt x="20886" y="1529"/>
                    <a:pt x="20886" y="3424"/>
                  </a:cubicBezTo>
                  <a:lnTo>
                    <a:pt x="20886" y="3492"/>
                  </a:lnTo>
                  <a:lnTo>
                    <a:pt x="0" y="3492"/>
                  </a:lnTo>
                  <a:lnTo>
                    <a:pt x="0" y="3424"/>
                  </a:lnTo>
                  <a:cubicBezTo>
                    <a:pt x="0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6" name="Google Shape;416;p4"/>
            <p:cNvSpPr/>
            <p:nvPr/>
          </p:nvSpPr>
          <p:spPr>
            <a:xfrm>
              <a:off x="6926475" y="4268238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6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7" name="Google Shape;417;p4"/>
            <p:cNvSpPr/>
            <p:nvPr/>
          </p:nvSpPr>
          <p:spPr>
            <a:xfrm>
              <a:off x="6926475" y="4377213"/>
              <a:ext cx="522150" cy="86775"/>
            </a:xfrm>
            <a:custGeom>
              <a:avLst/>
              <a:gdLst/>
              <a:ahLst/>
              <a:cxnLst/>
              <a:rect l="l" t="t" r="r" b="b"/>
              <a:pathLst>
                <a:path w="20886" h="3471" fill="none" extrusionOk="0">
                  <a:moveTo>
                    <a:pt x="17462" y="1"/>
                  </a:moveTo>
                  <a:cubicBezTo>
                    <a:pt x="19356" y="1"/>
                    <a:pt x="20886" y="1530"/>
                    <a:pt x="20886" y="3402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02"/>
                  </a:lnTo>
                  <a:cubicBezTo>
                    <a:pt x="0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8" name="Google Shape;418;p4"/>
            <p:cNvSpPr/>
            <p:nvPr/>
          </p:nvSpPr>
          <p:spPr>
            <a:xfrm>
              <a:off x="6926475" y="4485638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6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419" name="Google Shape;419;p4"/>
            <p:cNvGrpSpPr/>
            <p:nvPr/>
          </p:nvGrpSpPr>
          <p:grpSpPr>
            <a:xfrm>
              <a:off x="6796375" y="3659363"/>
              <a:ext cx="86750" cy="325875"/>
              <a:chOff x="5752400" y="3659363"/>
              <a:chExt cx="86750" cy="325875"/>
            </a:xfrm>
          </p:grpSpPr>
          <p:sp>
            <p:nvSpPr>
              <p:cNvPr id="420" name="Google Shape;420;p4"/>
              <p:cNvSpPr/>
              <p:nvPr/>
            </p:nvSpPr>
            <p:spPr>
              <a:xfrm>
                <a:off x="5752400" y="3659363"/>
                <a:ext cx="86750" cy="325875"/>
              </a:xfrm>
              <a:custGeom>
                <a:avLst/>
                <a:gdLst/>
                <a:ahLst/>
                <a:cxnLst/>
                <a:rect l="l" t="t" r="r" b="b"/>
                <a:pathLst>
                  <a:path w="3470" h="13035" extrusionOk="0">
                    <a:moveTo>
                      <a:pt x="320" y="1"/>
                    </a:moveTo>
                    <a:cubicBezTo>
                      <a:pt x="137" y="1"/>
                      <a:pt x="0" y="138"/>
                      <a:pt x="0" y="343"/>
                    </a:cubicBezTo>
                    <a:lnTo>
                      <a:pt x="183" y="12714"/>
                    </a:lnTo>
                    <a:cubicBezTo>
                      <a:pt x="183" y="12897"/>
                      <a:pt x="343" y="13034"/>
                      <a:pt x="525" y="13034"/>
                    </a:cubicBezTo>
                    <a:lnTo>
                      <a:pt x="2922" y="13034"/>
                    </a:lnTo>
                    <a:cubicBezTo>
                      <a:pt x="3104" y="13034"/>
                      <a:pt x="3264" y="12897"/>
                      <a:pt x="3264" y="12714"/>
                    </a:cubicBezTo>
                    <a:lnTo>
                      <a:pt x="3470" y="343"/>
                    </a:lnTo>
                    <a:cubicBezTo>
                      <a:pt x="3470" y="138"/>
                      <a:pt x="3310" y="1"/>
                      <a:pt x="3127" y="1"/>
                    </a:cubicBezTo>
                    <a:close/>
                  </a:path>
                </a:pathLst>
              </a:custGeom>
              <a:solidFill>
                <a:srgbClr val="A8B9B8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21" name="Google Shape;421;p4"/>
              <p:cNvSpPr/>
              <p:nvPr/>
            </p:nvSpPr>
            <p:spPr>
              <a:xfrm>
                <a:off x="5768375" y="3675338"/>
                <a:ext cx="54225" cy="54250"/>
              </a:xfrm>
              <a:custGeom>
                <a:avLst/>
                <a:gdLst/>
                <a:ahLst/>
                <a:cxnLst/>
                <a:rect l="l" t="t" r="r" b="b"/>
                <a:pathLst>
                  <a:path w="2169" h="2170" extrusionOk="0">
                    <a:moveTo>
                      <a:pt x="1096" y="1"/>
                    </a:moveTo>
                    <a:cubicBezTo>
                      <a:pt x="480" y="1"/>
                      <a:pt x="0" y="480"/>
                      <a:pt x="0" y="1097"/>
                    </a:cubicBezTo>
                    <a:cubicBezTo>
                      <a:pt x="0" y="1690"/>
                      <a:pt x="480" y="2169"/>
                      <a:pt x="1096" y="2169"/>
                    </a:cubicBezTo>
                    <a:cubicBezTo>
                      <a:pt x="1689" y="2169"/>
                      <a:pt x="2169" y="1690"/>
                      <a:pt x="2169" y="1097"/>
                    </a:cubicBezTo>
                    <a:cubicBezTo>
                      <a:pt x="2169" y="480"/>
                      <a:pt x="1689" y="1"/>
                      <a:pt x="1096" y="1"/>
                    </a:cubicBezTo>
                    <a:close/>
                  </a:path>
                </a:pathLst>
              </a:custGeom>
              <a:solidFill>
                <a:srgbClr val="868D8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22" name="Google Shape;422;p4"/>
              <p:cNvSpPr/>
              <p:nvPr/>
            </p:nvSpPr>
            <p:spPr>
              <a:xfrm>
                <a:off x="5791200" y="3682763"/>
                <a:ext cx="8575" cy="39400"/>
              </a:xfrm>
              <a:custGeom>
                <a:avLst/>
                <a:gdLst/>
                <a:ahLst/>
                <a:cxnLst/>
                <a:rect l="l" t="t" r="r" b="b"/>
                <a:pathLst>
                  <a:path w="343" h="1576" extrusionOk="0">
                    <a:moveTo>
                      <a:pt x="137" y="1"/>
                    </a:moveTo>
                    <a:cubicBezTo>
                      <a:pt x="69" y="1"/>
                      <a:pt x="0" y="69"/>
                      <a:pt x="0" y="160"/>
                    </a:cubicBezTo>
                    <a:lnTo>
                      <a:pt x="0" y="1439"/>
                    </a:lnTo>
                    <a:cubicBezTo>
                      <a:pt x="0" y="1507"/>
                      <a:pt x="69" y="1576"/>
                      <a:pt x="137" y="1576"/>
                    </a:cubicBezTo>
                    <a:lnTo>
                      <a:pt x="206" y="1576"/>
                    </a:lnTo>
                    <a:cubicBezTo>
                      <a:pt x="274" y="1576"/>
                      <a:pt x="343" y="1507"/>
                      <a:pt x="343" y="1439"/>
                    </a:cubicBezTo>
                    <a:lnTo>
                      <a:pt x="343" y="160"/>
                    </a:lnTo>
                    <a:cubicBezTo>
                      <a:pt x="343" y="69"/>
                      <a:pt x="274" y="1"/>
                      <a:pt x="206" y="1"/>
                    </a:cubicBezTo>
                    <a:close/>
                  </a:path>
                </a:pathLst>
              </a:custGeom>
              <a:solidFill>
                <a:srgbClr val="60636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23" name="Google Shape;423;p4"/>
              <p:cNvSpPr/>
              <p:nvPr/>
            </p:nvSpPr>
            <p:spPr>
              <a:xfrm>
                <a:off x="5755825" y="3823713"/>
                <a:ext cx="80475" cy="161525"/>
              </a:xfrm>
              <a:custGeom>
                <a:avLst/>
                <a:gdLst/>
                <a:ahLst/>
                <a:cxnLst/>
                <a:rect l="l" t="t" r="r" b="b"/>
                <a:pathLst>
                  <a:path w="3219" h="6461" extrusionOk="0">
                    <a:moveTo>
                      <a:pt x="3219" y="0"/>
                    </a:moveTo>
                    <a:lnTo>
                      <a:pt x="3219" y="0"/>
                    </a:lnTo>
                    <a:cubicBezTo>
                      <a:pt x="2739" y="1073"/>
                      <a:pt x="2351" y="2260"/>
                      <a:pt x="1507" y="3105"/>
                    </a:cubicBezTo>
                    <a:cubicBezTo>
                      <a:pt x="1201" y="3426"/>
                      <a:pt x="834" y="3604"/>
                      <a:pt x="487" y="3604"/>
                    </a:cubicBezTo>
                    <a:cubicBezTo>
                      <a:pt x="316" y="3604"/>
                      <a:pt x="151" y="3560"/>
                      <a:pt x="0" y="3470"/>
                    </a:cubicBezTo>
                    <a:lnTo>
                      <a:pt x="0" y="3470"/>
                    </a:lnTo>
                    <a:lnTo>
                      <a:pt x="46" y="6140"/>
                    </a:lnTo>
                    <a:cubicBezTo>
                      <a:pt x="46" y="6323"/>
                      <a:pt x="206" y="6460"/>
                      <a:pt x="388" y="6460"/>
                    </a:cubicBezTo>
                    <a:lnTo>
                      <a:pt x="2785" y="6460"/>
                    </a:lnTo>
                    <a:cubicBezTo>
                      <a:pt x="2967" y="6460"/>
                      <a:pt x="3127" y="6323"/>
                      <a:pt x="3127" y="6140"/>
                    </a:cubicBezTo>
                    <a:lnTo>
                      <a:pt x="3219" y="0"/>
                    </a:lnTo>
                    <a:close/>
                  </a:path>
                </a:pathLst>
              </a:custGeom>
              <a:solidFill>
                <a:srgbClr val="748181">
                  <a:alpha val="2723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24" name="Google Shape;424;p4"/>
              <p:cNvSpPr/>
              <p:nvPr/>
            </p:nvSpPr>
            <p:spPr>
              <a:xfrm>
                <a:off x="5752975" y="3773313"/>
                <a:ext cx="59175" cy="106750"/>
              </a:xfrm>
              <a:custGeom>
                <a:avLst/>
                <a:gdLst/>
                <a:ahLst/>
                <a:cxnLst/>
                <a:rect l="l" t="t" r="r" b="b"/>
                <a:pathLst>
                  <a:path w="2367" h="4270" extrusionOk="0">
                    <a:moveTo>
                      <a:pt x="1164" y="1"/>
                    </a:moveTo>
                    <a:cubicBezTo>
                      <a:pt x="695" y="1"/>
                      <a:pt x="235" y="252"/>
                      <a:pt x="114" y="807"/>
                    </a:cubicBezTo>
                    <a:cubicBezTo>
                      <a:pt x="0" y="1446"/>
                      <a:pt x="114" y="2085"/>
                      <a:pt x="160" y="2724"/>
                    </a:cubicBezTo>
                    <a:cubicBezTo>
                      <a:pt x="228" y="3272"/>
                      <a:pt x="183" y="3774"/>
                      <a:pt x="616" y="4162"/>
                    </a:cubicBezTo>
                    <a:cubicBezTo>
                      <a:pt x="688" y="4233"/>
                      <a:pt x="777" y="4269"/>
                      <a:pt x="867" y="4269"/>
                    </a:cubicBezTo>
                    <a:cubicBezTo>
                      <a:pt x="921" y="4269"/>
                      <a:pt x="976" y="4256"/>
                      <a:pt x="1027" y="4231"/>
                    </a:cubicBezTo>
                    <a:cubicBezTo>
                      <a:pt x="1529" y="3934"/>
                      <a:pt x="1643" y="3477"/>
                      <a:pt x="1826" y="2952"/>
                    </a:cubicBezTo>
                    <a:cubicBezTo>
                      <a:pt x="2031" y="2336"/>
                      <a:pt x="2305" y="1743"/>
                      <a:pt x="2328" y="1103"/>
                    </a:cubicBezTo>
                    <a:cubicBezTo>
                      <a:pt x="2366" y="403"/>
                      <a:pt x="1757" y="1"/>
                      <a:pt x="1164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425" name="Google Shape;425;p4"/>
            <p:cNvSpPr/>
            <p:nvPr/>
          </p:nvSpPr>
          <p:spPr>
            <a:xfrm>
              <a:off x="7981275" y="4268238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6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6" name="Google Shape;426;p4"/>
            <p:cNvSpPr/>
            <p:nvPr/>
          </p:nvSpPr>
          <p:spPr>
            <a:xfrm>
              <a:off x="7981275" y="4377213"/>
              <a:ext cx="522150" cy="86775"/>
            </a:xfrm>
            <a:custGeom>
              <a:avLst/>
              <a:gdLst/>
              <a:ahLst/>
              <a:cxnLst/>
              <a:rect l="l" t="t" r="r" b="b"/>
              <a:pathLst>
                <a:path w="20886" h="3471" fill="none" extrusionOk="0">
                  <a:moveTo>
                    <a:pt x="17462" y="1"/>
                  </a:moveTo>
                  <a:cubicBezTo>
                    <a:pt x="19356" y="1"/>
                    <a:pt x="20886" y="1530"/>
                    <a:pt x="20886" y="3402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02"/>
                  </a:lnTo>
                  <a:cubicBezTo>
                    <a:pt x="0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7" name="Google Shape;427;p4"/>
            <p:cNvSpPr/>
            <p:nvPr/>
          </p:nvSpPr>
          <p:spPr>
            <a:xfrm>
              <a:off x="7981275" y="4485638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6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428" name="Google Shape;428;p4"/>
            <p:cNvGrpSpPr/>
            <p:nvPr/>
          </p:nvGrpSpPr>
          <p:grpSpPr>
            <a:xfrm>
              <a:off x="7851175" y="3659363"/>
              <a:ext cx="86750" cy="325875"/>
              <a:chOff x="5752400" y="3659363"/>
              <a:chExt cx="86750" cy="325875"/>
            </a:xfrm>
          </p:grpSpPr>
          <p:sp>
            <p:nvSpPr>
              <p:cNvPr id="429" name="Google Shape;429;p4"/>
              <p:cNvSpPr/>
              <p:nvPr/>
            </p:nvSpPr>
            <p:spPr>
              <a:xfrm>
                <a:off x="5752400" y="3659363"/>
                <a:ext cx="86750" cy="325875"/>
              </a:xfrm>
              <a:custGeom>
                <a:avLst/>
                <a:gdLst/>
                <a:ahLst/>
                <a:cxnLst/>
                <a:rect l="l" t="t" r="r" b="b"/>
                <a:pathLst>
                  <a:path w="3470" h="13035" extrusionOk="0">
                    <a:moveTo>
                      <a:pt x="320" y="1"/>
                    </a:moveTo>
                    <a:cubicBezTo>
                      <a:pt x="137" y="1"/>
                      <a:pt x="0" y="138"/>
                      <a:pt x="0" y="343"/>
                    </a:cubicBezTo>
                    <a:lnTo>
                      <a:pt x="183" y="12714"/>
                    </a:lnTo>
                    <a:cubicBezTo>
                      <a:pt x="183" y="12897"/>
                      <a:pt x="343" y="13034"/>
                      <a:pt x="525" y="13034"/>
                    </a:cubicBezTo>
                    <a:lnTo>
                      <a:pt x="2922" y="13034"/>
                    </a:lnTo>
                    <a:cubicBezTo>
                      <a:pt x="3104" y="13034"/>
                      <a:pt x="3264" y="12897"/>
                      <a:pt x="3264" y="12714"/>
                    </a:cubicBezTo>
                    <a:lnTo>
                      <a:pt x="3470" y="343"/>
                    </a:lnTo>
                    <a:cubicBezTo>
                      <a:pt x="3470" y="138"/>
                      <a:pt x="3310" y="1"/>
                      <a:pt x="3127" y="1"/>
                    </a:cubicBezTo>
                    <a:close/>
                  </a:path>
                </a:pathLst>
              </a:custGeom>
              <a:solidFill>
                <a:srgbClr val="A8B9B8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30" name="Google Shape;430;p4"/>
              <p:cNvSpPr/>
              <p:nvPr/>
            </p:nvSpPr>
            <p:spPr>
              <a:xfrm>
                <a:off x="5768375" y="3675338"/>
                <a:ext cx="54225" cy="54250"/>
              </a:xfrm>
              <a:custGeom>
                <a:avLst/>
                <a:gdLst/>
                <a:ahLst/>
                <a:cxnLst/>
                <a:rect l="l" t="t" r="r" b="b"/>
                <a:pathLst>
                  <a:path w="2169" h="2170" extrusionOk="0">
                    <a:moveTo>
                      <a:pt x="1096" y="1"/>
                    </a:moveTo>
                    <a:cubicBezTo>
                      <a:pt x="480" y="1"/>
                      <a:pt x="0" y="480"/>
                      <a:pt x="0" y="1097"/>
                    </a:cubicBezTo>
                    <a:cubicBezTo>
                      <a:pt x="0" y="1690"/>
                      <a:pt x="480" y="2169"/>
                      <a:pt x="1096" y="2169"/>
                    </a:cubicBezTo>
                    <a:cubicBezTo>
                      <a:pt x="1689" y="2169"/>
                      <a:pt x="2169" y="1690"/>
                      <a:pt x="2169" y="1097"/>
                    </a:cubicBezTo>
                    <a:cubicBezTo>
                      <a:pt x="2169" y="480"/>
                      <a:pt x="1689" y="1"/>
                      <a:pt x="1096" y="1"/>
                    </a:cubicBezTo>
                    <a:close/>
                  </a:path>
                </a:pathLst>
              </a:custGeom>
              <a:solidFill>
                <a:srgbClr val="868D8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31" name="Google Shape;431;p4"/>
              <p:cNvSpPr/>
              <p:nvPr/>
            </p:nvSpPr>
            <p:spPr>
              <a:xfrm>
                <a:off x="5791200" y="3682763"/>
                <a:ext cx="8575" cy="39400"/>
              </a:xfrm>
              <a:custGeom>
                <a:avLst/>
                <a:gdLst/>
                <a:ahLst/>
                <a:cxnLst/>
                <a:rect l="l" t="t" r="r" b="b"/>
                <a:pathLst>
                  <a:path w="343" h="1576" extrusionOk="0">
                    <a:moveTo>
                      <a:pt x="137" y="1"/>
                    </a:moveTo>
                    <a:cubicBezTo>
                      <a:pt x="69" y="1"/>
                      <a:pt x="0" y="69"/>
                      <a:pt x="0" y="160"/>
                    </a:cubicBezTo>
                    <a:lnTo>
                      <a:pt x="0" y="1439"/>
                    </a:lnTo>
                    <a:cubicBezTo>
                      <a:pt x="0" y="1507"/>
                      <a:pt x="69" y="1576"/>
                      <a:pt x="137" y="1576"/>
                    </a:cubicBezTo>
                    <a:lnTo>
                      <a:pt x="206" y="1576"/>
                    </a:lnTo>
                    <a:cubicBezTo>
                      <a:pt x="274" y="1576"/>
                      <a:pt x="343" y="1507"/>
                      <a:pt x="343" y="1439"/>
                    </a:cubicBezTo>
                    <a:lnTo>
                      <a:pt x="343" y="160"/>
                    </a:lnTo>
                    <a:cubicBezTo>
                      <a:pt x="343" y="69"/>
                      <a:pt x="274" y="1"/>
                      <a:pt x="206" y="1"/>
                    </a:cubicBezTo>
                    <a:close/>
                  </a:path>
                </a:pathLst>
              </a:custGeom>
              <a:solidFill>
                <a:srgbClr val="60636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32" name="Google Shape;432;p4"/>
              <p:cNvSpPr/>
              <p:nvPr/>
            </p:nvSpPr>
            <p:spPr>
              <a:xfrm>
                <a:off x="5755825" y="3823713"/>
                <a:ext cx="80475" cy="161525"/>
              </a:xfrm>
              <a:custGeom>
                <a:avLst/>
                <a:gdLst/>
                <a:ahLst/>
                <a:cxnLst/>
                <a:rect l="l" t="t" r="r" b="b"/>
                <a:pathLst>
                  <a:path w="3219" h="6461" extrusionOk="0">
                    <a:moveTo>
                      <a:pt x="3219" y="0"/>
                    </a:moveTo>
                    <a:lnTo>
                      <a:pt x="3219" y="0"/>
                    </a:lnTo>
                    <a:cubicBezTo>
                      <a:pt x="2739" y="1073"/>
                      <a:pt x="2351" y="2260"/>
                      <a:pt x="1507" y="3105"/>
                    </a:cubicBezTo>
                    <a:cubicBezTo>
                      <a:pt x="1201" y="3426"/>
                      <a:pt x="834" y="3604"/>
                      <a:pt x="487" y="3604"/>
                    </a:cubicBezTo>
                    <a:cubicBezTo>
                      <a:pt x="316" y="3604"/>
                      <a:pt x="151" y="3560"/>
                      <a:pt x="0" y="3470"/>
                    </a:cubicBezTo>
                    <a:lnTo>
                      <a:pt x="0" y="3470"/>
                    </a:lnTo>
                    <a:lnTo>
                      <a:pt x="46" y="6140"/>
                    </a:lnTo>
                    <a:cubicBezTo>
                      <a:pt x="46" y="6323"/>
                      <a:pt x="206" y="6460"/>
                      <a:pt x="388" y="6460"/>
                    </a:cubicBezTo>
                    <a:lnTo>
                      <a:pt x="2785" y="6460"/>
                    </a:lnTo>
                    <a:cubicBezTo>
                      <a:pt x="2967" y="6460"/>
                      <a:pt x="3127" y="6323"/>
                      <a:pt x="3127" y="6140"/>
                    </a:cubicBezTo>
                    <a:lnTo>
                      <a:pt x="3219" y="0"/>
                    </a:lnTo>
                    <a:close/>
                  </a:path>
                </a:pathLst>
              </a:custGeom>
              <a:solidFill>
                <a:srgbClr val="748181">
                  <a:alpha val="2723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33" name="Google Shape;433;p4"/>
              <p:cNvSpPr/>
              <p:nvPr/>
            </p:nvSpPr>
            <p:spPr>
              <a:xfrm>
                <a:off x="5752975" y="3773313"/>
                <a:ext cx="59175" cy="106750"/>
              </a:xfrm>
              <a:custGeom>
                <a:avLst/>
                <a:gdLst/>
                <a:ahLst/>
                <a:cxnLst/>
                <a:rect l="l" t="t" r="r" b="b"/>
                <a:pathLst>
                  <a:path w="2367" h="4270" extrusionOk="0">
                    <a:moveTo>
                      <a:pt x="1164" y="1"/>
                    </a:moveTo>
                    <a:cubicBezTo>
                      <a:pt x="695" y="1"/>
                      <a:pt x="235" y="252"/>
                      <a:pt x="114" y="807"/>
                    </a:cubicBezTo>
                    <a:cubicBezTo>
                      <a:pt x="0" y="1446"/>
                      <a:pt x="114" y="2085"/>
                      <a:pt x="160" y="2724"/>
                    </a:cubicBezTo>
                    <a:cubicBezTo>
                      <a:pt x="228" y="3272"/>
                      <a:pt x="183" y="3774"/>
                      <a:pt x="616" y="4162"/>
                    </a:cubicBezTo>
                    <a:cubicBezTo>
                      <a:pt x="688" y="4233"/>
                      <a:pt x="777" y="4269"/>
                      <a:pt x="867" y="4269"/>
                    </a:cubicBezTo>
                    <a:cubicBezTo>
                      <a:pt x="921" y="4269"/>
                      <a:pt x="976" y="4256"/>
                      <a:pt x="1027" y="4231"/>
                    </a:cubicBezTo>
                    <a:cubicBezTo>
                      <a:pt x="1529" y="3934"/>
                      <a:pt x="1643" y="3477"/>
                      <a:pt x="1826" y="2952"/>
                    </a:cubicBezTo>
                    <a:cubicBezTo>
                      <a:pt x="2031" y="2336"/>
                      <a:pt x="2305" y="1743"/>
                      <a:pt x="2328" y="1103"/>
                    </a:cubicBezTo>
                    <a:cubicBezTo>
                      <a:pt x="2366" y="403"/>
                      <a:pt x="1757" y="1"/>
                      <a:pt x="1164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434" name="Google Shape;434;p4"/>
            <p:cNvSpPr/>
            <p:nvPr/>
          </p:nvSpPr>
          <p:spPr>
            <a:xfrm>
              <a:off x="7644325" y="4354963"/>
              <a:ext cx="43400" cy="218025"/>
            </a:xfrm>
            <a:custGeom>
              <a:avLst/>
              <a:gdLst/>
              <a:ahLst/>
              <a:cxnLst/>
              <a:rect l="l" t="t" r="r" b="b"/>
              <a:pathLst>
                <a:path w="1736" h="8721" extrusionOk="0">
                  <a:moveTo>
                    <a:pt x="389" y="1"/>
                  </a:moveTo>
                  <a:cubicBezTo>
                    <a:pt x="183" y="1"/>
                    <a:pt x="1" y="183"/>
                    <a:pt x="1" y="412"/>
                  </a:cubicBezTo>
                  <a:lnTo>
                    <a:pt x="1" y="8309"/>
                  </a:lnTo>
                  <a:cubicBezTo>
                    <a:pt x="1" y="8537"/>
                    <a:pt x="183" y="8720"/>
                    <a:pt x="389" y="8720"/>
                  </a:cubicBezTo>
                  <a:lnTo>
                    <a:pt x="1347" y="8720"/>
                  </a:lnTo>
                  <a:cubicBezTo>
                    <a:pt x="1576" y="8720"/>
                    <a:pt x="1735" y="8537"/>
                    <a:pt x="1735" y="8309"/>
                  </a:cubicBezTo>
                  <a:lnTo>
                    <a:pt x="1735" y="412"/>
                  </a:lnTo>
                  <a:cubicBezTo>
                    <a:pt x="1735" y="183"/>
                    <a:pt x="1576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5" name="Google Shape;435;p4"/>
            <p:cNvSpPr/>
            <p:nvPr/>
          </p:nvSpPr>
          <p:spPr>
            <a:xfrm>
              <a:off x="7645475" y="4376088"/>
              <a:ext cx="42825" cy="42250"/>
            </a:xfrm>
            <a:custGeom>
              <a:avLst/>
              <a:gdLst/>
              <a:ahLst/>
              <a:cxnLst/>
              <a:rect l="l" t="t" r="r" b="b"/>
              <a:pathLst>
                <a:path w="1713" h="1690" extrusionOk="0">
                  <a:moveTo>
                    <a:pt x="845" y="0"/>
                  </a:moveTo>
                  <a:cubicBezTo>
                    <a:pt x="411" y="0"/>
                    <a:pt x="0" y="388"/>
                    <a:pt x="0" y="845"/>
                  </a:cubicBezTo>
                  <a:cubicBezTo>
                    <a:pt x="23" y="1301"/>
                    <a:pt x="388" y="1689"/>
                    <a:pt x="845" y="1689"/>
                  </a:cubicBezTo>
                  <a:cubicBezTo>
                    <a:pt x="1278" y="1689"/>
                    <a:pt x="1712" y="1301"/>
                    <a:pt x="1689" y="845"/>
                  </a:cubicBezTo>
                  <a:cubicBezTo>
                    <a:pt x="1667" y="388"/>
                    <a:pt x="1324" y="0"/>
                    <a:pt x="84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6" name="Google Shape;436;p4"/>
            <p:cNvSpPr/>
            <p:nvPr/>
          </p:nvSpPr>
          <p:spPr>
            <a:xfrm>
              <a:off x="7644325" y="4407463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5" y="1"/>
                  </a:moveTo>
                  <a:cubicBezTo>
                    <a:pt x="1210" y="731"/>
                    <a:pt x="640" y="1416"/>
                    <a:pt x="1" y="2078"/>
                  </a:cubicBezTo>
                  <a:lnTo>
                    <a:pt x="1" y="6209"/>
                  </a:lnTo>
                  <a:cubicBezTo>
                    <a:pt x="1" y="6437"/>
                    <a:pt x="183" y="6620"/>
                    <a:pt x="389" y="6620"/>
                  </a:cubicBezTo>
                  <a:lnTo>
                    <a:pt x="1347" y="6620"/>
                  </a:lnTo>
                  <a:cubicBezTo>
                    <a:pt x="1576" y="6620"/>
                    <a:pt x="1735" y="6437"/>
                    <a:pt x="1735" y="6209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7" name="Google Shape;437;p4"/>
            <p:cNvSpPr/>
            <p:nvPr/>
          </p:nvSpPr>
          <p:spPr>
            <a:xfrm>
              <a:off x="8689425" y="4354963"/>
              <a:ext cx="43400" cy="218025"/>
            </a:xfrm>
            <a:custGeom>
              <a:avLst/>
              <a:gdLst/>
              <a:ahLst/>
              <a:cxnLst/>
              <a:rect l="l" t="t" r="r" b="b"/>
              <a:pathLst>
                <a:path w="1736" h="8721" extrusionOk="0">
                  <a:moveTo>
                    <a:pt x="389" y="1"/>
                  </a:moveTo>
                  <a:cubicBezTo>
                    <a:pt x="183" y="1"/>
                    <a:pt x="1" y="183"/>
                    <a:pt x="1" y="412"/>
                  </a:cubicBezTo>
                  <a:lnTo>
                    <a:pt x="1" y="8309"/>
                  </a:lnTo>
                  <a:cubicBezTo>
                    <a:pt x="1" y="8537"/>
                    <a:pt x="183" y="8720"/>
                    <a:pt x="389" y="8720"/>
                  </a:cubicBezTo>
                  <a:lnTo>
                    <a:pt x="1347" y="8720"/>
                  </a:lnTo>
                  <a:cubicBezTo>
                    <a:pt x="1576" y="8720"/>
                    <a:pt x="1735" y="8537"/>
                    <a:pt x="1735" y="8309"/>
                  </a:cubicBezTo>
                  <a:lnTo>
                    <a:pt x="1735" y="412"/>
                  </a:lnTo>
                  <a:cubicBezTo>
                    <a:pt x="1735" y="183"/>
                    <a:pt x="1576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8" name="Google Shape;438;p4"/>
            <p:cNvSpPr/>
            <p:nvPr/>
          </p:nvSpPr>
          <p:spPr>
            <a:xfrm>
              <a:off x="8690575" y="4376088"/>
              <a:ext cx="42825" cy="42250"/>
            </a:xfrm>
            <a:custGeom>
              <a:avLst/>
              <a:gdLst/>
              <a:ahLst/>
              <a:cxnLst/>
              <a:rect l="l" t="t" r="r" b="b"/>
              <a:pathLst>
                <a:path w="1713" h="1690" extrusionOk="0">
                  <a:moveTo>
                    <a:pt x="845" y="0"/>
                  </a:moveTo>
                  <a:cubicBezTo>
                    <a:pt x="411" y="0"/>
                    <a:pt x="0" y="388"/>
                    <a:pt x="0" y="845"/>
                  </a:cubicBezTo>
                  <a:cubicBezTo>
                    <a:pt x="23" y="1301"/>
                    <a:pt x="388" y="1689"/>
                    <a:pt x="845" y="1689"/>
                  </a:cubicBezTo>
                  <a:cubicBezTo>
                    <a:pt x="1278" y="1689"/>
                    <a:pt x="1712" y="1301"/>
                    <a:pt x="1689" y="845"/>
                  </a:cubicBezTo>
                  <a:cubicBezTo>
                    <a:pt x="1667" y="388"/>
                    <a:pt x="1324" y="0"/>
                    <a:pt x="84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9" name="Google Shape;439;p4"/>
            <p:cNvSpPr/>
            <p:nvPr/>
          </p:nvSpPr>
          <p:spPr>
            <a:xfrm>
              <a:off x="8689425" y="4407463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5" y="1"/>
                  </a:moveTo>
                  <a:cubicBezTo>
                    <a:pt x="1210" y="731"/>
                    <a:pt x="640" y="1416"/>
                    <a:pt x="1" y="2078"/>
                  </a:cubicBezTo>
                  <a:lnTo>
                    <a:pt x="1" y="6209"/>
                  </a:lnTo>
                  <a:cubicBezTo>
                    <a:pt x="1" y="6437"/>
                    <a:pt x="183" y="6620"/>
                    <a:pt x="389" y="6620"/>
                  </a:cubicBezTo>
                  <a:lnTo>
                    <a:pt x="1347" y="6620"/>
                  </a:lnTo>
                  <a:cubicBezTo>
                    <a:pt x="1576" y="6620"/>
                    <a:pt x="1735" y="6437"/>
                    <a:pt x="1735" y="6209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440" name="Google Shape;440;p4"/>
          <p:cNvGrpSpPr/>
          <p:nvPr/>
        </p:nvGrpSpPr>
        <p:grpSpPr>
          <a:xfrm>
            <a:off x="174375" y="108400"/>
            <a:ext cx="8947950" cy="4926696"/>
            <a:chOff x="174375" y="108400"/>
            <a:chExt cx="8947950" cy="4926696"/>
          </a:xfrm>
        </p:grpSpPr>
        <p:grpSp>
          <p:nvGrpSpPr>
            <p:cNvPr id="441" name="Google Shape;441;p4"/>
            <p:cNvGrpSpPr/>
            <p:nvPr/>
          </p:nvGrpSpPr>
          <p:grpSpPr>
            <a:xfrm>
              <a:off x="174375" y="108400"/>
              <a:ext cx="8947950" cy="4926696"/>
              <a:chOff x="174375" y="108400"/>
              <a:chExt cx="8947950" cy="4926696"/>
            </a:xfrm>
          </p:grpSpPr>
          <p:sp>
            <p:nvSpPr>
              <p:cNvPr id="442" name="Google Shape;442;p4"/>
              <p:cNvSpPr/>
              <p:nvPr/>
            </p:nvSpPr>
            <p:spPr>
              <a:xfrm>
                <a:off x="4572359" y="108400"/>
                <a:ext cx="4397154" cy="4765493"/>
              </a:xfrm>
              <a:custGeom>
                <a:avLst/>
                <a:gdLst/>
                <a:ahLst/>
                <a:cxnLst/>
                <a:rect l="l" t="t" r="r" b="b"/>
                <a:pathLst>
                  <a:path w="94314" h="144628" extrusionOk="0">
                    <a:moveTo>
                      <a:pt x="1" y="1"/>
                    </a:moveTo>
                    <a:lnTo>
                      <a:pt x="1" y="144628"/>
                    </a:lnTo>
                    <a:lnTo>
                      <a:pt x="91695" y="144628"/>
                    </a:lnTo>
                    <a:cubicBezTo>
                      <a:pt x="93153" y="144628"/>
                      <a:pt x="94313" y="143452"/>
                      <a:pt x="94313" y="142010"/>
                    </a:cubicBezTo>
                    <a:lnTo>
                      <a:pt x="94313" y="2603"/>
                    </a:lnTo>
                    <a:cubicBezTo>
                      <a:pt x="94313" y="1161"/>
                      <a:pt x="93153" y="1"/>
                      <a:pt x="91695" y="1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43" name="Google Shape;443;p4"/>
              <p:cNvSpPr/>
              <p:nvPr/>
            </p:nvSpPr>
            <p:spPr>
              <a:xfrm>
                <a:off x="174375" y="108400"/>
                <a:ext cx="4438887" cy="4765493"/>
              </a:xfrm>
              <a:custGeom>
                <a:avLst/>
                <a:gdLst/>
                <a:ahLst/>
                <a:cxnLst/>
                <a:rect l="l" t="t" r="r" b="b"/>
                <a:pathLst>
                  <a:path w="94329" h="144628" extrusionOk="0">
                    <a:moveTo>
                      <a:pt x="2618" y="1"/>
                    </a:moveTo>
                    <a:cubicBezTo>
                      <a:pt x="1176" y="1"/>
                      <a:pt x="1" y="1161"/>
                      <a:pt x="1" y="2603"/>
                    </a:cubicBezTo>
                    <a:lnTo>
                      <a:pt x="1" y="142010"/>
                    </a:lnTo>
                    <a:cubicBezTo>
                      <a:pt x="1" y="143452"/>
                      <a:pt x="1176" y="144628"/>
                      <a:pt x="2618" y="144628"/>
                    </a:cubicBezTo>
                    <a:lnTo>
                      <a:pt x="94329" y="144628"/>
                    </a:lnTo>
                    <a:lnTo>
                      <a:pt x="94329" y="1"/>
                    </a:ln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44" name="Google Shape;444;p4"/>
              <p:cNvSpPr/>
              <p:nvPr/>
            </p:nvSpPr>
            <p:spPr>
              <a:xfrm>
                <a:off x="406786" y="260748"/>
                <a:ext cx="8330135" cy="4492798"/>
              </a:xfrm>
              <a:custGeom>
                <a:avLst/>
                <a:gdLst/>
                <a:ahLst/>
                <a:cxnLst/>
                <a:rect l="l" t="t" r="r" b="b"/>
                <a:pathLst>
                  <a:path w="178672" h="136352" extrusionOk="0">
                    <a:moveTo>
                      <a:pt x="846" y="1"/>
                    </a:moveTo>
                    <a:cubicBezTo>
                      <a:pt x="376" y="1"/>
                      <a:pt x="0" y="377"/>
                      <a:pt x="0" y="832"/>
                    </a:cubicBezTo>
                    <a:lnTo>
                      <a:pt x="0" y="135521"/>
                    </a:lnTo>
                    <a:cubicBezTo>
                      <a:pt x="0" y="135991"/>
                      <a:pt x="376" y="136352"/>
                      <a:pt x="846" y="136352"/>
                    </a:cubicBezTo>
                    <a:lnTo>
                      <a:pt x="177841" y="136352"/>
                    </a:lnTo>
                    <a:cubicBezTo>
                      <a:pt x="178295" y="136352"/>
                      <a:pt x="178672" y="135991"/>
                      <a:pt x="178672" y="135521"/>
                    </a:cubicBezTo>
                    <a:lnTo>
                      <a:pt x="178672" y="832"/>
                    </a:lnTo>
                    <a:cubicBezTo>
                      <a:pt x="178672" y="377"/>
                      <a:pt x="178295" y="1"/>
                      <a:pt x="177841" y="1"/>
                    </a:cubicBezTo>
                    <a:close/>
                  </a:path>
                </a:pathLst>
              </a:custGeom>
              <a:solidFill>
                <a:srgbClr val="CEC0BD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45" name="Google Shape;445;p4"/>
              <p:cNvSpPr/>
              <p:nvPr/>
            </p:nvSpPr>
            <p:spPr>
              <a:xfrm>
                <a:off x="293478" y="233896"/>
                <a:ext cx="4320006" cy="4492798"/>
              </a:xfrm>
              <a:custGeom>
                <a:avLst/>
                <a:gdLst/>
                <a:ahLst/>
                <a:cxnLst/>
                <a:rect l="l" t="t" r="r" b="b"/>
                <a:pathLst>
                  <a:path w="89344" h="136352" extrusionOk="0">
                    <a:moveTo>
                      <a:pt x="846" y="1"/>
                    </a:moveTo>
                    <a:cubicBezTo>
                      <a:pt x="376" y="1"/>
                      <a:pt x="0" y="377"/>
                      <a:pt x="0" y="831"/>
                    </a:cubicBezTo>
                    <a:lnTo>
                      <a:pt x="0" y="135521"/>
                    </a:lnTo>
                    <a:cubicBezTo>
                      <a:pt x="0" y="135975"/>
                      <a:pt x="376" y="136352"/>
                      <a:pt x="846" y="136352"/>
                    </a:cubicBezTo>
                    <a:lnTo>
                      <a:pt x="89344" y="136352"/>
                    </a:lnTo>
                    <a:lnTo>
                      <a:pt x="89344" y="1"/>
                    </a:lnTo>
                    <a:close/>
                  </a:path>
                </a:pathLst>
              </a:custGeom>
              <a:solidFill>
                <a:srgbClr val="FFFBEE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grpSp>
            <p:nvGrpSpPr>
              <p:cNvPr id="446" name="Google Shape;446;p4"/>
              <p:cNvGrpSpPr/>
              <p:nvPr/>
            </p:nvGrpSpPr>
            <p:grpSpPr>
              <a:xfrm rot="6276288">
                <a:off x="5748994" y="720796"/>
                <a:ext cx="2760498" cy="2000508"/>
                <a:chOff x="2231400" y="884675"/>
                <a:chExt cx="3069050" cy="2279075"/>
              </a:xfrm>
            </p:grpSpPr>
            <p:sp>
              <p:nvSpPr>
                <p:cNvPr id="447" name="Google Shape;447;p4"/>
                <p:cNvSpPr/>
                <p:nvPr/>
              </p:nvSpPr>
              <p:spPr>
                <a:xfrm>
                  <a:off x="51773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48" name="Google Shape;448;p4"/>
                <p:cNvSpPr/>
                <p:nvPr/>
              </p:nvSpPr>
              <p:spPr>
                <a:xfrm>
                  <a:off x="50547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49" name="Google Shape;449;p4"/>
                <p:cNvSpPr/>
                <p:nvPr/>
              </p:nvSpPr>
              <p:spPr>
                <a:xfrm>
                  <a:off x="49316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0" name="Google Shape;450;p4"/>
                <p:cNvSpPr/>
                <p:nvPr/>
              </p:nvSpPr>
              <p:spPr>
                <a:xfrm>
                  <a:off x="48094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1" name="Google Shape;451;p4"/>
                <p:cNvSpPr/>
                <p:nvPr/>
              </p:nvSpPr>
              <p:spPr>
                <a:xfrm>
                  <a:off x="46867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2" name="Google Shape;452;p4"/>
                <p:cNvSpPr/>
                <p:nvPr/>
              </p:nvSpPr>
              <p:spPr>
                <a:xfrm>
                  <a:off x="45637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3" name="Google Shape;453;p4"/>
                <p:cNvSpPr/>
                <p:nvPr/>
              </p:nvSpPr>
              <p:spPr>
                <a:xfrm>
                  <a:off x="44410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4" name="Google Shape;454;p4"/>
                <p:cNvSpPr/>
                <p:nvPr/>
              </p:nvSpPr>
              <p:spPr>
                <a:xfrm>
                  <a:off x="43180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5" name="Google Shape;455;p4"/>
                <p:cNvSpPr/>
                <p:nvPr/>
              </p:nvSpPr>
              <p:spPr>
                <a:xfrm>
                  <a:off x="419500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6" name="Google Shape;456;p4"/>
                <p:cNvSpPr/>
                <p:nvPr/>
              </p:nvSpPr>
              <p:spPr>
                <a:xfrm>
                  <a:off x="40731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7" name="Google Shape;457;p4"/>
                <p:cNvSpPr/>
                <p:nvPr/>
              </p:nvSpPr>
              <p:spPr>
                <a:xfrm>
                  <a:off x="39500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8" name="Google Shape;458;p4"/>
                <p:cNvSpPr/>
                <p:nvPr/>
              </p:nvSpPr>
              <p:spPr>
                <a:xfrm>
                  <a:off x="38270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59" name="Google Shape;459;p4"/>
                <p:cNvSpPr/>
                <p:nvPr/>
              </p:nvSpPr>
              <p:spPr>
                <a:xfrm>
                  <a:off x="37043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0" name="Google Shape;460;p4"/>
                <p:cNvSpPr/>
                <p:nvPr/>
              </p:nvSpPr>
              <p:spPr>
                <a:xfrm>
                  <a:off x="358135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1" name="Google Shape;461;p4"/>
                <p:cNvSpPr/>
                <p:nvPr/>
              </p:nvSpPr>
              <p:spPr>
                <a:xfrm>
                  <a:off x="34586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2" name="Google Shape;462;p4"/>
                <p:cNvSpPr/>
                <p:nvPr/>
              </p:nvSpPr>
              <p:spPr>
                <a:xfrm>
                  <a:off x="33364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3" name="Google Shape;463;p4"/>
                <p:cNvSpPr/>
                <p:nvPr/>
              </p:nvSpPr>
              <p:spPr>
                <a:xfrm>
                  <a:off x="32133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4" name="Google Shape;464;p4"/>
                <p:cNvSpPr/>
                <p:nvPr/>
              </p:nvSpPr>
              <p:spPr>
                <a:xfrm>
                  <a:off x="30907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5" name="Google Shape;465;p4"/>
                <p:cNvSpPr/>
                <p:nvPr/>
              </p:nvSpPr>
              <p:spPr>
                <a:xfrm>
                  <a:off x="296770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6" name="Google Shape;466;p4"/>
                <p:cNvSpPr/>
                <p:nvPr/>
              </p:nvSpPr>
              <p:spPr>
                <a:xfrm>
                  <a:off x="28450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7" name="Google Shape;467;p4"/>
                <p:cNvSpPr/>
                <p:nvPr/>
              </p:nvSpPr>
              <p:spPr>
                <a:xfrm>
                  <a:off x="272200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8" name="Google Shape;468;p4"/>
                <p:cNvSpPr/>
                <p:nvPr/>
              </p:nvSpPr>
              <p:spPr>
                <a:xfrm>
                  <a:off x="25997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69" name="Google Shape;469;p4"/>
                <p:cNvSpPr/>
                <p:nvPr/>
              </p:nvSpPr>
              <p:spPr>
                <a:xfrm>
                  <a:off x="24770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0" name="Google Shape;470;p4"/>
                <p:cNvSpPr/>
                <p:nvPr/>
              </p:nvSpPr>
              <p:spPr>
                <a:xfrm>
                  <a:off x="235405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1" name="Google Shape;471;p4"/>
                <p:cNvSpPr/>
                <p:nvPr/>
              </p:nvSpPr>
              <p:spPr>
                <a:xfrm>
                  <a:off x="2231400" y="10049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2" name="Google Shape;472;p4"/>
                <p:cNvSpPr/>
                <p:nvPr/>
              </p:nvSpPr>
              <p:spPr>
                <a:xfrm>
                  <a:off x="2231400" y="112450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3" name="Google Shape;473;p4"/>
                <p:cNvSpPr/>
                <p:nvPr/>
              </p:nvSpPr>
              <p:spPr>
                <a:xfrm>
                  <a:off x="2231400" y="124480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4" name="Google Shape;474;p4"/>
                <p:cNvSpPr/>
                <p:nvPr/>
              </p:nvSpPr>
              <p:spPr>
                <a:xfrm>
                  <a:off x="2231400" y="1364325"/>
                  <a:ext cx="3069050" cy="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5" name="Google Shape;475;p4"/>
                <p:cNvSpPr/>
                <p:nvPr/>
              </p:nvSpPr>
              <p:spPr>
                <a:xfrm>
                  <a:off x="2231400" y="148462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6" name="Google Shape;476;p4"/>
                <p:cNvSpPr/>
                <p:nvPr/>
              </p:nvSpPr>
              <p:spPr>
                <a:xfrm>
                  <a:off x="2231400" y="160412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7" name="Google Shape;477;p4"/>
                <p:cNvSpPr/>
                <p:nvPr/>
              </p:nvSpPr>
              <p:spPr>
                <a:xfrm>
                  <a:off x="2231400" y="172442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" name="Google Shape;478;p4"/>
                <p:cNvSpPr/>
                <p:nvPr/>
              </p:nvSpPr>
              <p:spPr>
                <a:xfrm>
                  <a:off x="2231400" y="184472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" name="Google Shape;479;p4"/>
                <p:cNvSpPr/>
                <p:nvPr/>
              </p:nvSpPr>
              <p:spPr>
                <a:xfrm>
                  <a:off x="2231400" y="196425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" name="Google Shape;480;p4"/>
                <p:cNvSpPr/>
                <p:nvPr/>
              </p:nvSpPr>
              <p:spPr>
                <a:xfrm>
                  <a:off x="2231400" y="208455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1" name="Google Shape;481;p4"/>
                <p:cNvSpPr/>
                <p:nvPr/>
              </p:nvSpPr>
              <p:spPr>
                <a:xfrm>
                  <a:off x="2231400" y="22040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2" name="Google Shape;482;p4"/>
                <p:cNvSpPr/>
                <p:nvPr/>
              </p:nvSpPr>
              <p:spPr>
                <a:xfrm>
                  <a:off x="2231400" y="23243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3" name="Google Shape;483;p4"/>
                <p:cNvSpPr/>
                <p:nvPr/>
              </p:nvSpPr>
              <p:spPr>
                <a:xfrm>
                  <a:off x="2231400" y="24442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4" name="Google Shape;484;p4"/>
                <p:cNvSpPr/>
                <p:nvPr/>
              </p:nvSpPr>
              <p:spPr>
                <a:xfrm>
                  <a:off x="2231400" y="25641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5" name="Google Shape;485;p4"/>
                <p:cNvSpPr/>
                <p:nvPr/>
              </p:nvSpPr>
              <p:spPr>
                <a:xfrm>
                  <a:off x="2231400" y="268410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</p:grpSp>
          <p:sp>
            <p:nvSpPr>
              <p:cNvPr id="486" name="Google Shape;486;p4"/>
              <p:cNvSpPr/>
              <p:nvPr/>
            </p:nvSpPr>
            <p:spPr>
              <a:xfrm>
                <a:off x="4613294" y="233896"/>
                <a:ext cx="4237321" cy="4492798"/>
              </a:xfrm>
              <a:custGeom>
                <a:avLst/>
                <a:gdLst/>
                <a:ahLst/>
                <a:cxnLst/>
                <a:rect l="l" t="t" r="r" b="b"/>
                <a:pathLst>
                  <a:path w="89329" h="136352" extrusionOk="0">
                    <a:moveTo>
                      <a:pt x="1" y="1"/>
                    </a:moveTo>
                    <a:lnTo>
                      <a:pt x="1" y="136352"/>
                    </a:lnTo>
                    <a:lnTo>
                      <a:pt x="88498" y="136352"/>
                    </a:lnTo>
                    <a:cubicBezTo>
                      <a:pt x="88952" y="136352"/>
                      <a:pt x="89329" y="135975"/>
                      <a:pt x="89329" y="135521"/>
                    </a:cubicBezTo>
                    <a:lnTo>
                      <a:pt x="89329" y="831"/>
                    </a:lnTo>
                    <a:cubicBezTo>
                      <a:pt x="89329" y="377"/>
                      <a:pt x="88952" y="1"/>
                      <a:pt x="88498" y="1"/>
                    </a:cubicBezTo>
                    <a:close/>
                  </a:path>
                </a:pathLst>
              </a:custGeom>
              <a:solidFill>
                <a:srgbClr val="FFFBEE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7" name="Google Shape;487;p4"/>
              <p:cNvSpPr/>
              <p:nvPr/>
            </p:nvSpPr>
            <p:spPr>
              <a:xfrm>
                <a:off x="720000" y="4210391"/>
                <a:ext cx="297050" cy="824706"/>
              </a:xfrm>
              <a:custGeom>
                <a:avLst/>
                <a:gdLst/>
                <a:ahLst/>
                <a:cxnLst/>
                <a:rect l="l" t="t" r="r" b="b"/>
                <a:pathLst>
                  <a:path w="11882" h="32071" extrusionOk="0">
                    <a:moveTo>
                      <a:pt x="1" y="1"/>
                    </a:moveTo>
                    <a:lnTo>
                      <a:pt x="1" y="32070"/>
                    </a:lnTo>
                    <a:lnTo>
                      <a:pt x="5941" y="26240"/>
                    </a:lnTo>
                    <a:lnTo>
                      <a:pt x="11882" y="32070"/>
                    </a:lnTo>
                    <a:lnTo>
                      <a:pt x="11882" y="1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8" name="Google Shape;488;p4"/>
              <p:cNvSpPr/>
              <p:nvPr/>
            </p:nvSpPr>
            <p:spPr>
              <a:xfrm>
                <a:off x="8045975" y="1930375"/>
                <a:ext cx="1040534" cy="540081"/>
              </a:xfrm>
              <a:custGeom>
                <a:avLst/>
                <a:gdLst/>
                <a:ahLst/>
                <a:cxnLst/>
                <a:rect l="l" t="t" r="r" b="b"/>
                <a:pathLst>
                  <a:path w="25942" h="13465" extrusionOk="0">
                    <a:moveTo>
                      <a:pt x="1866" y="1"/>
                    </a:moveTo>
                    <a:lnTo>
                      <a:pt x="0" y="7211"/>
                    </a:lnTo>
                    <a:lnTo>
                      <a:pt x="24076" y="13465"/>
                    </a:lnTo>
                    <a:lnTo>
                      <a:pt x="25941" y="6255"/>
                    </a:lnTo>
                    <a:lnTo>
                      <a:pt x="1866" y="1"/>
                    </a:lnTo>
                    <a:close/>
                  </a:path>
                </a:pathLst>
              </a:cu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9" name="Google Shape;489;p4"/>
              <p:cNvSpPr/>
              <p:nvPr/>
            </p:nvSpPr>
            <p:spPr>
              <a:xfrm>
                <a:off x="8101285" y="2533900"/>
                <a:ext cx="1021040" cy="387342"/>
              </a:xfrm>
              <a:custGeom>
                <a:avLst/>
                <a:gdLst/>
                <a:ahLst/>
                <a:cxnLst/>
                <a:rect l="l" t="t" r="r" b="b"/>
                <a:pathLst>
                  <a:path w="25456" h="9657" extrusionOk="0">
                    <a:moveTo>
                      <a:pt x="24782" y="1"/>
                    </a:moveTo>
                    <a:lnTo>
                      <a:pt x="1" y="2227"/>
                    </a:lnTo>
                    <a:lnTo>
                      <a:pt x="675" y="9656"/>
                    </a:lnTo>
                    <a:lnTo>
                      <a:pt x="25456" y="7431"/>
                    </a:lnTo>
                    <a:lnTo>
                      <a:pt x="24782" y="1"/>
                    </a:ln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90" name="Google Shape;490;p4"/>
              <p:cNvSpPr/>
              <p:nvPr/>
            </p:nvSpPr>
            <p:spPr>
              <a:xfrm>
                <a:off x="8001975" y="3060134"/>
                <a:ext cx="1037365" cy="490425"/>
              </a:xfrm>
              <a:custGeom>
                <a:avLst/>
                <a:gdLst/>
                <a:ahLst/>
                <a:cxnLst/>
                <a:rect l="l" t="t" r="r" b="b"/>
                <a:pathLst>
                  <a:path w="25863" h="12227" extrusionOk="0">
                    <a:moveTo>
                      <a:pt x="1489" y="0"/>
                    </a:moveTo>
                    <a:lnTo>
                      <a:pt x="0" y="7305"/>
                    </a:lnTo>
                    <a:lnTo>
                      <a:pt x="24389" y="12226"/>
                    </a:lnTo>
                    <a:lnTo>
                      <a:pt x="25863" y="4922"/>
                    </a:lnTo>
                    <a:lnTo>
                      <a:pt x="1489" y="0"/>
                    </a:lnTo>
                    <a:close/>
                  </a:path>
                </a:pathLst>
              </a:custGeom>
              <a:solidFill>
                <a:schemeClr val="accent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grpSp>
            <p:nvGrpSpPr>
              <p:cNvPr id="491" name="Google Shape;491;p4"/>
              <p:cNvGrpSpPr/>
              <p:nvPr/>
            </p:nvGrpSpPr>
            <p:grpSpPr>
              <a:xfrm>
                <a:off x="389641" y="210298"/>
                <a:ext cx="8365548" cy="4599194"/>
                <a:chOff x="278825" y="1433275"/>
                <a:chExt cx="6996946" cy="3489525"/>
              </a:xfrm>
            </p:grpSpPr>
            <p:sp>
              <p:nvSpPr>
                <p:cNvPr id="492" name="Google Shape;492;p4"/>
                <p:cNvSpPr/>
                <p:nvPr/>
              </p:nvSpPr>
              <p:spPr>
                <a:xfrm>
                  <a:off x="278825" y="1459525"/>
                  <a:ext cx="3498746" cy="34632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5959" h="138531" extrusionOk="0">
                      <a:moveTo>
                        <a:pt x="85959" y="1"/>
                      </a:moveTo>
                      <a:lnTo>
                        <a:pt x="816" y="95"/>
                      </a:lnTo>
                      <a:cubicBezTo>
                        <a:pt x="361" y="95"/>
                        <a:pt x="1" y="471"/>
                        <a:pt x="1" y="926"/>
                      </a:cubicBezTo>
                      <a:lnTo>
                        <a:pt x="1" y="137700"/>
                      </a:lnTo>
                      <a:cubicBezTo>
                        <a:pt x="1" y="138170"/>
                        <a:pt x="361" y="138531"/>
                        <a:pt x="816" y="138531"/>
                      </a:cubicBezTo>
                      <a:lnTo>
                        <a:pt x="85959" y="136352"/>
                      </a:lnTo>
                      <a:lnTo>
                        <a:pt x="85959" y="1"/>
                      </a:lnTo>
                      <a:close/>
                    </a:path>
                  </a:pathLst>
                </a:custGeom>
                <a:solidFill>
                  <a:srgbClr val="000000">
                    <a:alpha val="5800"/>
                  </a:srgbClr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93" name="Google Shape;493;p4"/>
                <p:cNvSpPr/>
                <p:nvPr/>
              </p:nvSpPr>
              <p:spPr>
                <a:xfrm>
                  <a:off x="299869" y="1433275"/>
                  <a:ext cx="3477703" cy="34609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5442" h="138437" extrusionOk="0">
                      <a:moveTo>
                        <a:pt x="816" y="1"/>
                      </a:moveTo>
                      <a:cubicBezTo>
                        <a:pt x="361" y="1"/>
                        <a:pt x="1" y="377"/>
                        <a:pt x="1" y="831"/>
                      </a:cubicBezTo>
                      <a:lnTo>
                        <a:pt x="1" y="137606"/>
                      </a:lnTo>
                      <a:cubicBezTo>
                        <a:pt x="1" y="138076"/>
                        <a:pt x="361" y="138436"/>
                        <a:pt x="816" y="138436"/>
                      </a:cubicBezTo>
                      <a:lnTo>
                        <a:pt x="85442" y="137402"/>
                      </a:lnTo>
                      <a:lnTo>
                        <a:pt x="85442" y="1051"/>
                      </a:lnTo>
                      <a:lnTo>
                        <a:pt x="816" y="1"/>
                      </a:lnTo>
                      <a:close/>
                    </a:path>
                  </a:pathLst>
                </a:cu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94" name="Google Shape;494;p4"/>
                <p:cNvSpPr/>
                <p:nvPr/>
              </p:nvSpPr>
              <p:spPr>
                <a:xfrm>
                  <a:off x="3777676" y="1459525"/>
                  <a:ext cx="3498095" cy="34632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5943" h="138531" extrusionOk="0">
                      <a:moveTo>
                        <a:pt x="1" y="1"/>
                      </a:moveTo>
                      <a:lnTo>
                        <a:pt x="1" y="136352"/>
                      </a:lnTo>
                      <a:lnTo>
                        <a:pt x="85128" y="138531"/>
                      </a:lnTo>
                      <a:cubicBezTo>
                        <a:pt x="85583" y="138531"/>
                        <a:pt x="85943" y="138170"/>
                        <a:pt x="85943" y="137700"/>
                      </a:cubicBezTo>
                      <a:lnTo>
                        <a:pt x="85943" y="926"/>
                      </a:lnTo>
                      <a:cubicBezTo>
                        <a:pt x="85943" y="471"/>
                        <a:pt x="85583" y="95"/>
                        <a:pt x="85128" y="95"/>
                      </a:cubicBezTo>
                      <a:lnTo>
                        <a:pt x="1" y="1"/>
                      </a:lnTo>
                      <a:close/>
                    </a:path>
                  </a:pathLst>
                </a:custGeom>
                <a:solidFill>
                  <a:srgbClr val="000000">
                    <a:alpha val="5800"/>
                  </a:srgbClr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95" name="Google Shape;495;p4"/>
                <p:cNvSpPr/>
                <p:nvPr/>
              </p:nvSpPr>
              <p:spPr>
                <a:xfrm>
                  <a:off x="3777676" y="1433275"/>
                  <a:ext cx="3477052" cy="34609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5426" h="138437" extrusionOk="0">
                      <a:moveTo>
                        <a:pt x="84611" y="1"/>
                      </a:moveTo>
                      <a:lnTo>
                        <a:pt x="1" y="1051"/>
                      </a:lnTo>
                      <a:lnTo>
                        <a:pt x="1" y="137402"/>
                      </a:lnTo>
                      <a:lnTo>
                        <a:pt x="84611" y="138436"/>
                      </a:lnTo>
                      <a:cubicBezTo>
                        <a:pt x="85065" y="138436"/>
                        <a:pt x="85426" y="138076"/>
                        <a:pt x="85426" y="137606"/>
                      </a:cubicBezTo>
                      <a:lnTo>
                        <a:pt x="85426" y="831"/>
                      </a:lnTo>
                      <a:cubicBezTo>
                        <a:pt x="85426" y="377"/>
                        <a:pt x="85065" y="1"/>
                        <a:pt x="84611" y="1"/>
                      </a:cubicBezTo>
                      <a:close/>
                    </a:path>
                  </a:pathLst>
                </a:cu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</p:grpSp>
        </p:grpSp>
        <p:sp>
          <p:nvSpPr>
            <p:cNvPr id="496" name="Google Shape;496;p4"/>
            <p:cNvSpPr/>
            <p:nvPr/>
          </p:nvSpPr>
          <p:spPr>
            <a:xfrm>
              <a:off x="8135373" y="4771130"/>
              <a:ext cx="281638" cy="141847"/>
            </a:xfrm>
            <a:custGeom>
              <a:avLst/>
              <a:gdLst/>
              <a:ahLst/>
              <a:cxnLst/>
              <a:rect l="l" t="t" r="r" b="b"/>
              <a:pathLst>
                <a:path w="2055" h="1035" extrusionOk="0">
                  <a:moveTo>
                    <a:pt x="1" y="0"/>
                  </a:moveTo>
                  <a:cubicBezTo>
                    <a:pt x="1" y="564"/>
                    <a:pt x="455" y="1035"/>
                    <a:pt x="1020" y="1035"/>
                  </a:cubicBezTo>
                  <a:cubicBezTo>
                    <a:pt x="1599" y="1035"/>
                    <a:pt x="2054" y="564"/>
                    <a:pt x="2054" y="0"/>
                  </a:cubicBezTo>
                  <a:lnTo>
                    <a:pt x="1819" y="0"/>
                  </a:lnTo>
                  <a:cubicBezTo>
                    <a:pt x="1819" y="439"/>
                    <a:pt x="1458" y="784"/>
                    <a:pt x="1020" y="784"/>
                  </a:cubicBezTo>
                  <a:cubicBezTo>
                    <a:pt x="596" y="784"/>
                    <a:pt x="236" y="439"/>
                    <a:pt x="236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497" name="Google Shape;497;p4"/>
          <p:cNvSpPr txBox="1">
            <a:spLocks noGrp="1"/>
          </p:cNvSpPr>
          <p:nvPr>
            <p:ph type="body" idx="1"/>
          </p:nvPr>
        </p:nvSpPr>
        <p:spPr>
          <a:xfrm>
            <a:off x="720000" y="1152475"/>
            <a:ext cx="7704000" cy="3416400"/>
          </a:xfrm>
          <a:prstGeom prst="rect">
            <a:avLst/>
          </a:prstGeom>
        </p:spPr>
        <p:txBody>
          <a:bodyPr spcFirstLastPara="1" wrap="square" lIns="0" tIns="0" rIns="0" bIns="0" anchor="t" anchorCtr="0">
            <a:noAutofit/>
          </a:bodyPr>
          <a:lstStyle>
            <a:lvl1pPr marL="457200" lvl="0" indent="-3683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200"/>
              <a:buChar char="●"/>
              <a:defRPr sz="1200"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1pPr>
            <a:lvl2pPr marL="914400" lvl="1" indent="-330200">
              <a:spcBef>
                <a:spcPts val="1600"/>
              </a:spcBef>
              <a:spcAft>
                <a:spcPts val="0"/>
              </a:spcAft>
              <a:buSzPts val="1600"/>
              <a:buChar char="○"/>
              <a:defRPr/>
            </a:lvl2pPr>
            <a:lvl3pPr marL="1371600" lvl="2" indent="-330200">
              <a:spcBef>
                <a:spcPts val="1600"/>
              </a:spcBef>
              <a:spcAft>
                <a:spcPts val="0"/>
              </a:spcAft>
              <a:buSzPts val="1600"/>
              <a:buChar char="■"/>
              <a:defRPr/>
            </a:lvl3pPr>
            <a:lvl4pPr marL="1828800" lvl="3" indent="-330200">
              <a:spcBef>
                <a:spcPts val="1600"/>
              </a:spcBef>
              <a:spcAft>
                <a:spcPts val="0"/>
              </a:spcAft>
              <a:buSzPts val="1600"/>
              <a:buChar char="●"/>
              <a:defRPr/>
            </a:lvl4pPr>
            <a:lvl5pPr marL="2286000" lvl="4" indent="-330200">
              <a:spcBef>
                <a:spcPts val="1600"/>
              </a:spcBef>
              <a:spcAft>
                <a:spcPts val="0"/>
              </a:spcAft>
              <a:buSzPts val="1600"/>
              <a:buChar char="○"/>
              <a:defRPr/>
            </a:lvl5pPr>
            <a:lvl6pPr marL="2743200" lvl="5" indent="-330200">
              <a:spcBef>
                <a:spcPts val="1600"/>
              </a:spcBef>
              <a:spcAft>
                <a:spcPts val="0"/>
              </a:spcAft>
              <a:buSzPts val="1600"/>
              <a:buChar char="■"/>
              <a:defRPr/>
            </a:lvl6pPr>
            <a:lvl7pPr marL="3200400" lvl="6" indent="-330200">
              <a:spcBef>
                <a:spcPts val="1600"/>
              </a:spcBef>
              <a:spcAft>
                <a:spcPts val="0"/>
              </a:spcAft>
              <a:buSzPts val="1600"/>
              <a:buChar char="●"/>
              <a:defRPr/>
            </a:lvl7pPr>
            <a:lvl8pPr marL="3657600" lvl="7" indent="-330200">
              <a:spcBef>
                <a:spcPts val="1600"/>
              </a:spcBef>
              <a:spcAft>
                <a:spcPts val="0"/>
              </a:spcAft>
              <a:buSzPts val="1600"/>
              <a:buChar char="○"/>
              <a:defRPr/>
            </a:lvl8pPr>
            <a:lvl9pPr marL="4114800" lvl="8" indent="-330200">
              <a:spcBef>
                <a:spcPts val="1600"/>
              </a:spcBef>
              <a:spcAft>
                <a:spcPts val="1600"/>
              </a:spcAft>
              <a:buSzPts val="1600"/>
              <a:buChar char="■"/>
              <a:defRPr/>
            </a:lvl9pPr>
          </a:lstStyle>
          <a:p>
            <a:endParaRPr/>
          </a:p>
        </p:txBody>
      </p:sp>
      <p:sp>
        <p:nvSpPr>
          <p:cNvPr id="498" name="Google Shape;498;p4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0" tIns="0" rIns="0" bIns="0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3000"/>
              <a:buNone/>
              <a:defRPr sz="3000" b="1"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13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0" name="Google Shape;1380;p10"/>
          <p:cNvSpPr/>
          <p:nvPr/>
        </p:nvSpPr>
        <p:spPr>
          <a:xfrm>
            <a:off x="25" y="4568875"/>
            <a:ext cx="9144000" cy="574500"/>
          </a:xfrm>
          <a:prstGeom prst="rect">
            <a:avLst/>
          </a:prstGeom>
          <a:solidFill>
            <a:srgbClr val="000000">
              <a:alpha val="950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381" name="Google Shape;1381;p10"/>
          <p:cNvSpPr/>
          <p:nvPr/>
        </p:nvSpPr>
        <p:spPr>
          <a:xfrm>
            <a:off x="25" y="4344175"/>
            <a:ext cx="9144000" cy="224700"/>
          </a:xfrm>
          <a:prstGeom prst="rect">
            <a:avLst/>
          </a:prstGeom>
          <a:solidFill>
            <a:srgbClr val="FFFBEE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382" name="Google Shape;1382;p10"/>
          <p:cNvGrpSpPr/>
          <p:nvPr/>
        </p:nvGrpSpPr>
        <p:grpSpPr>
          <a:xfrm>
            <a:off x="5966800" y="396488"/>
            <a:ext cx="2088550" cy="4350525"/>
            <a:chOff x="6665400" y="396488"/>
            <a:chExt cx="2088550" cy="4350525"/>
          </a:xfrm>
        </p:grpSpPr>
        <p:sp>
          <p:nvSpPr>
            <p:cNvPr id="1383" name="Google Shape;1383;p10"/>
            <p:cNvSpPr/>
            <p:nvPr/>
          </p:nvSpPr>
          <p:spPr>
            <a:xfrm>
              <a:off x="6926750" y="3115563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01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1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4" name="Google Shape;1384;p10"/>
            <p:cNvSpPr/>
            <p:nvPr/>
          </p:nvSpPr>
          <p:spPr>
            <a:xfrm>
              <a:off x="6926750" y="322398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29"/>
                    <a:pt x="20886" y="3424"/>
                  </a:cubicBezTo>
                  <a:lnTo>
                    <a:pt x="20886" y="3492"/>
                  </a:lnTo>
                  <a:lnTo>
                    <a:pt x="1" y="3492"/>
                  </a:lnTo>
                  <a:lnTo>
                    <a:pt x="1" y="3424"/>
                  </a:lnTo>
                  <a:cubicBezTo>
                    <a:pt x="1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5" name="Google Shape;1385;p10"/>
            <p:cNvSpPr/>
            <p:nvPr/>
          </p:nvSpPr>
          <p:spPr>
            <a:xfrm>
              <a:off x="6926750" y="4268238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6" name="Google Shape;1386;p10"/>
            <p:cNvSpPr/>
            <p:nvPr/>
          </p:nvSpPr>
          <p:spPr>
            <a:xfrm>
              <a:off x="6926750" y="4377213"/>
              <a:ext cx="522150" cy="86775"/>
            </a:xfrm>
            <a:custGeom>
              <a:avLst/>
              <a:gdLst/>
              <a:ahLst/>
              <a:cxnLst/>
              <a:rect l="l" t="t" r="r" b="b"/>
              <a:pathLst>
                <a:path w="20886" h="3471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02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2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7" name="Google Shape;1387;p10"/>
            <p:cNvSpPr/>
            <p:nvPr/>
          </p:nvSpPr>
          <p:spPr>
            <a:xfrm>
              <a:off x="6926750" y="4485638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8" name="Google Shape;1388;p10"/>
            <p:cNvSpPr/>
            <p:nvPr/>
          </p:nvSpPr>
          <p:spPr>
            <a:xfrm>
              <a:off x="6796075" y="3659363"/>
              <a:ext cx="87325" cy="325875"/>
            </a:xfrm>
            <a:custGeom>
              <a:avLst/>
              <a:gdLst/>
              <a:ahLst/>
              <a:cxnLst/>
              <a:rect l="l" t="t" r="r" b="b"/>
              <a:pathLst>
                <a:path w="3493" h="13035" extrusionOk="0">
                  <a:moveTo>
                    <a:pt x="343" y="1"/>
                  </a:moveTo>
                  <a:cubicBezTo>
                    <a:pt x="160" y="1"/>
                    <a:pt x="1" y="138"/>
                    <a:pt x="1" y="343"/>
                  </a:cubicBezTo>
                  <a:lnTo>
                    <a:pt x="206" y="12714"/>
                  </a:lnTo>
                  <a:cubicBezTo>
                    <a:pt x="206" y="12897"/>
                    <a:pt x="366" y="13034"/>
                    <a:pt x="549" y="13034"/>
                  </a:cubicBezTo>
                  <a:lnTo>
                    <a:pt x="2945" y="13034"/>
                  </a:lnTo>
                  <a:cubicBezTo>
                    <a:pt x="3128" y="13034"/>
                    <a:pt x="3288" y="12897"/>
                    <a:pt x="3288" y="12714"/>
                  </a:cubicBezTo>
                  <a:lnTo>
                    <a:pt x="3470" y="343"/>
                  </a:lnTo>
                  <a:cubicBezTo>
                    <a:pt x="3493" y="138"/>
                    <a:pt x="3333" y="1"/>
                    <a:pt x="3151" y="1"/>
                  </a:cubicBezTo>
                  <a:close/>
                </a:path>
              </a:pathLst>
            </a:custGeom>
            <a:solidFill>
              <a:srgbClr val="A8B9B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9" name="Google Shape;1389;p10"/>
            <p:cNvSpPr/>
            <p:nvPr/>
          </p:nvSpPr>
          <p:spPr>
            <a:xfrm>
              <a:off x="6812625" y="3675338"/>
              <a:ext cx="54250" cy="54250"/>
            </a:xfrm>
            <a:custGeom>
              <a:avLst/>
              <a:gdLst/>
              <a:ahLst/>
              <a:cxnLst/>
              <a:rect l="l" t="t" r="r" b="b"/>
              <a:pathLst>
                <a:path w="2170" h="2170" extrusionOk="0">
                  <a:moveTo>
                    <a:pt x="1073" y="1"/>
                  </a:moveTo>
                  <a:cubicBezTo>
                    <a:pt x="480" y="1"/>
                    <a:pt x="1" y="480"/>
                    <a:pt x="1" y="1097"/>
                  </a:cubicBezTo>
                  <a:cubicBezTo>
                    <a:pt x="1" y="1690"/>
                    <a:pt x="480" y="2169"/>
                    <a:pt x="1073" y="2169"/>
                  </a:cubicBezTo>
                  <a:cubicBezTo>
                    <a:pt x="1690" y="2169"/>
                    <a:pt x="2169" y="1690"/>
                    <a:pt x="2169" y="1097"/>
                  </a:cubicBezTo>
                  <a:cubicBezTo>
                    <a:pt x="2169" y="480"/>
                    <a:pt x="1690" y="1"/>
                    <a:pt x="1073" y="1"/>
                  </a:cubicBezTo>
                  <a:close/>
                </a:path>
              </a:pathLst>
            </a:custGeom>
            <a:solidFill>
              <a:srgbClr val="868D8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0" name="Google Shape;1390;p10"/>
            <p:cNvSpPr/>
            <p:nvPr/>
          </p:nvSpPr>
          <p:spPr>
            <a:xfrm>
              <a:off x="6835450" y="3682763"/>
              <a:ext cx="8600" cy="39400"/>
            </a:xfrm>
            <a:custGeom>
              <a:avLst/>
              <a:gdLst/>
              <a:ahLst/>
              <a:cxnLst/>
              <a:rect l="l" t="t" r="r" b="b"/>
              <a:pathLst>
                <a:path w="344" h="1576" extrusionOk="0">
                  <a:moveTo>
                    <a:pt x="138" y="1"/>
                  </a:moveTo>
                  <a:cubicBezTo>
                    <a:pt x="46" y="1"/>
                    <a:pt x="1" y="69"/>
                    <a:pt x="1" y="160"/>
                  </a:cubicBezTo>
                  <a:lnTo>
                    <a:pt x="1" y="1439"/>
                  </a:lnTo>
                  <a:cubicBezTo>
                    <a:pt x="1" y="1507"/>
                    <a:pt x="46" y="1576"/>
                    <a:pt x="138" y="1576"/>
                  </a:cubicBezTo>
                  <a:lnTo>
                    <a:pt x="206" y="1576"/>
                  </a:lnTo>
                  <a:cubicBezTo>
                    <a:pt x="275" y="1576"/>
                    <a:pt x="343" y="1507"/>
                    <a:pt x="343" y="1439"/>
                  </a:cubicBezTo>
                  <a:lnTo>
                    <a:pt x="343" y="160"/>
                  </a:lnTo>
                  <a:cubicBezTo>
                    <a:pt x="343" y="69"/>
                    <a:pt x="275" y="1"/>
                    <a:pt x="206" y="1"/>
                  </a:cubicBez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1" name="Google Shape;1391;p10"/>
            <p:cNvSpPr/>
            <p:nvPr/>
          </p:nvSpPr>
          <p:spPr>
            <a:xfrm>
              <a:off x="7644600" y="4354963"/>
              <a:ext cx="43400" cy="218025"/>
            </a:xfrm>
            <a:custGeom>
              <a:avLst/>
              <a:gdLst/>
              <a:ahLst/>
              <a:cxnLst/>
              <a:rect l="l" t="t" r="r" b="b"/>
              <a:pathLst>
                <a:path w="1736" h="8721" extrusionOk="0">
                  <a:moveTo>
                    <a:pt x="389" y="1"/>
                  </a:moveTo>
                  <a:cubicBezTo>
                    <a:pt x="184" y="1"/>
                    <a:pt x="1" y="183"/>
                    <a:pt x="1" y="412"/>
                  </a:cubicBezTo>
                  <a:lnTo>
                    <a:pt x="1" y="8309"/>
                  </a:lnTo>
                  <a:cubicBezTo>
                    <a:pt x="1" y="8537"/>
                    <a:pt x="184" y="8720"/>
                    <a:pt x="389" y="8720"/>
                  </a:cubicBezTo>
                  <a:lnTo>
                    <a:pt x="1348" y="8720"/>
                  </a:lnTo>
                  <a:cubicBezTo>
                    <a:pt x="1553" y="8720"/>
                    <a:pt x="1736" y="8537"/>
                    <a:pt x="1736" y="8309"/>
                  </a:cubicBezTo>
                  <a:lnTo>
                    <a:pt x="1736" y="412"/>
                  </a:lnTo>
                  <a:cubicBezTo>
                    <a:pt x="1736" y="183"/>
                    <a:pt x="1553" y="1"/>
                    <a:pt x="1348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2" name="Google Shape;1392;p10"/>
            <p:cNvSpPr/>
            <p:nvPr/>
          </p:nvSpPr>
          <p:spPr>
            <a:xfrm>
              <a:off x="7645175" y="4376088"/>
              <a:ext cx="43400" cy="42250"/>
            </a:xfrm>
            <a:custGeom>
              <a:avLst/>
              <a:gdLst/>
              <a:ahLst/>
              <a:cxnLst/>
              <a:rect l="l" t="t" r="r" b="b"/>
              <a:pathLst>
                <a:path w="1736" h="1690" extrusionOk="0">
                  <a:moveTo>
                    <a:pt x="868" y="0"/>
                  </a:moveTo>
                  <a:cubicBezTo>
                    <a:pt x="434" y="0"/>
                    <a:pt x="1" y="388"/>
                    <a:pt x="24" y="845"/>
                  </a:cubicBezTo>
                  <a:cubicBezTo>
                    <a:pt x="46" y="1301"/>
                    <a:pt x="389" y="1689"/>
                    <a:pt x="868" y="1689"/>
                  </a:cubicBezTo>
                  <a:cubicBezTo>
                    <a:pt x="1302" y="1689"/>
                    <a:pt x="1735" y="1301"/>
                    <a:pt x="1713" y="845"/>
                  </a:cubicBezTo>
                  <a:cubicBezTo>
                    <a:pt x="1690" y="388"/>
                    <a:pt x="1347" y="0"/>
                    <a:pt x="868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3" name="Google Shape;1393;p10"/>
            <p:cNvSpPr/>
            <p:nvPr/>
          </p:nvSpPr>
          <p:spPr>
            <a:xfrm>
              <a:off x="7971025" y="3115563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01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4" name="Google Shape;1394;p10"/>
            <p:cNvSpPr/>
            <p:nvPr/>
          </p:nvSpPr>
          <p:spPr>
            <a:xfrm>
              <a:off x="7971025" y="3223988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29"/>
                    <a:pt x="20862" y="3424"/>
                  </a:cubicBezTo>
                  <a:lnTo>
                    <a:pt x="20862" y="3492"/>
                  </a:lnTo>
                  <a:lnTo>
                    <a:pt x="0" y="3492"/>
                  </a:lnTo>
                  <a:lnTo>
                    <a:pt x="0" y="3424"/>
                  </a:lnTo>
                  <a:cubicBezTo>
                    <a:pt x="0" y="1529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5" name="Google Shape;1395;p10"/>
            <p:cNvSpPr/>
            <p:nvPr/>
          </p:nvSpPr>
          <p:spPr>
            <a:xfrm>
              <a:off x="7971025" y="4268238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6" name="Google Shape;1396;p10"/>
            <p:cNvSpPr/>
            <p:nvPr/>
          </p:nvSpPr>
          <p:spPr>
            <a:xfrm>
              <a:off x="7971025" y="4377213"/>
              <a:ext cx="521575" cy="86775"/>
            </a:xfrm>
            <a:custGeom>
              <a:avLst/>
              <a:gdLst/>
              <a:ahLst/>
              <a:cxnLst/>
              <a:rect l="l" t="t" r="r" b="b"/>
              <a:pathLst>
                <a:path w="20863" h="3471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02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2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7" name="Google Shape;1397;p10"/>
            <p:cNvSpPr/>
            <p:nvPr/>
          </p:nvSpPr>
          <p:spPr>
            <a:xfrm>
              <a:off x="7971025" y="4485638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8" name="Google Shape;1398;p10"/>
            <p:cNvSpPr/>
            <p:nvPr/>
          </p:nvSpPr>
          <p:spPr>
            <a:xfrm>
              <a:off x="7840350" y="3659363"/>
              <a:ext cx="86750" cy="325875"/>
            </a:xfrm>
            <a:custGeom>
              <a:avLst/>
              <a:gdLst/>
              <a:ahLst/>
              <a:cxnLst/>
              <a:rect l="l" t="t" r="r" b="b"/>
              <a:pathLst>
                <a:path w="3470" h="13035" extrusionOk="0">
                  <a:moveTo>
                    <a:pt x="342" y="1"/>
                  </a:moveTo>
                  <a:cubicBezTo>
                    <a:pt x="160" y="1"/>
                    <a:pt x="0" y="138"/>
                    <a:pt x="0" y="343"/>
                  </a:cubicBezTo>
                  <a:lnTo>
                    <a:pt x="205" y="12714"/>
                  </a:lnTo>
                  <a:cubicBezTo>
                    <a:pt x="205" y="12897"/>
                    <a:pt x="342" y="13034"/>
                    <a:pt x="548" y="13034"/>
                  </a:cubicBezTo>
                  <a:lnTo>
                    <a:pt x="2944" y="13034"/>
                  </a:lnTo>
                  <a:cubicBezTo>
                    <a:pt x="3127" y="13034"/>
                    <a:pt x="3264" y="12897"/>
                    <a:pt x="3264" y="12714"/>
                  </a:cubicBezTo>
                  <a:lnTo>
                    <a:pt x="3469" y="343"/>
                  </a:lnTo>
                  <a:cubicBezTo>
                    <a:pt x="3469" y="138"/>
                    <a:pt x="3333" y="1"/>
                    <a:pt x="3127" y="1"/>
                  </a:cubicBezTo>
                  <a:close/>
                </a:path>
              </a:pathLst>
            </a:custGeom>
            <a:solidFill>
              <a:srgbClr val="A8B9B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9" name="Google Shape;1399;p10"/>
            <p:cNvSpPr/>
            <p:nvPr/>
          </p:nvSpPr>
          <p:spPr>
            <a:xfrm>
              <a:off x="7856325" y="3675338"/>
              <a:ext cx="54800" cy="54250"/>
            </a:xfrm>
            <a:custGeom>
              <a:avLst/>
              <a:gdLst/>
              <a:ahLst/>
              <a:cxnLst/>
              <a:rect l="l" t="t" r="r" b="b"/>
              <a:pathLst>
                <a:path w="2192" h="2170" extrusionOk="0">
                  <a:moveTo>
                    <a:pt x="1096" y="1"/>
                  </a:moveTo>
                  <a:cubicBezTo>
                    <a:pt x="502" y="1"/>
                    <a:pt x="0" y="480"/>
                    <a:pt x="0" y="1097"/>
                  </a:cubicBezTo>
                  <a:cubicBezTo>
                    <a:pt x="0" y="1690"/>
                    <a:pt x="502" y="2169"/>
                    <a:pt x="1096" y="2169"/>
                  </a:cubicBezTo>
                  <a:cubicBezTo>
                    <a:pt x="1689" y="2169"/>
                    <a:pt x="2191" y="1690"/>
                    <a:pt x="2191" y="1097"/>
                  </a:cubicBezTo>
                  <a:cubicBezTo>
                    <a:pt x="2191" y="480"/>
                    <a:pt x="1689" y="1"/>
                    <a:pt x="1096" y="1"/>
                  </a:cubicBezTo>
                  <a:close/>
                </a:path>
              </a:pathLst>
            </a:custGeom>
            <a:solidFill>
              <a:srgbClr val="868D8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0" name="Google Shape;1400;p10"/>
            <p:cNvSpPr/>
            <p:nvPr/>
          </p:nvSpPr>
          <p:spPr>
            <a:xfrm>
              <a:off x="7879150" y="3682763"/>
              <a:ext cx="9150" cy="39400"/>
            </a:xfrm>
            <a:custGeom>
              <a:avLst/>
              <a:gdLst/>
              <a:ahLst/>
              <a:cxnLst/>
              <a:rect l="l" t="t" r="r" b="b"/>
              <a:pathLst>
                <a:path w="366" h="1576" extrusionOk="0">
                  <a:moveTo>
                    <a:pt x="160" y="1"/>
                  </a:moveTo>
                  <a:cubicBezTo>
                    <a:pt x="69" y="1"/>
                    <a:pt x="0" y="69"/>
                    <a:pt x="0" y="160"/>
                  </a:cubicBezTo>
                  <a:lnTo>
                    <a:pt x="0" y="1439"/>
                  </a:lnTo>
                  <a:cubicBezTo>
                    <a:pt x="0" y="1507"/>
                    <a:pt x="69" y="1576"/>
                    <a:pt x="160" y="1576"/>
                  </a:cubicBezTo>
                  <a:lnTo>
                    <a:pt x="228" y="1576"/>
                  </a:lnTo>
                  <a:cubicBezTo>
                    <a:pt x="297" y="1576"/>
                    <a:pt x="365" y="1507"/>
                    <a:pt x="365" y="1439"/>
                  </a:cubicBezTo>
                  <a:lnTo>
                    <a:pt x="365" y="160"/>
                  </a:lnTo>
                  <a:cubicBezTo>
                    <a:pt x="365" y="69"/>
                    <a:pt x="297" y="1"/>
                    <a:pt x="228" y="1"/>
                  </a:cubicBez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1" name="Google Shape;1401;p10"/>
            <p:cNvSpPr/>
            <p:nvPr/>
          </p:nvSpPr>
          <p:spPr>
            <a:xfrm>
              <a:off x="8688300" y="4354963"/>
              <a:ext cx="43950" cy="218025"/>
            </a:xfrm>
            <a:custGeom>
              <a:avLst/>
              <a:gdLst/>
              <a:ahLst/>
              <a:cxnLst/>
              <a:rect l="l" t="t" r="r" b="b"/>
              <a:pathLst>
                <a:path w="1758" h="8721" extrusionOk="0">
                  <a:moveTo>
                    <a:pt x="411" y="1"/>
                  </a:moveTo>
                  <a:cubicBezTo>
                    <a:pt x="183" y="1"/>
                    <a:pt x="0" y="183"/>
                    <a:pt x="0" y="412"/>
                  </a:cubicBezTo>
                  <a:lnTo>
                    <a:pt x="0" y="8309"/>
                  </a:lnTo>
                  <a:cubicBezTo>
                    <a:pt x="0" y="8537"/>
                    <a:pt x="183" y="8720"/>
                    <a:pt x="411" y="8720"/>
                  </a:cubicBezTo>
                  <a:lnTo>
                    <a:pt x="1347" y="8720"/>
                  </a:lnTo>
                  <a:cubicBezTo>
                    <a:pt x="1575" y="8720"/>
                    <a:pt x="1758" y="8537"/>
                    <a:pt x="1758" y="8309"/>
                  </a:cubicBezTo>
                  <a:lnTo>
                    <a:pt x="1758" y="412"/>
                  </a:lnTo>
                  <a:cubicBezTo>
                    <a:pt x="1758" y="183"/>
                    <a:pt x="1575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2" name="Google Shape;1402;p10"/>
            <p:cNvSpPr/>
            <p:nvPr/>
          </p:nvSpPr>
          <p:spPr>
            <a:xfrm>
              <a:off x="8689450" y="4376088"/>
              <a:ext cx="42800" cy="42250"/>
            </a:xfrm>
            <a:custGeom>
              <a:avLst/>
              <a:gdLst/>
              <a:ahLst/>
              <a:cxnLst/>
              <a:rect l="l" t="t" r="r" b="b"/>
              <a:pathLst>
                <a:path w="1712" h="1690" extrusionOk="0">
                  <a:moveTo>
                    <a:pt x="867" y="0"/>
                  </a:moveTo>
                  <a:cubicBezTo>
                    <a:pt x="411" y="0"/>
                    <a:pt x="0" y="388"/>
                    <a:pt x="23" y="845"/>
                  </a:cubicBezTo>
                  <a:cubicBezTo>
                    <a:pt x="46" y="1301"/>
                    <a:pt x="388" y="1689"/>
                    <a:pt x="867" y="1689"/>
                  </a:cubicBezTo>
                  <a:cubicBezTo>
                    <a:pt x="1301" y="1689"/>
                    <a:pt x="1712" y="1301"/>
                    <a:pt x="1689" y="845"/>
                  </a:cubicBezTo>
                  <a:cubicBezTo>
                    <a:pt x="1689" y="388"/>
                    <a:pt x="1324" y="0"/>
                    <a:pt x="86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3" name="Google Shape;1403;p10"/>
            <p:cNvSpPr/>
            <p:nvPr/>
          </p:nvSpPr>
          <p:spPr>
            <a:xfrm>
              <a:off x="6800075" y="3823713"/>
              <a:ext cx="80475" cy="161525"/>
            </a:xfrm>
            <a:custGeom>
              <a:avLst/>
              <a:gdLst/>
              <a:ahLst/>
              <a:cxnLst/>
              <a:rect l="l" t="t" r="r" b="b"/>
              <a:pathLst>
                <a:path w="3219" h="6461" extrusionOk="0">
                  <a:moveTo>
                    <a:pt x="3219" y="0"/>
                  </a:moveTo>
                  <a:lnTo>
                    <a:pt x="3219" y="0"/>
                  </a:lnTo>
                  <a:cubicBezTo>
                    <a:pt x="2740" y="1073"/>
                    <a:pt x="2351" y="2260"/>
                    <a:pt x="1507" y="3105"/>
                  </a:cubicBezTo>
                  <a:cubicBezTo>
                    <a:pt x="1186" y="3426"/>
                    <a:pt x="824" y="3604"/>
                    <a:pt x="483" y="3604"/>
                  </a:cubicBezTo>
                  <a:cubicBezTo>
                    <a:pt x="314" y="3604"/>
                    <a:pt x="151" y="3560"/>
                    <a:pt x="0" y="3470"/>
                  </a:cubicBezTo>
                  <a:lnTo>
                    <a:pt x="0" y="3470"/>
                  </a:lnTo>
                  <a:lnTo>
                    <a:pt x="46" y="6140"/>
                  </a:lnTo>
                  <a:cubicBezTo>
                    <a:pt x="46" y="6323"/>
                    <a:pt x="206" y="6460"/>
                    <a:pt x="389" y="6460"/>
                  </a:cubicBezTo>
                  <a:lnTo>
                    <a:pt x="2785" y="6460"/>
                  </a:lnTo>
                  <a:cubicBezTo>
                    <a:pt x="2968" y="6460"/>
                    <a:pt x="3128" y="6323"/>
                    <a:pt x="3128" y="6140"/>
                  </a:cubicBezTo>
                  <a:lnTo>
                    <a:pt x="3219" y="0"/>
                  </a:lnTo>
                  <a:close/>
                </a:path>
              </a:pathLst>
            </a:custGeom>
            <a:solidFill>
              <a:srgbClr val="748181">
                <a:alpha val="272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4" name="Google Shape;1404;p10"/>
            <p:cNvSpPr/>
            <p:nvPr/>
          </p:nvSpPr>
          <p:spPr>
            <a:xfrm>
              <a:off x="7844325" y="3823713"/>
              <a:ext cx="80500" cy="161525"/>
            </a:xfrm>
            <a:custGeom>
              <a:avLst/>
              <a:gdLst/>
              <a:ahLst/>
              <a:cxnLst/>
              <a:rect l="l" t="t" r="r" b="b"/>
              <a:pathLst>
                <a:path w="3220" h="6461" extrusionOk="0">
                  <a:moveTo>
                    <a:pt x="3219" y="0"/>
                  </a:moveTo>
                  <a:lnTo>
                    <a:pt x="3219" y="0"/>
                  </a:lnTo>
                  <a:cubicBezTo>
                    <a:pt x="2717" y="1073"/>
                    <a:pt x="2329" y="2260"/>
                    <a:pt x="1507" y="3105"/>
                  </a:cubicBezTo>
                  <a:cubicBezTo>
                    <a:pt x="1186" y="3426"/>
                    <a:pt x="824" y="3604"/>
                    <a:pt x="483" y="3604"/>
                  </a:cubicBezTo>
                  <a:cubicBezTo>
                    <a:pt x="315" y="3604"/>
                    <a:pt x="151" y="3560"/>
                    <a:pt x="1" y="3470"/>
                  </a:cubicBezTo>
                  <a:lnTo>
                    <a:pt x="1" y="3470"/>
                  </a:lnTo>
                  <a:lnTo>
                    <a:pt x="46" y="6140"/>
                  </a:lnTo>
                  <a:cubicBezTo>
                    <a:pt x="46" y="6323"/>
                    <a:pt x="183" y="6460"/>
                    <a:pt x="389" y="6460"/>
                  </a:cubicBezTo>
                  <a:lnTo>
                    <a:pt x="2785" y="6460"/>
                  </a:lnTo>
                  <a:cubicBezTo>
                    <a:pt x="2968" y="6460"/>
                    <a:pt x="3105" y="6323"/>
                    <a:pt x="3105" y="6140"/>
                  </a:cubicBezTo>
                  <a:lnTo>
                    <a:pt x="3219" y="0"/>
                  </a:lnTo>
                  <a:close/>
                </a:path>
              </a:pathLst>
            </a:custGeom>
            <a:solidFill>
              <a:srgbClr val="748181">
                <a:alpha val="272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5" name="Google Shape;1405;p10"/>
            <p:cNvSpPr/>
            <p:nvPr/>
          </p:nvSpPr>
          <p:spPr>
            <a:xfrm>
              <a:off x="6796650" y="3773313"/>
              <a:ext cx="59750" cy="106750"/>
            </a:xfrm>
            <a:custGeom>
              <a:avLst/>
              <a:gdLst/>
              <a:ahLst/>
              <a:cxnLst/>
              <a:rect l="l" t="t" r="r" b="b"/>
              <a:pathLst>
                <a:path w="2390" h="4270" extrusionOk="0">
                  <a:moveTo>
                    <a:pt x="1178" y="1"/>
                  </a:moveTo>
                  <a:cubicBezTo>
                    <a:pt x="707" y="1"/>
                    <a:pt x="248" y="252"/>
                    <a:pt x="137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40" y="4162"/>
                  </a:cubicBezTo>
                  <a:cubicBezTo>
                    <a:pt x="711" y="4233"/>
                    <a:pt x="800" y="4269"/>
                    <a:pt x="890" y="4269"/>
                  </a:cubicBezTo>
                  <a:cubicBezTo>
                    <a:pt x="945" y="4269"/>
                    <a:pt x="999" y="4256"/>
                    <a:pt x="1050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55" y="2336"/>
                    <a:pt x="2329" y="1743"/>
                    <a:pt x="2352" y="1103"/>
                  </a:cubicBezTo>
                  <a:cubicBezTo>
                    <a:pt x="2390" y="403"/>
                    <a:pt x="1773" y="1"/>
                    <a:pt x="117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6" name="Google Shape;1406;p10"/>
            <p:cNvSpPr/>
            <p:nvPr/>
          </p:nvSpPr>
          <p:spPr>
            <a:xfrm>
              <a:off x="7840900" y="3773313"/>
              <a:ext cx="59450" cy="106750"/>
            </a:xfrm>
            <a:custGeom>
              <a:avLst/>
              <a:gdLst/>
              <a:ahLst/>
              <a:cxnLst/>
              <a:rect l="l" t="t" r="r" b="b"/>
              <a:pathLst>
                <a:path w="2378" h="4270" extrusionOk="0">
                  <a:moveTo>
                    <a:pt x="1171" y="1"/>
                  </a:moveTo>
                  <a:cubicBezTo>
                    <a:pt x="703" y="1"/>
                    <a:pt x="249" y="252"/>
                    <a:pt x="138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17" y="4162"/>
                  </a:cubicBezTo>
                  <a:cubicBezTo>
                    <a:pt x="688" y="4233"/>
                    <a:pt x="787" y="4269"/>
                    <a:pt x="883" y="4269"/>
                  </a:cubicBezTo>
                  <a:cubicBezTo>
                    <a:pt x="942" y="4269"/>
                    <a:pt x="999" y="4256"/>
                    <a:pt x="1051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32" y="2336"/>
                    <a:pt x="2329" y="1743"/>
                    <a:pt x="2352" y="1103"/>
                  </a:cubicBezTo>
                  <a:cubicBezTo>
                    <a:pt x="2377" y="403"/>
                    <a:pt x="1763" y="1"/>
                    <a:pt x="11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7" name="Google Shape;1407;p10"/>
            <p:cNvSpPr/>
            <p:nvPr/>
          </p:nvSpPr>
          <p:spPr>
            <a:xfrm>
              <a:off x="7644600" y="4407463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6" y="1"/>
                  </a:moveTo>
                  <a:cubicBezTo>
                    <a:pt x="1211" y="731"/>
                    <a:pt x="640" y="1416"/>
                    <a:pt x="1" y="2078"/>
                  </a:cubicBezTo>
                  <a:lnTo>
                    <a:pt x="1" y="6209"/>
                  </a:lnTo>
                  <a:cubicBezTo>
                    <a:pt x="1" y="6437"/>
                    <a:pt x="184" y="6620"/>
                    <a:pt x="389" y="6620"/>
                  </a:cubicBezTo>
                  <a:lnTo>
                    <a:pt x="1348" y="6620"/>
                  </a:lnTo>
                  <a:cubicBezTo>
                    <a:pt x="1553" y="6620"/>
                    <a:pt x="1736" y="6437"/>
                    <a:pt x="1736" y="6209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8" name="Google Shape;1408;p10"/>
            <p:cNvSpPr/>
            <p:nvPr/>
          </p:nvSpPr>
          <p:spPr>
            <a:xfrm>
              <a:off x="6665400" y="396488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1" y="1"/>
                  </a:moveTo>
                  <a:lnTo>
                    <a:pt x="1" y="87011"/>
                  </a:lnTo>
                  <a:lnTo>
                    <a:pt x="41771" y="87011"/>
                  </a:lnTo>
                  <a:lnTo>
                    <a:pt x="41771" y="1"/>
                  </a:lnTo>
                  <a:close/>
                </a:path>
              </a:pathLst>
            </a:custGeom>
            <a:solidFill>
              <a:srgbClr val="A4B6B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9" name="Google Shape;1409;p10"/>
            <p:cNvSpPr/>
            <p:nvPr/>
          </p:nvSpPr>
          <p:spPr>
            <a:xfrm>
              <a:off x="6665400" y="499788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1" y="0"/>
                  </a:moveTo>
                  <a:cubicBezTo>
                    <a:pt x="41406" y="959"/>
                    <a:pt x="40972" y="1918"/>
                    <a:pt x="40561" y="2831"/>
                  </a:cubicBezTo>
                  <a:cubicBezTo>
                    <a:pt x="39146" y="5912"/>
                    <a:pt x="37731" y="9016"/>
                    <a:pt x="36179" y="12029"/>
                  </a:cubicBezTo>
                  <a:cubicBezTo>
                    <a:pt x="33280" y="17576"/>
                    <a:pt x="29925" y="22917"/>
                    <a:pt x="25885" y="27687"/>
                  </a:cubicBezTo>
                  <a:cubicBezTo>
                    <a:pt x="23853" y="30084"/>
                    <a:pt x="21639" y="32298"/>
                    <a:pt x="19288" y="34352"/>
                  </a:cubicBezTo>
                  <a:cubicBezTo>
                    <a:pt x="17143" y="36201"/>
                    <a:pt x="14791" y="37799"/>
                    <a:pt x="12189" y="38940"/>
                  </a:cubicBezTo>
                  <a:cubicBezTo>
                    <a:pt x="10934" y="39488"/>
                    <a:pt x="9633" y="39945"/>
                    <a:pt x="8309" y="40287"/>
                  </a:cubicBezTo>
                  <a:cubicBezTo>
                    <a:pt x="7830" y="40424"/>
                    <a:pt x="7282" y="40401"/>
                    <a:pt x="6825" y="40538"/>
                  </a:cubicBezTo>
                  <a:cubicBezTo>
                    <a:pt x="6323" y="40698"/>
                    <a:pt x="5890" y="41383"/>
                    <a:pt x="5639" y="41793"/>
                  </a:cubicBezTo>
                  <a:cubicBezTo>
                    <a:pt x="4566" y="43597"/>
                    <a:pt x="4383" y="45811"/>
                    <a:pt x="3151" y="47523"/>
                  </a:cubicBezTo>
                  <a:cubicBezTo>
                    <a:pt x="2306" y="48687"/>
                    <a:pt x="1256" y="49942"/>
                    <a:pt x="1" y="50695"/>
                  </a:cubicBezTo>
                  <a:lnTo>
                    <a:pt x="1" y="82879"/>
                  </a:lnTo>
                  <a:lnTo>
                    <a:pt x="41771" y="82879"/>
                  </a:lnTo>
                  <a:lnTo>
                    <a:pt x="41771" y="0"/>
                  </a:lnTo>
                  <a:close/>
                </a:path>
              </a:pathLst>
            </a:custGeom>
            <a:solidFill>
              <a:srgbClr val="BACDC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0" name="Google Shape;1410;p10"/>
            <p:cNvSpPr/>
            <p:nvPr/>
          </p:nvSpPr>
          <p:spPr>
            <a:xfrm>
              <a:off x="6709350" y="439863"/>
              <a:ext cx="956975" cy="2087975"/>
            </a:xfrm>
            <a:custGeom>
              <a:avLst/>
              <a:gdLst/>
              <a:ahLst/>
              <a:cxnLst/>
              <a:rect l="l" t="t" r="r" b="b"/>
              <a:pathLst>
                <a:path w="38279" h="83519" extrusionOk="0">
                  <a:moveTo>
                    <a:pt x="274" y="1"/>
                  </a:moveTo>
                  <a:cubicBezTo>
                    <a:pt x="114" y="1"/>
                    <a:pt x="0" y="115"/>
                    <a:pt x="0" y="275"/>
                  </a:cubicBezTo>
                  <a:lnTo>
                    <a:pt x="0" y="83244"/>
                  </a:lnTo>
                  <a:cubicBezTo>
                    <a:pt x="0" y="83404"/>
                    <a:pt x="114" y="83518"/>
                    <a:pt x="274" y="83518"/>
                  </a:cubicBezTo>
                  <a:lnTo>
                    <a:pt x="38004" y="83518"/>
                  </a:lnTo>
                  <a:cubicBezTo>
                    <a:pt x="38141" y="83518"/>
                    <a:pt x="38278" y="83404"/>
                    <a:pt x="38278" y="83244"/>
                  </a:cubicBezTo>
                  <a:lnTo>
                    <a:pt x="38278" y="275"/>
                  </a:lnTo>
                  <a:cubicBezTo>
                    <a:pt x="38278" y="115"/>
                    <a:pt x="38141" y="1"/>
                    <a:pt x="38004" y="1"/>
                  </a:cubicBezTo>
                  <a:close/>
                </a:path>
              </a:pathLst>
            </a:custGeom>
            <a:solidFill>
              <a:srgbClr val="D5E7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1" name="Google Shape;1411;p10"/>
            <p:cNvSpPr/>
            <p:nvPr/>
          </p:nvSpPr>
          <p:spPr>
            <a:xfrm>
              <a:off x="6926750" y="831313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2" name="Google Shape;1412;p10"/>
            <p:cNvSpPr/>
            <p:nvPr/>
          </p:nvSpPr>
          <p:spPr>
            <a:xfrm>
              <a:off x="6926750" y="940313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3" name="Google Shape;1413;p10"/>
            <p:cNvSpPr/>
            <p:nvPr/>
          </p:nvSpPr>
          <p:spPr>
            <a:xfrm>
              <a:off x="6926750" y="104873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4" name="Google Shape;1414;p10"/>
            <p:cNvSpPr/>
            <p:nvPr/>
          </p:nvSpPr>
          <p:spPr>
            <a:xfrm>
              <a:off x="6926750" y="209298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5" name="Google Shape;1415;p10"/>
            <p:cNvSpPr/>
            <p:nvPr/>
          </p:nvSpPr>
          <p:spPr>
            <a:xfrm>
              <a:off x="6926750" y="2201988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29"/>
                    <a:pt x="20886" y="3401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1"/>
                  </a:lnTo>
                  <a:cubicBezTo>
                    <a:pt x="1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6" name="Google Shape;1416;p10"/>
            <p:cNvSpPr/>
            <p:nvPr/>
          </p:nvSpPr>
          <p:spPr>
            <a:xfrm>
              <a:off x="6926750" y="2310388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7" name="Google Shape;1417;p10"/>
            <p:cNvSpPr/>
            <p:nvPr/>
          </p:nvSpPr>
          <p:spPr>
            <a:xfrm>
              <a:off x="6709350" y="599063"/>
              <a:ext cx="956975" cy="1928775"/>
            </a:xfrm>
            <a:custGeom>
              <a:avLst/>
              <a:gdLst/>
              <a:ahLst/>
              <a:cxnLst/>
              <a:rect l="l" t="t" r="r" b="b"/>
              <a:pathLst>
                <a:path w="38279" h="77151" extrusionOk="0">
                  <a:moveTo>
                    <a:pt x="38278" y="1"/>
                  </a:moveTo>
                  <a:cubicBezTo>
                    <a:pt x="37046" y="2717"/>
                    <a:pt x="35790" y="5411"/>
                    <a:pt x="34421" y="8058"/>
                  </a:cubicBezTo>
                  <a:cubicBezTo>
                    <a:pt x="31522" y="13605"/>
                    <a:pt x="28167" y="18946"/>
                    <a:pt x="24127" y="23716"/>
                  </a:cubicBezTo>
                  <a:cubicBezTo>
                    <a:pt x="22095" y="26113"/>
                    <a:pt x="19881" y="28327"/>
                    <a:pt x="17530" y="30381"/>
                  </a:cubicBezTo>
                  <a:cubicBezTo>
                    <a:pt x="15385" y="32230"/>
                    <a:pt x="13033" y="33828"/>
                    <a:pt x="10431" y="34969"/>
                  </a:cubicBezTo>
                  <a:cubicBezTo>
                    <a:pt x="9176" y="35517"/>
                    <a:pt x="7875" y="35974"/>
                    <a:pt x="6551" y="36316"/>
                  </a:cubicBezTo>
                  <a:cubicBezTo>
                    <a:pt x="6072" y="36453"/>
                    <a:pt x="5524" y="36430"/>
                    <a:pt x="5067" y="36567"/>
                  </a:cubicBezTo>
                  <a:cubicBezTo>
                    <a:pt x="4565" y="36727"/>
                    <a:pt x="4132" y="37412"/>
                    <a:pt x="3881" y="37822"/>
                  </a:cubicBezTo>
                  <a:cubicBezTo>
                    <a:pt x="2808" y="39626"/>
                    <a:pt x="2625" y="41840"/>
                    <a:pt x="1393" y="43552"/>
                  </a:cubicBezTo>
                  <a:cubicBezTo>
                    <a:pt x="982" y="44122"/>
                    <a:pt x="502" y="44716"/>
                    <a:pt x="0" y="45286"/>
                  </a:cubicBezTo>
                  <a:lnTo>
                    <a:pt x="0" y="76876"/>
                  </a:lnTo>
                  <a:cubicBezTo>
                    <a:pt x="0" y="77036"/>
                    <a:pt x="114" y="77150"/>
                    <a:pt x="274" y="77150"/>
                  </a:cubicBezTo>
                  <a:lnTo>
                    <a:pt x="38004" y="77150"/>
                  </a:lnTo>
                  <a:cubicBezTo>
                    <a:pt x="38141" y="77150"/>
                    <a:pt x="38278" y="77036"/>
                    <a:pt x="38278" y="76876"/>
                  </a:cubicBezTo>
                  <a:lnTo>
                    <a:pt x="38278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8" name="Google Shape;1418;p10"/>
            <p:cNvSpPr/>
            <p:nvPr/>
          </p:nvSpPr>
          <p:spPr>
            <a:xfrm>
              <a:off x="7013500" y="548863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97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97" y="3470"/>
                  </a:cubicBezTo>
                  <a:lnTo>
                    <a:pt x="13650" y="3470"/>
                  </a:lnTo>
                  <a:cubicBezTo>
                    <a:pt x="13809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809" y="0"/>
                    <a:pt x="1365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9" name="Google Shape;1419;p10"/>
            <p:cNvSpPr/>
            <p:nvPr/>
          </p:nvSpPr>
          <p:spPr>
            <a:xfrm>
              <a:off x="6796075" y="1484113"/>
              <a:ext cx="87325" cy="326425"/>
            </a:xfrm>
            <a:custGeom>
              <a:avLst/>
              <a:gdLst/>
              <a:ahLst/>
              <a:cxnLst/>
              <a:rect l="l" t="t" r="r" b="b"/>
              <a:pathLst>
                <a:path w="3493" h="13057" extrusionOk="0">
                  <a:moveTo>
                    <a:pt x="343" y="1"/>
                  </a:moveTo>
                  <a:cubicBezTo>
                    <a:pt x="160" y="1"/>
                    <a:pt x="1" y="138"/>
                    <a:pt x="1" y="343"/>
                  </a:cubicBezTo>
                  <a:lnTo>
                    <a:pt x="206" y="12715"/>
                  </a:lnTo>
                  <a:cubicBezTo>
                    <a:pt x="206" y="12897"/>
                    <a:pt x="366" y="13057"/>
                    <a:pt x="549" y="13057"/>
                  </a:cubicBezTo>
                  <a:lnTo>
                    <a:pt x="2945" y="13057"/>
                  </a:lnTo>
                  <a:cubicBezTo>
                    <a:pt x="3128" y="13057"/>
                    <a:pt x="3288" y="12897"/>
                    <a:pt x="3288" y="12715"/>
                  </a:cubicBezTo>
                  <a:lnTo>
                    <a:pt x="3470" y="343"/>
                  </a:lnTo>
                  <a:cubicBezTo>
                    <a:pt x="3493" y="138"/>
                    <a:pt x="3333" y="1"/>
                    <a:pt x="3151" y="1"/>
                  </a:cubicBezTo>
                  <a:close/>
                </a:path>
              </a:pathLst>
            </a:custGeom>
            <a:solidFill>
              <a:srgbClr val="A8B9B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0" name="Google Shape;1420;p10"/>
            <p:cNvSpPr/>
            <p:nvPr/>
          </p:nvSpPr>
          <p:spPr>
            <a:xfrm>
              <a:off x="6812625" y="1500113"/>
              <a:ext cx="54250" cy="54800"/>
            </a:xfrm>
            <a:custGeom>
              <a:avLst/>
              <a:gdLst/>
              <a:ahLst/>
              <a:cxnLst/>
              <a:rect l="l" t="t" r="r" b="b"/>
              <a:pathLst>
                <a:path w="2170" h="2192" extrusionOk="0">
                  <a:moveTo>
                    <a:pt x="1073" y="0"/>
                  </a:moveTo>
                  <a:cubicBezTo>
                    <a:pt x="480" y="0"/>
                    <a:pt x="1" y="502"/>
                    <a:pt x="1" y="1096"/>
                  </a:cubicBezTo>
                  <a:cubicBezTo>
                    <a:pt x="1" y="1689"/>
                    <a:pt x="480" y="2191"/>
                    <a:pt x="1073" y="2191"/>
                  </a:cubicBezTo>
                  <a:cubicBezTo>
                    <a:pt x="1690" y="2191"/>
                    <a:pt x="2169" y="1689"/>
                    <a:pt x="2169" y="1096"/>
                  </a:cubicBezTo>
                  <a:cubicBezTo>
                    <a:pt x="2169" y="502"/>
                    <a:pt x="1690" y="0"/>
                    <a:pt x="1073" y="0"/>
                  </a:cubicBezTo>
                  <a:close/>
                </a:path>
              </a:pathLst>
            </a:custGeom>
            <a:solidFill>
              <a:srgbClr val="868D8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1" name="Google Shape;1421;p10"/>
            <p:cNvSpPr/>
            <p:nvPr/>
          </p:nvSpPr>
          <p:spPr>
            <a:xfrm>
              <a:off x="6835450" y="1508088"/>
              <a:ext cx="8600" cy="38825"/>
            </a:xfrm>
            <a:custGeom>
              <a:avLst/>
              <a:gdLst/>
              <a:ahLst/>
              <a:cxnLst/>
              <a:rect l="l" t="t" r="r" b="b"/>
              <a:pathLst>
                <a:path w="344" h="1553" extrusionOk="0">
                  <a:moveTo>
                    <a:pt x="138" y="1"/>
                  </a:moveTo>
                  <a:cubicBezTo>
                    <a:pt x="46" y="1"/>
                    <a:pt x="1" y="46"/>
                    <a:pt x="1" y="138"/>
                  </a:cubicBezTo>
                  <a:lnTo>
                    <a:pt x="1" y="1416"/>
                  </a:lnTo>
                  <a:cubicBezTo>
                    <a:pt x="1" y="1484"/>
                    <a:pt x="46" y="1553"/>
                    <a:pt x="138" y="1553"/>
                  </a:cubicBezTo>
                  <a:lnTo>
                    <a:pt x="206" y="1553"/>
                  </a:lnTo>
                  <a:cubicBezTo>
                    <a:pt x="275" y="1553"/>
                    <a:pt x="343" y="1484"/>
                    <a:pt x="343" y="1416"/>
                  </a:cubicBezTo>
                  <a:lnTo>
                    <a:pt x="343" y="138"/>
                  </a:lnTo>
                  <a:cubicBezTo>
                    <a:pt x="343" y="46"/>
                    <a:pt x="275" y="1"/>
                    <a:pt x="206" y="1"/>
                  </a:cubicBez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2" name="Google Shape;1422;p10"/>
            <p:cNvSpPr/>
            <p:nvPr/>
          </p:nvSpPr>
          <p:spPr>
            <a:xfrm>
              <a:off x="7644600" y="570538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0"/>
                    <a:pt x="1" y="389"/>
                  </a:cubicBezTo>
                  <a:lnTo>
                    <a:pt x="1" y="8309"/>
                  </a:lnTo>
                  <a:cubicBezTo>
                    <a:pt x="1" y="8514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4"/>
                    <a:pt x="1736" y="8309"/>
                  </a:cubicBezTo>
                  <a:lnTo>
                    <a:pt x="1736" y="389"/>
                  </a:lnTo>
                  <a:cubicBezTo>
                    <a:pt x="1736" y="160"/>
                    <a:pt x="1553" y="1"/>
                    <a:pt x="1348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3" name="Google Shape;1423;p10"/>
            <p:cNvSpPr/>
            <p:nvPr/>
          </p:nvSpPr>
          <p:spPr>
            <a:xfrm>
              <a:off x="7644600" y="2180288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1"/>
                    <a:pt x="1" y="389"/>
                  </a:cubicBezTo>
                  <a:lnTo>
                    <a:pt x="1" y="8286"/>
                  </a:lnTo>
                  <a:cubicBezTo>
                    <a:pt x="1" y="8515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5"/>
                    <a:pt x="1736" y="8286"/>
                  </a:cubicBezTo>
                  <a:lnTo>
                    <a:pt x="1736" y="389"/>
                  </a:lnTo>
                  <a:cubicBezTo>
                    <a:pt x="1736" y="161"/>
                    <a:pt x="1553" y="1"/>
                    <a:pt x="1348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4" name="Google Shape;1424;p10"/>
            <p:cNvSpPr/>
            <p:nvPr/>
          </p:nvSpPr>
          <p:spPr>
            <a:xfrm>
              <a:off x="7645175" y="2200838"/>
              <a:ext cx="43400" cy="42250"/>
            </a:xfrm>
            <a:custGeom>
              <a:avLst/>
              <a:gdLst/>
              <a:ahLst/>
              <a:cxnLst/>
              <a:rect l="l" t="t" r="r" b="b"/>
              <a:pathLst>
                <a:path w="1736" h="1690" extrusionOk="0">
                  <a:moveTo>
                    <a:pt x="868" y="0"/>
                  </a:moveTo>
                  <a:cubicBezTo>
                    <a:pt x="434" y="0"/>
                    <a:pt x="1" y="388"/>
                    <a:pt x="24" y="845"/>
                  </a:cubicBezTo>
                  <a:cubicBezTo>
                    <a:pt x="46" y="1301"/>
                    <a:pt x="389" y="1690"/>
                    <a:pt x="868" y="1690"/>
                  </a:cubicBezTo>
                  <a:cubicBezTo>
                    <a:pt x="1302" y="1690"/>
                    <a:pt x="1735" y="1301"/>
                    <a:pt x="1713" y="845"/>
                  </a:cubicBezTo>
                  <a:cubicBezTo>
                    <a:pt x="1690" y="388"/>
                    <a:pt x="1347" y="0"/>
                    <a:pt x="868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5" name="Google Shape;1425;p10"/>
            <p:cNvSpPr/>
            <p:nvPr/>
          </p:nvSpPr>
          <p:spPr>
            <a:xfrm>
              <a:off x="7642900" y="591663"/>
              <a:ext cx="47950" cy="46800"/>
            </a:xfrm>
            <a:custGeom>
              <a:avLst/>
              <a:gdLst/>
              <a:ahLst/>
              <a:cxnLst/>
              <a:rect l="l" t="t" r="r" b="b"/>
              <a:pathLst>
                <a:path w="1918" h="1872" extrusionOk="0">
                  <a:moveTo>
                    <a:pt x="959" y="0"/>
                  </a:moveTo>
                  <a:cubicBezTo>
                    <a:pt x="480" y="0"/>
                    <a:pt x="0" y="434"/>
                    <a:pt x="23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8" y="1872"/>
                    <a:pt x="1918" y="1438"/>
                    <a:pt x="1895" y="936"/>
                  </a:cubicBezTo>
                  <a:cubicBezTo>
                    <a:pt x="1872" y="434"/>
                    <a:pt x="1484" y="0"/>
                    <a:pt x="95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6" name="Google Shape;1426;p10"/>
            <p:cNvSpPr/>
            <p:nvPr/>
          </p:nvSpPr>
          <p:spPr>
            <a:xfrm>
              <a:off x="6665400" y="2571738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1" y="1"/>
                  </a:moveTo>
                  <a:lnTo>
                    <a:pt x="1" y="87011"/>
                  </a:lnTo>
                  <a:lnTo>
                    <a:pt x="41771" y="87011"/>
                  </a:lnTo>
                  <a:lnTo>
                    <a:pt x="41771" y="1"/>
                  </a:lnTo>
                  <a:close/>
                </a:path>
              </a:pathLst>
            </a:custGeom>
            <a:solidFill>
              <a:srgbClr val="A4B6B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7" name="Google Shape;1427;p10"/>
            <p:cNvSpPr/>
            <p:nvPr/>
          </p:nvSpPr>
          <p:spPr>
            <a:xfrm>
              <a:off x="6665400" y="2675038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1" y="0"/>
                  </a:moveTo>
                  <a:cubicBezTo>
                    <a:pt x="41406" y="959"/>
                    <a:pt x="40972" y="1895"/>
                    <a:pt x="40561" y="2808"/>
                  </a:cubicBezTo>
                  <a:cubicBezTo>
                    <a:pt x="39146" y="5912"/>
                    <a:pt x="37731" y="8993"/>
                    <a:pt x="36179" y="12029"/>
                  </a:cubicBezTo>
                  <a:cubicBezTo>
                    <a:pt x="33280" y="17576"/>
                    <a:pt x="29925" y="22917"/>
                    <a:pt x="25885" y="27687"/>
                  </a:cubicBezTo>
                  <a:cubicBezTo>
                    <a:pt x="23853" y="30084"/>
                    <a:pt x="21639" y="32298"/>
                    <a:pt x="19288" y="34329"/>
                  </a:cubicBezTo>
                  <a:cubicBezTo>
                    <a:pt x="17143" y="36178"/>
                    <a:pt x="14791" y="37799"/>
                    <a:pt x="12189" y="38940"/>
                  </a:cubicBezTo>
                  <a:cubicBezTo>
                    <a:pt x="10934" y="39488"/>
                    <a:pt x="9633" y="39944"/>
                    <a:pt x="8309" y="40287"/>
                  </a:cubicBezTo>
                  <a:cubicBezTo>
                    <a:pt x="7830" y="40424"/>
                    <a:pt x="7282" y="40401"/>
                    <a:pt x="6825" y="40538"/>
                  </a:cubicBezTo>
                  <a:cubicBezTo>
                    <a:pt x="6323" y="40698"/>
                    <a:pt x="5890" y="41382"/>
                    <a:pt x="5639" y="41793"/>
                  </a:cubicBezTo>
                  <a:cubicBezTo>
                    <a:pt x="4566" y="43596"/>
                    <a:pt x="4383" y="45811"/>
                    <a:pt x="3151" y="47522"/>
                  </a:cubicBezTo>
                  <a:cubicBezTo>
                    <a:pt x="2306" y="48687"/>
                    <a:pt x="1256" y="49942"/>
                    <a:pt x="1" y="50695"/>
                  </a:cubicBezTo>
                  <a:lnTo>
                    <a:pt x="1" y="82879"/>
                  </a:lnTo>
                  <a:lnTo>
                    <a:pt x="41771" y="82879"/>
                  </a:lnTo>
                  <a:lnTo>
                    <a:pt x="41771" y="0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8" name="Google Shape;1428;p10"/>
            <p:cNvSpPr/>
            <p:nvPr/>
          </p:nvSpPr>
          <p:spPr>
            <a:xfrm>
              <a:off x="7709675" y="2571738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0" y="1"/>
                  </a:moveTo>
                  <a:lnTo>
                    <a:pt x="0" y="87011"/>
                  </a:lnTo>
                  <a:lnTo>
                    <a:pt x="41770" y="87011"/>
                  </a:lnTo>
                  <a:lnTo>
                    <a:pt x="41770" y="1"/>
                  </a:lnTo>
                  <a:close/>
                </a:path>
              </a:pathLst>
            </a:custGeom>
            <a:solidFill>
              <a:srgbClr val="A4B6B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9" name="Google Shape;1429;p10"/>
            <p:cNvSpPr/>
            <p:nvPr/>
          </p:nvSpPr>
          <p:spPr>
            <a:xfrm>
              <a:off x="7709675" y="2675038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0" y="0"/>
                  </a:moveTo>
                  <a:cubicBezTo>
                    <a:pt x="41382" y="959"/>
                    <a:pt x="40971" y="1895"/>
                    <a:pt x="40561" y="2808"/>
                  </a:cubicBezTo>
                  <a:cubicBezTo>
                    <a:pt x="39145" y="5912"/>
                    <a:pt x="37730" y="8993"/>
                    <a:pt x="36155" y="12029"/>
                  </a:cubicBezTo>
                  <a:cubicBezTo>
                    <a:pt x="33279" y="17576"/>
                    <a:pt x="29924" y="22917"/>
                    <a:pt x="25861" y="27687"/>
                  </a:cubicBezTo>
                  <a:cubicBezTo>
                    <a:pt x="23852" y="30084"/>
                    <a:pt x="21638" y="32298"/>
                    <a:pt x="19265" y="34329"/>
                  </a:cubicBezTo>
                  <a:cubicBezTo>
                    <a:pt x="17142" y="36178"/>
                    <a:pt x="14768" y="37799"/>
                    <a:pt x="12189" y="38940"/>
                  </a:cubicBezTo>
                  <a:cubicBezTo>
                    <a:pt x="10933" y="39488"/>
                    <a:pt x="9632" y="39944"/>
                    <a:pt x="8308" y="40287"/>
                  </a:cubicBezTo>
                  <a:cubicBezTo>
                    <a:pt x="7829" y="40424"/>
                    <a:pt x="7281" y="40401"/>
                    <a:pt x="6825" y="40538"/>
                  </a:cubicBezTo>
                  <a:cubicBezTo>
                    <a:pt x="6323" y="40698"/>
                    <a:pt x="5889" y="41382"/>
                    <a:pt x="5638" y="41793"/>
                  </a:cubicBezTo>
                  <a:cubicBezTo>
                    <a:pt x="4542" y="43596"/>
                    <a:pt x="4360" y="45811"/>
                    <a:pt x="3127" y="47522"/>
                  </a:cubicBezTo>
                  <a:cubicBezTo>
                    <a:pt x="2305" y="48687"/>
                    <a:pt x="1255" y="49942"/>
                    <a:pt x="0" y="50695"/>
                  </a:cubicBezTo>
                  <a:lnTo>
                    <a:pt x="0" y="82879"/>
                  </a:lnTo>
                  <a:lnTo>
                    <a:pt x="41770" y="82879"/>
                  </a:lnTo>
                  <a:lnTo>
                    <a:pt x="41770" y="0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0" name="Google Shape;1430;p10"/>
            <p:cNvSpPr/>
            <p:nvPr/>
          </p:nvSpPr>
          <p:spPr>
            <a:xfrm>
              <a:off x="6733875" y="488288"/>
              <a:ext cx="70225" cy="313175"/>
            </a:xfrm>
            <a:custGeom>
              <a:avLst/>
              <a:gdLst/>
              <a:ahLst/>
              <a:cxnLst/>
              <a:rect l="l" t="t" r="r" b="b"/>
              <a:pathLst>
                <a:path w="2809" h="12527" extrusionOk="0">
                  <a:moveTo>
                    <a:pt x="1546" y="1"/>
                  </a:moveTo>
                  <a:cubicBezTo>
                    <a:pt x="915" y="1"/>
                    <a:pt x="275" y="395"/>
                    <a:pt x="275" y="1191"/>
                  </a:cubicBezTo>
                  <a:cubicBezTo>
                    <a:pt x="252" y="3245"/>
                    <a:pt x="252" y="5276"/>
                    <a:pt x="229" y="7331"/>
                  </a:cubicBezTo>
                  <a:cubicBezTo>
                    <a:pt x="229" y="8997"/>
                    <a:pt x="1" y="10732"/>
                    <a:pt x="731" y="12261"/>
                  </a:cubicBezTo>
                  <a:cubicBezTo>
                    <a:pt x="810" y="12441"/>
                    <a:pt x="988" y="12526"/>
                    <a:pt x="1167" y="12526"/>
                  </a:cubicBezTo>
                  <a:cubicBezTo>
                    <a:pt x="1353" y="12526"/>
                    <a:pt x="1540" y="12435"/>
                    <a:pt x="1621" y="12261"/>
                  </a:cubicBezTo>
                  <a:cubicBezTo>
                    <a:pt x="2443" y="10777"/>
                    <a:pt x="2329" y="8997"/>
                    <a:pt x="2420" y="7331"/>
                  </a:cubicBezTo>
                  <a:cubicBezTo>
                    <a:pt x="2534" y="5276"/>
                    <a:pt x="2648" y="3245"/>
                    <a:pt x="2763" y="1191"/>
                  </a:cubicBezTo>
                  <a:cubicBezTo>
                    <a:pt x="2808" y="400"/>
                    <a:pt x="2182" y="1"/>
                    <a:pt x="1546" y="1"/>
                  </a:cubicBezTo>
                  <a:close/>
                </a:path>
              </a:pathLst>
            </a:custGeom>
            <a:solidFill>
              <a:srgbClr val="FFFFFF">
                <a:alpha val="4509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1" name="Google Shape;1431;p10"/>
            <p:cNvSpPr/>
            <p:nvPr/>
          </p:nvSpPr>
          <p:spPr>
            <a:xfrm>
              <a:off x="6709350" y="2615113"/>
              <a:ext cx="956975" cy="2087975"/>
            </a:xfrm>
            <a:custGeom>
              <a:avLst/>
              <a:gdLst/>
              <a:ahLst/>
              <a:cxnLst/>
              <a:rect l="l" t="t" r="r" b="b"/>
              <a:pathLst>
                <a:path w="38279" h="83519" extrusionOk="0">
                  <a:moveTo>
                    <a:pt x="274" y="1"/>
                  </a:moveTo>
                  <a:cubicBezTo>
                    <a:pt x="114" y="1"/>
                    <a:pt x="0" y="115"/>
                    <a:pt x="0" y="274"/>
                  </a:cubicBezTo>
                  <a:lnTo>
                    <a:pt x="0" y="83244"/>
                  </a:lnTo>
                  <a:cubicBezTo>
                    <a:pt x="0" y="83404"/>
                    <a:pt x="114" y="83518"/>
                    <a:pt x="274" y="83518"/>
                  </a:cubicBezTo>
                  <a:lnTo>
                    <a:pt x="38004" y="83518"/>
                  </a:lnTo>
                  <a:cubicBezTo>
                    <a:pt x="38141" y="83518"/>
                    <a:pt x="38278" y="83404"/>
                    <a:pt x="38278" y="83244"/>
                  </a:cubicBezTo>
                  <a:lnTo>
                    <a:pt x="38278" y="274"/>
                  </a:lnTo>
                  <a:cubicBezTo>
                    <a:pt x="38278" y="115"/>
                    <a:pt x="38141" y="1"/>
                    <a:pt x="38004" y="1"/>
                  </a:cubicBezTo>
                  <a:close/>
                </a:path>
              </a:pathLst>
            </a:custGeom>
            <a:solidFill>
              <a:srgbClr val="D5E7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2" name="Google Shape;1432;p10"/>
            <p:cNvSpPr/>
            <p:nvPr/>
          </p:nvSpPr>
          <p:spPr>
            <a:xfrm>
              <a:off x="6926750" y="3006563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3" name="Google Shape;1433;p10"/>
            <p:cNvSpPr/>
            <p:nvPr/>
          </p:nvSpPr>
          <p:spPr>
            <a:xfrm>
              <a:off x="6709350" y="2774313"/>
              <a:ext cx="956975" cy="1928775"/>
            </a:xfrm>
            <a:custGeom>
              <a:avLst/>
              <a:gdLst/>
              <a:ahLst/>
              <a:cxnLst/>
              <a:rect l="l" t="t" r="r" b="b"/>
              <a:pathLst>
                <a:path w="38279" h="77151" extrusionOk="0">
                  <a:moveTo>
                    <a:pt x="38278" y="1"/>
                  </a:moveTo>
                  <a:cubicBezTo>
                    <a:pt x="37046" y="2694"/>
                    <a:pt x="35790" y="5410"/>
                    <a:pt x="34421" y="8058"/>
                  </a:cubicBezTo>
                  <a:cubicBezTo>
                    <a:pt x="31522" y="13605"/>
                    <a:pt x="28167" y="18946"/>
                    <a:pt x="24127" y="23716"/>
                  </a:cubicBezTo>
                  <a:cubicBezTo>
                    <a:pt x="22095" y="26113"/>
                    <a:pt x="19881" y="28327"/>
                    <a:pt x="17530" y="30358"/>
                  </a:cubicBezTo>
                  <a:cubicBezTo>
                    <a:pt x="15385" y="32207"/>
                    <a:pt x="13033" y="33828"/>
                    <a:pt x="10431" y="34969"/>
                  </a:cubicBezTo>
                  <a:cubicBezTo>
                    <a:pt x="9176" y="35517"/>
                    <a:pt x="7875" y="35973"/>
                    <a:pt x="6551" y="36316"/>
                  </a:cubicBezTo>
                  <a:cubicBezTo>
                    <a:pt x="6072" y="36453"/>
                    <a:pt x="5524" y="36430"/>
                    <a:pt x="5067" y="36567"/>
                  </a:cubicBezTo>
                  <a:cubicBezTo>
                    <a:pt x="4565" y="36727"/>
                    <a:pt x="4132" y="37411"/>
                    <a:pt x="3881" y="37822"/>
                  </a:cubicBezTo>
                  <a:cubicBezTo>
                    <a:pt x="2808" y="39625"/>
                    <a:pt x="2625" y="41840"/>
                    <a:pt x="1393" y="43551"/>
                  </a:cubicBezTo>
                  <a:cubicBezTo>
                    <a:pt x="982" y="44122"/>
                    <a:pt x="502" y="44716"/>
                    <a:pt x="0" y="45263"/>
                  </a:cubicBezTo>
                  <a:lnTo>
                    <a:pt x="0" y="76876"/>
                  </a:lnTo>
                  <a:cubicBezTo>
                    <a:pt x="0" y="77036"/>
                    <a:pt x="114" y="77150"/>
                    <a:pt x="274" y="77150"/>
                  </a:cubicBezTo>
                  <a:lnTo>
                    <a:pt x="38004" y="77150"/>
                  </a:lnTo>
                  <a:cubicBezTo>
                    <a:pt x="38141" y="77150"/>
                    <a:pt x="38278" y="77036"/>
                    <a:pt x="38278" y="76876"/>
                  </a:cubicBezTo>
                  <a:lnTo>
                    <a:pt x="38278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4" name="Google Shape;1434;p10"/>
            <p:cNvSpPr/>
            <p:nvPr/>
          </p:nvSpPr>
          <p:spPr>
            <a:xfrm>
              <a:off x="7013500" y="2724113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97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97" y="3470"/>
                  </a:cubicBezTo>
                  <a:lnTo>
                    <a:pt x="13650" y="3470"/>
                  </a:lnTo>
                  <a:cubicBezTo>
                    <a:pt x="13809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809" y="0"/>
                    <a:pt x="1365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5" name="Google Shape;1435;p10"/>
            <p:cNvSpPr/>
            <p:nvPr/>
          </p:nvSpPr>
          <p:spPr>
            <a:xfrm>
              <a:off x="7644600" y="2745788"/>
              <a:ext cx="43400" cy="217425"/>
            </a:xfrm>
            <a:custGeom>
              <a:avLst/>
              <a:gdLst/>
              <a:ahLst/>
              <a:cxnLst/>
              <a:rect l="l" t="t" r="r" b="b"/>
              <a:pathLst>
                <a:path w="1736" h="8697" extrusionOk="0">
                  <a:moveTo>
                    <a:pt x="389" y="1"/>
                  </a:moveTo>
                  <a:cubicBezTo>
                    <a:pt x="184" y="1"/>
                    <a:pt x="1" y="160"/>
                    <a:pt x="1" y="389"/>
                  </a:cubicBezTo>
                  <a:lnTo>
                    <a:pt x="1" y="8309"/>
                  </a:lnTo>
                  <a:cubicBezTo>
                    <a:pt x="1" y="8514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4"/>
                    <a:pt x="1736" y="8309"/>
                  </a:cubicBezTo>
                  <a:lnTo>
                    <a:pt x="1736" y="389"/>
                  </a:lnTo>
                  <a:cubicBezTo>
                    <a:pt x="1736" y="160"/>
                    <a:pt x="1553" y="1"/>
                    <a:pt x="1348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6" name="Google Shape;1436;p10"/>
            <p:cNvSpPr/>
            <p:nvPr/>
          </p:nvSpPr>
          <p:spPr>
            <a:xfrm>
              <a:off x="7642900" y="2766913"/>
              <a:ext cx="47950" cy="46800"/>
            </a:xfrm>
            <a:custGeom>
              <a:avLst/>
              <a:gdLst/>
              <a:ahLst/>
              <a:cxnLst/>
              <a:rect l="l" t="t" r="r" b="b"/>
              <a:pathLst>
                <a:path w="1918" h="1872" extrusionOk="0">
                  <a:moveTo>
                    <a:pt x="959" y="0"/>
                  </a:moveTo>
                  <a:cubicBezTo>
                    <a:pt x="480" y="0"/>
                    <a:pt x="0" y="434"/>
                    <a:pt x="23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8" y="1872"/>
                    <a:pt x="1918" y="1438"/>
                    <a:pt x="1895" y="936"/>
                  </a:cubicBezTo>
                  <a:cubicBezTo>
                    <a:pt x="1872" y="434"/>
                    <a:pt x="1484" y="0"/>
                    <a:pt x="95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7" name="Google Shape;1437;p10"/>
            <p:cNvSpPr/>
            <p:nvPr/>
          </p:nvSpPr>
          <p:spPr>
            <a:xfrm>
              <a:off x="6733875" y="2663538"/>
              <a:ext cx="70225" cy="312950"/>
            </a:xfrm>
            <a:custGeom>
              <a:avLst/>
              <a:gdLst/>
              <a:ahLst/>
              <a:cxnLst/>
              <a:rect l="l" t="t" r="r" b="b"/>
              <a:pathLst>
                <a:path w="2809" h="12518" extrusionOk="0">
                  <a:moveTo>
                    <a:pt x="1546" y="1"/>
                  </a:moveTo>
                  <a:cubicBezTo>
                    <a:pt x="915" y="1"/>
                    <a:pt x="275" y="395"/>
                    <a:pt x="275" y="1191"/>
                  </a:cubicBezTo>
                  <a:cubicBezTo>
                    <a:pt x="252" y="3245"/>
                    <a:pt x="252" y="5276"/>
                    <a:pt x="229" y="7331"/>
                  </a:cubicBezTo>
                  <a:cubicBezTo>
                    <a:pt x="229" y="8997"/>
                    <a:pt x="1" y="10709"/>
                    <a:pt x="731" y="12261"/>
                  </a:cubicBezTo>
                  <a:cubicBezTo>
                    <a:pt x="808" y="12437"/>
                    <a:pt x="982" y="12518"/>
                    <a:pt x="1158" y="12518"/>
                  </a:cubicBezTo>
                  <a:cubicBezTo>
                    <a:pt x="1347" y="12518"/>
                    <a:pt x="1539" y="12426"/>
                    <a:pt x="1621" y="12261"/>
                  </a:cubicBezTo>
                  <a:cubicBezTo>
                    <a:pt x="2443" y="10777"/>
                    <a:pt x="2329" y="8997"/>
                    <a:pt x="2420" y="7331"/>
                  </a:cubicBezTo>
                  <a:lnTo>
                    <a:pt x="2763" y="1191"/>
                  </a:lnTo>
                  <a:cubicBezTo>
                    <a:pt x="2808" y="400"/>
                    <a:pt x="2182" y="1"/>
                    <a:pt x="1546" y="1"/>
                  </a:cubicBezTo>
                  <a:close/>
                </a:path>
              </a:pathLst>
            </a:custGeom>
            <a:solidFill>
              <a:srgbClr val="FFFFFF">
                <a:alpha val="4509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8" name="Google Shape;1438;p10"/>
            <p:cNvSpPr/>
            <p:nvPr/>
          </p:nvSpPr>
          <p:spPr>
            <a:xfrm>
              <a:off x="7709675" y="396488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0" y="1"/>
                  </a:moveTo>
                  <a:lnTo>
                    <a:pt x="0" y="87011"/>
                  </a:lnTo>
                  <a:lnTo>
                    <a:pt x="41770" y="87011"/>
                  </a:lnTo>
                  <a:lnTo>
                    <a:pt x="41770" y="1"/>
                  </a:lnTo>
                  <a:close/>
                </a:path>
              </a:pathLst>
            </a:custGeom>
            <a:solidFill>
              <a:srgbClr val="A4B6B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9" name="Google Shape;1439;p10"/>
            <p:cNvSpPr/>
            <p:nvPr/>
          </p:nvSpPr>
          <p:spPr>
            <a:xfrm>
              <a:off x="7709675" y="499788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0" y="0"/>
                  </a:moveTo>
                  <a:cubicBezTo>
                    <a:pt x="41382" y="959"/>
                    <a:pt x="40971" y="1918"/>
                    <a:pt x="40561" y="2831"/>
                  </a:cubicBezTo>
                  <a:cubicBezTo>
                    <a:pt x="39145" y="5912"/>
                    <a:pt x="37730" y="9016"/>
                    <a:pt x="36155" y="12029"/>
                  </a:cubicBezTo>
                  <a:cubicBezTo>
                    <a:pt x="33279" y="17576"/>
                    <a:pt x="29924" y="22917"/>
                    <a:pt x="25861" y="27687"/>
                  </a:cubicBezTo>
                  <a:cubicBezTo>
                    <a:pt x="23852" y="30084"/>
                    <a:pt x="21638" y="32298"/>
                    <a:pt x="19265" y="34352"/>
                  </a:cubicBezTo>
                  <a:cubicBezTo>
                    <a:pt x="17142" y="36201"/>
                    <a:pt x="14768" y="37799"/>
                    <a:pt x="12189" y="38940"/>
                  </a:cubicBezTo>
                  <a:cubicBezTo>
                    <a:pt x="10933" y="39488"/>
                    <a:pt x="9632" y="39945"/>
                    <a:pt x="8308" y="40287"/>
                  </a:cubicBezTo>
                  <a:cubicBezTo>
                    <a:pt x="7829" y="40424"/>
                    <a:pt x="7281" y="40401"/>
                    <a:pt x="6825" y="40538"/>
                  </a:cubicBezTo>
                  <a:cubicBezTo>
                    <a:pt x="6323" y="40698"/>
                    <a:pt x="5889" y="41383"/>
                    <a:pt x="5638" y="41793"/>
                  </a:cubicBezTo>
                  <a:cubicBezTo>
                    <a:pt x="4542" y="43597"/>
                    <a:pt x="4360" y="45811"/>
                    <a:pt x="3127" y="47523"/>
                  </a:cubicBezTo>
                  <a:cubicBezTo>
                    <a:pt x="2305" y="48687"/>
                    <a:pt x="1255" y="49942"/>
                    <a:pt x="0" y="50695"/>
                  </a:cubicBezTo>
                  <a:lnTo>
                    <a:pt x="0" y="82879"/>
                  </a:lnTo>
                  <a:lnTo>
                    <a:pt x="41770" y="82879"/>
                  </a:lnTo>
                  <a:lnTo>
                    <a:pt x="41770" y="0"/>
                  </a:lnTo>
                  <a:close/>
                </a:path>
              </a:pathLst>
            </a:custGeom>
            <a:solidFill>
              <a:srgbClr val="BACDC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0" name="Google Shape;1440;p10"/>
            <p:cNvSpPr/>
            <p:nvPr/>
          </p:nvSpPr>
          <p:spPr>
            <a:xfrm>
              <a:off x="7753025" y="439863"/>
              <a:ext cx="957550" cy="2087975"/>
            </a:xfrm>
            <a:custGeom>
              <a:avLst/>
              <a:gdLst/>
              <a:ahLst/>
              <a:cxnLst/>
              <a:rect l="l" t="t" r="r" b="b"/>
              <a:pathLst>
                <a:path w="38302" h="83519" extrusionOk="0">
                  <a:moveTo>
                    <a:pt x="297" y="1"/>
                  </a:moveTo>
                  <a:cubicBezTo>
                    <a:pt x="138" y="1"/>
                    <a:pt x="1" y="115"/>
                    <a:pt x="1" y="275"/>
                  </a:cubicBezTo>
                  <a:lnTo>
                    <a:pt x="1" y="83244"/>
                  </a:lnTo>
                  <a:cubicBezTo>
                    <a:pt x="1" y="83404"/>
                    <a:pt x="138" y="83518"/>
                    <a:pt x="297" y="83518"/>
                  </a:cubicBezTo>
                  <a:lnTo>
                    <a:pt x="38005" y="83518"/>
                  </a:lnTo>
                  <a:cubicBezTo>
                    <a:pt x="38165" y="83518"/>
                    <a:pt x="38302" y="83404"/>
                    <a:pt x="38302" y="83244"/>
                  </a:cubicBezTo>
                  <a:lnTo>
                    <a:pt x="38302" y="275"/>
                  </a:lnTo>
                  <a:cubicBezTo>
                    <a:pt x="38302" y="115"/>
                    <a:pt x="38165" y="1"/>
                    <a:pt x="38005" y="1"/>
                  </a:cubicBezTo>
                  <a:close/>
                </a:path>
              </a:pathLst>
            </a:custGeom>
            <a:solidFill>
              <a:srgbClr val="D5E7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1" name="Google Shape;1441;p10"/>
            <p:cNvSpPr/>
            <p:nvPr/>
          </p:nvSpPr>
          <p:spPr>
            <a:xfrm>
              <a:off x="7971025" y="831313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2" name="Google Shape;1442;p10"/>
            <p:cNvSpPr/>
            <p:nvPr/>
          </p:nvSpPr>
          <p:spPr>
            <a:xfrm>
              <a:off x="7971025" y="940313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3" name="Google Shape;1443;p10"/>
            <p:cNvSpPr/>
            <p:nvPr/>
          </p:nvSpPr>
          <p:spPr>
            <a:xfrm>
              <a:off x="7971025" y="1048738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4" name="Google Shape;1444;p10"/>
            <p:cNvSpPr/>
            <p:nvPr/>
          </p:nvSpPr>
          <p:spPr>
            <a:xfrm>
              <a:off x="7971025" y="2092988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5" name="Google Shape;1445;p10"/>
            <p:cNvSpPr/>
            <p:nvPr/>
          </p:nvSpPr>
          <p:spPr>
            <a:xfrm>
              <a:off x="7971025" y="2201988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29"/>
                    <a:pt x="20862" y="3401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29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6" name="Google Shape;1446;p10"/>
            <p:cNvSpPr/>
            <p:nvPr/>
          </p:nvSpPr>
          <p:spPr>
            <a:xfrm>
              <a:off x="7971025" y="2310388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7" name="Google Shape;1447;p10"/>
            <p:cNvSpPr/>
            <p:nvPr/>
          </p:nvSpPr>
          <p:spPr>
            <a:xfrm>
              <a:off x="7753025" y="599063"/>
              <a:ext cx="957550" cy="1928775"/>
            </a:xfrm>
            <a:custGeom>
              <a:avLst/>
              <a:gdLst/>
              <a:ahLst/>
              <a:cxnLst/>
              <a:rect l="l" t="t" r="r" b="b"/>
              <a:pathLst>
                <a:path w="38302" h="77151" extrusionOk="0">
                  <a:moveTo>
                    <a:pt x="38302" y="1"/>
                  </a:moveTo>
                  <a:cubicBezTo>
                    <a:pt x="37046" y="2717"/>
                    <a:pt x="35814" y="5411"/>
                    <a:pt x="34421" y="8058"/>
                  </a:cubicBezTo>
                  <a:cubicBezTo>
                    <a:pt x="31545" y="13605"/>
                    <a:pt x="28190" y="18946"/>
                    <a:pt x="24127" y="23716"/>
                  </a:cubicBezTo>
                  <a:cubicBezTo>
                    <a:pt x="22118" y="26113"/>
                    <a:pt x="19904" y="28327"/>
                    <a:pt x="17531" y="30381"/>
                  </a:cubicBezTo>
                  <a:cubicBezTo>
                    <a:pt x="15408" y="32230"/>
                    <a:pt x="13034" y="33828"/>
                    <a:pt x="10455" y="34969"/>
                  </a:cubicBezTo>
                  <a:cubicBezTo>
                    <a:pt x="9199" y="35517"/>
                    <a:pt x="7898" y="35974"/>
                    <a:pt x="6574" y="36316"/>
                  </a:cubicBezTo>
                  <a:cubicBezTo>
                    <a:pt x="6095" y="36453"/>
                    <a:pt x="5547" y="36430"/>
                    <a:pt x="5091" y="36567"/>
                  </a:cubicBezTo>
                  <a:cubicBezTo>
                    <a:pt x="4589" y="36727"/>
                    <a:pt x="4155" y="37412"/>
                    <a:pt x="3904" y="37822"/>
                  </a:cubicBezTo>
                  <a:cubicBezTo>
                    <a:pt x="2808" y="39626"/>
                    <a:pt x="2626" y="41840"/>
                    <a:pt x="1393" y="43552"/>
                  </a:cubicBezTo>
                  <a:cubicBezTo>
                    <a:pt x="982" y="44122"/>
                    <a:pt x="526" y="44716"/>
                    <a:pt x="1" y="45286"/>
                  </a:cubicBezTo>
                  <a:lnTo>
                    <a:pt x="1" y="76876"/>
                  </a:lnTo>
                  <a:cubicBezTo>
                    <a:pt x="1" y="77036"/>
                    <a:pt x="138" y="77150"/>
                    <a:pt x="297" y="77150"/>
                  </a:cubicBezTo>
                  <a:lnTo>
                    <a:pt x="38005" y="77150"/>
                  </a:lnTo>
                  <a:cubicBezTo>
                    <a:pt x="38165" y="77150"/>
                    <a:pt x="38302" y="77036"/>
                    <a:pt x="38302" y="76876"/>
                  </a:cubicBezTo>
                  <a:lnTo>
                    <a:pt x="38302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8" name="Google Shape;1448;p10"/>
            <p:cNvSpPr/>
            <p:nvPr/>
          </p:nvSpPr>
          <p:spPr>
            <a:xfrm>
              <a:off x="8057750" y="548863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74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74" y="3470"/>
                  </a:cubicBezTo>
                  <a:lnTo>
                    <a:pt x="13650" y="3470"/>
                  </a:lnTo>
                  <a:cubicBezTo>
                    <a:pt x="13787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787" y="0"/>
                    <a:pt x="1365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9" name="Google Shape;1449;p10"/>
            <p:cNvSpPr/>
            <p:nvPr/>
          </p:nvSpPr>
          <p:spPr>
            <a:xfrm>
              <a:off x="7840350" y="1484113"/>
              <a:ext cx="86750" cy="326425"/>
            </a:xfrm>
            <a:custGeom>
              <a:avLst/>
              <a:gdLst/>
              <a:ahLst/>
              <a:cxnLst/>
              <a:rect l="l" t="t" r="r" b="b"/>
              <a:pathLst>
                <a:path w="3470" h="13057" extrusionOk="0">
                  <a:moveTo>
                    <a:pt x="342" y="1"/>
                  </a:moveTo>
                  <a:cubicBezTo>
                    <a:pt x="160" y="1"/>
                    <a:pt x="0" y="138"/>
                    <a:pt x="0" y="343"/>
                  </a:cubicBezTo>
                  <a:lnTo>
                    <a:pt x="205" y="12715"/>
                  </a:lnTo>
                  <a:cubicBezTo>
                    <a:pt x="205" y="12897"/>
                    <a:pt x="342" y="13057"/>
                    <a:pt x="548" y="13057"/>
                  </a:cubicBezTo>
                  <a:lnTo>
                    <a:pt x="2944" y="13057"/>
                  </a:lnTo>
                  <a:cubicBezTo>
                    <a:pt x="3127" y="13057"/>
                    <a:pt x="3264" y="12897"/>
                    <a:pt x="3264" y="12715"/>
                  </a:cubicBezTo>
                  <a:lnTo>
                    <a:pt x="3469" y="343"/>
                  </a:lnTo>
                  <a:cubicBezTo>
                    <a:pt x="3469" y="138"/>
                    <a:pt x="3333" y="1"/>
                    <a:pt x="3127" y="1"/>
                  </a:cubicBezTo>
                  <a:close/>
                </a:path>
              </a:pathLst>
            </a:custGeom>
            <a:solidFill>
              <a:srgbClr val="A8B9B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0" name="Google Shape;1450;p10"/>
            <p:cNvSpPr/>
            <p:nvPr/>
          </p:nvSpPr>
          <p:spPr>
            <a:xfrm>
              <a:off x="7856325" y="1500113"/>
              <a:ext cx="54800" cy="54800"/>
            </a:xfrm>
            <a:custGeom>
              <a:avLst/>
              <a:gdLst/>
              <a:ahLst/>
              <a:cxnLst/>
              <a:rect l="l" t="t" r="r" b="b"/>
              <a:pathLst>
                <a:path w="2192" h="2192" extrusionOk="0">
                  <a:moveTo>
                    <a:pt x="1096" y="0"/>
                  </a:moveTo>
                  <a:cubicBezTo>
                    <a:pt x="502" y="0"/>
                    <a:pt x="0" y="502"/>
                    <a:pt x="0" y="1096"/>
                  </a:cubicBezTo>
                  <a:cubicBezTo>
                    <a:pt x="0" y="1689"/>
                    <a:pt x="502" y="2191"/>
                    <a:pt x="1096" y="2191"/>
                  </a:cubicBezTo>
                  <a:cubicBezTo>
                    <a:pt x="1689" y="2191"/>
                    <a:pt x="2191" y="1689"/>
                    <a:pt x="2191" y="1096"/>
                  </a:cubicBezTo>
                  <a:cubicBezTo>
                    <a:pt x="2191" y="502"/>
                    <a:pt x="1689" y="0"/>
                    <a:pt x="1096" y="0"/>
                  </a:cubicBezTo>
                  <a:close/>
                </a:path>
              </a:pathLst>
            </a:custGeom>
            <a:solidFill>
              <a:srgbClr val="868D8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1" name="Google Shape;1451;p10"/>
            <p:cNvSpPr/>
            <p:nvPr/>
          </p:nvSpPr>
          <p:spPr>
            <a:xfrm>
              <a:off x="7879150" y="1508088"/>
              <a:ext cx="9150" cy="38825"/>
            </a:xfrm>
            <a:custGeom>
              <a:avLst/>
              <a:gdLst/>
              <a:ahLst/>
              <a:cxnLst/>
              <a:rect l="l" t="t" r="r" b="b"/>
              <a:pathLst>
                <a:path w="366" h="1553" extrusionOk="0">
                  <a:moveTo>
                    <a:pt x="160" y="1"/>
                  </a:moveTo>
                  <a:cubicBezTo>
                    <a:pt x="69" y="1"/>
                    <a:pt x="0" y="46"/>
                    <a:pt x="0" y="138"/>
                  </a:cubicBezTo>
                  <a:lnTo>
                    <a:pt x="0" y="1416"/>
                  </a:lnTo>
                  <a:cubicBezTo>
                    <a:pt x="0" y="1484"/>
                    <a:pt x="69" y="1553"/>
                    <a:pt x="160" y="1553"/>
                  </a:cubicBezTo>
                  <a:lnTo>
                    <a:pt x="228" y="1553"/>
                  </a:lnTo>
                  <a:cubicBezTo>
                    <a:pt x="297" y="1553"/>
                    <a:pt x="365" y="1484"/>
                    <a:pt x="365" y="1416"/>
                  </a:cubicBezTo>
                  <a:lnTo>
                    <a:pt x="365" y="138"/>
                  </a:lnTo>
                  <a:cubicBezTo>
                    <a:pt x="365" y="46"/>
                    <a:pt x="297" y="1"/>
                    <a:pt x="228" y="1"/>
                  </a:cubicBez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2" name="Google Shape;1452;p10"/>
            <p:cNvSpPr/>
            <p:nvPr/>
          </p:nvSpPr>
          <p:spPr>
            <a:xfrm>
              <a:off x="8688300" y="570538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0"/>
                    <a:pt x="0" y="389"/>
                  </a:cubicBezTo>
                  <a:lnTo>
                    <a:pt x="0" y="8309"/>
                  </a:lnTo>
                  <a:cubicBezTo>
                    <a:pt x="0" y="8514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4"/>
                    <a:pt x="1758" y="8309"/>
                  </a:cubicBezTo>
                  <a:lnTo>
                    <a:pt x="1758" y="389"/>
                  </a:lnTo>
                  <a:cubicBezTo>
                    <a:pt x="1758" y="160"/>
                    <a:pt x="1575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3" name="Google Shape;1453;p10"/>
            <p:cNvSpPr/>
            <p:nvPr/>
          </p:nvSpPr>
          <p:spPr>
            <a:xfrm>
              <a:off x="8688300" y="2180288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1"/>
                    <a:pt x="0" y="389"/>
                  </a:cubicBezTo>
                  <a:lnTo>
                    <a:pt x="0" y="8286"/>
                  </a:lnTo>
                  <a:cubicBezTo>
                    <a:pt x="0" y="8515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5"/>
                    <a:pt x="1758" y="8286"/>
                  </a:cubicBezTo>
                  <a:lnTo>
                    <a:pt x="1758" y="389"/>
                  </a:lnTo>
                  <a:cubicBezTo>
                    <a:pt x="1758" y="161"/>
                    <a:pt x="1575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4" name="Google Shape;1454;p10"/>
            <p:cNvSpPr/>
            <p:nvPr/>
          </p:nvSpPr>
          <p:spPr>
            <a:xfrm>
              <a:off x="8689450" y="2200838"/>
              <a:ext cx="42800" cy="42250"/>
            </a:xfrm>
            <a:custGeom>
              <a:avLst/>
              <a:gdLst/>
              <a:ahLst/>
              <a:cxnLst/>
              <a:rect l="l" t="t" r="r" b="b"/>
              <a:pathLst>
                <a:path w="1712" h="1690" extrusionOk="0">
                  <a:moveTo>
                    <a:pt x="867" y="0"/>
                  </a:moveTo>
                  <a:cubicBezTo>
                    <a:pt x="411" y="0"/>
                    <a:pt x="0" y="388"/>
                    <a:pt x="23" y="845"/>
                  </a:cubicBezTo>
                  <a:cubicBezTo>
                    <a:pt x="46" y="1301"/>
                    <a:pt x="388" y="1690"/>
                    <a:pt x="867" y="1690"/>
                  </a:cubicBezTo>
                  <a:cubicBezTo>
                    <a:pt x="1301" y="1690"/>
                    <a:pt x="1712" y="1301"/>
                    <a:pt x="1689" y="845"/>
                  </a:cubicBezTo>
                  <a:cubicBezTo>
                    <a:pt x="1689" y="388"/>
                    <a:pt x="1324" y="0"/>
                    <a:pt x="86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5" name="Google Shape;1455;p10"/>
            <p:cNvSpPr/>
            <p:nvPr/>
          </p:nvSpPr>
          <p:spPr>
            <a:xfrm>
              <a:off x="8687150" y="591663"/>
              <a:ext cx="47400" cy="46800"/>
            </a:xfrm>
            <a:custGeom>
              <a:avLst/>
              <a:gdLst/>
              <a:ahLst/>
              <a:cxnLst/>
              <a:rect l="l" t="t" r="r" b="b"/>
              <a:pathLst>
                <a:path w="1896" h="1872" extrusionOk="0">
                  <a:moveTo>
                    <a:pt x="959" y="0"/>
                  </a:moveTo>
                  <a:cubicBezTo>
                    <a:pt x="457" y="0"/>
                    <a:pt x="1" y="434"/>
                    <a:pt x="24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9" y="1872"/>
                    <a:pt x="1895" y="1438"/>
                    <a:pt x="1872" y="936"/>
                  </a:cubicBezTo>
                  <a:cubicBezTo>
                    <a:pt x="1850" y="434"/>
                    <a:pt x="1462" y="0"/>
                    <a:pt x="95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6" name="Google Shape;1456;p10"/>
            <p:cNvSpPr/>
            <p:nvPr/>
          </p:nvSpPr>
          <p:spPr>
            <a:xfrm>
              <a:off x="7778150" y="488288"/>
              <a:ext cx="70200" cy="313175"/>
            </a:xfrm>
            <a:custGeom>
              <a:avLst/>
              <a:gdLst/>
              <a:ahLst/>
              <a:cxnLst/>
              <a:rect l="l" t="t" r="r" b="b"/>
              <a:pathLst>
                <a:path w="2808" h="12527" extrusionOk="0">
                  <a:moveTo>
                    <a:pt x="1545" y="1"/>
                  </a:moveTo>
                  <a:cubicBezTo>
                    <a:pt x="914" y="1"/>
                    <a:pt x="274" y="395"/>
                    <a:pt x="274" y="1191"/>
                  </a:cubicBezTo>
                  <a:cubicBezTo>
                    <a:pt x="251" y="3245"/>
                    <a:pt x="251" y="5276"/>
                    <a:pt x="228" y="7331"/>
                  </a:cubicBezTo>
                  <a:cubicBezTo>
                    <a:pt x="228" y="8997"/>
                    <a:pt x="0" y="10732"/>
                    <a:pt x="730" y="12261"/>
                  </a:cubicBezTo>
                  <a:cubicBezTo>
                    <a:pt x="809" y="12441"/>
                    <a:pt x="982" y="12526"/>
                    <a:pt x="1158" y="12526"/>
                  </a:cubicBezTo>
                  <a:cubicBezTo>
                    <a:pt x="1341" y="12526"/>
                    <a:pt x="1528" y="12435"/>
                    <a:pt x="1621" y="12261"/>
                  </a:cubicBezTo>
                  <a:cubicBezTo>
                    <a:pt x="2442" y="10777"/>
                    <a:pt x="2305" y="8997"/>
                    <a:pt x="2420" y="7331"/>
                  </a:cubicBezTo>
                  <a:cubicBezTo>
                    <a:pt x="2534" y="5276"/>
                    <a:pt x="2648" y="3245"/>
                    <a:pt x="2762" y="1191"/>
                  </a:cubicBezTo>
                  <a:cubicBezTo>
                    <a:pt x="2808" y="400"/>
                    <a:pt x="2181" y="1"/>
                    <a:pt x="1545" y="1"/>
                  </a:cubicBezTo>
                  <a:close/>
                </a:path>
              </a:pathLst>
            </a:custGeom>
            <a:solidFill>
              <a:srgbClr val="FFFFFF">
                <a:alpha val="4509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7" name="Google Shape;1457;p10"/>
            <p:cNvSpPr/>
            <p:nvPr/>
          </p:nvSpPr>
          <p:spPr>
            <a:xfrm>
              <a:off x="7753025" y="2615113"/>
              <a:ext cx="957550" cy="2087975"/>
            </a:xfrm>
            <a:custGeom>
              <a:avLst/>
              <a:gdLst/>
              <a:ahLst/>
              <a:cxnLst/>
              <a:rect l="l" t="t" r="r" b="b"/>
              <a:pathLst>
                <a:path w="38302" h="83519" extrusionOk="0">
                  <a:moveTo>
                    <a:pt x="297" y="1"/>
                  </a:moveTo>
                  <a:cubicBezTo>
                    <a:pt x="138" y="1"/>
                    <a:pt x="1" y="115"/>
                    <a:pt x="1" y="274"/>
                  </a:cubicBezTo>
                  <a:lnTo>
                    <a:pt x="1" y="83244"/>
                  </a:lnTo>
                  <a:cubicBezTo>
                    <a:pt x="1" y="83404"/>
                    <a:pt x="138" y="83518"/>
                    <a:pt x="297" y="83518"/>
                  </a:cubicBezTo>
                  <a:lnTo>
                    <a:pt x="38005" y="83518"/>
                  </a:lnTo>
                  <a:cubicBezTo>
                    <a:pt x="38165" y="83518"/>
                    <a:pt x="38302" y="83404"/>
                    <a:pt x="38302" y="83244"/>
                  </a:cubicBezTo>
                  <a:lnTo>
                    <a:pt x="38302" y="274"/>
                  </a:lnTo>
                  <a:cubicBezTo>
                    <a:pt x="38302" y="115"/>
                    <a:pt x="38165" y="1"/>
                    <a:pt x="38005" y="1"/>
                  </a:cubicBezTo>
                  <a:close/>
                </a:path>
              </a:pathLst>
            </a:custGeom>
            <a:solidFill>
              <a:srgbClr val="D5E7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8" name="Google Shape;1458;p10"/>
            <p:cNvSpPr/>
            <p:nvPr/>
          </p:nvSpPr>
          <p:spPr>
            <a:xfrm>
              <a:off x="7971025" y="3006563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9" name="Google Shape;1459;p10"/>
            <p:cNvSpPr/>
            <p:nvPr/>
          </p:nvSpPr>
          <p:spPr>
            <a:xfrm>
              <a:off x="7753025" y="2774313"/>
              <a:ext cx="957550" cy="1928775"/>
            </a:xfrm>
            <a:custGeom>
              <a:avLst/>
              <a:gdLst/>
              <a:ahLst/>
              <a:cxnLst/>
              <a:rect l="l" t="t" r="r" b="b"/>
              <a:pathLst>
                <a:path w="38302" h="77151" extrusionOk="0">
                  <a:moveTo>
                    <a:pt x="38302" y="1"/>
                  </a:moveTo>
                  <a:cubicBezTo>
                    <a:pt x="37046" y="2694"/>
                    <a:pt x="35814" y="5410"/>
                    <a:pt x="34421" y="8058"/>
                  </a:cubicBezTo>
                  <a:cubicBezTo>
                    <a:pt x="31545" y="13605"/>
                    <a:pt x="28190" y="18946"/>
                    <a:pt x="24127" y="23716"/>
                  </a:cubicBezTo>
                  <a:cubicBezTo>
                    <a:pt x="22118" y="26113"/>
                    <a:pt x="19904" y="28327"/>
                    <a:pt x="17531" y="30358"/>
                  </a:cubicBezTo>
                  <a:cubicBezTo>
                    <a:pt x="15408" y="32207"/>
                    <a:pt x="13034" y="33828"/>
                    <a:pt x="10455" y="34969"/>
                  </a:cubicBezTo>
                  <a:cubicBezTo>
                    <a:pt x="9199" y="35517"/>
                    <a:pt x="7898" y="35973"/>
                    <a:pt x="6574" y="36316"/>
                  </a:cubicBezTo>
                  <a:cubicBezTo>
                    <a:pt x="6095" y="36453"/>
                    <a:pt x="5547" y="36430"/>
                    <a:pt x="5091" y="36567"/>
                  </a:cubicBezTo>
                  <a:cubicBezTo>
                    <a:pt x="4589" y="36727"/>
                    <a:pt x="4155" y="37411"/>
                    <a:pt x="3904" y="37822"/>
                  </a:cubicBezTo>
                  <a:cubicBezTo>
                    <a:pt x="2808" y="39625"/>
                    <a:pt x="2626" y="41840"/>
                    <a:pt x="1393" y="43551"/>
                  </a:cubicBezTo>
                  <a:cubicBezTo>
                    <a:pt x="982" y="44122"/>
                    <a:pt x="526" y="44716"/>
                    <a:pt x="1" y="45263"/>
                  </a:cubicBezTo>
                  <a:lnTo>
                    <a:pt x="1" y="76876"/>
                  </a:lnTo>
                  <a:cubicBezTo>
                    <a:pt x="1" y="77036"/>
                    <a:pt x="138" y="77150"/>
                    <a:pt x="297" y="77150"/>
                  </a:cubicBezTo>
                  <a:lnTo>
                    <a:pt x="38005" y="77150"/>
                  </a:lnTo>
                  <a:cubicBezTo>
                    <a:pt x="38165" y="77150"/>
                    <a:pt x="38302" y="77036"/>
                    <a:pt x="38302" y="76876"/>
                  </a:cubicBezTo>
                  <a:lnTo>
                    <a:pt x="38302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0" name="Google Shape;1460;p10"/>
            <p:cNvSpPr/>
            <p:nvPr/>
          </p:nvSpPr>
          <p:spPr>
            <a:xfrm>
              <a:off x="8057750" y="2724113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74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74" y="3470"/>
                  </a:cubicBezTo>
                  <a:lnTo>
                    <a:pt x="13650" y="3470"/>
                  </a:lnTo>
                  <a:cubicBezTo>
                    <a:pt x="13787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787" y="0"/>
                    <a:pt x="1365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1" name="Google Shape;1461;p10"/>
            <p:cNvSpPr/>
            <p:nvPr/>
          </p:nvSpPr>
          <p:spPr>
            <a:xfrm>
              <a:off x="8688300" y="2745788"/>
              <a:ext cx="43950" cy="217425"/>
            </a:xfrm>
            <a:custGeom>
              <a:avLst/>
              <a:gdLst/>
              <a:ahLst/>
              <a:cxnLst/>
              <a:rect l="l" t="t" r="r" b="b"/>
              <a:pathLst>
                <a:path w="1758" h="8697" extrusionOk="0">
                  <a:moveTo>
                    <a:pt x="411" y="1"/>
                  </a:moveTo>
                  <a:cubicBezTo>
                    <a:pt x="183" y="1"/>
                    <a:pt x="0" y="160"/>
                    <a:pt x="0" y="389"/>
                  </a:cubicBezTo>
                  <a:lnTo>
                    <a:pt x="0" y="8309"/>
                  </a:lnTo>
                  <a:cubicBezTo>
                    <a:pt x="0" y="8514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4"/>
                    <a:pt x="1758" y="8309"/>
                  </a:cubicBezTo>
                  <a:lnTo>
                    <a:pt x="1758" y="389"/>
                  </a:lnTo>
                  <a:cubicBezTo>
                    <a:pt x="1758" y="160"/>
                    <a:pt x="1575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2" name="Google Shape;1462;p10"/>
            <p:cNvSpPr/>
            <p:nvPr/>
          </p:nvSpPr>
          <p:spPr>
            <a:xfrm>
              <a:off x="8687150" y="2766913"/>
              <a:ext cx="47400" cy="46800"/>
            </a:xfrm>
            <a:custGeom>
              <a:avLst/>
              <a:gdLst/>
              <a:ahLst/>
              <a:cxnLst/>
              <a:rect l="l" t="t" r="r" b="b"/>
              <a:pathLst>
                <a:path w="1896" h="1872" extrusionOk="0">
                  <a:moveTo>
                    <a:pt x="959" y="0"/>
                  </a:moveTo>
                  <a:cubicBezTo>
                    <a:pt x="457" y="0"/>
                    <a:pt x="1" y="434"/>
                    <a:pt x="24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9" y="1872"/>
                    <a:pt x="1895" y="1438"/>
                    <a:pt x="1872" y="936"/>
                  </a:cubicBezTo>
                  <a:cubicBezTo>
                    <a:pt x="1850" y="434"/>
                    <a:pt x="1462" y="0"/>
                    <a:pt x="95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3" name="Google Shape;1463;p10"/>
            <p:cNvSpPr/>
            <p:nvPr/>
          </p:nvSpPr>
          <p:spPr>
            <a:xfrm>
              <a:off x="7778150" y="2663538"/>
              <a:ext cx="70200" cy="312950"/>
            </a:xfrm>
            <a:custGeom>
              <a:avLst/>
              <a:gdLst/>
              <a:ahLst/>
              <a:cxnLst/>
              <a:rect l="l" t="t" r="r" b="b"/>
              <a:pathLst>
                <a:path w="2808" h="12518" extrusionOk="0">
                  <a:moveTo>
                    <a:pt x="1545" y="1"/>
                  </a:moveTo>
                  <a:cubicBezTo>
                    <a:pt x="914" y="1"/>
                    <a:pt x="274" y="395"/>
                    <a:pt x="274" y="1191"/>
                  </a:cubicBezTo>
                  <a:cubicBezTo>
                    <a:pt x="251" y="3245"/>
                    <a:pt x="251" y="5276"/>
                    <a:pt x="228" y="7331"/>
                  </a:cubicBezTo>
                  <a:cubicBezTo>
                    <a:pt x="228" y="8997"/>
                    <a:pt x="0" y="10709"/>
                    <a:pt x="730" y="12261"/>
                  </a:cubicBezTo>
                  <a:cubicBezTo>
                    <a:pt x="808" y="12437"/>
                    <a:pt x="976" y="12518"/>
                    <a:pt x="1149" y="12518"/>
                  </a:cubicBezTo>
                  <a:cubicBezTo>
                    <a:pt x="1335" y="12518"/>
                    <a:pt x="1526" y="12426"/>
                    <a:pt x="1621" y="12261"/>
                  </a:cubicBezTo>
                  <a:cubicBezTo>
                    <a:pt x="2442" y="10777"/>
                    <a:pt x="2305" y="8997"/>
                    <a:pt x="2420" y="7331"/>
                  </a:cubicBezTo>
                  <a:cubicBezTo>
                    <a:pt x="2534" y="5276"/>
                    <a:pt x="2648" y="3245"/>
                    <a:pt x="2762" y="1191"/>
                  </a:cubicBezTo>
                  <a:cubicBezTo>
                    <a:pt x="2808" y="400"/>
                    <a:pt x="2181" y="1"/>
                    <a:pt x="1545" y="1"/>
                  </a:cubicBezTo>
                  <a:close/>
                </a:path>
              </a:pathLst>
            </a:custGeom>
            <a:solidFill>
              <a:srgbClr val="FFFFFF">
                <a:alpha val="4509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4" name="Google Shape;1464;p10"/>
            <p:cNvSpPr/>
            <p:nvPr/>
          </p:nvSpPr>
          <p:spPr>
            <a:xfrm>
              <a:off x="6800075" y="1648463"/>
              <a:ext cx="80475" cy="162075"/>
            </a:xfrm>
            <a:custGeom>
              <a:avLst/>
              <a:gdLst/>
              <a:ahLst/>
              <a:cxnLst/>
              <a:rect l="l" t="t" r="r" b="b"/>
              <a:pathLst>
                <a:path w="3219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40" y="1073"/>
                    <a:pt x="2351" y="2260"/>
                    <a:pt x="1507" y="3128"/>
                  </a:cubicBezTo>
                  <a:cubicBezTo>
                    <a:pt x="1187" y="3432"/>
                    <a:pt x="827" y="3604"/>
                    <a:pt x="487" y="3604"/>
                  </a:cubicBezTo>
                  <a:cubicBezTo>
                    <a:pt x="317" y="3604"/>
                    <a:pt x="153" y="3561"/>
                    <a:pt x="0" y="3470"/>
                  </a:cubicBezTo>
                  <a:lnTo>
                    <a:pt x="0" y="3470"/>
                  </a:lnTo>
                  <a:lnTo>
                    <a:pt x="46" y="6141"/>
                  </a:lnTo>
                  <a:cubicBezTo>
                    <a:pt x="46" y="6323"/>
                    <a:pt x="206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28" y="6323"/>
                    <a:pt x="3128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748181">
                <a:alpha val="272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5" name="Google Shape;1465;p10"/>
            <p:cNvSpPr/>
            <p:nvPr/>
          </p:nvSpPr>
          <p:spPr>
            <a:xfrm>
              <a:off x="7844325" y="1648463"/>
              <a:ext cx="80500" cy="162075"/>
            </a:xfrm>
            <a:custGeom>
              <a:avLst/>
              <a:gdLst/>
              <a:ahLst/>
              <a:cxnLst/>
              <a:rect l="l" t="t" r="r" b="b"/>
              <a:pathLst>
                <a:path w="3220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17" y="1073"/>
                    <a:pt x="2329" y="2260"/>
                    <a:pt x="1507" y="3128"/>
                  </a:cubicBezTo>
                  <a:cubicBezTo>
                    <a:pt x="1188" y="3432"/>
                    <a:pt x="828" y="3604"/>
                    <a:pt x="488" y="3604"/>
                  </a:cubicBezTo>
                  <a:cubicBezTo>
                    <a:pt x="318" y="3604"/>
                    <a:pt x="153" y="3561"/>
                    <a:pt x="1" y="3470"/>
                  </a:cubicBezTo>
                  <a:lnTo>
                    <a:pt x="1" y="3470"/>
                  </a:lnTo>
                  <a:lnTo>
                    <a:pt x="46" y="6141"/>
                  </a:lnTo>
                  <a:cubicBezTo>
                    <a:pt x="46" y="6323"/>
                    <a:pt x="183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05" y="6323"/>
                    <a:pt x="3105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748181">
                <a:alpha val="272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6" name="Google Shape;1466;p10"/>
            <p:cNvSpPr/>
            <p:nvPr/>
          </p:nvSpPr>
          <p:spPr>
            <a:xfrm>
              <a:off x="6796650" y="1598063"/>
              <a:ext cx="59750" cy="106750"/>
            </a:xfrm>
            <a:custGeom>
              <a:avLst/>
              <a:gdLst/>
              <a:ahLst/>
              <a:cxnLst/>
              <a:rect l="l" t="t" r="r" b="b"/>
              <a:pathLst>
                <a:path w="2390" h="4270" extrusionOk="0">
                  <a:moveTo>
                    <a:pt x="1178" y="1"/>
                  </a:moveTo>
                  <a:cubicBezTo>
                    <a:pt x="707" y="1"/>
                    <a:pt x="248" y="252"/>
                    <a:pt x="137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40" y="4162"/>
                  </a:cubicBezTo>
                  <a:cubicBezTo>
                    <a:pt x="711" y="4233"/>
                    <a:pt x="800" y="4269"/>
                    <a:pt x="890" y="4269"/>
                  </a:cubicBezTo>
                  <a:cubicBezTo>
                    <a:pt x="945" y="4269"/>
                    <a:pt x="999" y="4256"/>
                    <a:pt x="1050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55" y="2359"/>
                    <a:pt x="2329" y="1743"/>
                    <a:pt x="2352" y="1104"/>
                  </a:cubicBezTo>
                  <a:cubicBezTo>
                    <a:pt x="2390" y="403"/>
                    <a:pt x="1773" y="1"/>
                    <a:pt x="117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7" name="Google Shape;1467;p10"/>
            <p:cNvSpPr/>
            <p:nvPr/>
          </p:nvSpPr>
          <p:spPr>
            <a:xfrm>
              <a:off x="7840900" y="1598063"/>
              <a:ext cx="59450" cy="106750"/>
            </a:xfrm>
            <a:custGeom>
              <a:avLst/>
              <a:gdLst/>
              <a:ahLst/>
              <a:cxnLst/>
              <a:rect l="l" t="t" r="r" b="b"/>
              <a:pathLst>
                <a:path w="2378" h="4270" extrusionOk="0">
                  <a:moveTo>
                    <a:pt x="1171" y="1"/>
                  </a:moveTo>
                  <a:cubicBezTo>
                    <a:pt x="703" y="1"/>
                    <a:pt x="249" y="252"/>
                    <a:pt x="138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17" y="4162"/>
                  </a:cubicBezTo>
                  <a:cubicBezTo>
                    <a:pt x="688" y="4233"/>
                    <a:pt x="787" y="4269"/>
                    <a:pt x="883" y="4269"/>
                  </a:cubicBezTo>
                  <a:cubicBezTo>
                    <a:pt x="942" y="4269"/>
                    <a:pt x="999" y="4256"/>
                    <a:pt x="1051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32" y="2359"/>
                    <a:pt x="2329" y="1743"/>
                    <a:pt x="2352" y="1104"/>
                  </a:cubicBezTo>
                  <a:cubicBezTo>
                    <a:pt x="2377" y="403"/>
                    <a:pt x="1763" y="1"/>
                    <a:pt x="117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8" name="Google Shape;1468;p10"/>
            <p:cNvSpPr/>
            <p:nvPr/>
          </p:nvSpPr>
          <p:spPr>
            <a:xfrm>
              <a:off x="7644600" y="621888"/>
              <a:ext cx="43400" cy="166100"/>
            </a:xfrm>
            <a:custGeom>
              <a:avLst/>
              <a:gdLst/>
              <a:ahLst/>
              <a:cxnLst/>
              <a:rect l="l" t="t" r="r" b="b"/>
              <a:pathLst>
                <a:path w="1736" h="6644" extrusionOk="0">
                  <a:moveTo>
                    <a:pt x="1736" y="1"/>
                  </a:moveTo>
                  <a:cubicBezTo>
                    <a:pt x="1325" y="526"/>
                    <a:pt x="914" y="1028"/>
                    <a:pt x="480" y="1553"/>
                  </a:cubicBezTo>
                  <a:cubicBezTo>
                    <a:pt x="320" y="1736"/>
                    <a:pt x="161" y="1918"/>
                    <a:pt x="1" y="2101"/>
                  </a:cubicBezTo>
                  <a:lnTo>
                    <a:pt x="1" y="6255"/>
                  </a:lnTo>
                  <a:cubicBezTo>
                    <a:pt x="1" y="6460"/>
                    <a:pt x="184" y="6643"/>
                    <a:pt x="389" y="6643"/>
                  </a:cubicBezTo>
                  <a:lnTo>
                    <a:pt x="1348" y="6643"/>
                  </a:lnTo>
                  <a:cubicBezTo>
                    <a:pt x="1553" y="6643"/>
                    <a:pt x="1736" y="6460"/>
                    <a:pt x="1736" y="6255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9" name="Google Shape;1469;p10"/>
            <p:cNvSpPr/>
            <p:nvPr/>
          </p:nvSpPr>
          <p:spPr>
            <a:xfrm>
              <a:off x="7644600" y="2232213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6" y="1"/>
                  </a:moveTo>
                  <a:cubicBezTo>
                    <a:pt x="1211" y="731"/>
                    <a:pt x="640" y="1439"/>
                    <a:pt x="1" y="2078"/>
                  </a:cubicBezTo>
                  <a:lnTo>
                    <a:pt x="1" y="6209"/>
                  </a:lnTo>
                  <a:cubicBezTo>
                    <a:pt x="1" y="6438"/>
                    <a:pt x="184" y="6620"/>
                    <a:pt x="389" y="6620"/>
                  </a:cubicBezTo>
                  <a:lnTo>
                    <a:pt x="1348" y="6620"/>
                  </a:lnTo>
                  <a:cubicBezTo>
                    <a:pt x="1553" y="6620"/>
                    <a:pt x="1736" y="6438"/>
                    <a:pt x="1736" y="6209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0" name="Google Shape;1470;p10"/>
            <p:cNvSpPr/>
            <p:nvPr/>
          </p:nvSpPr>
          <p:spPr>
            <a:xfrm>
              <a:off x="7644600" y="2797138"/>
              <a:ext cx="43400" cy="166075"/>
            </a:xfrm>
            <a:custGeom>
              <a:avLst/>
              <a:gdLst/>
              <a:ahLst/>
              <a:cxnLst/>
              <a:rect l="l" t="t" r="r" b="b"/>
              <a:pathLst>
                <a:path w="1736" h="6643" extrusionOk="0">
                  <a:moveTo>
                    <a:pt x="1736" y="1"/>
                  </a:moveTo>
                  <a:cubicBezTo>
                    <a:pt x="1325" y="526"/>
                    <a:pt x="914" y="1028"/>
                    <a:pt x="480" y="1530"/>
                  </a:cubicBezTo>
                  <a:cubicBezTo>
                    <a:pt x="320" y="1736"/>
                    <a:pt x="161" y="1918"/>
                    <a:pt x="1" y="2101"/>
                  </a:cubicBezTo>
                  <a:lnTo>
                    <a:pt x="1" y="6255"/>
                  </a:lnTo>
                  <a:cubicBezTo>
                    <a:pt x="1" y="6460"/>
                    <a:pt x="184" y="6643"/>
                    <a:pt x="389" y="6643"/>
                  </a:cubicBezTo>
                  <a:lnTo>
                    <a:pt x="1348" y="6643"/>
                  </a:lnTo>
                  <a:cubicBezTo>
                    <a:pt x="1553" y="6643"/>
                    <a:pt x="1736" y="6460"/>
                    <a:pt x="1736" y="6255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1" name="Google Shape;1471;p10"/>
            <p:cNvSpPr/>
            <p:nvPr/>
          </p:nvSpPr>
          <p:spPr>
            <a:xfrm>
              <a:off x="8688875" y="621888"/>
              <a:ext cx="43375" cy="166100"/>
            </a:xfrm>
            <a:custGeom>
              <a:avLst/>
              <a:gdLst/>
              <a:ahLst/>
              <a:cxnLst/>
              <a:rect l="l" t="t" r="r" b="b"/>
              <a:pathLst>
                <a:path w="1735" h="6644" extrusionOk="0">
                  <a:moveTo>
                    <a:pt x="1735" y="1"/>
                  </a:moveTo>
                  <a:cubicBezTo>
                    <a:pt x="1301" y="526"/>
                    <a:pt x="890" y="1028"/>
                    <a:pt x="480" y="1553"/>
                  </a:cubicBezTo>
                  <a:cubicBezTo>
                    <a:pt x="320" y="1736"/>
                    <a:pt x="160" y="1918"/>
                    <a:pt x="0" y="2101"/>
                  </a:cubicBezTo>
                  <a:lnTo>
                    <a:pt x="0" y="6255"/>
                  </a:lnTo>
                  <a:cubicBezTo>
                    <a:pt x="0" y="6460"/>
                    <a:pt x="160" y="6643"/>
                    <a:pt x="388" y="6643"/>
                  </a:cubicBezTo>
                  <a:lnTo>
                    <a:pt x="1347" y="6643"/>
                  </a:lnTo>
                  <a:cubicBezTo>
                    <a:pt x="1552" y="6643"/>
                    <a:pt x="1735" y="6460"/>
                    <a:pt x="1735" y="6255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2" name="Google Shape;1472;p10"/>
            <p:cNvSpPr/>
            <p:nvPr/>
          </p:nvSpPr>
          <p:spPr>
            <a:xfrm>
              <a:off x="8688300" y="2232213"/>
              <a:ext cx="43950" cy="165525"/>
            </a:xfrm>
            <a:custGeom>
              <a:avLst/>
              <a:gdLst/>
              <a:ahLst/>
              <a:cxnLst/>
              <a:rect l="l" t="t" r="r" b="b"/>
              <a:pathLst>
                <a:path w="1758" h="6621" extrusionOk="0">
                  <a:moveTo>
                    <a:pt x="1758" y="1"/>
                  </a:moveTo>
                  <a:cubicBezTo>
                    <a:pt x="1210" y="731"/>
                    <a:pt x="640" y="1439"/>
                    <a:pt x="0" y="2078"/>
                  </a:cubicBezTo>
                  <a:lnTo>
                    <a:pt x="0" y="6209"/>
                  </a:lnTo>
                  <a:cubicBezTo>
                    <a:pt x="0" y="6438"/>
                    <a:pt x="183" y="6620"/>
                    <a:pt x="411" y="6620"/>
                  </a:cubicBezTo>
                  <a:lnTo>
                    <a:pt x="1347" y="6620"/>
                  </a:lnTo>
                  <a:cubicBezTo>
                    <a:pt x="1575" y="6620"/>
                    <a:pt x="1758" y="6438"/>
                    <a:pt x="1758" y="6209"/>
                  </a:cubicBezTo>
                  <a:lnTo>
                    <a:pt x="1758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3" name="Google Shape;1473;p10"/>
            <p:cNvSpPr/>
            <p:nvPr/>
          </p:nvSpPr>
          <p:spPr>
            <a:xfrm>
              <a:off x="8688875" y="2797138"/>
              <a:ext cx="43375" cy="166075"/>
            </a:xfrm>
            <a:custGeom>
              <a:avLst/>
              <a:gdLst/>
              <a:ahLst/>
              <a:cxnLst/>
              <a:rect l="l" t="t" r="r" b="b"/>
              <a:pathLst>
                <a:path w="1735" h="6643" extrusionOk="0">
                  <a:moveTo>
                    <a:pt x="1735" y="1"/>
                  </a:moveTo>
                  <a:cubicBezTo>
                    <a:pt x="1301" y="526"/>
                    <a:pt x="890" y="1028"/>
                    <a:pt x="480" y="1530"/>
                  </a:cubicBezTo>
                  <a:cubicBezTo>
                    <a:pt x="320" y="1736"/>
                    <a:pt x="160" y="1918"/>
                    <a:pt x="0" y="2101"/>
                  </a:cubicBezTo>
                  <a:lnTo>
                    <a:pt x="0" y="6255"/>
                  </a:lnTo>
                  <a:cubicBezTo>
                    <a:pt x="0" y="6460"/>
                    <a:pt x="160" y="6643"/>
                    <a:pt x="388" y="6643"/>
                  </a:cubicBezTo>
                  <a:lnTo>
                    <a:pt x="1347" y="6643"/>
                  </a:lnTo>
                  <a:cubicBezTo>
                    <a:pt x="1552" y="6643"/>
                    <a:pt x="1735" y="6460"/>
                    <a:pt x="1735" y="6255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4" name="Google Shape;1474;p10"/>
            <p:cNvSpPr/>
            <p:nvPr/>
          </p:nvSpPr>
          <p:spPr>
            <a:xfrm>
              <a:off x="8688300" y="4407463"/>
              <a:ext cx="43950" cy="165525"/>
            </a:xfrm>
            <a:custGeom>
              <a:avLst/>
              <a:gdLst/>
              <a:ahLst/>
              <a:cxnLst/>
              <a:rect l="l" t="t" r="r" b="b"/>
              <a:pathLst>
                <a:path w="1758" h="6621" extrusionOk="0">
                  <a:moveTo>
                    <a:pt x="1758" y="1"/>
                  </a:moveTo>
                  <a:cubicBezTo>
                    <a:pt x="1210" y="731"/>
                    <a:pt x="640" y="1416"/>
                    <a:pt x="0" y="2078"/>
                  </a:cubicBezTo>
                  <a:lnTo>
                    <a:pt x="0" y="6209"/>
                  </a:lnTo>
                  <a:cubicBezTo>
                    <a:pt x="0" y="6437"/>
                    <a:pt x="183" y="6620"/>
                    <a:pt x="411" y="6620"/>
                  </a:cubicBezTo>
                  <a:lnTo>
                    <a:pt x="1347" y="6620"/>
                  </a:lnTo>
                  <a:cubicBezTo>
                    <a:pt x="1575" y="6620"/>
                    <a:pt x="1758" y="6437"/>
                    <a:pt x="1758" y="6209"/>
                  </a:cubicBezTo>
                  <a:lnTo>
                    <a:pt x="1758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5" name="Google Shape;1475;p10"/>
            <p:cNvSpPr/>
            <p:nvPr/>
          </p:nvSpPr>
          <p:spPr>
            <a:xfrm>
              <a:off x="6926475" y="3115563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6" y="0"/>
                    <a:pt x="20886" y="1530"/>
                    <a:pt x="20886" y="3401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6" name="Google Shape;1476;p10"/>
            <p:cNvSpPr/>
            <p:nvPr/>
          </p:nvSpPr>
          <p:spPr>
            <a:xfrm>
              <a:off x="6926475" y="322398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6" y="0"/>
                    <a:pt x="20886" y="1529"/>
                    <a:pt x="20886" y="3424"/>
                  </a:cubicBezTo>
                  <a:lnTo>
                    <a:pt x="20886" y="3492"/>
                  </a:lnTo>
                  <a:lnTo>
                    <a:pt x="0" y="3492"/>
                  </a:lnTo>
                  <a:lnTo>
                    <a:pt x="0" y="3424"/>
                  </a:lnTo>
                  <a:cubicBezTo>
                    <a:pt x="0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7" name="Google Shape;1477;p10"/>
            <p:cNvSpPr/>
            <p:nvPr/>
          </p:nvSpPr>
          <p:spPr>
            <a:xfrm>
              <a:off x="7970738" y="3115563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6" y="0"/>
                    <a:pt x="20886" y="1530"/>
                    <a:pt x="20886" y="3401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8" name="Google Shape;1478;p10"/>
            <p:cNvSpPr/>
            <p:nvPr/>
          </p:nvSpPr>
          <p:spPr>
            <a:xfrm>
              <a:off x="7970738" y="3223988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6" y="0"/>
                    <a:pt x="20886" y="1529"/>
                    <a:pt x="20886" y="3424"/>
                  </a:cubicBezTo>
                  <a:lnTo>
                    <a:pt x="20886" y="3492"/>
                  </a:lnTo>
                  <a:lnTo>
                    <a:pt x="0" y="3492"/>
                  </a:lnTo>
                  <a:lnTo>
                    <a:pt x="0" y="3424"/>
                  </a:lnTo>
                  <a:cubicBezTo>
                    <a:pt x="0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9" name="Google Shape;1479;p10"/>
            <p:cNvSpPr/>
            <p:nvPr/>
          </p:nvSpPr>
          <p:spPr>
            <a:xfrm>
              <a:off x="6926475" y="4268238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6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0" name="Google Shape;1480;p10"/>
            <p:cNvSpPr/>
            <p:nvPr/>
          </p:nvSpPr>
          <p:spPr>
            <a:xfrm>
              <a:off x="6926475" y="4377213"/>
              <a:ext cx="522150" cy="86775"/>
            </a:xfrm>
            <a:custGeom>
              <a:avLst/>
              <a:gdLst/>
              <a:ahLst/>
              <a:cxnLst/>
              <a:rect l="l" t="t" r="r" b="b"/>
              <a:pathLst>
                <a:path w="20886" h="3471" fill="none" extrusionOk="0">
                  <a:moveTo>
                    <a:pt x="17462" y="1"/>
                  </a:moveTo>
                  <a:cubicBezTo>
                    <a:pt x="19356" y="1"/>
                    <a:pt x="20886" y="1530"/>
                    <a:pt x="20886" y="3402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02"/>
                  </a:lnTo>
                  <a:cubicBezTo>
                    <a:pt x="0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1" name="Google Shape;1481;p10"/>
            <p:cNvSpPr/>
            <p:nvPr/>
          </p:nvSpPr>
          <p:spPr>
            <a:xfrm>
              <a:off x="6926475" y="4485638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6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1482" name="Google Shape;1482;p10"/>
            <p:cNvGrpSpPr/>
            <p:nvPr/>
          </p:nvGrpSpPr>
          <p:grpSpPr>
            <a:xfrm>
              <a:off x="6796375" y="3659363"/>
              <a:ext cx="86750" cy="325875"/>
              <a:chOff x="5752400" y="3659363"/>
              <a:chExt cx="86750" cy="325875"/>
            </a:xfrm>
          </p:grpSpPr>
          <p:sp>
            <p:nvSpPr>
              <p:cNvPr id="1483" name="Google Shape;1483;p10"/>
              <p:cNvSpPr/>
              <p:nvPr/>
            </p:nvSpPr>
            <p:spPr>
              <a:xfrm>
                <a:off x="5752400" y="3659363"/>
                <a:ext cx="86750" cy="325875"/>
              </a:xfrm>
              <a:custGeom>
                <a:avLst/>
                <a:gdLst/>
                <a:ahLst/>
                <a:cxnLst/>
                <a:rect l="l" t="t" r="r" b="b"/>
                <a:pathLst>
                  <a:path w="3470" h="13035" extrusionOk="0">
                    <a:moveTo>
                      <a:pt x="320" y="1"/>
                    </a:moveTo>
                    <a:cubicBezTo>
                      <a:pt x="137" y="1"/>
                      <a:pt x="0" y="138"/>
                      <a:pt x="0" y="343"/>
                    </a:cubicBezTo>
                    <a:lnTo>
                      <a:pt x="183" y="12714"/>
                    </a:lnTo>
                    <a:cubicBezTo>
                      <a:pt x="183" y="12897"/>
                      <a:pt x="343" y="13034"/>
                      <a:pt x="525" y="13034"/>
                    </a:cubicBezTo>
                    <a:lnTo>
                      <a:pt x="2922" y="13034"/>
                    </a:lnTo>
                    <a:cubicBezTo>
                      <a:pt x="3104" y="13034"/>
                      <a:pt x="3264" y="12897"/>
                      <a:pt x="3264" y="12714"/>
                    </a:cubicBezTo>
                    <a:lnTo>
                      <a:pt x="3470" y="343"/>
                    </a:lnTo>
                    <a:cubicBezTo>
                      <a:pt x="3470" y="138"/>
                      <a:pt x="3310" y="1"/>
                      <a:pt x="3127" y="1"/>
                    </a:cubicBezTo>
                    <a:close/>
                  </a:path>
                </a:pathLst>
              </a:custGeom>
              <a:solidFill>
                <a:srgbClr val="A8B9B8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4" name="Google Shape;1484;p10"/>
              <p:cNvSpPr/>
              <p:nvPr/>
            </p:nvSpPr>
            <p:spPr>
              <a:xfrm>
                <a:off x="5768375" y="3675338"/>
                <a:ext cx="54225" cy="54250"/>
              </a:xfrm>
              <a:custGeom>
                <a:avLst/>
                <a:gdLst/>
                <a:ahLst/>
                <a:cxnLst/>
                <a:rect l="l" t="t" r="r" b="b"/>
                <a:pathLst>
                  <a:path w="2169" h="2170" extrusionOk="0">
                    <a:moveTo>
                      <a:pt x="1096" y="1"/>
                    </a:moveTo>
                    <a:cubicBezTo>
                      <a:pt x="480" y="1"/>
                      <a:pt x="0" y="480"/>
                      <a:pt x="0" y="1097"/>
                    </a:cubicBezTo>
                    <a:cubicBezTo>
                      <a:pt x="0" y="1690"/>
                      <a:pt x="480" y="2169"/>
                      <a:pt x="1096" y="2169"/>
                    </a:cubicBezTo>
                    <a:cubicBezTo>
                      <a:pt x="1689" y="2169"/>
                      <a:pt x="2169" y="1690"/>
                      <a:pt x="2169" y="1097"/>
                    </a:cubicBezTo>
                    <a:cubicBezTo>
                      <a:pt x="2169" y="480"/>
                      <a:pt x="1689" y="1"/>
                      <a:pt x="1096" y="1"/>
                    </a:cubicBezTo>
                    <a:close/>
                  </a:path>
                </a:pathLst>
              </a:custGeom>
              <a:solidFill>
                <a:srgbClr val="868D8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5" name="Google Shape;1485;p10"/>
              <p:cNvSpPr/>
              <p:nvPr/>
            </p:nvSpPr>
            <p:spPr>
              <a:xfrm>
                <a:off x="5791200" y="3682763"/>
                <a:ext cx="8575" cy="39400"/>
              </a:xfrm>
              <a:custGeom>
                <a:avLst/>
                <a:gdLst/>
                <a:ahLst/>
                <a:cxnLst/>
                <a:rect l="l" t="t" r="r" b="b"/>
                <a:pathLst>
                  <a:path w="343" h="1576" extrusionOk="0">
                    <a:moveTo>
                      <a:pt x="137" y="1"/>
                    </a:moveTo>
                    <a:cubicBezTo>
                      <a:pt x="69" y="1"/>
                      <a:pt x="0" y="69"/>
                      <a:pt x="0" y="160"/>
                    </a:cubicBezTo>
                    <a:lnTo>
                      <a:pt x="0" y="1439"/>
                    </a:lnTo>
                    <a:cubicBezTo>
                      <a:pt x="0" y="1507"/>
                      <a:pt x="69" y="1576"/>
                      <a:pt x="137" y="1576"/>
                    </a:cubicBezTo>
                    <a:lnTo>
                      <a:pt x="206" y="1576"/>
                    </a:lnTo>
                    <a:cubicBezTo>
                      <a:pt x="274" y="1576"/>
                      <a:pt x="343" y="1507"/>
                      <a:pt x="343" y="1439"/>
                    </a:cubicBezTo>
                    <a:lnTo>
                      <a:pt x="343" y="160"/>
                    </a:lnTo>
                    <a:cubicBezTo>
                      <a:pt x="343" y="69"/>
                      <a:pt x="274" y="1"/>
                      <a:pt x="206" y="1"/>
                    </a:cubicBezTo>
                    <a:close/>
                  </a:path>
                </a:pathLst>
              </a:custGeom>
              <a:solidFill>
                <a:srgbClr val="60636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6" name="Google Shape;1486;p10"/>
              <p:cNvSpPr/>
              <p:nvPr/>
            </p:nvSpPr>
            <p:spPr>
              <a:xfrm>
                <a:off x="5755825" y="3823713"/>
                <a:ext cx="80475" cy="161525"/>
              </a:xfrm>
              <a:custGeom>
                <a:avLst/>
                <a:gdLst/>
                <a:ahLst/>
                <a:cxnLst/>
                <a:rect l="l" t="t" r="r" b="b"/>
                <a:pathLst>
                  <a:path w="3219" h="6461" extrusionOk="0">
                    <a:moveTo>
                      <a:pt x="3219" y="0"/>
                    </a:moveTo>
                    <a:lnTo>
                      <a:pt x="3219" y="0"/>
                    </a:lnTo>
                    <a:cubicBezTo>
                      <a:pt x="2739" y="1073"/>
                      <a:pt x="2351" y="2260"/>
                      <a:pt x="1507" y="3105"/>
                    </a:cubicBezTo>
                    <a:cubicBezTo>
                      <a:pt x="1201" y="3426"/>
                      <a:pt x="834" y="3604"/>
                      <a:pt x="487" y="3604"/>
                    </a:cubicBezTo>
                    <a:cubicBezTo>
                      <a:pt x="316" y="3604"/>
                      <a:pt x="151" y="3560"/>
                      <a:pt x="0" y="3470"/>
                    </a:cubicBezTo>
                    <a:lnTo>
                      <a:pt x="0" y="3470"/>
                    </a:lnTo>
                    <a:lnTo>
                      <a:pt x="46" y="6140"/>
                    </a:lnTo>
                    <a:cubicBezTo>
                      <a:pt x="46" y="6323"/>
                      <a:pt x="206" y="6460"/>
                      <a:pt x="388" y="6460"/>
                    </a:cubicBezTo>
                    <a:lnTo>
                      <a:pt x="2785" y="6460"/>
                    </a:lnTo>
                    <a:cubicBezTo>
                      <a:pt x="2967" y="6460"/>
                      <a:pt x="3127" y="6323"/>
                      <a:pt x="3127" y="6140"/>
                    </a:cubicBezTo>
                    <a:lnTo>
                      <a:pt x="3219" y="0"/>
                    </a:lnTo>
                    <a:close/>
                  </a:path>
                </a:pathLst>
              </a:custGeom>
              <a:solidFill>
                <a:srgbClr val="748181">
                  <a:alpha val="2723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7" name="Google Shape;1487;p10"/>
              <p:cNvSpPr/>
              <p:nvPr/>
            </p:nvSpPr>
            <p:spPr>
              <a:xfrm>
                <a:off x="5752975" y="3773313"/>
                <a:ext cx="59175" cy="106750"/>
              </a:xfrm>
              <a:custGeom>
                <a:avLst/>
                <a:gdLst/>
                <a:ahLst/>
                <a:cxnLst/>
                <a:rect l="l" t="t" r="r" b="b"/>
                <a:pathLst>
                  <a:path w="2367" h="4270" extrusionOk="0">
                    <a:moveTo>
                      <a:pt x="1164" y="1"/>
                    </a:moveTo>
                    <a:cubicBezTo>
                      <a:pt x="695" y="1"/>
                      <a:pt x="235" y="252"/>
                      <a:pt x="114" y="807"/>
                    </a:cubicBezTo>
                    <a:cubicBezTo>
                      <a:pt x="0" y="1446"/>
                      <a:pt x="114" y="2085"/>
                      <a:pt x="160" y="2724"/>
                    </a:cubicBezTo>
                    <a:cubicBezTo>
                      <a:pt x="228" y="3272"/>
                      <a:pt x="183" y="3774"/>
                      <a:pt x="616" y="4162"/>
                    </a:cubicBezTo>
                    <a:cubicBezTo>
                      <a:pt x="688" y="4233"/>
                      <a:pt x="777" y="4269"/>
                      <a:pt x="867" y="4269"/>
                    </a:cubicBezTo>
                    <a:cubicBezTo>
                      <a:pt x="921" y="4269"/>
                      <a:pt x="976" y="4256"/>
                      <a:pt x="1027" y="4231"/>
                    </a:cubicBezTo>
                    <a:cubicBezTo>
                      <a:pt x="1529" y="3934"/>
                      <a:pt x="1643" y="3477"/>
                      <a:pt x="1826" y="2952"/>
                    </a:cubicBezTo>
                    <a:cubicBezTo>
                      <a:pt x="2031" y="2336"/>
                      <a:pt x="2305" y="1743"/>
                      <a:pt x="2328" y="1103"/>
                    </a:cubicBezTo>
                    <a:cubicBezTo>
                      <a:pt x="2366" y="403"/>
                      <a:pt x="1757" y="1"/>
                      <a:pt x="1164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1488" name="Google Shape;1488;p10"/>
            <p:cNvSpPr/>
            <p:nvPr/>
          </p:nvSpPr>
          <p:spPr>
            <a:xfrm>
              <a:off x="7981275" y="4268238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6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9" name="Google Shape;1489;p10"/>
            <p:cNvSpPr/>
            <p:nvPr/>
          </p:nvSpPr>
          <p:spPr>
            <a:xfrm>
              <a:off x="7981275" y="4377213"/>
              <a:ext cx="522150" cy="86775"/>
            </a:xfrm>
            <a:custGeom>
              <a:avLst/>
              <a:gdLst/>
              <a:ahLst/>
              <a:cxnLst/>
              <a:rect l="l" t="t" r="r" b="b"/>
              <a:pathLst>
                <a:path w="20886" h="3471" fill="none" extrusionOk="0">
                  <a:moveTo>
                    <a:pt x="17462" y="1"/>
                  </a:moveTo>
                  <a:cubicBezTo>
                    <a:pt x="19356" y="1"/>
                    <a:pt x="20886" y="1530"/>
                    <a:pt x="20886" y="3402"/>
                  </a:cubicBezTo>
                  <a:lnTo>
                    <a:pt x="20886" y="3470"/>
                  </a:lnTo>
                  <a:lnTo>
                    <a:pt x="0" y="3470"/>
                  </a:lnTo>
                  <a:lnTo>
                    <a:pt x="0" y="3402"/>
                  </a:lnTo>
                  <a:cubicBezTo>
                    <a:pt x="0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0" name="Google Shape;1490;p10"/>
            <p:cNvSpPr/>
            <p:nvPr/>
          </p:nvSpPr>
          <p:spPr>
            <a:xfrm>
              <a:off x="7981275" y="4485638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6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rgbClr val="BAC8C8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1491" name="Google Shape;1491;p10"/>
            <p:cNvGrpSpPr/>
            <p:nvPr/>
          </p:nvGrpSpPr>
          <p:grpSpPr>
            <a:xfrm>
              <a:off x="7851175" y="3659363"/>
              <a:ext cx="86750" cy="325875"/>
              <a:chOff x="5752400" y="3659363"/>
              <a:chExt cx="86750" cy="325875"/>
            </a:xfrm>
          </p:grpSpPr>
          <p:sp>
            <p:nvSpPr>
              <p:cNvPr id="1492" name="Google Shape;1492;p10"/>
              <p:cNvSpPr/>
              <p:nvPr/>
            </p:nvSpPr>
            <p:spPr>
              <a:xfrm>
                <a:off x="5752400" y="3659363"/>
                <a:ext cx="86750" cy="325875"/>
              </a:xfrm>
              <a:custGeom>
                <a:avLst/>
                <a:gdLst/>
                <a:ahLst/>
                <a:cxnLst/>
                <a:rect l="l" t="t" r="r" b="b"/>
                <a:pathLst>
                  <a:path w="3470" h="13035" extrusionOk="0">
                    <a:moveTo>
                      <a:pt x="320" y="1"/>
                    </a:moveTo>
                    <a:cubicBezTo>
                      <a:pt x="137" y="1"/>
                      <a:pt x="0" y="138"/>
                      <a:pt x="0" y="343"/>
                    </a:cubicBezTo>
                    <a:lnTo>
                      <a:pt x="183" y="12714"/>
                    </a:lnTo>
                    <a:cubicBezTo>
                      <a:pt x="183" y="12897"/>
                      <a:pt x="343" y="13034"/>
                      <a:pt x="525" y="13034"/>
                    </a:cubicBezTo>
                    <a:lnTo>
                      <a:pt x="2922" y="13034"/>
                    </a:lnTo>
                    <a:cubicBezTo>
                      <a:pt x="3104" y="13034"/>
                      <a:pt x="3264" y="12897"/>
                      <a:pt x="3264" y="12714"/>
                    </a:cubicBezTo>
                    <a:lnTo>
                      <a:pt x="3470" y="343"/>
                    </a:lnTo>
                    <a:cubicBezTo>
                      <a:pt x="3470" y="138"/>
                      <a:pt x="3310" y="1"/>
                      <a:pt x="3127" y="1"/>
                    </a:cubicBezTo>
                    <a:close/>
                  </a:path>
                </a:pathLst>
              </a:custGeom>
              <a:solidFill>
                <a:srgbClr val="A8B9B8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3" name="Google Shape;1493;p10"/>
              <p:cNvSpPr/>
              <p:nvPr/>
            </p:nvSpPr>
            <p:spPr>
              <a:xfrm>
                <a:off x="5768375" y="3675338"/>
                <a:ext cx="54225" cy="54250"/>
              </a:xfrm>
              <a:custGeom>
                <a:avLst/>
                <a:gdLst/>
                <a:ahLst/>
                <a:cxnLst/>
                <a:rect l="l" t="t" r="r" b="b"/>
                <a:pathLst>
                  <a:path w="2169" h="2170" extrusionOk="0">
                    <a:moveTo>
                      <a:pt x="1096" y="1"/>
                    </a:moveTo>
                    <a:cubicBezTo>
                      <a:pt x="480" y="1"/>
                      <a:pt x="0" y="480"/>
                      <a:pt x="0" y="1097"/>
                    </a:cubicBezTo>
                    <a:cubicBezTo>
                      <a:pt x="0" y="1690"/>
                      <a:pt x="480" y="2169"/>
                      <a:pt x="1096" y="2169"/>
                    </a:cubicBezTo>
                    <a:cubicBezTo>
                      <a:pt x="1689" y="2169"/>
                      <a:pt x="2169" y="1690"/>
                      <a:pt x="2169" y="1097"/>
                    </a:cubicBezTo>
                    <a:cubicBezTo>
                      <a:pt x="2169" y="480"/>
                      <a:pt x="1689" y="1"/>
                      <a:pt x="1096" y="1"/>
                    </a:cubicBezTo>
                    <a:close/>
                  </a:path>
                </a:pathLst>
              </a:custGeom>
              <a:solidFill>
                <a:srgbClr val="868D8C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4" name="Google Shape;1494;p10"/>
              <p:cNvSpPr/>
              <p:nvPr/>
            </p:nvSpPr>
            <p:spPr>
              <a:xfrm>
                <a:off x="5791200" y="3682763"/>
                <a:ext cx="8575" cy="39400"/>
              </a:xfrm>
              <a:custGeom>
                <a:avLst/>
                <a:gdLst/>
                <a:ahLst/>
                <a:cxnLst/>
                <a:rect l="l" t="t" r="r" b="b"/>
                <a:pathLst>
                  <a:path w="343" h="1576" extrusionOk="0">
                    <a:moveTo>
                      <a:pt x="137" y="1"/>
                    </a:moveTo>
                    <a:cubicBezTo>
                      <a:pt x="69" y="1"/>
                      <a:pt x="0" y="69"/>
                      <a:pt x="0" y="160"/>
                    </a:cubicBezTo>
                    <a:lnTo>
                      <a:pt x="0" y="1439"/>
                    </a:lnTo>
                    <a:cubicBezTo>
                      <a:pt x="0" y="1507"/>
                      <a:pt x="69" y="1576"/>
                      <a:pt x="137" y="1576"/>
                    </a:cubicBezTo>
                    <a:lnTo>
                      <a:pt x="206" y="1576"/>
                    </a:lnTo>
                    <a:cubicBezTo>
                      <a:pt x="274" y="1576"/>
                      <a:pt x="343" y="1507"/>
                      <a:pt x="343" y="1439"/>
                    </a:cubicBezTo>
                    <a:lnTo>
                      <a:pt x="343" y="160"/>
                    </a:lnTo>
                    <a:cubicBezTo>
                      <a:pt x="343" y="69"/>
                      <a:pt x="274" y="1"/>
                      <a:pt x="206" y="1"/>
                    </a:cubicBezTo>
                    <a:close/>
                  </a:path>
                </a:pathLst>
              </a:custGeom>
              <a:solidFill>
                <a:srgbClr val="60636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5" name="Google Shape;1495;p10"/>
              <p:cNvSpPr/>
              <p:nvPr/>
            </p:nvSpPr>
            <p:spPr>
              <a:xfrm>
                <a:off x="5755825" y="3823713"/>
                <a:ext cx="80475" cy="161525"/>
              </a:xfrm>
              <a:custGeom>
                <a:avLst/>
                <a:gdLst/>
                <a:ahLst/>
                <a:cxnLst/>
                <a:rect l="l" t="t" r="r" b="b"/>
                <a:pathLst>
                  <a:path w="3219" h="6461" extrusionOk="0">
                    <a:moveTo>
                      <a:pt x="3219" y="0"/>
                    </a:moveTo>
                    <a:lnTo>
                      <a:pt x="3219" y="0"/>
                    </a:lnTo>
                    <a:cubicBezTo>
                      <a:pt x="2739" y="1073"/>
                      <a:pt x="2351" y="2260"/>
                      <a:pt x="1507" y="3105"/>
                    </a:cubicBezTo>
                    <a:cubicBezTo>
                      <a:pt x="1201" y="3426"/>
                      <a:pt x="834" y="3604"/>
                      <a:pt x="487" y="3604"/>
                    </a:cubicBezTo>
                    <a:cubicBezTo>
                      <a:pt x="316" y="3604"/>
                      <a:pt x="151" y="3560"/>
                      <a:pt x="0" y="3470"/>
                    </a:cubicBezTo>
                    <a:lnTo>
                      <a:pt x="0" y="3470"/>
                    </a:lnTo>
                    <a:lnTo>
                      <a:pt x="46" y="6140"/>
                    </a:lnTo>
                    <a:cubicBezTo>
                      <a:pt x="46" y="6323"/>
                      <a:pt x="206" y="6460"/>
                      <a:pt x="388" y="6460"/>
                    </a:cubicBezTo>
                    <a:lnTo>
                      <a:pt x="2785" y="6460"/>
                    </a:lnTo>
                    <a:cubicBezTo>
                      <a:pt x="2967" y="6460"/>
                      <a:pt x="3127" y="6323"/>
                      <a:pt x="3127" y="6140"/>
                    </a:cubicBezTo>
                    <a:lnTo>
                      <a:pt x="3219" y="0"/>
                    </a:lnTo>
                    <a:close/>
                  </a:path>
                </a:pathLst>
              </a:custGeom>
              <a:solidFill>
                <a:srgbClr val="748181">
                  <a:alpha val="2723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6" name="Google Shape;1496;p10"/>
              <p:cNvSpPr/>
              <p:nvPr/>
            </p:nvSpPr>
            <p:spPr>
              <a:xfrm>
                <a:off x="5752975" y="3773313"/>
                <a:ext cx="59175" cy="106750"/>
              </a:xfrm>
              <a:custGeom>
                <a:avLst/>
                <a:gdLst/>
                <a:ahLst/>
                <a:cxnLst/>
                <a:rect l="l" t="t" r="r" b="b"/>
                <a:pathLst>
                  <a:path w="2367" h="4270" extrusionOk="0">
                    <a:moveTo>
                      <a:pt x="1164" y="1"/>
                    </a:moveTo>
                    <a:cubicBezTo>
                      <a:pt x="695" y="1"/>
                      <a:pt x="235" y="252"/>
                      <a:pt x="114" y="807"/>
                    </a:cubicBezTo>
                    <a:cubicBezTo>
                      <a:pt x="0" y="1446"/>
                      <a:pt x="114" y="2085"/>
                      <a:pt x="160" y="2724"/>
                    </a:cubicBezTo>
                    <a:cubicBezTo>
                      <a:pt x="228" y="3272"/>
                      <a:pt x="183" y="3774"/>
                      <a:pt x="616" y="4162"/>
                    </a:cubicBezTo>
                    <a:cubicBezTo>
                      <a:pt x="688" y="4233"/>
                      <a:pt x="777" y="4269"/>
                      <a:pt x="867" y="4269"/>
                    </a:cubicBezTo>
                    <a:cubicBezTo>
                      <a:pt x="921" y="4269"/>
                      <a:pt x="976" y="4256"/>
                      <a:pt x="1027" y="4231"/>
                    </a:cubicBezTo>
                    <a:cubicBezTo>
                      <a:pt x="1529" y="3934"/>
                      <a:pt x="1643" y="3477"/>
                      <a:pt x="1826" y="2952"/>
                    </a:cubicBezTo>
                    <a:cubicBezTo>
                      <a:pt x="2031" y="2336"/>
                      <a:pt x="2305" y="1743"/>
                      <a:pt x="2328" y="1103"/>
                    </a:cubicBezTo>
                    <a:cubicBezTo>
                      <a:pt x="2366" y="403"/>
                      <a:pt x="1757" y="1"/>
                      <a:pt x="1164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1497" name="Google Shape;1497;p10"/>
            <p:cNvSpPr/>
            <p:nvPr/>
          </p:nvSpPr>
          <p:spPr>
            <a:xfrm>
              <a:off x="7644325" y="4354963"/>
              <a:ext cx="43400" cy="218025"/>
            </a:xfrm>
            <a:custGeom>
              <a:avLst/>
              <a:gdLst/>
              <a:ahLst/>
              <a:cxnLst/>
              <a:rect l="l" t="t" r="r" b="b"/>
              <a:pathLst>
                <a:path w="1736" h="8721" extrusionOk="0">
                  <a:moveTo>
                    <a:pt x="389" y="1"/>
                  </a:moveTo>
                  <a:cubicBezTo>
                    <a:pt x="183" y="1"/>
                    <a:pt x="1" y="183"/>
                    <a:pt x="1" y="412"/>
                  </a:cubicBezTo>
                  <a:lnTo>
                    <a:pt x="1" y="8309"/>
                  </a:lnTo>
                  <a:cubicBezTo>
                    <a:pt x="1" y="8537"/>
                    <a:pt x="183" y="8720"/>
                    <a:pt x="389" y="8720"/>
                  </a:cubicBezTo>
                  <a:lnTo>
                    <a:pt x="1347" y="8720"/>
                  </a:lnTo>
                  <a:cubicBezTo>
                    <a:pt x="1576" y="8720"/>
                    <a:pt x="1735" y="8537"/>
                    <a:pt x="1735" y="8309"/>
                  </a:cubicBezTo>
                  <a:lnTo>
                    <a:pt x="1735" y="412"/>
                  </a:lnTo>
                  <a:cubicBezTo>
                    <a:pt x="1735" y="183"/>
                    <a:pt x="1576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8" name="Google Shape;1498;p10"/>
            <p:cNvSpPr/>
            <p:nvPr/>
          </p:nvSpPr>
          <p:spPr>
            <a:xfrm>
              <a:off x="7645475" y="4376088"/>
              <a:ext cx="42825" cy="42250"/>
            </a:xfrm>
            <a:custGeom>
              <a:avLst/>
              <a:gdLst/>
              <a:ahLst/>
              <a:cxnLst/>
              <a:rect l="l" t="t" r="r" b="b"/>
              <a:pathLst>
                <a:path w="1713" h="1690" extrusionOk="0">
                  <a:moveTo>
                    <a:pt x="845" y="0"/>
                  </a:moveTo>
                  <a:cubicBezTo>
                    <a:pt x="411" y="0"/>
                    <a:pt x="0" y="388"/>
                    <a:pt x="0" y="845"/>
                  </a:cubicBezTo>
                  <a:cubicBezTo>
                    <a:pt x="23" y="1301"/>
                    <a:pt x="388" y="1689"/>
                    <a:pt x="845" y="1689"/>
                  </a:cubicBezTo>
                  <a:cubicBezTo>
                    <a:pt x="1278" y="1689"/>
                    <a:pt x="1712" y="1301"/>
                    <a:pt x="1689" y="845"/>
                  </a:cubicBezTo>
                  <a:cubicBezTo>
                    <a:pt x="1667" y="388"/>
                    <a:pt x="1324" y="0"/>
                    <a:pt x="84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9" name="Google Shape;1499;p10"/>
            <p:cNvSpPr/>
            <p:nvPr/>
          </p:nvSpPr>
          <p:spPr>
            <a:xfrm>
              <a:off x="7644325" y="4407463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5" y="1"/>
                  </a:moveTo>
                  <a:cubicBezTo>
                    <a:pt x="1210" y="731"/>
                    <a:pt x="640" y="1416"/>
                    <a:pt x="1" y="2078"/>
                  </a:cubicBezTo>
                  <a:lnTo>
                    <a:pt x="1" y="6209"/>
                  </a:lnTo>
                  <a:cubicBezTo>
                    <a:pt x="1" y="6437"/>
                    <a:pt x="183" y="6620"/>
                    <a:pt x="389" y="6620"/>
                  </a:cubicBezTo>
                  <a:lnTo>
                    <a:pt x="1347" y="6620"/>
                  </a:lnTo>
                  <a:cubicBezTo>
                    <a:pt x="1576" y="6620"/>
                    <a:pt x="1735" y="6437"/>
                    <a:pt x="1735" y="6209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0" name="Google Shape;1500;p10"/>
            <p:cNvSpPr/>
            <p:nvPr/>
          </p:nvSpPr>
          <p:spPr>
            <a:xfrm>
              <a:off x="8689425" y="4354963"/>
              <a:ext cx="43400" cy="218025"/>
            </a:xfrm>
            <a:custGeom>
              <a:avLst/>
              <a:gdLst/>
              <a:ahLst/>
              <a:cxnLst/>
              <a:rect l="l" t="t" r="r" b="b"/>
              <a:pathLst>
                <a:path w="1736" h="8721" extrusionOk="0">
                  <a:moveTo>
                    <a:pt x="389" y="1"/>
                  </a:moveTo>
                  <a:cubicBezTo>
                    <a:pt x="183" y="1"/>
                    <a:pt x="1" y="183"/>
                    <a:pt x="1" y="412"/>
                  </a:cubicBezTo>
                  <a:lnTo>
                    <a:pt x="1" y="8309"/>
                  </a:lnTo>
                  <a:cubicBezTo>
                    <a:pt x="1" y="8537"/>
                    <a:pt x="183" y="8720"/>
                    <a:pt x="389" y="8720"/>
                  </a:cubicBezTo>
                  <a:lnTo>
                    <a:pt x="1347" y="8720"/>
                  </a:lnTo>
                  <a:cubicBezTo>
                    <a:pt x="1576" y="8720"/>
                    <a:pt x="1735" y="8537"/>
                    <a:pt x="1735" y="8309"/>
                  </a:cubicBezTo>
                  <a:lnTo>
                    <a:pt x="1735" y="412"/>
                  </a:lnTo>
                  <a:cubicBezTo>
                    <a:pt x="1735" y="183"/>
                    <a:pt x="1576" y="1"/>
                    <a:pt x="1347" y="1"/>
                  </a:cubicBezTo>
                  <a:close/>
                </a:path>
              </a:pathLst>
            </a:custGeom>
            <a:solidFill>
              <a:srgbClr val="74818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1" name="Google Shape;1501;p10"/>
            <p:cNvSpPr/>
            <p:nvPr/>
          </p:nvSpPr>
          <p:spPr>
            <a:xfrm>
              <a:off x="8690575" y="4376088"/>
              <a:ext cx="42825" cy="42250"/>
            </a:xfrm>
            <a:custGeom>
              <a:avLst/>
              <a:gdLst/>
              <a:ahLst/>
              <a:cxnLst/>
              <a:rect l="l" t="t" r="r" b="b"/>
              <a:pathLst>
                <a:path w="1713" h="1690" extrusionOk="0">
                  <a:moveTo>
                    <a:pt x="845" y="0"/>
                  </a:moveTo>
                  <a:cubicBezTo>
                    <a:pt x="411" y="0"/>
                    <a:pt x="0" y="388"/>
                    <a:pt x="0" y="845"/>
                  </a:cubicBezTo>
                  <a:cubicBezTo>
                    <a:pt x="23" y="1301"/>
                    <a:pt x="388" y="1689"/>
                    <a:pt x="845" y="1689"/>
                  </a:cubicBezTo>
                  <a:cubicBezTo>
                    <a:pt x="1278" y="1689"/>
                    <a:pt x="1712" y="1301"/>
                    <a:pt x="1689" y="845"/>
                  </a:cubicBezTo>
                  <a:cubicBezTo>
                    <a:pt x="1667" y="388"/>
                    <a:pt x="1324" y="0"/>
                    <a:pt x="84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2" name="Google Shape;1502;p10"/>
            <p:cNvSpPr/>
            <p:nvPr/>
          </p:nvSpPr>
          <p:spPr>
            <a:xfrm>
              <a:off x="8689425" y="4407463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5" y="1"/>
                  </a:moveTo>
                  <a:cubicBezTo>
                    <a:pt x="1210" y="731"/>
                    <a:pt x="640" y="1416"/>
                    <a:pt x="1" y="2078"/>
                  </a:cubicBezTo>
                  <a:lnTo>
                    <a:pt x="1" y="6209"/>
                  </a:lnTo>
                  <a:cubicBezTo>
                    <a:pt x="1" y="6437"/>
                    <a:pt x="183" y="6620"/>
                    <a:pt x="389" y="6620"/>
                  </a:cubicBezTo>
                  <a:lnTo>
                    <a:pt x="1347" y="6620"/>
                  </a:lnTo>
                  <a:cubicBezTo>
                    <a:pt x="1576" y="6620"/>
                    <a:pt x="1735" y="6437"/>
                    <a:pt x="1735" y="6209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60636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503" name="Google Shape;1503;p10"/>
          <p:cNvGrpSpPr/>
          <p:nvPr/>
        </p:nvGrpSpPr>
        <p:grpSpPr>
          <a:xfrm>
            <a:off x="25" y="108400"/>
            <a:ext cx="8969489" cy="4926696"/>
            <a:chOff x="25" y="108400"/>
            <a:chExt cx="8969489" cy="4926696"/>
          </a:xfrm>
        </p:grpSpPr>
        <p:sp>
          <p:nvSpPr>
            <p:cNvPr id="1504" name="Google Shape;1504;p10"/>
            <p:cNvSpPr/>
            <p:nvPr/>
          </p:nvSpPr>
          <p:spPr>
            <a:xfrm>
              <a:off x="406786" y="260748"/>
              <a:ext cx="8330135" cy="4492798"/>
            </a:xfrm>
            <a:custGeom>
              <a:avLst/>
              <a:gdLst/>
              <a:ahLst/>
              <a:cxnLst/>
              <a:rect l="l" t="t" r="r" b="b"/>
              <a:pathLst>
                <a:path w="178672" h="136352" extrusionOk="0">
                  <a:moveTo>
                    <a:pt x="846" y="1"/>
                  </a:moveTo>
                  <a:cubicBezTo>
                    <a:pt x="376" y="1"/>
                    <a:pt x="0" y="377"/>
                    <a:pt x="0" y="832"/>
                  </a:cubicBezTo>
                  <a:lnTo>
                    <a:pt x="0" y="135521"/>
                  </a:lnTo>
                  <a:cubicBezTo>
                    <a:pt x="0" y="135991"/>
                    <a:pt x="376" y="136352"/>
                    <a:pt x="846" y="136352"/>
                  </a:cubicBezTo>
                  <a:lnTo>
                    <a:pt x="177841" y="136352"/>
                  </a:lnTo>
                  <a:cubicBezTo>
                    <a:pt x="178295" y="136352"/>
                    <a:pt x="178672" y="135991"/>
                    <a:pt x="178672" y="135521"/>
                  </a:cubicBezTo>
                  <a:lnTo>
                    <a:pt x="178672" y="832"/>
                  </a:lnTo>
                  <a:cubicBezTo>
                    <a:pt x="178672" y="377"/>
                    <a:pt x="178295" y="1"/>
                    <a:pt x="177841" y="1"/>
                  </a:cubicBezTo>
                  <a:close/>
                </a:path>
              </a:pathLst>
            </a:custGeom>
            <a:solidFill>
              <a:srgbClr val="CEC0BD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5" name="Google Shape;1505;p10"/>
            <p:cNvSpPr/>
            <p:nvPr/>
          </p:nvSpPr>
          <p:spPr>
            <a:xfrm>
              <a:off x="4572359" y="108400"/>
              <a:ext cx="4397154" cy="4765493"/>
            </a:xfrm>
            <a:custGeom>
              <a:avLst/>
              <a:gdLst/>
              <a:ahLst/>
              <a:cxnLst/>
              <a:rect l="l" t="t" r="r" b="b"/>
              <a:pathLst>
                <a:path w="94314" h="144628" extrusionOk="0">
                  <a:moveTo>
                    <a:pt x="1" y="1"/>
                  </a:moveTo>
                  <a:lnTo>
                    <a:pt x="1" y="144628"/>
                  </a:lnTo>
                  <a:lnTo>
                    <a:pt x="91695" y="144628"/>
                  </a:lnTo>
                  <a:cubicBezTo>
                    <a:pt x="93153" y="144628"/>
                    <a:pt x="94313" y="143452"/>
                    <a:pt x="94313" y="142010"/>
                  </a:cubicBezTo>
                  <a:lnTo>
                    <a:pt x="94313" y="2603"/>
                  </a:lnTo>
                  <a:cubicBezTo>
                    <a:pt x="94313" y="1161"/>
                    <a:pt x="93153" y="1"/>
                    <a:pt x="91695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6" name="Google Shape;1506;p10"/>
            <p:cNvSpPr/>
            <p:nvPr/>
          </p:nvSpPr>
          <p:spPr>
            <a:xfrm>
              <a:off x="174375" y="108400"/>
              <a:ext cx="4439123" cy="4765493"/>
            </a:xfrm>
            <a:custGeom>
              <a:avLst/>
              <a:gdLst/>
              <a:ahLst/>
              <a:cxnLst/>
              <a:rect l="l" t="t" r="r" b="b"/>
              <a:pathLst>
                <a:path w="94329" h="144628" extrusionOk="0">
                  <a:moveTo>
                    <a:pt x="2618" y="1"/>
                  </a:moveTo>
                  <a:cubicBezTo>
                    <a:pt x="1176" y="1"/>
                    <a:pt x="1" y="1161"/>
                    <a:pt x="1" y="2603"/>
                  </a:cubicBezTo>
                  <a:lnTo>
                    <a:pt x="1" y="142010"/>
                  </a:lnTo>
                  <a:cubicBezTo>
                    <a:pt x="1" y="143452"/>
                    <a:pt x="1176" y="144628"/>
                    <a:pt x="2618" y="144628"/>
                  </a:cubicBezTo>
                  <a:lnTo>
                    <a:pt x="94329" y="144628"/>
                  </a:lnTo>
                  <a:lnTo>
                    <a:pt x="94329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7" name="Google Shape;1507;p10"/>
            <p:cNvSpPr/>
            <p:nvPr/>
          </p:nvSpPr>
          <p:spPr>
            <a:xfrm>
              <a:off x="720000" y="4210391"/>
              <a:ext cx="297050" cy="824706"/>
            </a:xfrm>
            <a:custGeom>
              <a:avLst/>
              <a:gdLst/>
              <a:ahLst/>
              <a:cxnLst/>
              <a:rect l="l" t="t" r="r" b="b"/>
              <a:pathLst>
                <a:path w="11882" h="32071" extrusionOk="0">
                  <a:moveTo>
                    <a:pt x="1" y="1"/>
                  </a:moveTo>
                  <a:lnTo>
                    <a:pt x="1" y="32070"/>
                  </a:lnTo>
                  <a:lnTo>
                    <a:pt x="5941" y="26240"/>
                  </a:lnTo>
                  <a:lnTo>
                    <a:pt x="11882" y="32070"/>
                  </a:lnTo>
                  <a:lnTo>
                    <a:pt x="11882" y="1"/>
                  </a:ln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8" name="Google Shape;1508;p10"/>
            <p:cNvSpPr/>
            <p:nvPr/>
          </p:nvSpPr>
          <p:spPr>
            <a:xfrm flipH="1">
              <a:off x="25" y="1930375"/>
              <a:ext cx="1040534" cy="540081"/>
            </a:xfrm>
            <a:custGeom>
              <a:avLst/>
              <a:gdLst/>
              <a:ahLst/>
              <a:cxnLst/>
              <a:rect l="l" t="t" r="r" b="b"/>
              <a:pathLst>
                <a:path w="25942" h="13465" extrusionOk="0">
                  <a:moveTo>
                    <a:pt x="1866" y="1"/>
                  </a:moveTo>
                  <a:lnTo>
                    <a:pt x="0" y="7211"/>
                  </a:lnTo>
                  <a:lnTo>
                    <a:pt x="24076" y="13465"/>
                  </a:lnTo>
                  <a:lnTo>
                    <a:pt x="25941" y="6255"/>
                  </a:lnTo>
                  <a:lnTo>
                    <a:pt x="1866" y="1"/>
                  </a:ln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9" name="Google Shape;1509;p10"/>
            <p:cNvSpPr/>
            <p:nvPr/>
          </p:nvSpPr>
          <p:spPr>
            <a:xfrm>
              <a:off x="293478" y="233896"/>
              <a:ext cx="4320006" cy="4492798"/>
            </a:xfrm>
            <a:custGeom>
              <a:avLst/>
              <a:gdLst/>
              <a:ahLst/>
              <a:cxnLst/>
              <a:rect l="l" t="t" r="r" b="b"/>
              <a:pathLst>
                <a:path w="89344" h="136352" extrusionOk="0">
                  <a:moveTo>
                    <a:pt x="846" y="1"/>
                  </a:moveTo>
                  <a:cubicBezTo>
                    <a:pt x="376" y="1"/>
                    <a:pt x="0" y="377"/>
                    <a:pt x="0" y="831"/>
                  </a:cubicBezTo>
                  <a:lnTo>
                    <a:pt x="0" y="135521"/>
                  </a:lnTo>
                  <a:cubicBezTo>
                    <a:pt x="0" y="135975"/>
                    <a:pt x="376" y="136352"/>
                    <a:pt x="846" y="136352"/>
                  </a:cubicBezTo>
                  <a:lnTo>
                    <a:pt x="89344" y="136352"/>
                  </a:lnTo>
                  <a:lnTo>
                    <a:pt x="89344" y="1"/>
                  </a:lnTo>
                  <a:close/>
                </a:path>
              </a:pathLst>
            </a:custGeom>
            <a:solidFill>
              <a:srgbClr val="FFFBEE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0" name="Google Shape;1510;p10"/>
            <p:cNvSpPr/>
            <p:nvPr/>
          </p:nvSpPr>
          <p:spPr>
            <a:xfrm>
              <a:off x="4613294" y="233896"/>
              <a:ext cx="4237321" cy="4492798"/>
            </a:xfrm>
            <a:custGeom>
              <a:avLst/>
              <a:gdLst/>
              <a:ahLst/>
              <a:cxnLst/>
              <a:rect l="l" t="t" r="r" b="b"/>
              <a:pathLst>
                <a:path w="89329" h="136352" extrusionOk="0">
                  <a:moveTo>
                    <a:pt x="1" y="1"/>
                  </a:moveTo>
                  <a:lnTo>
                    <a:pt x="1" y="136352"/>
                  </a:lnTo>
                  <a:lnTo>
                    <a:pt x="88498" y="136352"/>
                  </a:lnTo>
                  <a:cubicBezTo>
                    <a:pt x="88952" y="136352"/>
                    <a:pt x="89329" y="135975"/>
                    <a:pt x="89329" y="135521"/>
                  </a:cubicBezTo>
                  <a:lnTo>
                    <a:pt x="89329" y="831"/>
                  </a:lnTo>
                  <a:cubicBezTo>
                    <a:pt x="89329" y="377"/>
                    <a:pt x="88952" y="1"/>
                    <a:pt x="88498" y="1"/>
                  </a:cubicBezTo>
                  <a:close/>
                </a:path>
              </a:pathLst>
            </a:custGeom>
            <a:solidFill>
              <a:srgbClr val="FFFBEE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1511" name="Google Shape;1511;p10"/>
            <p:cNvGrpSpPr/>
            <p:nvPr/>
          </p:nvGrpSpPr>
          <p:grpSpPr>
            <a:xfrm>
              <a:off x="418990" y="297292"/>
              <a:ext cx="1016917" cy="968564"/>
              <a:chOff x="2196125" y="2117850"/>
              <a:chExt cx="569000" cy="541975"/>
            </a:xfrm>
          </p:grpSpPr>
          <p:sp>
            <p:nvSpPr>
              <p:cNvPr id="1512" name="Google Shape;1512;p10"/>
              <p:cNvSpPr/>
              <p:nvPr/>
            </p:nvSpPr>
            <p:spPr>
              <a:xfrm>
                <a:off x="2196125" y="2117850"/>
                <a:ext cx="569000" cy="541975"/>
              </a:xfrm>
              <a:custGeom>
                <a:avLst/>
                <a:gdLst/>
                <a:ahLst/>
                <a:cxnLst/>
                <a:rect l="l" t="t" r="r" b="b"/>
                <a:pathLst>
                  <a:path w="22760" h="21679" extrusionOk="0">
                    <a:moveTo>
                      <a:pt x="4906" y="1"/>
                    </a:moveTo>
                    <a:lnTo>
                      <a:pt x="0" y="17854"/>
                    </a:lnTo>
                    <a:lnTo>
                      <a:pt x="13903" y="21678"/>
                    </a:lnTo>
                    <a:lnTo>
                      <a:pt x="18825" y="19249"/>
                    </a:lnTo>
                    <a:lnTo>
                      <a:pt x="22759" y="4907"/>
                    </a:lnTo>
                    <a:lnTo>
                      <a:pt x="4906" y="1"/>
                    </a:ln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13" name="Google Shape;1513;p10"/>
              <p:cNvSpPr/>
              <p:nvPr/>
            </p:nvSpPr>
            <p:spPr>
              <a:xfrm>
                <a:off x="2543700" y="2571625"/>
                <a:ext cx="123075" cy="88200"/>
              </a:xfrm>
              <a:custGeom>
                <a:avLst/>
                <a:gdLst/>
                <a:ahLst/>
                <a:cxnLst/>
                <a:rect l="l" t="t" r="r" b="b"/>
                <a:pathLst>
                  <a:path w="4923" h="3528" extrusionOk="0">
                    <a:moveTo>
                      <a:pt x="972" y="1"/>
                    </a:moveTo>
                    <a:lnTo>
                      <a:pt x="0" y="3527"/>
                    </a:lnTo>
                    <a:lnTo>
                      <a:pt x="4922" y="1098"/>
                    </a:lnTo>
                    <a:lnTo>
                      <a:pt x="972" y="1"/>
                    </a:lnTo>
                    <a:close/>
                  </a:path>
                </a:pathLst>
              </a:cu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14" name="Google Shape;1514;p10"/>
              <p:cNvSpPr/>
              <p:nvPr/>
            </p:nvSpPr>
            <p:spPr>
              <a:xfrm>
                <a:off x="2298775" y="2117850"/>
                <a:ext cx="466350" cy="195950"/>
              </a:xfrm>
              <a:custGeom>
                <a:avLst/>
                <a:gdLst/>
                <a:ahLst/>
                <a:cxnLst/>
                <a:rect l="l" t="t" r="r" b="b"/>
                <a:pathLst>
                  <a:path w="18654" h="7838" extrusionOk="0">
                    <a:moveTo>
                      <a:pt x="800" y="1"/>
                    </a:moveTo>
                    <a:lnTo>
                      <a:pt x="1" y="2932"/>
                    </a:lnTo>
                    <a:lnTo>
                      <a:pt x="17854" y="7838"/>
                    </a:lnTo>
                    <a:lnTo>
                      <a:pt x="18653" y="4907"/>
                    </a:lnTo>
                    <a:lnTo>
                      <a:pt x="800" y="1"/>
                    </a:lnTo>
                    <a:close/>
                  </a:path>
                </a:pathLst>
              </a:cu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1515" name="Google Shape;1515;p10"/>
            <p:cNvSpPr/>
            <p:nvPr/>
          </p:nvSpPr>
          <p:spPr>
            <a:xfrm flipH="1">
              <a:off x="35" y="2533900"/>
              <a:ext cx="1021040" cy="387342"/>
            </a:xfrm>
            <a:custGeom>
              <a:avLst/>
              <a:gdLst/>
              <a:ahLst/>
              <a:cxnLst/>
              <a:rect l="l" t="t" r="r" b="b"/>
              <a:pathLst>
                <a:path w="25456" h="9657" extrusionOk="0">
                  <a:moveTo>
                    <a:pt x="24782" y="1"/>
                  </a:moveTo>
                  <a:lnTo>
                    <a:pt x="1" y="2227"/>
                  </a:lnTo>
                  <a:lnTo>
                    <a:pt x="675" y="9656"/>
                  </a:lnTo>
                  <a:lnTo>
                    <a:pt x="25456" y="7431"/>
                  </a:lnTo>
                  <a:lnTo>
                    <a:pt x="24782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1516" name="Google Shape;1516;p10"/>
            <p:cNvGrpSpPr/>
            <p:nvPr/>
          </p:nvGrpSpPr>
          <p:grpSpPr>
            <a:xfrm>
              <a:off x="389641" y="210298"/>
              <a:ext cx="8365548" cy="4599194"/>
              <a:chOff x="278825" y="1433275"/>
              <a:chExt cx="6996946" cy="3489525"/>
            </a:xfrm>
          </p:grpSpPr>
          <p:sp>
            <p:nvSpPr>
              <p:cNvPr id="1517" name="Google Shape;1517;p10"/>
              <p:cNvSpPr/>
              <p:nvPr/>
            </p:nvSpPr>
            <p:spPr>
              <a:xfrm>
                <a:off x="278825" y="1459525"/>
                <a:ext cx="3498746" cy="3463275"/>
              </a:xfrm>
              <a:custGeom>
                <a:avLst/>
                <a:gdLst/>
                <a:ahLst/>
                <a:cxnLst/>
                <a:rect l="l" t="t" r="r" b="b"/>
                <a:pathLst>
                  <a:path w="85959" h="138531" extrusionOk="0">
                    <a:moveTo>
                      <a:pt x="85959" y="1"/>
                    </a:moveTo>
                    <a:lnTo>
                      <a:pt x="816" y="95"/>
                    </a:lnTo>
                    <a:cubicBezTo>
                      <a:pt x="361" y="95"/>
                      <a:pt x="1" y="471"/>
                      <a:pt x="1" y="926"/>
                    </a:cubicBezTo>
                    <a:lnTo>
                      <a:pt x="1" y="137700"/>
                    </a:lnTo>
                    <a:cubicBezTo>
                      <a:pt x="1" y="138170"/>
                      <a:pt x="361" y="138531"/>
                      <a:pt x="816" y="138531"/>
                    </a:cubicBezTo>
                    <a:lnTo>
                      <a:pt x="85959" y="136352"/>
                    </a:lnTo>
                    <a:lnTo>
                      <a:pt x="85959" y="1"/>
                    </a:lnTo>
                    <a:close/>
                  </a:path>
                </a:pathLst>
              </a:cu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18" name="Google Shape;1518;p10"/>
              <p:cNvSpPr/>
              <p:nvPr/>
            </p:nvSpPr>
            <p:spPr>
              <a:xfrm>
                <a:off x="299869" y="1433275"/>
                <a:ext cx="3477703" cy="3460925"/>
              </a:xfrm>
              <a:custGeom>
                <a:avLst/>
                <a:gdLst/>
                <a:ahLst/>
                <a:cxnLst/>
                <a:rect l="l" t="t" r="r" b="b"/>
                <a:pathLst>
                  <a:path w="85442" h="138437" extrusionOk="0">
                    <a:moveTo>
                      <a:pt x="816" y="1"/>
                    </a:moveTo>
                    <a:cubicBezTo>
                      <a:pt x="361" y="1"/>
                      <a:pt x="1" y="377"/>
                      <a:pt x="1" y="831"/>
                    </a:cubicBezTo>
                    <a:lnTo>
                      <a:pt x="1" y="137606"/>
                    </a:lnTo>
                    <a:cubicBezTo>
                      <a:pt x="1" y="138076"/>
                      <a:pt x="361" y="138436"/>
                      <a:pt x="816" y="138436"/>
                    </a:cubicBezTo>
                    <a:lnTo>
                      <a:pt x="85442" y="137402"/>
                    </a:lnTo>
                    <a:lnTo>
                      <a:pt x="85442" y="1051"/>
                    </a:lnTo>
                    <a:lnTo>
                      <a:pt x="816" y="1"/>
                    </a:lnTo>
                    <a:close/>
                  </a:path>
                </a:pathLst>
              </a:custGeom>
              <a:solidFill>
                <a:schemeClr val="accent4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19" name="Google Shape;1519;p10"/>
              <p:cNvSpPr/>
              <p:nvPr/>
            </p:nvSpPr>
            <p:spPr>
              <a:xfrm>
                <a:off x="3777676" y="1459525"/>
                <a:ext cx="3498095" cy="3463275"/>
              </a:xfrm>
              <a:custGeom>
                <a:avLst/>
                <a:gdLst/>
                <a:ahLst/>
                <a:cxnLst/>
                <a:rect l="l" t="t" r="r" b="b"/>
                <a:pathLst>
                  <a:path w="85943" h="138531" extrusionOk="0">
                    <a:moveTo>
                      <a:pt x="1" y="1"/>
                    </a:moveTo>
                    <a:lnTo>
                      <a:pt x="1" y="136352"/>
                    </a:lnTo>
                    <a:lnTo>
                      <a:pt x="85128" y="138531"/>
                    </a:lnTo>
                    <a:cubicBezTo>
                      <a:pt x="85583" y="138531"/>
                      <a:pt x="85943" y="138170"/>
                      <a:pt x="85943" y="137700"/>
                    </a:cubicBezTo>
                    <a:lnTo>
                      <a:pt x="85943" y="926"/>
                    </a:lnTo>
                    <a:cubicBezTo>
                      <a:pt x="85943" y="471"/>
                      <a:pt x="85583" y="95"/>
                      <a:pt x="85128" y="95"/>
                    </a:cubicBezTo>
                    <a:lnTo>
                      <a:pt x="1" y="1"/>
                    </a:lnTo>
                    <a:close/>
                  </a:path>
                </a:pathLst>
              </a:cu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20" name="Google Shape;1520;p10"/>
              <p:cNvSpPr/>
              <p:nvPr/>
            </p:nvSpPr>
            <p:spPr>
              <a:xfrm>
                <a:off x="3777676" y="1433275"/>
                <a:ext cx="3477052" cy="3460925"/>
              </a:xfrm>
              <a:custGeom>
                <a:avLst/>
                <a:gdLst/>
                <a:ahLst/>
                <a:cxnLst/>
                <a:rect l="l" t="t" r="r" b="b"/>
                <a:pathLst>
                  <a:path w="85426" h="138437" extrusionOk="0">
                    <a:moveTo>
                      <a:pt x="84611" y="1"/>
                    </a:moveTo>
                    <a:lnTo>
                      <a:pt x="1" y="1051"/>
                    </a:lnTo>
                    <a:lnTo>
                      <a:pt x="1" y="137402"/>
                    </a:lnTo>
                    <a:lnTo>
                      <a:pt x="84611" y="138436"/>
                    </a:lnTo>
                    <a:cubicBezTo>
                      <a:pt x="85065" y="138436"/>
                      <a:pt x="85426" y="138076"/>
                      <a:pt x="85426" y="137606"/>
                    </a:cubicBezTo>
                    <a:lnTo>
                      <a:pt x="85426" y="831"/>
                    </a:lnTo>
                    <a:cubicBezTo>
                      <a:pt x="85426" y="377"/>
                      <a:pt x="85065" y="1"/>
                      <a:pt x="84611" y="1"/>
                    </a:cubicBezTo>
                    <a:close/>
                  </a:path>
                </a:pathLst>
              </a:custGeom>
              <a:solidFill>
                <a:schemeClr val="accent4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sp>
        <p:nvSpPr>
          <p:cNvPr id="1521" name="Google Shape;1521;p10"/>
          <p:cNvSpPr txBox="1">
            <a:spLocks noGrp="1"/>
          </p:cNvSpPr>
          <p:nvPr>
            <p:ph type="title"/>
          </p:nvPr>
        </p:nvSpPr>
        <p:spPr>
          <a:xfrm>
            <a:off x="1557150" y="445025"/>
            <a:ext cx="6029700" cy="572700"/>
          </a:xfrm>
          <a:prstGeom prst="rect">
            <a:avLst/>
          </a:prstGeom>
        </p:spPr>
        <p:txBody>
          <a:bodyPr spcFirstLastPara="1" wrap="square" lIns="0" tIns="0" rIns="0" bIns="0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 b="1"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grpSp>
        <p:nvGrpSpPr>
          <p:cNvPr id="1522" name="Google Shape;1522;p10"/>
          <p:cNvGrpSpPr/>
          <p:nvPr/>
        </p:nvGrpSpPr>
        <p:grpSpPr>
          <a:xfrm>
            <a:off x="498381" y="269049"/>
            <a:ext cx="826017" cy="800226"/>
            <a:chOff x="2196125" y="2117850"/>
            <a:chExt cx="569000" cy="541975"/>
          </a:xfrm>
        </p:grpSpPr>
        <p:sp>
          <p:nvSpPr>
            <p:cNvPr id="1523" name="Google Shape;1523;p10"/>
            <p:cNvSpPr/>
            <p:nvPr/>
          </p:nvSpPr>
          <p:spPr>
            <a:xfrm>
              <a:off x="2196125" y="2117850"/>
              <a:ext cx="569000" cy="541975"/>
            </a:xfrm>
            <a:custGeom>
              <a:avLst/>
              <a:gdLst/>
              <a:ahLst/>
              <a:cxnLst/>
              <a:rect l="l" t="t" r="r" b="b"/>
              <a:pathLst>
                <a:path w="22760" h="21679" extrusionOk="0">
                  <a:moveTo>
                    <a:pt x="4906" y="1"/>
                  </a:moveTo>
                  <a:lnTo>
                    <a:pt x="0" y="17854"/>
                  </a:lnTo>
                  <a:lnTo>
                    <a:pt x="13903" y="21678"/>
                  </a:lnTo>
                  <a:lnTo>
                    <a:pt x="18825" y="19249"/>
                  </a:lnTo>
                  <a:lnTo>
                    <a:pt x="22759" y="4907"/>
                  </a:lnTo>
                  <a:lnTo>
                    <a:pt x="490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4" name="Google Shape;1524;p10"/>
            <p:cNvSpPr/>
            <p:nvPr/>
          </p:nvSpPr>
          <p:spPr>
            <a:xfrm>
              <a:off x="2543700" y="2571625"/>
              <a:ext cx="123075" cy="88200"/>
            </a:xfrm>
            <a:custGeom>
              <a:avLst/>
              <a:gdLst/>
              <a:ahLst/>
              <a:cxnLst/>
              <a:rect l="l" t="t" r="r" b="b"/>
              <a:pathLst>
                <a:path w="4923" h="3528" extrusionOk="0">
                  <a:moveTo>
                    <a:pt x="972" y="1"/>
                  </a:moveTo>
                  <a:lnTo>
                    <a:pt x="0" y="3527"/>
                  </a:lnTo>
                  <a:lnTo>
                    <a:pt x="4922" y="1098"/>
                  </a:lnTo>
                  <a:lnTo>
                    <a:pt x="972" y="1"/>
                  </a:lnTo>
                  <a:close/>
                </a:path>
              </a:pathLst>
            </a:custGeom>
            <a:solidFill>
              <a:srgbClr val="000000">
                <a:alpha val="58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5" name="Google Shape;1525;p10"/>
            <p:cNvSpPr/>
            <p:nvPr/>
          </p:nvSpPr>
          <p:spPr>
            <a:xfrm>
              <a:off x="2298775" y="2117850"/>
              <a:ext cx="466350" cy="195950"/>
            </a:xfrm>
            <a:custGeom>
              <a:avLst/>
              <a:gdLst/>
              <a:ahLst/>
              <a:cxnLst/>
              <a:rect l="l" t="t" r="r" b="b"/>
              <a:pathLst>
                <a:path w="18654" h="7838" extrusionOk="0">
                  <a:moveTo>
                    <a:pt x="800" y="1"/>
                  </a:moveTo>
                  <a:lnTo>
                    <a:pt x="1" y="2932"/>
                  </a:lnTo>
                  <a:lnTo>
                    <a:pt x="17854" y="7838"/>
                  </a:lnTo>
                  <a:lnTo>
                    <a:pt x="18653" y="4907"/>
                  </a:lnTo>
                  <a:lnTo>
                    <a:pt x="800" y="1"/>
                  </a:lnTo>
                  <a:close/>
                </a:path>
              </a:pathLst>
            </a:custGeom>
            <a:solidFill>
              <a:srgbClr val="000000">
                <a:alpha val="58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526" name="Google Shape;1526;p10"/>
          <p:cNvGrpSpPr/>
          <p:nvPr/>
        </p:nvGrpSpPr>
        <p:grpSpPr>
          <a:xfrm>
            <a:off x="60852" y="4228002"/>
            <a:ext cx="1165923" cy="406711"/>
            <a:chOff x="137052" y="4228002"/>
            <a:chExt cx="1165923" cy="406711"/>
          </a:xfrm>
        </p:grpSpPr>
        <p:sp>
          <p:nvSpPr>
            <p:cNvPr id="1527" name="Google Shape;1527;p10"/>
            <p:cNvSpPr/>
            <p:nvPr/>
          </p:nvSpPr>
          <p:spPr>
            <a:xfrm rot="5400000" flipH="1">
              <a:off x="516658" y="3848396"/>
              <a:ext cx="406711" cy="1165923"/>
            </a:xfrm>
            <a:custGeom>
              <a:avLst/>
              <a:gdLst/>
              <a:ahLst/>
              <a:cxnLst/>
              <a:rect l="l" t="t" r="r" b="b"/>
              <a:pathLst>
                <a:path w="19296" h="50088" extrusionOk="0">
                  <a:moveTo>
                    <a:pt x="815" y="1"/>
                  </a:moveTo>
                  <a:cubicBezTo>
                    <a:pt x="392" y="1"/>
                    <a:pt x="0" y="361"/>
                    <a:pt x="0" y="784"/>
                  </a:cubicBezTo>
                  <a:lnTo>
                    <a:pt x="0" y="43983"/>
                  </a:lnTo>
                  <a:cubicBezTo>
                    <a:pt x="0" y="44406"/>
                    <a:pt x="314" y="44923"/>
                    <a:pt x="690" y="45143"/>
                  </a:cubicBezTo>
                  <a:lnTo>
                    <a:pt x="9013" y="49923"/>
                  </a:lnTo>
                  <a:cubicBezTo>
                    <a:pt x="9201" y="50033"/>
                    <a:pt x="9440" y="50088"/>
                    <a:pt x="9679" y="50088"/>
                  </a:cubicBezTo>
                  <a:cubicBezTo>
                    <a:pt x="9918" y="50088"/>
                    <a:pt x="10157" y="50033"/>
                    <a:pt x="10345" y="49923"/>
                  </a:cubicBezTo>
                  <a:lnTo>
                    <a:pt x="18653" y="45143"/>
                  </a:lnTo>
                  <a:cubicBezTo>
                    <a:pt x="19013" y="44923"/>
                    <a:pt x="19295" y="44406"/>
                    <a:pt x="19295" y="43983"/>
                  </a:cubicBezTo>
                  <a:lnTo>
                    <a:pt x="19295" y="784"/>
                  </a:lnTo>
                  <a:cubicBezTo>
                    <a:pt x="19295" y="361"/>
                    <a:pt x="18982" y="1"/>
                    <a:pt x="1855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8" name="Google Shape;1528;p10"/>
            <p:cNvSpPr/>
            <p:nvPr/>
          </p:nvSpPr>
          <p:spPr>
            <a:xfrm>
              <a:off x="276375" y="4267400"/>
              <a:ext cx="977400" cy="46200"/>
            </a:xfrm>
            <a:prstGeom prst="roundRect">
              <a:avLst>
                <a:gd name="adj" fmla="val 18019"/>
              </a:avLst>
            </a:prstGeom>
            <a:solidFill>
              <a:srgbClr val="FFFFFF">
                <a:alpha val="20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bg>
      <p:bgPr>
        <a:solidFill>
          <a:srgbClr val="FFFFFF"/>
        </a:solidFill>
        <a:effectLst/>
      </p:bgPr>
    </p:bg>
    <p:spTree>
      <p:nvGrpSpPr>
        <p:cNvPr id="1" name="Shape 1662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1">
  <p:cSld name="CUSTOM_4">
    <p:spTree>
      <p:nvGrpSpPr>
        <p:cNvPr id="1" name="Shape 26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14" name="Google Shape;2614;p18"/>
          <p:cNvSpPr/>
          <p:nvPr/>
        </p:nvSpPr>
        <p:spPr>
          <a:xfrm>
            <a:off x="25" y="4568875"/>
            <a:ext cx="9144000" cy="574500"/>
          </a:xfrm>
          <a:prstGeom prst="rect">
            <a:avLst/>
          </a:prstGeom>
          <a:solidFill>
            <a:srgbClr val="000000">
              <a:alpha val="950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15" name="Google Shape;2615;p18"/>
          <p:cNvSpPr/>
          <p:nvPr/>
        </p:nvSpPr>
        <p:spPr>
          <a:xfrm>
            <a:off x="25" y="4344175"/>
            <a:ext cx="9144000" cy="224700"/>
          </a:xfrm>
          <a:prstGeom prst="rect">
            <a:avLst/>
          </a:prstGeom>
          <a:solidFill>
            <a:srgbClr val="FFFBEE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2616" name="Google Shape;2616;p18"/>
          <p:cNvGrpSpPr/>
          <p:nvPr/>
        </p:nvGrpSpPr>
        <p:grpSpPr>
          <a:xfrm>
            <a:off x="6633454" y="404467"/>
            <a:ext cx="3254333" cy="4765783"/>
            <a:chOff x="6633454" y="404467"/>
            <a:chExt cx="3254333" cy="4765783"/>
          </a:xfrm>
        </p:grpSpPr>
        <p:sp>
          <p:nvSpPr>
            <p:cNvPr id="2617" name="Google Shape;2617;p18"/>
            <p:cNvSpPr/>
            <p:nvPr/>
          </p:nvSpPr>
          <p:spPr>
            <a:xfrm>
              <a:off x="6633458" y="404467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1" y="1"/>
                  </a:moveTo>
                  <a:lnTo>
                    <a:pt x="1" y="87011"/>
                  </a:lnTo>
                  <a:lnTo>
                    <a:pt x="41771" y="87011"/>
                  </a:lnTo>
                  <a:lnTo>
                    <a:pt x="41771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18" name="Google Shape;2618;p18"/>
            <p:cNvSpPr/>
            <p:nvPr/>
          </p:nvSpPr>
          <p:spPr>
            <a:xfrm>
              <a:off x="6677408" y="447842"/>
              <a:ext cx="956975" cy="2087975"/>
            </a:xfrm>
            <a:custGeom>
              <a:avLst/>
              <a:gdLst/>
              <a:ahLst/>
              <a:cxnLst/>
              <a:rect l="l" t="t" r="r" b="b"/>
              <a:pathLst>
                <a:path w="38279" h="83519" extrusionOk="0">
                  <a:moveTo>
                    <a:pt x="274" y="1"/>
                  </a:moveTo>
                  <a:cubicBezTo>
                    <a:pt x="114" y="1"/>
                    <a:pt x="0" y="115"/>
                    <a:pt x="0" y="275"/>
                  </a:cubicBezTo>
                  <a:lnTo>
                    <a:pt x="0" y="83244"/>
                  </a:lnTo>
                  <a:cubicBezTo>
                    <a:pt x="0" y="83404"/>
                    <a:pt x="114" y="83518"/>
                    <a:pt x="274" y="83518"/>
                  </a:cubicBezTo>
                  <a:lnTo>
                    <a:pt x="38004" y="83518"/>
                  </a:lnTo>
                  <a:cubicBezTo>
                    <a:pt x="38141" y="83518"/>
                    <a:pt x="38278" y="83404"/>
                    <a:pt x="38278" y="83244"/>
                  </a:cubicBezTo>
                  <a:lnTo>
                    <a:pt x="38278" y="275"/>
                  </a:lnTo>
                  <a:cubicBezTo>
                    <a:pt x="38278" y="115"/>
                    <a:pt x="38141" y="1"/>
                    <a:pt x="38004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19" name="Google Shape;2619;p18"/>
            <p:cNvSpPr/>
            <p:nvPr/>
          </p:nvSpPr>
          <p:spPr>
            <a:xfrm>
              <a:off x="6894808" y="839292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0" name="Google Shape;2620;p18"/>
            <p:cNvSpPr/>
            <p:nvPr/>
          </p:nvSpPr>
          <p:spPr>
            <a:xfrm>
              <a:off x="6894808" y="948292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1" name="Google Shape;2621;p18"/>
            <p:cNvSpPr/>
            <p:nvPr/>
          </p:nvSpPr>
          <p:spPr>
            <a:xfrm>
              <a:off x="6894808" y="1056717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2" name="Google Shape;2622;p18"/>
            <p:cNvSpPr/>
            <p:nvPr/>
          </p:nvSpPr>
          <p:spPr>
            <a:xfrm>
              <a:off x="6894808" y="2100967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3" name="Google Shape;2623;p18"/>
            <p:cNvSpPr/>
            <p:nvPr/>
          </p:nvSpPr>
          <p:spPr>
            <a:xfrm>
              <a:off x="6894808" y="2209967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29"/>
                    <a:pt x="20886" y="3401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1"/>
                  </a:lnTo>
                  <a:cubicBezTo>
                    <a:pt x="1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4" name="Google Shape;2624;p18"/>
            <p:cNvSpPr/>
            <p:nvPr/>
          </p:nvSpPr>
          <p:spPr>
            <a:xfrm>
              <a:off x="6894808" y="2318367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5" name="Google Shape;2625;p18"/>
            <p:cNvSpPr/>
            <p:nvPr/>
          </p:nvSpPr>
          <p:spPr>
            <a:xfrm>
              <a:off x="6677408" y="607042"/>
              <a:ext cx="956975" cy="1928775"/>
            </a:xfrm>
            <a:custGeom>
              <a:avLst/>
              <a:gdLst/>
              <a:ahLst/>
              <a:cxnLst/>
              <a:rect l="l" t="t" r="r" b="b"/>
              <a:pathLst>
                <a:path w="38279" h="77151" extrusionOk="0">
                  <a:moveTo>
                    <a:pt x="38278" y="1"/>
                  </a:moveTo>
                  <a:cubicBezTo>
                    <a:pt x="37046" y="2717"/>
                    <a:pt x="35790" y="5411"/>
                    <a:pt x="34421" y="8058"/>
                  </a:cubicBezTo>
                  <a:cubicBezTo>
                    <a:pt x="31522" y="13605"/>
                    <a:pt x="28167" y="18946"/>
                    <a:pt x="24127" y="23716"/>
                  </a:cubicBezTo>
                  <a:cubicBezTo>
                    <a:pt x="22095" y="26113"/>
                    <a:pt x="19881" y="28327"/>
                    <a:pt x="17530" y="30381"/>
                  </a:cubicBezTo>
                  <a:cubicBezTo>
                    <a:pt x="15385" y="32230"/>
                    <a:pt x="13033" y="33828"/>
                    <a:pt x="10431" y="34969"/>
                  </a:cubicBezTo>
                  <a:cubicBezTo>
                    <a:pt x="9176" y="35517"/>
                    <a:pt x="7875" y="35974"/>
                    <a:pt x="6551" y="36316"/>
                  </a:cubicBezTo>
                  <a:cubicBezTo>
                    <a:pt x="6072" y="36453"/>
                    <a:pt x="5524" y="36430"/>
                    <a:pt x="5067" y="36567"/>
                  </a:cubicBezTo>
                  <a:cubicBezTo>
                    <a:pt x="4565" y="36727"/>
                    <a:pt x="4132" y="37412"/>
                    <a:pt x="3881" y="37822"/>
                  </a:cubicBezTo>
                  <a:cubicBezTo>
                    <a:pt x="2808" y="39626"/>
                    <a:pt x="2625" y="41840"/>
                    <a:pt x="1393" y="43552"/>
                  </a:cubicBezTo>
                  <a:cubicBezTo>
                    <a:pt x="982" y="44122"/>
                    <a:pt x="502" y="44716"/>
                    <a:pt x="0" y="45286"/>
                  </a:cubicBezTo>
                  <a:lnTo>
                    <a:pt x="0" y="76876"/>
                  </a:lnTo>
                  <a:cubicBezTo>
                    <a:pt x="0" y="77036"/>
                    <a:pt x="114" y="77150"/>
                    <a:pt x="274" y="77150"/>
                  </a:cubicBezTo>
                  <a:lnTo>
                    <a:pt x="38004" y="77150"/>
                  </a:lnTo>
                  <a:cubicBezTo>
                    <a:pt x="38141" y="77150"/>
                    <a:pt x="38278" y="77036"/>
                    <a:pt x="38278" y="76876"/>
                  </a:cubicBezTo>
                  <a:lnTo>
                    <a:pt x="38278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6" name="Google Shape;2626;p18"/>
            <p:cNvSpPr/>
            <p:nvPr/>
          </p:nvSpPr>
          <p:spPr>
            <a:xfrm>
              <a:off x="6981558" y="556842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97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97" y="3470"/>
                  </a:cubicBezTo>
                  <a:lnTo>
                    <a:pt x="13650" y="3470"/>
                  </a:lnTo>
                  <a:cubicBezTo>
                    <a:pt x="13809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809" y="0"/>
                    <a:pt x="1365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7" name="Google Shape;2627;p18"/>
            <p:cNvSpPr/>
            <p:nvPr/>
          </p:nvSpPr>
          <p:spPr>
            <a:xfrm>
              <a:off x="6764133" y="1492092"/>
              <a:ext cx="87325" cy="326425"/>
            </a:xfrm>
            <a:custGeom>
              <a:avLst/>
              <a:gdLst/>
              <a:ahLst/>
              <a:cxnLst/>
              <a:rect l="l" t="t" r="r" b="b"/>
              <a:pathLst>
                <a:path w="3493" h="13057" extrusionOk="0">
                  <a:moveTo>
                    <a:pt x="343" y="1"/>
                  </a:moveTo>
                  <a:cubicBezTo>
                    <a:pt x="160" y="1"/>
                    <a:pt x="1" y="138"/>
                    <a:pt x="1" y="343"/>
                  </a:cubicBezTo>
                  <a:lnTo>
                    <a:pt x="206" y="12715"/>
                  </a:lnTo>
                  <a:cubicBezTo>
                    <a:pt x="206" y="12897"/>
                    <a:pt x="366" y="13057"/>
                    <a:pt x="549" y="13057"/>
                  </a:cubicBezTo>
                  <a:lnTo>
                    <a:pt x="2945" y="13057"/>
                  </a:lnTo>
                  <a:cubicBezTo>
                    <a:pt x="3128" y="13057"/>
                    <a:pt x="3288" y="12897"/>
                    <a:pt x="3288" y="12715"/>
                  </a:cubicBezTo>
                  <a:lnTo>
                    <a:pt x="3470" y="343"/>
                  </a:lnTo>
                  <a:cubicBezTo>
                    <a:pt x="3493" y="138"/>
                    <a:pt x="3333" y="1"/>
                    <a:pt x="315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8" name="Google Shape;2628;p18"/>
            <p:cNvSpPr/>
            <p:nvPr/>
          </p:nvSpPr>
          <p:spPr>
            <a:xfrm>
              <a:off x="6780683" y="1508092"/>
              <a:ext cx="54250" cy="54800"/>
            </a:xfrm>
            <a:custGeom>
              <a:avLst/>
              <a:gdLst/>
              <a:ahLst/>
              <a:cxnLst/>
              <a:rect l="l" t="t" r="r" b="b"/>
              <a:pathLst>
                <a:path w="2170" h="2192" extrusionOk="0">
                  <a:moveTo>
                    <a:pt x="1073" y="0"/>
                  </a:moveTo>
                  <a:cubicBezTo>
                    <a:pt x="480" y="0"/>
                    <a:pt x="1" y="502"/>
                    <a:pt x="1" y="1096"/>
                  </a:cubicBezTo>
                  <a:cubicBezTo>
                    <a:pt x="1" y="1689"/>
                    <a:pt x="480" y="2191"/>
                    <a:pt x="1073" y="2191"/>
                  </a:cubicBezTo>
                  <a:cubicBezTo>
                    <a:pt x="1690" y="2191"/>
                    <a:pt x="2169" y="1689"/>
                    <a:pt x="2169" y="1096"/>
                  </a:cubicBezTo>
                  <a:cubicBezTo>
                    <a:pt x="2169" y="502"/>
                    <a:pt x="1690" y="0"/>
                    <a:pt x="1073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9" name="Google Shape;2629;p18"/>
            <p:cNvSpPr/>
            <p:nvPr/>
          </p:nvSpPr>
          <p:spPr>
            <a:xfrm>
              <a:off x="6803508" y="1516067"/>
              <a:ext cx="8600" cy="38825"/>
            </a:xfrm>
            <a:custGeom>
              <a:avLst/>
              <a:gdLst/>
              <a:ahLst/>
              <a:cxnLst/>
              <a:rect l="l" t="t" r="r" b="b"/>
              <a:pathLst>
                <a:path w="344" h="1553" extrusionOk="0">
                  <a:moveTo>
                    <a:pt x="138" y="1"/>
                  </a:moveTo>
                  <a:cubicBezTo>
                    <a:pt x="46" y="1"/>
                    <a:pt x="1" y="46"/>
                    <a:pt x="1" y="138"/>
                  </a:cubicBezTo>
                  <a:lnTo>
                    <a:pt x="1" y="1416"/>
                  </a:lnTo>
                  <a:cubicBezTo>
                    <a:pt x="1" y="1484"/>
                    <a:pt x="46" y="1553"/>
                    <a:pt x="138" y="1553"/>
                  </a:cubicBezTo>
                  <a:lnTo>
                    <a:pt x="206" y="1553"/>
                  </a:lnTo>
                  <a:cubicBezTo>
                    <a:pt x="275" y="1553"/>
                    <a:pt x="343" y="1484"/>
                    <a:pt x="343" y="1416"/>
                  </a:cubicBezTo>
                  <a:lnTo>
                    <a:pt x="343" y="138"/>
                  </a:lnTo>
                  <a:cubicBezTo>
                    <a:pt x="343" y="46"/>
                    <a:pt x="275" y="1"/>
                    <a:pt x="20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0" name="Google Shape;2630;p18"/>
            <p:cNvSpPr/>
            <p:nvPr/>
          </p:nvSpPr>
          <p:spPr>
            <a:xfrm>
              <a:off x="7604679" y="578517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0"/>
                    <a:pt x="1" y="389"/>
                  </a:cubicBezTo>
                  <a:lnTo>
                    <a:pt x="1" y="8309"/>
                  </a:lnTo>
                  <a:cubicBezTo>
                    <a:pt x="1" y="8514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4"/>
                    <a:pt x="1736" y="8309"/>
                  </a:cubicBezTo>
                  <a:lnTo>
                    <a:pt x="1736" y="389"/>
                  </a:lnTo>
                  <a:cubicBezTo>
                    <a:pt x="1736" y="160"/>
                    <a:pt x="1553" y="1"/>
                    <a:pt x="134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1" name="Google Shape;2631;p18"/>
            <p:cNvSpPr/>
            <p:nvPr/>
          </p:nvSpPr>
          <p:spPr>
            <a:xfrm>
              <a:off x="7604679" y="2188267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1"/>
                    <a:pt x="1" y="389"/>
                  </a:cubicBezTo>
                  <a:lnTo>
                    <a:pt x="1" y="8286"/>
                  </a:lnTo>
                  <a:cubicBezTo>
                    <a:pt x="1" y="8515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5"/>
                    <a:pt x="1736" y="8286"/>
                  </a:cubicBezTo>
                  <a:lnTo>
                    <a:pt x="1736" y="389"/>
                  </a:lnTo>
                  <a:cubicBezTo>
                    <a:pt x="1736" y="161"/>
                    <a:pt x="1553" y="1"/>
                    <a:pt x="134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2" name="Google Shape;2632;p18"/>
            <p:cNvSpPr/>
            <p:nvPr/>
          </p:nvSpPr>
          <p:spPr>
            <a:xfrm>
              <a:off x="7605254" y="2208817"/>
              <a:ext cx="43400" cy="42250"/>
            </a:xfrm>
            <a:custGeom>
              <a:avLst/>
              <a:gdLst/>
              <a:ahLst/>
              <a:cxnLst/>
              <a:rect l="l" t="t" r="r" b="b"/>
              <a:pathLst>
                <a:path w="1736" h="1690" extrusionOk="0">
                  <a:moveTo>
                    <a:pt x="868" y="0"/>
                  </a:moveTo>
                  <a:cubicBezTo>
                    <a:pt x="434" y="0"/>
                    <a:pt x="1" y="388"/>
                    <a:pt x="24" y="845"/>
                  </a:cubicBezTo>
                  <a:cubicBezTo>
                    <a:pt x="46" y="1301"/>
                    <a:pt x="389" y="1690"/>
                    <a:pt x="868" y="1690"/>
                  </a:cubicBezTo>
                  <a:cubicBezTo>
                    <a:pt x="1302" y="1690"/>
                    <a:pt x="1735" y="1301"/>
                    <a:pt x="1713" y="845"/>
                  </a:cubicBezTo>
                  <a:cubicBezTo>
                    <a:pt x="1690" y="388"/>
                    <a:pt x="1347" y="0"/>
                    <a:pt x="868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3" name="Google Shape;2633;p18"/>
            <p:cNvSpPr/>
            <p:nvPr/>
          </p:nvSpPr>
          <p:spPr>
            <a:xfrm>
              <a:off x="7602979" y="599642"/>
              <a:ext cx="47950" cy="46800"/>
            </a:xfrm>
            <a:custGeom>
              <a:avLst/>
              <a:gdLst/>
              <a:ahLst/>
              <a:cxnLst/>
              <a:rect l="l" t="t" r="r" b="b"/>
              <a:pathLst>
                <a:path w="1918" h="1872" extrusionOk="0">
                  <a:moveTo>
                    <a:pt x="959" y="0"/>
                  </a:moveTo>
                  <a:cubicBezTo>
                    <a:pt x="480" y="0"/>
                    <a:pt x="0" y="434"/>
                    <a:pt x="23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8" y="1872"/>
                    <a:pt x="1918" y="1438"/>
                    <a:pt x="1895" y="936"/>
                  </a:cubicBezTo>
                  <a:cubicBezTo>
                    <a:pt x="1872" y="434"/>
                    <a:pt x="1484" y="0"/>
                    <a:pt x="959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4" name="Google Shape;2634;p18"/>
            <p:cNvSpPr/>
            <p:nvPr/>
          </p:nvSpPr>
          <p:spPr>
            <a:xfrm>
              <a:off x="6701933" y="496267"/>
              <a:ext cx="70225" cy="313175"/>
            </a:xfrm>
            <a:custGeom>
              <a:avLst/>
              <a:gdLst/>
              <a:ahLst/>
              <a:cxnLst/>
              <a:rect l="l" t="t" r="r" b="b"/>
              <a:pathLst>
                <a:path w="2809" h="12527" extrusionOk="0">
                  <a:moveTo>
                    <a:pt x="1546" y="1"/>
                  </a:moveTo>
                  <a:cubicBezTo>
                    <a:pt x="915" y="1"/>
                    <a:pt x="275" y="395"/>
                    <a:pt x="275" y="1191"/>
                  </a:cubicBezTo>
                  <a:cubicBezTo>
                    <a:pt x="252" y="3245"/>
                    <a:pt x="252" y="5276"/>
                    <a:pt x="229" y="7331"/>
                  </a:cubicBezTo>
                  <a:cubicBezTo>
                    <a:pt x="229" y="8997"/>
                    <a:pt x="1" y="10732"/>
                    <a:pt x="731" y="12261"/>
                  </a:cubicBezTo>
                  <a:cubicBezTo>
                    <a:pt x="810" y="12441"/>
                    <a:pt x="988" y="12526"/>
                    <a:pt x="1167" y="12526"/>
                  </a:cubicBezTo>
                  <a:cubicBezTo>
                    <a:pt x="1353" y="12526"/>
                    <a:pt x="1540" y="12435"/>
                    <a:pt x="1621" y="12261"/>
                  </a:cubicBezTo>
                  <a:cubicBezTo>
                    <a:pt x="2443" y="10777"/>
                    <a:pt x="2329" y="8997"/>
                    <a:pt x="2420" y="7331"/>
                  </a:cubicBezTo>
                  <a:cubicBezTo>
                    <a:pt x="2534" y="5276"/>
                    <a:pt x="2648" y="3245"/>
                    <a:pt x="2763" y="1191"/>
                  </a:cubicBezTo>
                  <a:cubicBezTo>
                    <a:pt x="2808" y="400"/>
                    <a:pt x="2182" y="1"/>
                    <a:pt x="1546" y="1"/>
                  </a:cubicBez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5" name="Google Shape;2635;p18"/>
            <p:cNvSpPr/>
            <p:nvPr/>
          </p:nvSpPr>
          <p:spPr>
            <a:xfrm>
              <a:off x="7669754" y="404467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0" y="1"/>
                  </a:moveTo>
                  <a:lnTo>
                    <a:pt x="0" y="87011"/>
                  </a:lnTo>
                  <a:lnTo>
                    <a:pt x="41770" y="87011"/>
                  </a:lnTo>
                  <a:lnTo>
                    <a:pt x="41770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6" name="Google Shape;2636;p18"/>
            <p:cNvSpPr/>
            <p:nvPr/>
          </p:nvSpPr>
          <p:spPr>
            <a:xfrm>
              <a:off x="7669754" y="507767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0" y="0"/>
                  </a:moveTo>
                  <a:cubicBezTo>
                    <a:pt x="41382" y="959"/>
                    <a:pt x="40971" y="1918"/>
                    <a:pt x="40561" y="2831"/>
                  </a:cubicBezTo>
                  <a:cubicBezTo>
                    <a:pt x="39145" y="5912"/>
                    <a:pt x="37730" y="9016"/>
                    <a:pt x="36155" y="12029"/>
                  </a:cubicBezTo>
                  <a:cubicBezTo>
                    <a:pt x="33279" y="17576"/>
                    <a:pt x="29924" y="22917"/>
                    <a:pt x="25861" y="27687"/>
                  </a:cubicBezTo>
                  <a:cubicBezTo>
                    <a:pt x="23852" y="30084"/>
                    <a:pt x="21638" y="32298"/>
                    <a:pt x="19265" y="34352"/>
                  </a:cubicBezTo>
                  <a:cubicBezTo>
                    <a:pt x="17142" y="36201"/>
                    <a:pt x="14768" y="37799"/>
                    <a:pt x="12189" y="38940"/>
                  </a:cubicBezTo>
                  <a:cubicBezTo>
                    <a:pt x="10933" y="39488"/>
                    <a:pt x="9632" y="39945"/>
                    <a:pt x="8308" y="40287"/>
                  </a:cubicBezTo>
                  <a:cubicBezTo>
                    <a:pt x="7829" y="40424"/>
                    <a:pt x="7281" y="40401"/>
                    <a:pt x="6825" y="40538"/>
                  </a:cubicBezTo>
                  <a:cubicBezTo>
                    <a:pt x="6323" y="40698"/>
                    <a:pt x="5889" y="41383"/>
                    <a:pt x="5638" y="41793"/>
                  </a:cubicBezTo>
                  <a:cubicBezTo>
                    <a:pt x="4542" y="43597"/>
                    <a:pt x="4360" y="45811"/>
                    <a:pt x="3127" y="47523"/>
                  </a:cubicBezTo>
                  <a:cubicBezTo>
                    <a:pt x="2305" y="48687"/>
                    <a:pt x="1255" y="49942"/>
                    <a:pt x="0" y="50695"/>
                  </a:cubicBezTo>
                  <a:lnTo>
                    <a:pt x="0" y="82879"/>
                  </a:lnTo>
                  <a:lnTo>
                    <a:pt x="41770" y="82879"/>
                  </a:lnTo>
                  <a:lnTo>
                    <a:pt x="41770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7" name="Google Shape;2637;p18"/>
            <p:cNvSpPr/>
            <p:nvPr/>
          </p:nvSpPr>
          <p:spPr>
            <a:xfrm>
              <a:off x="7713104" y="447842"/>
              <a:ext cx="957550" cy="2087975"/>
            </a:xfrm>
            <a:custGeom>
              <a:avLst/>
              <a:gdLst/>
              <a:ahLst/>
              <a:cxnLst/>
              <a:rect l="l" t="t" r="r" b="b"/>
              <a:pathLst>
                <a:path w="38302" h="83519" extrusionOk="0">
                  <a:moveTo>
                    <a:pt x="297" y="1"/>
                  </a:moveTo>
                  <a:cubicBezTo>
                    <a:pt x="138" y="1"/>
                    <a:pt x="1" y="115"/>
                    <a:pt x="1" y="275"/>
                  </a:cubicBezTo>
                  <a:lnTo>
                    <a:pt x="1" y="83244"/>
                  </a:lnTo>
                  <a:cubicBezTo>
                    <a:pt x="1" y="83404"/>
                    <a:pt x="138" y="83518"/>
                    <a:pt x="297" y="83518"/>
                  </a:cubicBezTo>
                  <a:lnTo>
                    <a:pt x="38005" y="83518"/>
                  </a:lnTo>
                  <a:cubicBezTo>
                    <a:pt x="38165" y="83518"/>
                    <a:pt x="38302" y="83404"/>
                    <a:pt x="38302" y="83244"/>
                  </a:cubicBezTo>
                  <a:lnTo>
                    <a:pt x="38302" y="275"/>
                  </a:lnTo>
                  <a:cubicBezTo>
                    <a:pt x="38302" y="115"/>
                    <a:pt x="38165" y="1"/>
                    <a:pt x="38005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8" name="Google Shape;2638;p18"/>
            <p:cNvSpPr/>
            <p:nvPr/>
          </p:nvSpPr>
          <p:spPr>
            <a:xfrm>
              <a:off x="7931104" y="839292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9" name="Google Shape;2639;p18"/>
            <p:cNvSpPr/>
            <p:nvPr/>
          </p:nvSpPr>
          <p:spPr>
            <a:xfrm>
              <a:off x="7931104" y="948292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0" name="Google Shape;2640;p18"/>
            <p:cNvSpPr/>
            <p:nvPr/>
          </p:nvSpPr>
          <p:spPr>
            <a:xfrm>
              <a:off x="7931104" y="1056717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1" name="Google Shape;2641;p18"/>
            <p:cNvSpPr/>
            <p:nvPr/>
          </p:nvSpPr>
          <p:spPr>
            <a:xfrm>
              <a:off x="7931104" y="2100967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2" name="Google Shape;2642;p18"/>
            <p:cNvSpPr/>
            <p:nvPr/>
          </p:nvSpPr>
          <p:spPr>
            <a:xfrm>
              <a:off x="7931104" y="2209967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29"/>
                    <a:pt x="20862" y="3401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29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3" name="Google Shape;2643;p18"/>
            <p:cNvSpPr/>
            <p:nvPr/>
          </p:nvSpPr>
          <p:spPr>
            <a:xfrm>
              <a:off x="7931104" y="2318367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4" name="Google Shape;2644;p18"/>
            <p:cNvSpPr/>
            <p:nvPr/>
          </p:nvSpPr>
          <p:spPr>
            <a:xfrm>
              <a:off x="7713104" y="607042"/>
              <a:ext cx="957550" cy="1928775"/>
            </a:xfrm>
            <a:custGeom>
              <a:avLst/>
              <a:gdLst/>
              <a:ahLst/>
              <a:cxnLst/>
              <a:rect l="l" t="t" r="r" b="b"/>
              <a:pathLst>
                <a:path w="38302" h="77151" extrusionOk="0">
                  <a:moveTo>
                    <a:pt x="38302" y="1"/>
                  </a:moveTo>
                  <a:cubicBezTo>
                    <a:pt x="37046" y="2717"/>
                    <a:pt x="35814" y="5411"/>
                    <a:pt x="34421" y="8058"/>
                  </a:cubicBezTo>
                  <a:cubicBezTo>
                    <a:pt x="31545" y="13605"/>
                    <a:pt x="28190" y="18946"/>
                    <a:pt x="24127" y="23716"/>
                  </a:cubicBezTo>
                  <a:cubicBezTo>
                    <a:pt x="22118" y="26113"/>
                    <a:pt x="19904" y="28327"/>
                    <a:pt x="17531" y="30381"/>
                  </a:cubicBezTo>
                  <a:cubicBezTo>
                    <a:pt x="15408" y="32230"/>
                    <a:pt x="13034" y="33828"/>
                    <a:pt x="10455" y="34969"/>
                  </a:cubicBezTo>
                  <a:cubicBezTo>
                    <a:pt x="9199" y="35517"/>
                    <a:pt x="7898" y="35974"/>
                    <a:pt x="6574" y="36316"/>
                  </a:cubicBezTo>
                  <a:cubicBezTo>
                    <a:pt x="6095" y="36453"/>
                    <a:pt x="5547" y="36430"/>
                    <a:pt x="5091" y="36567"/>
                  </a:cubicBezTo>
                  <a:cubicBezTo>
                    <a:pt x="4589" y="36727"/>
                    <a:pt x="4155" y="37412"/>
                    <a:pt x="3904" y="37822"/>
                  </a:cubicBezTo>
                  <a:cubicBezTo>
                    <a:pt x="2808" y="39626"/>
                    <a:pt x="2626" y="41840"/>
                    <a:pt x="1393" y="43552"/>
                  </a:cubicBezTo>
                  <a:cubicBezTo>
                    <a:pt x="982" y="44122"/>
                    <a:pt x="526" y="44716"/>
                    <a:pt x="1" y="45286"/>
                  </a:cubicBezTo>
                  <a:lnTo>
                    <a:pt x="1" y="76876"/>
                  </a:lnTo>
                  <a:cubicBezTo>
                    <a:pt x="1" y="77036"/>
                    <a:pt x="138" y="77150"/>
                    <a:pt x="297" y="77150"/>
                  </a:cubicBezTo>
                  <a:lnTo>
                    <a:pt x="38005" y="77150"/>
                  </a:lnTo>
                  <a:cubicBezTo>
                    <a:pt x="38165" y="77150"/>
                    <a:pt x="38302" y="77036"/>
                    <a:pt x="38302" y="76876"/>
                  </a:cubicBezTo>
                  <a:lnTo>
                    <a:pt x="38302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5" name="Google Shape;2645;p18"/>
            <p:cNvSpPr/>
            <p:nvPr/>
          </p:nvSpPr>
          <p:spPr>
            <a:xfrm>
              <a:off x="8017829" y="556842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74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74" y="3470"/>
                  </a:cubicBezTo>
                  <a:lnTo>
                    <a:pt x="13650" y="3470"/>
                  </a:lnTo>
                  <a:cubicBezTo>
                    <a:pt x="13787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787" y="0"/>
                    <a:pt x="1365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6" name="Google Shape;2646;p18"/>
            <p:cNvSpPr/>
            <p:nvPr/>
          </p:nvSpPr>
          <p:spPr>
            <a:xfrm>
              <a:off x="7800429" y="1492092"/>
              <a:ext cx="86750" cy="326425"/>
            </a:xfrm>
            <a:custGeom>
              <a:avLst/>
              <a:gdLst/>
              <a:ahLst/>
              <a:cxnLst/>
              <a:rect l="l" t="t" r="r" b="b"/>
              <a:pathLst>
                <a:path w="3470" h="13057" extrusionOk="0">
                  <a:moveTo>
                    <a:pt x="342" y="1"/>
                  </a:moveTo>
                  <a:cubicBezTo>
                    <a:pt x="160" y="1"/>
                    <a:pt x="0" y="138"/>
                    <a:pt x="0" y="343"/>
                  </a:cubicBezTo>
                  <a:lnTo>
                    <a:pt x="205" y="12715"/>
                  </a:lnTo>
                  <a:cubicBezTo>
                    <a:pt x="205" y="12897"/>
                    <a:pt x="342" y="13057"/>
                    <a:pt x="548" y="13057"/>
                  </a:cubicBezTo>
                  <a:lnTo>
                    <a:pt x="2944" y="13057"/>
                  </a:lnTo>
                  <a:cubicBezTo>
                    <a:pt x="3127" y="13057"/>
                    <a:pt x="3264" y="12897"/>
                    <a:pt x="3264" y="12715"/>
                  </a:cubicBezTo>
                  <a:lnTo>
                    <a:pt x="3469" y="343"/>
                  </a:lnTo>
                  <a:cubicBezTo>
                    <a:pt x="3469" y="138"/>
                    <a:pt x="3333" y="1"/>
                    <a:pt x="3127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7" name="Google Shape;2647;p18"/>
            <p:cNvSpPr/>
            <p:nvPr/>
          </p:nvSpPr>
          <p:spPr>
            <a:xfrm>
              <a:off x="7816404" y="1508092"/>
              <a:ext cx="54800" cy="54800"/>
            </a:xfrm>
            <a:custGeom>
              <a:avLst/>
              <a:gdLst/>
              <a:ahLst/>
              <a:cxnLst/>
              <a:rect l="l" t="t" r="r" b="b"/>
              <a:pathLst>
                <a:path w="2192" h="2192" extrusionOk="0">
                  <a:moveTo>
                    <a:pt x="1096" y="0"/>
                  </a:moveTo>
                  <a:cubicBezTo>
                    <a:pt x="502" y="0"/>
                    <a:pt x="0" y="502"/>
                    <a:pt x="0" y="1096"/>
                  </a:cubicBezTo>
                  <a:cubicBezTo>
                    <a:pt x="0" y="1689"/>
                    <a:pt x="502" y="2191"/>
                    <a:pt x="1096" y="2191"/>
                  </a:cubicBezTo>
                  <a:cubicBezTo>
                    <a:pt x="1689" y="2191"/>
                    <a:pt x="2191" y="1689"/>
                    <a:pt x="2191" y="1096"/>
                  </a:cubicBezTo>
                  <a:cubicBezTo>
                    <a:pt x="2191" y="502"/>
                    <a:pt x="1689" y="0"/>
                    <a:pt x="1096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8" name="Google Shape;2648;p18"/>
            <p:cNvSpPr/>
            <p:nvPr/>
          </p:nvSpPr>
          <p:spPr>
            <a:xfrm>
              <a:off x="7839229" y="1516067"/>
              <a:ext cx="9150" cy="38825"/>
            </a:xfrm>
            <a:custGeom>
              <a:avLst/>
              <a:gdLst/>
              <a:ahLst/>
              <a:cxnLst/>
              <a:rect l="l" t="t" r="r" b="b"/>
              <a:pathLst>
                <a:path w="366" h="1553" extrusionOk="0">
                  <a:moveTo>
                    <a:pt x="160" y="1"/>
                  </a:moveTo>
                  <a:cubicBezTo>
                    <a:pt x="69" y="1"/>
                    <a:pt x="0" y="46"/>
                    <a:pt x="0" y="138"/>
                  </a:cubicBezTo>
                  <a:lnTo>
                    <a:pt x="0" y="1416"/>
                  </a:lnTo>
                  <a:cubicBezTo>
                    <a:pt x="0" y="1484"/>
                    <a:pt x="69" y="1553"/>
                    <a:pt x="160" y="1553"/>
                  </a:cubicBezTo>
                  <a:lnTo>
                    <a:pt x="228" y="1553"/>
                  </a:lnTo>
                  <a:cubicBezTo>
                    <a:pt x="297" y="1553"/>
                    <a:pt x="365" y="1484"/>
                    <a:pt x="365" y="1416"/>
                  </a:cubicBezTo>
                  <a:lnTo>
                    <a:pt x="365" y="138"/>
                  </a:lnTo>
                  <a:cubicBezTo>
                    <a:pt x="365" y="46"/>
                    <a:pt x="297" y="1"/>
                    <a:pt x="22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9" name="Google Shape;2649;p18"/>
            <p:cNvSpPr/>
            <p:nvPr/>
          </p:nvSpPr>
          <p:spPr>
            <a:xfrm>
              <a:off x="8648379" y="578517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0"/>
                    <a:pt x="0" y="389"/>
                  </a:cubicBezTo>
                  <a:lnTo>
                    <a:pt x="0" y="8309"/>
                  </a:lnTo>
                  <a:cubicBezTo>
                    <a:pt x="0" y="8514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4"/>
                    <a:pt x="1758" y="8309"/>
                  </a:cubicBezTo>
                  <a:lnTo>
                    <a:pt x="1758" y="389"/>
                  </a:lnTo>
                  <a:cubicBezTo>
                    <a:pt x="1758" y="160"/>
                    <a:pt x="1575" y="1"/>
                    <a:pt x="13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0" name="Google Shape;2650;p18"/>
            <p:cNvSpPr/>
            <p:nvPr/>
          </p:nvSpPr>
          <p:spPr>
            <a:xfrm>
              <a:off x="8648379" y="2188267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1"/>
                    <a:pt x="0" y="389"/>
                  </a:cubicBezTo>
                  <a:lnTo>
                    <a:pt x="0" y="8286"/>
                  </a:lnTo>
                  <a:cubicBezTo>
                    <a:pt x="0" y="8515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5"/>
                    <a:pt x="1758" y="8286"/>
                  </a:cubicBezTo>
                  <a:lnTo>
                    <a:pt x="1758" y="389"/>
                  </a:lnTo>
                  <a:cubicBezTo>
                    <a:pt x="1758" y="161"/>
                    <a:pt x="1575" y="1"/>
                    <a:pt x="13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1" name="Google Shape;2651;p18"/>
            <p:cNvSpPr/>
            <p:nvPr/>
          </p:nvSpPr>
          <p:spPr>
            <a:xfrm>
              <a:off x="8649529" y="2208817"/>
              <a:ext cx="42800" cy="42250"/>
            </a:xfrm>
            <a:custGeom>
              <a:avLst/>
              <a:gdLst/>
              <a:ahLst/>
              <a:cxnLst/>
              <a:rect l="l" t="t" r="r" b="b"/>
              <a:pathLst>
                <a:path w="1712" h="1690" extrusionOk="0">
                  <a:moveTo>
                    <a:pt x="867" y="0"/>
                  </a:moveTo>
                  <a:cubicBezTo>
                    <a:pt x="411" y="0"/>
                    <a:pt x="0" y="388"/>
                    <a:pt x="23" y="845"/>
                  </a:cubicBezTo>
                  <a:cubicBezTo>
                    <a:pt x="46" y="1301"/>
                    <a:pt x="388" y="1690"/>
                    <a:pt x="867" y="1690"/>
                  </a:cubicBezTo>
                  <a:cubicBezTo>
                    <a:pt x="1301" y="1690"/>
                    <a:pt x="1712" y="1301"/>
                    <a:pt x="1689" y="845"/>
                  </a:cubicBezTo>
                  <a:cubicBezTo>
                    <a:pt x="1689" y="388"/>
                    <a:pt x="1324" y="0"/>
                    <a:pt x="86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2" name="Google Shape;2652;p18"/>
            <p:cNvSpPr/>
            <p:nvPr/>
          </p:nvSpPr>
          <p:spPr>
            <a:xfrm>
              <a:off x="8647229" y="599642"/>
              <a:ext cx="47400" cy="46800"/>
            </a:xfrm>
            <a:custGeom>
              <a:avLst/>
              <a:gdLst/>
              <a:ahLst/>
              <a:cxnLst/>
              <a:rect l="l" t="t" r="r" b="b"/>
              <a:pathLst>
                <a:path w="1896" h="1872" extrusionOk="0">
                  <a:moveTo>
                    <a:pt x="959" y="0"/>
                  </a:moveTo>
                  <a:cubicBezTo>
                    <a:pt x="457" y="0"/>
                    <a:pt x="1" y="434"/>
                    <a:pt x="24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9" y="1872"/>
                    <a:pt x="1895" y="1438"/>
                    <a:pt x="1872" y="936"/>
                  </a:cubicBezTo>
                  <a:cubicBezTo>
                    <a:pt x="1850" y="434"/>
                    <a:pt x="1462" y="0"/>
                    <a:pt x="959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3" name="Google Shape;2653;p18"/>
            <p:cNvSpPr/>
            <p:nvPr/>
          </p:nvSpPr>
          <p:spPr>
            <a:xfrm>
              <a:off x="6768133" y="1656442"/>
              <a:ext cx="80475" cy="162075"/>
            </a:xfrm>
            <a:custGeom>
              <a:avLst/>
              <a:gdLst/>
              <a:ahLst/>
              <a:cxnLst/>
              <a:rect l="l" t="t" r="r" b="b"/>
              <a:pathLst>
                <a:path w="3219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40" y="1073"/>
                    <a:pt x="2351" y="2260"/>
                    <a:pt x="1507" y="3128"/>
                  </a:cubicBezTo>
                  <a:cubicBezTo>
                    <a:pt x="1187" y="3432"/>
                    <a:pt x="827" y="3604"/>
                    <a:pt x="487" y="3604"/>
                  </a:cubicBezTo>
                  <a:cubicBezTo>
                    <a:pt x="317" y="3604"/>
                    <a:pt x="153" y="3561"/>
                    <a:pt x="0" y="3470"/>
                  </a:cubicBezTo>
                  <a:lnTo>
                    <a:pt x="0" y="3470"/>
                  </a:lnTo>
                  <a:lnTo>
                    <a:pt x="46" y="6141"/>
                  </a:lnTo>
                  <a:cubicBezTo>
                    <a:pt x="46" y="6323"/>
                    <a:pt x="206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28" y="6323"/>
                    <a:pt x="3128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4" name="Google Shape;2654;p18"/>
            <p:cNvSpPr/>
            <p:nvPr/>
          </p:nvSpPr>
          <p:spPr>
            <a:xfrm>
              <a:off x="7804404" y="1656442"/>
              <a:ext cx="80500" cy="162075"/>
            </a:xfrm>
            <a:custGeom>
              <a:avLst/>
              <a:gdLst/>
              <a:ahLst/>
              <a:cxnLst/>
              <a:rect l="l" t="t" r="r" b="b"/>
              <a:pathLst>
                <a:path w="3220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17" y="1073"/>
                    <a:pt x="2329" y="2260"/>
                    <a:pt x="1507" y="3128"/>
                  </a:cubicBezTo>
                  <a:cubicBezTo>
                    <a:pt x="1188" y="3432"/>
                    <a:pt x="828" y="3604"/>
                    <a:pt x="488" y="3604"/>
                  </a:cubicBezTo>
                  <a:cubicBezTo>
                    <a:pt x="318" y="3604"/>
                    <a:pt x="153" y="3561"/>
                    <a:pt x="1" y="3470"/>
                  </a:cubicBezTo>
                  <a:lnTo>
                    <a:pt x="1" y="3470"/>
                  </a:lnTo>
                  <a:lnTo>
                    <a:pt x="46" y="6141"/>
                  </a:lnTo>
                  <a:cubicBezTo>
                    <a:pt x="46" y="6323"/>
                    <a:pt x="183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05" y="6323"/>
                    <a:pt x="3105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5" name="Google Shape;2655;p18"/>
            <p:cNvSpPr/>
            <p:nvPr/>
          </p:nvSpPr>
          <p:spPr>
            <a:xfrm>
              <a:off x="6764708" y="1606042"/>
              <a:ext cx="59750" cy="106750"/>
            </a:xfrm>
            <a:custGeom>
              <a:avLst/>
              <a:gdLst/>
              <a:ahLst/>
              <a:cxnLst/>
              <a:rect l="l" t="t" r="r" b="b"/>
              <a:pathLst>
                <a:path w="2390" h="4270" extrusionOk="0">
                  <a:moveTo>
                    <a:pt x="1178" y="1"/>
                  </a:moveTo>
                  <a:cubicBezTo>
                    <a:pt x="707" y="1"/>
                    <a:pt x="248" y="252"/>
                    <a:pt x="137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40" y="4162"/>
                  </a:cubicBezTo>
                  <a:cubicBezTo>
                    <a:pt x="711" y="4233"/>
                    <a:pt x="800" y="4269"/>
                    <a:pt x="890" y="4269"/>
                  </a:cubicBezTo>
                  <a:cubicBezTo>
                    <a:pt x="945" y="4269"/>
                    <a:pt x="999" y="4256"/>
                    <a:pt x="1050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55" y="2359"/>
                    <a:pt x="2329" y="1743"/>
                    <a:pt x="2352" y="1104"/>
                  </a:cubicBezTo>
                  <a:cubicBezTo>
                    <a:pt x="2390" y="403"/>
                    <a:pt x="1773" y="1"/>
                    <a:pt x="1178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6" name="Google Shape;2656;p18"/>
            <p:cNvSpPr/>
            <p:nvPr/>
          </p:nvSpPr>
          <p:spPr>
            <a:xfrm>
              <a:off x="7800979" y="1606042"/>
              <a:ext cx="59450" cy="106750"/>
            </a:xfrm>
            <a:custGeom>
              <a:avLst/>
              <a:gdLst/>
              <a:ahLst/>
              <a:cxnLst/>
              <a:rect l="l" t="t" r="r" b="b"/>
              <a:pathLst>
                <a:path w="2378" h="4270" extrusionOk="0">
                  <a:moveTo>
                    <a:pt x="1171" y="1"/>
                  </a:moveTo>
                  <a:cubicBezTo>
                    <a:pt x="703" y="1"/>
                    <a:pt x="249" y="252"/>
                    <a:pt x="138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17" y="4162"/>
                  </a:cubicBezTo>
                  <a:cubicBezTo>
                    <a:pt x="688" y="4233"/>
                    <a:pt x="787" y="4269"/>
                    <a:pt x="883" y="4269"/>
                  </a:cubicBezTo>
                  <a:cubicBezTo>
                    <a:pt x="942" y="4269"/>
                    <a:pt x="999" y="4256"/>
                    <a:pt x="1051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32" y="2359"/>
                    <a:pt x="2329" y="1743"/>
                    <a:pt x="2352" y="1104"/>
                  </a:cubicBezTo>
                  <a:cubicBezTo>
                    <a:pt x="2377" y="403"/>
                    <a:pt x="1763" y="1"/>
                    <a:pt x="1171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7" name="Google Shape;2657;p18"/>
            <p:cNvSpPr/>
            <p:nvPr/>
          </p:nvSpPr>
          <p:spPr>
            <a:xfrm>
              <a:off x="7604679" y="629867"/>
              <a:ext cx="43400" cy="166100"/>
            </a:xfrm>
            <a:custGeom>
              <a:avLst/>
              <a:gdLst/>
              <a:ahLst/>
              <a:cxnLst/>
              <a:rect l="l" t="t" r="r" b="b"/>
              <a:pathLst>
                <a:path w="1736" h="6644" extrusionOk="0">
                  <a:moveTo>
                    <a:pt x="1736" y="1"/>
                  </a:moveTo>
                  <a:cubicBezTo>
                    <a:pt x="1325" y="526"/>
                    <a:pt x="914" y="1028"/>
                    <a:pt x="480" y="1553"/>
                  </a:cubicBezTo>
                  <a:cubicBezTo>
                    <a:pt x="320" y="1736"/>
                    <a:pt x="161" y="1918"/>
                    <a:pt x="1" y="2101"/>
                  </a:cubicBezTo>
                  <a:lnTo>
                    <a:pt x="1" y="6255"/>
                  </a:lnTo>
                  <a:cubicBezTo>
                    <a:pt x="1" y="6460"/>
                    <a:pt x="184" y="6643"/>
                    <a:pt x="389" y="6643"/>
                  </a:cubicBezTo>
                  <a:lnTo>
                    <a:pt x="1348" y="6643"/>
                  </a:lnTo>
                  <a:cubicBezTo>
                    <a:pt x="1553" y="6643"/>
                    <a:pt x="1736" y="6460"/>
                    <a:pt x="1736" y="6255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8" name="Google Shape;2658;p18"/>
            <p:cNvSpPr/>
            <p:nvPr/>
          </p:nvSpPr>
          <p:spPr>
            <a:xfrm>
              <a:off x="7604679" y="2240192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6" y="1"/>
                  </a:moveTo>
                  <a:cubicBezTo>
                    <a:pt x="1211" y="731"/>
                    <a:pt x="640" y="1439"/>
                    <a:pt x="1" y="2078"/>
                  </a:cubicBezTo>
                  <a:lnTo>
                    <a:pt x="1" y="6209"/>
                  </a:lnTo>
                  <a:cubicBezTo>
                    <a:pt x="1" y="6438"/>
                    <a:pt x="184" y="6620"/>
                    <a:pt x="389" y="6620"/>
                  </a:cubicBezTo>
                  <a:lnTo>
                    <a:pt x="1348" y="6620"/>
                  </a:lnTo>
                  <a:cubicBezTo>
                    <a:pt x="1553" y="6620"/>
                    <a:pt x="1736" y="6438"/>
                    <a:pt x="1736" y="6209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9" name="Google Shape;2659;p18"/>
            <p:cNvSpPr/>
            <p:nvPr/>
          </p:nvSpPr>
          <p:spPr>
            <a:xfrm>
              <a:off x="8648954" y="629867"/>
              <a:ext cx="43375" cy="166100"/>
            </a:xfrm>
            <a:custGeom>
              <a:avLst/>
              <a:gdLst/>
              <a:ahLst/>
              <a:cxnLst/>
              <a:rect l="l" t="t" r="r" b="b"/>
              <a:pathLst>
                <a:path w="1735" h="6644" extrusionOk="0">
                  <a:moveTo>
                    <a:pt x="1735" y="1"/>
                  </a:moveTo>
                  <a:cubicBezTo>
                    <a:pt x="1301" y="526"/>
                    <a:pt x="890" y="1028"/>
                    <a:pt x="480" y="1553"/>
                  </a:cubicBezTo>
                  <a:cubicBezTo>
                    <a:pt x="320" y="1736"/>
                    <a:pt x="160" y="1918"/>
                    <a:pt x="0" y="2101"/>
                  </a:cubicBezTo>
                  <a:lnTo>
                    <a:pt x="0" y="6255"/>
                  </a:lnTo>
                  <a:cubicBezTo>
                    <a:pt x="0" y="6460"/>
                    <a:pt x="160" y="6643"/>
                    <a:pt x="388" y="6643"/>
                  </a:cubicBezTo>
                  <a:lnTo>
                    <a:pt x="1347" y="6643"/>
                  </a:lnTo>
                  <a:cubicBezTo>
                    <a:pt x="1552" y="6643"/>
                    <a:pt x="1735" y="6460"/>
                    <a:pt x="1735" y="6255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0" name="Google Shape;2660;p18"/>
            <p:cNvSpPr/>
            <p:nvPr/>
          </p:nvSpPr>
          <p:spPr>
            <a:xfrm>
              <a:off x="8648379" y="2240192"/>
              <a:ext cx="43950" cy="165525"/>
            </a:xfrm>
            <a:custGeom>
              <a:avLst/>
              <a:gdLst/>
              <a:ahLst/>
              <a:cxnLst/>
              <a:rect l="l" t="t" r="r" b="b"/>
              <a:pathLst>
                <a:path w="1758" h="6621" extrusionOk="0">
                  <a:moveTo>
                    <a:pt x="1758" y="1"/>
                  </a:moveTo>
                  <a:cubicBezTo>
                    <a:pt x="1210" y="731"/>
                    <a:pt x="640" y="1439"/>
                    <a:pt x="0" y="2078"/>
                  </a:cubicBezTo>
                  <a:lnTo>
                    <a:pt x="0" y="6209"/>
                  </a:lnTo>
                  <a:cubicBezTo>
                    <a:pt x="0" y="6438"/>
                    <a:pt x="183" y="6620"/>
                    <a:pt x="411" y="6620"/>
                  </a:cubicBezTo>
                  <a:lnTo>
                    <a:pt x="1347" y="6620"/>
                  </a:lnTo>
                  <a:cubicBezTo>
                    <a:pt x="1575" y="6620"/>
                    <a:pt x="1758" y="6438"/>
                    <a:pt x="1758" y="6209"/>
                  </a:cubicBezTo>
                  <a:lnTo>
                    <a:pt x="1758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2661" name="Google Shape;2661;p18"/>
            <p:cNvGrpSpPr/>
            <p:nvPr/>
          </p:nvGrpSpPr>
          <p:grpSpPr>
            <a:xfrm>
              <a:off x="6633454" y="410400"/>
              <a:ext cx="3254333" cy="4759850"/>
              <a:chOff x="5992450" y="411175"/>
              <a:chExt cx="3254333" cy="4759850"/>
            </a:xfrm>
          </p:grpSpPr>
          <p:sp>
            <p:nvSpPr>
              <p:cNvPr id="2662" name="Google Shape;2662;p18"/>
              <p:cNvSpPr/>
              <p:nvPr/>
            </p:nvSpPr>
            <p:spPr>
              <a:xfrm>
                <a:off x="8080983" y="411175"/>
                <a:ext cx="1165800" cy="4332600"/>
              </a:xfrm>
              <a:prstGeom prst="rtTriangle">
                <a:avLst/>
              </a:pr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663" name="Google Shape;2663;p18"/>
              <p:cNvSpPr/>
              <p:nvPr/>
            </p:nvSpPr>
            <p:spPr>
              <a:xfrm rot="-5400000" flipH="1">
                <a:off x="7365400" y="3370875"/>
                <a:ext cx="427200" cy="3173100"/>
              </a:xfrm>
              <a:prstGeom prst="rtTriangle">
                <a:avLst/>
              </a:pr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2664" name="Google Shape;2664;p18"/>
            <p:cNvSpPr/>
            <p:nvPr/>
          </p:nvSpPr>
          <p:spPr>
            <a:xfrm>
              <a:off x="7669754" y="2571467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0" y="1"/>
                  </a:moveTo>
                  <a:lnTo>
                    <a:pt x="0" y="87011"/>
                  </a:lnTo>
                  <a:lnTo>
                    <a:pt x="41770" y="87011"/>
                  </a:lnTo>
                  <a:lnTo>
                    <a:pt x="41770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5" name="Google Shape;2665;p18"/>
            <p:cNvSpPr/>
            <p:nvPr/>
          </p:nvSpPr>
          <p:spPr>
            <a:xfrm>
              <a:off x="7669754" y="2674767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0" y="0"/>
                  </a:moveTo>
                  <a:cubicBezTo>
                    <a:pt x="41382" y="959"/>
                    <a:pt x="40971" y="1918"/>
                    <a:pt x="40561" y="2831"/>
                  </a:cubicBezTo>
                  <a:cubicBezTo>
                    <a:pt x="39145" y="5912"/>
                    <a:pt x="37730" y="9016"/>
                    <a:pt x="36155" y="12029"/>
                  </a:cubicBezTo>
                  <a:cubicBezTo>
                    <a:pt x="33279" y="17576"/>
                    <a:pt x="29924" y="22917"/>
                    <a:pt x="25861" y="27687"/>
                  </a:cubicBezTo>
                  <a:cubicBezTo>
                    <a:pt x="23852" y="30084"/>
                    <a:pt x="21638" y="32298"/>
                    <a:pt x="19265" y="34352"/>
                  </a:cubicBezTo>
                  <a:cubicBezTo>
                    <a:pt x="17142" y="36201"/>
                    <a:pt x="14768" y="37799"/>
                    <a:pt x="12189" y="38940"/>
                  </a:cubicBezTo>
                  <a:cubicBezTo>
                    <a:pt x="10933" y="39488"/>
                    <a:pt x="9632" y="39945"/>
                    <a:pt x="8308" y="40287"/>
                  </a:cubicBezTo>
                  <a:cubicBezTo>
                    <a:pt x="7829" y="40424"/>
                    <a:pt x="7281" y="40401"/>
                    <a:pt x="6825" y="40538"/>
                  </a:cubicBezTo>
                  <a:cubicBezTo>
                    <a:pt x="6323" y="40698"/>
                    <a:pt x="5889" y="41383"/>
                    <a:pt x="5638" y="41793"/>
                  </a:cubicBezTo>
                  <a:cubicBezTo>
                    <a:pt x="4542" y="43597"/>
                    <a:pt x="4360" y="45811"/>
                    <a:pt x="3127" y="47523"/>
                  </a:cubicBezTo>
                  <a:cubicBezTo>
                    <a:pt x="2305" y="48687"/>
                    <a:pt x="1255" y="49942"/>
                    <a:pt x="0" y="50695"/>
                  </a:cubicBezTo>
                  <a:lnTo>
                    <a:pt x="0" y="82879"/>
                  </a:lnTo>
                  <a:lnTo>
                    <a:pt x="41770" y="82879"/>
                  </a:lnTo>
                  <a:lnTo>
                    <a:pt x="41770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6" name="Google Shape;2666;p18"/>
            <p:cNvSpPr/>
            <p:nvPr/>
          </p:nvSpPr>
          <p:spPr>
            <a:xfrm>
              <a:off x="7713104" y="2614842"/>
              <a:ext cx="957550" cy="2087975"/>
            </a:xfrm>
            <a:custGeom>
              <a:avLst/>
              <a:gdLst/>
              <a:ahLst/>
              <a:cxnLst/>
              <a:rect l="l" t="t" r="r" b="b"/>
              <a:pathLst>
                <a:path w="38302" h="83519" extrusionOk="0">
                  <a:moveTo>
                    <a:pt x="297" y="1"/>
                  </a:moveTo>
                  <a:cubicBezTo>
                    <a:pt x="138" y="1"/>
                    <a:pt x="1" y="115"/>
                    <a:pt x="1" y="275"/>
                  </a:cubicBezTo>
                  <a:lnTo>
                    <a:pt x="1" y="83244"/>
                  </a:lnTo>
                  <a:cubicBezTo>
                    <a:pt x="1" y="83404"/>
                    <a:pt x="138" y="83518"/>
                    <a:pt x="297" y="83518"/>
                  </a:cubicBezTo>
                  <a:lnTo>
                    <a:pt x="38005" y="83518"/>
                  </a:lnTo>
                  <a:cubicBezTo>
                    <a:pt x="38165" y="83518"/>
                    <a:pt x="38302" y="83404"/>
                    <a:pt x="38302" y="83244"/>
                  </a:cubicBezTo>
                  <a:lnTo>
                    <a:pt x="38302" y="275"/>
                  </a:lnTo>
                  <a:cubicBezTo>
                    <a:pt x="38302" y="115"/>
                    <a:pt x="38165" y="1"/>
                    <a:pt x="38005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7" name="Google Shape;2667;p18"/>
            <p:cNvSpPr/>
            <p:nvPr/>
          </p:nvSpPr>
          <p:spPr>
            <a:xfrm>
              <a:off x="7931104" y="3006292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8" name="Google Shape;2668;p18"/>
            <p:cNvSpPr/>
            <p:nvPr/>
          </p:nvSpPr>
          <p:spPr>
            <a:xfrm>
              <a:off x="7931104" y="3115292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9" name="Google Shape;2669;p18"/>
            <p:cNvSpPr/>
            <p:nvPr/>
          </p:nvSpPr>
          <p:spPr>
            <a:xfrm>
              <a:off x="7931104" y="3223717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0" name="Google Shape;2670;p18"/>
            <p:cNvSpPr/>
            <p:nvPr/>
          </p:nvSpPr>
          <p:spPr>
            <a:xfrm>
              <a:off x="7931104" y="4267967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1" name="Google Shape;2671;p18"/>
            <p:cNvSpPr/>
            <p:nvPr/>
          </p:nvSpPr>
          <p:spPr>
            <a:xfrm>
              <a:off x="7931104" y="4376967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29"/>
                    <a:pt x="20862" y="3401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29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2" name="Google Shape;2672;p18"/>
            <p:cNvSpPr/>
            <p:nvPr/>
          </p:nvSpPr>
          <p:spPr>
            <a:xfrm>
              <a:off x="7931104" y="4485367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3" name="Google Shape;2673;p18"/>
            <p:cNvSpPr/>
            <p:nvPr/>
          </p:nvSpPr>
          <p:spPr>
            <a:xfrm>
              <a:off x="7713104" y="2774042"/>
              <a:ext cx="957550" cy="1928775"/>
            </a:xfrm>
            <a:custGeom>
              <a:avLst/>
              <a:gdLst/>
              <a:ahLst/>
              <a:cxnLst/>
              <a:rect l="l" t="t" r="r" b="b"/>
              <a:pathLst>
                <a:path w="38302" h="77151" extrusionOk="0">
                  <a:moveTo>
                    <a:pt x="38302" y="1"/>
                  </a:moveTo>
                  <a:cubicBezTo>
                    <a:pt x="37046" y="2717"/>
                    <a:pt x="35814" y="5411"/>
                    <a:pt x="34421" y="8058"/>
                  </a:cubicBezTo>
                  <a:cubicBezTo>
                    <a:pt x="31545" y="13605"/>
                    <a:pt x="28190" y="18946"/>
                    <a:pt x="24127" y="23716"/>
                  </a:cubicBezTo>
                  <a:cubicBezTo>
                    <a:pt x="22118" y="26113"/>
                    <a:pt x="19904" y="28327"/>
                    <a:pt x="17531" y="30381"/>
                  </a:cubicBezTo>
                  <a:cubicBezTo>
                    <a:pt x="15408" y="32230"/>
                    <a:pt x="13034" y="33828"/>
                    <a:pt x="10455" y="34969"/>
                  </a:cubicBezTo>
                  <a:cubicBezTo>
                    <a:pt x="9199" y="35517"/>
                    <a:pt x="7898" y="35974"/>
                    <a:pt x="6574" y="36316"/>
                  </a:cubicBezTo>
                  <a:cubicBezTo>
                    <a:pt x="6095" y="36453"/>
                    <a:pt x="5547" y="36430"/>
                    <a:pt x="5091" y="36567"/>
                  </a:cubicBezTo>
                  <a:cubicBezTo>
                    <a:pt x="4589" y="36727"/>
                    <a:pt x="4155" y="37412"/>
                    <a:pt x="3904" y="37822"/>
                  </a:cubicBezTo>
                  <a:cubicBezTo>
                    <a:pt x="2808" y="39626"/>
                    <a:pt x="2626" y="41840"/>
                    <a:pt x="1393" y="43552"/>
                  </a:cubicBezTo>
                  <a:cubicBezTo>
                    <a:pt x="982" y="44122"/>
                    <a:pt x="526" y="44716"/>
                    <a:pt x="1" y="45286"/>
                  </a:cubicBezTo>
                  <a:lnTo>
                    <a:pt x="1" y="76876"/>
                  </a:lnTo>
                  <a:cubicBezTo>
                    <a:pt x="1" y="77036"/>
                    <a:pt x="138" y="77150"/>
                    <a:pt x="297" y="77150"/>
                  </a:cubicBezTo>
                  <a:lnTo>
                    <a:pt x="38005" y="77150"/>
                  </a:lnTo>
                  <a:cubicBezTo>
                    <a:pt x="38165" y="77150"/>
                    <a:pt x="38302" y="77036"/>
                    <a:pt x="38302" y="76876"/>
                  </a:cubicBezTo>
                  <a:lnTo>
                    <a:pt x="38302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4" name="Google Shape;2674;p18"/>
            <p:cNvSpPr/>
            <p:nvPr/>
          </p:nvSpPr>
          <p:spPr>
            <a:xfrm>
              <a:off x="8017829" y="2723842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74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74" y="3470"/>
                  </a:cubicBezTo>
                  <a:lnTo>
                    <a:pt x="13650" y="3470"/>
                  </a:lnTo>
                  <a:cubicBezTo>
                    <a:pt x="13787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787" y="0"/>
                    <a:pt x="1365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5" name="Google Shape;2675;p18"/>
            <p:cNvSpPr/>
            <p:nvPr/>
          </p:nvSpPr>
          <p:spPr>
            <a:xfrm>
              <a:off x="7800429" y="3659092"/>
              <a:ext cx="86750" cy="326425"/>
            </a:xfrm>
            <a:custGeom>
              <a:avLst/>
              <a:gdLst/>
              <a:ahLst/>
              <a:cxnLst/>
              <a:rect l="l" t="t" r="r" b="b"/>
              <a:pathLst>
                <a:path w="3470" h="13057" extrusionOk="0">
                  <a:moveTo>
                    <a:pt x="342" y="1"/>
                  </a:moveTo>
                  <a:cubicBezTo>
                    <a:pt x="160" y="1"/>
                    <a:pt x="0" y="138"/>
                    <a:pt x="0" y="343"/>
                  </a:cubicBezTo>
                  <a:lnTo>
                    <a:pt x="205" y="12715"/>
                  </a:lnTo>
                  <a:cubicBezTo>
                    <a:pt x="205" y="12897"/>
                    <a:pt x="342" y="13057"/>
                    <a:pt x="548" y="13057"/>
                  </a:cubicBezTo>
                  <a:lnTo>
                    <a:pt x="2944" y="13057"/>
                  </a:lnTo>
                  <a:cubicBezTo>
                    <a:pt x="3127" y="13057"/>
                    <a:pt x="3264" y="12897"/>
                    <a:pt x="3264" y="12715"/>
                  </a:cubicBezTo>
                  <a:lnTo>
                    <a:pt x="3469" y="343"/>
                  </a:lnTo>
                  <a:cubicBezTo>
                    <a:pt x="3469" y="138"/>
                    <a:pt x="3333" y="1"/>
                    <a:pt x="3127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6" name="Google Shape;2676;p18"/>
            <p:cNvSpPr/>
            <p:nvPr/>
          </p:nvSpPr>
          <p:spPr>
            <a:xfrm>
              <a:off x="7816404" y="3675092"/>
              <a:ext cx="54800" cy="54800"/>
            </a:xfrm>
            <a:custGeom>
              <a:avLst/>
              <a:gdLst/>
              <a:ahLst/>
              <a:cxnLst/>
              <a:rect l="l" t="t" r="r" b="b"/>
              <a:pathLst>
                <a:path w="2192" h="2192" extrusionOk="0">
                  <a:moveTo>
                    <a:pt x="1096" y="0"/>
                  </a:moveTo>
                  <a:cubicBezTo>
                    <a:pt x="502" y="0"/>
                    <a:pt x="0" y="502"/>
                    <a:pt x="0" y="1096"/>
                  </a:cubicBezTo>
                  <a:cubicBezTo>
                    <a:pt x="0" y="1689"/>
                    <a:pt x="502" y="2191"/>
                    <a:pt x="1096" y="2191"/>
                  </a:cubicBezTo>
                  <a:cubicBezTo>
                    <a:pt x="1689" y="2191"/>
                    <a:pt x="2191" y="1689"/>
                    <a:pt x="2191" y="1096"/>
                  </a:cubicBezTo>
                  <a:cubicBezTo>
                    <a:pt x="2191" y="502"/>
                    <a:pt x="1689" y="0"/>
                    <a:pt x="1096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7" name="Google Shape;2677;p18"/>
            <p:cNvSpPr/>
            <p:nvPr/>
          </p:nvSpPr>
          <p:spPr>
            <a:xfrm>
              <a:off x="7839229" y="3683067"/>
              <a:ext cx="9150" cy="38825"/>
            </a:xfrm>
            <a:custGeom>
              <a:avLst/>
              <a:gdLst/>
              <a:ahLst/>
              <a:cxnLst/>
              <a:rect l="l" t="t" r="r" b="b"/>
              <a:pathLst>
                <a:path w="366" h="1553" extrusionOk="0">
                  <a:moveTo>
                    <a:pt x="160" y="1"/>
                  </a:moveTo>
                  <a:cubicBezTo>
                    <a:pt x="69" y="1"/>
                    <a:pt x="0" y="46"/>
                    <a:pt x="0" y="138"/>
                  </a:cubicBezTo>
                  <a:lnTo>
                    <a:pt x="0" y="1416"/>
                  </a:lnTo>
                  <a:cubicBezTo>
                    <a:pt x="0" y="1484"/>
                    <a:pt x="69" y="1553"/>
                    <a:pt x="160" y="1553"/>
                  </a:cubicBezTo>
                  <a:lnTo>
                    <a:pt x="228" y="1553"/>
                  </a:lnTo>
                  <a:cubicBezTo>
                    <a:pt x="297" y="1553"/>
                    <a:pt x="365" y="1484"/>
                    <a:pt x="365" y="1416"/>
                  </a:cubicBezTo>
                  <a:lnTo>
                    <a:pt x="365" y="138"/>
                  </a:lnTo>
                  <a:cubicBezTo>
                    <a:pt x="365" y="46"/>
                    <a:pt x="297" y="1"/>
                    <a:pt x="22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8" name="Google Shape;2678;p18"/>
            <p:cNvSpPr/>
            <p:nvPr/>
          </p:nvSpPr>
          <p:spPr>
            <a:xfrm>
              <a:off x="8648379" y="2745517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0"/>
                    <a:pt x="0" y="389"/>
                  </a:cubicBezTo>
                  <a:lnTo>
                    <a:pt x="0" y="8309"/>
                  </a:lnTo>
                  <a:cubicBezTo>
                    <a:pt x="0" y="8514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4"/>
                    <a:pt x="1758" y="8309"/>
                  </a:cubicBezTo>
                  <a:lnTo>
                    <a:pt x="1758" y="389"/>
                  </a:lnTo>
                  <a:cubicBezTo>
                    <a:pt x="1758" y="160"/>
                    <a:pt x="1575" y="1"/>
                    <a:pt x="13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9" name="Google Shape;2679;p18"/>
            <p:cNvSpPr/>
            <p:nvPr/>
          </p:nvSpPr>
          <p:spPr>
            <a:xfrm>
              <a:off x="8648379" y="4355267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1"/>
                    <a:pt x="0" y="389"/>
                  </a:cubicBezTo>
                  <a:lnTo>
                    <a:pt x="0" y="8286"/>
                  </a:lnTo>
                  <a:cubicBezTo>
                    <a:pt x="0" y="8515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5"/>
                    <a:pt x="1758" y="8286"/>
                  </a:cubicBezTo>
                  <a:lnTo>
                    <a:pt x="1758" y="389"/>
                  </a:lnTo>
                  <a:cubicBezTo>
                    <a:pt x="1758" y="161"/>
                    <a:pt x="1575" y="1"/>
                    <a:pt x="13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0" name="Google Shape;2680;p18"/>
            <p:cNvSpPr/>
            <p:nvPr/>
          </p:nvSpPr>
          <p:spPr>
            <a:xfrm>
              <a:off x="8649529" y="4375817"/>
              <a:ext cx="42800" cy="42250"/>
            </a:xfrm>
            <a:custGeom>
              <a:avLst/>
              <a:gdLst/>
              <a:ahLst/>
              <a:cxnLst/>
              <a:rect l="l" t="t" r="r" b="b"/>
              <a:pathLst>
                <a:path w="1712" h="1690" extrusionOk="0">
                  <a:moveTo>
                    <a:pt x="867" y="0"/>
                  </a:moveTo>
                  <a:cubicBezTo>
                    <a:pt x="411" y="0"/>
                    <a:pt x="0" y="388"/>
                    <a:pt x="23" y="845"/>
                  </a:cubicBezTo>
                  <a:cubicBezTo>
                    <a:pt x="46" y="1301"/>
                    <a:pt x="388" y="1690"/>
                    <a:pt x="867" y="1690"/>
                  </a:cubicBezTo>
                  <a:cubicBezTo>
                    <a:pt x="1301" y="1690"/>
                    <a:pt x="1712" y="1301"/>
                    <a:pt x="1689" y="845"/>
                  </a:cubicBezTo>
                  <a:cubicBezTo>
                    <a:pt x="1689" y="388"/>
                    <a:pt x="1324" y="0"/>
                    <a:pt x="86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1" name="Google Shape;2681;p18"/>
            <p:cNvSpPr/>
            <p:nvPr/>
          </p:nvSpPr>
          <p:spPr>
            <a:xfrm>
              <a:off x="8647229" y="2766642"/>
              <a:ext cx="47400" cy="46800"/>
            </a:xfrm>
            <a:custGeom>
              <a:avLst/>
              <a:gdLst/>
              <a:ahLst/>
              <a:cxnLst/>
              <a:rect l="l" t="t" r="r" b="b"/>
              <a:pathLst>
                <a:path w="1896" h="1872" extrusionOk="0">
                  <a:moveTo>
                    <a:pt x="959" y="0"/>
                  </a:moveTo>
                  <a:cubicBezTo>
                    <a:pt x="457" y="0"/>
                    <a:pt x="1" y="434"/>
                    <a:pt x="24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9" y="1872"/>
                    <a:pt x="1895" y="1438"/>
                    <a:pt x="1872" y="936"/>
                  </a:cubicBezTo>
                  <a:cubicBezTo>
                    <a:pt x="1850" y="434"/>
                    <a:pt x="1462" y="0"/>
                    <a:pt x="959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2" name="Google Shape;2682;p18"/>
            <p:cNvSpPr/>
            <p:nvPr/>
          </p:nvSpPr>
          <p:spPr>
            <a:xfrm>
              <a:off x="7804404" y="3823442"/>
              <a:ext cx="80500" cy="162075"/>
            </a:xfrm>
            <a:custGeom>
              <a:avLst/>
              <a:gdLst/>
              <a:ahLst/>
              <a:cxnLst/>
              <a:rect l="l" t="t" r="r" b="b"/>
              <a:pathLst>
                <a:path w="3220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17" y="1073"/>
                    <a:pt x="2329" y="2260"/>
                    <a:pt x="1507" y="3128"/>
                  </a:cubicBezTo>
                  <a:cubicBezTo>
                    <a:pt x="1188" y="3432"/>
                    <a:pt x="828" y="3604"/>
                    <a:pt x="488" y="3604"/>
                  </a:cubicBezTo>
                  <a:cubicBezTo>
                    <a:pt x="318" y="3604"/>
                    <a:pt x="153" y="3561"/>
                    <a:pt x="1" y="3470"/>
                  </a:cubicBezTo>
                  <a:lnTo>
                    <a:pt x="1" y="3470"/>
                  </a:lnTo>
                  <a:lnTo>
                    <a:pt x="46" y="6141"/>
                  </a:lnTo>
                  <a:cubicBezTo>
                    <a:pt x="46" y="6323"/>
                    <a:pt x="183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05" y="6323"/>
                    <a:pt x="3105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3" name="Google Shape;2683;p18"/>
            <p:cNvSpPr/>
            <p:nvPr/>
          </p:nvSpPr>
          <p:spPr>
            <a:xfrm>
              <a:off x="7800979" y="3773042"/>
              <a:ext cx="59450" cy="106750"/>
            </a:xfrm>
            <a:custGeom>
              <a:avLst/>
              <a:gdLst/>
              <a:ahLst/>
              <a:cxnLst/>
              <a:rect l="l" t="t" r="r" b="b"/>
              <a:pathLst>
                <a:path w="2378" h="4270" extrusionOk="0">
                  <a:moveTo>
                    <a:pt x="1171" y="1"/>
                  </a:moveTo>
                  <a:cubicBezTo>
                    <a:pt x="703" y="1"/>
                    <a:pt x="249" y="252"/>
                    <a:pt x="138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17" y="4162"/>
                  </a:cubicBezTo>
                  <a:cubicBezTo>
                    <a:pt x="688" y="4233"/>
                    <a:pt x="787" y="4269"/>
                    <a:pt x="883" y="4269"/>
                  </a:cubicBezTo>
                  <a:cubicBezTo>
                    <a:pt x="942" y="4269"/>
                    <a:pt x="999" y="4256"/>
                    <a:pt x="1051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32" y="2359"/>
                    <a:pt x="2329" y="1743"/>
                    <a:pt x="2352" y="1104"/>
                  </a:cubicBezTo>
                  <a:cubicBezTo>
                    <a:pt x="2377" y="403"/>
                    <a:pt x="1763" y="1"/>
                    <a:pt x="1171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4" name="Google Shape;2684;p18"/>
            <p:cNvSpPr/>
            <p:nvPr/>
          </p:nvSpPr>
          <p:spPr>
            <a:xfrm>
              <a:off x="8648954" y="2796867"/>
              <a:ext cx="43375" cy="166100"/>
            </a:xfrm>
            <a:custGeom>
              <a:avLst/>
              <a:gdLst/>
              <a:ahLst/>
              <a:cxnLst/>
              <a:rect l="l" t="t" r="r" b="b"/>
              <a:pathLst>
                <a:path w="1735" h="6644" extrusionOk="0">
                  <a:moveTo>
                    <a:pt x="1735" y="1"/>
                  </a:moveTo>
                  <a:cubicBezTo>
                    <a:pt x="1301" y="526"/>
                    <a:pt x="890" y="1028"/>
                    <a:pt x="480" y="1553"/>
                  </a:cubicBezTo>
                  <a:cubicBezTo>
                    <a:pt x="320" y="1736"/>
                    <a:pt x="160" y="1918"/>
                    <a:pt x="0" y="2101"/>
                  </a:cubicBezTo>
                  <a:lnTo>
                    <a:pt x="0" y="6255"/>
                  </a:lnTo>
                  <a:cubicBezTo>
                    <a:pt x="0" y="6460"/>
                    <a:pt x="160" y="6643"/>
                    <a:pt x="388" y="6643"/>
                  </a:cubicBezTo>
                  <a:lnTo>
                    <a:pt x="1347" y="6643"/>
                  </a:lnTo>
                  <a:cubicBezTo>
                    <a:pt x="1552" y="6643"/>
                    <a:pt x="1735" y="6460"/>
                    <a:pt x="1735" y="6255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5" name="Google Shape;2685;p18"/>
            <p:cNvSpPr/>
            <p:nvPr/>
          </p:nvSpPr>
          <p:spPr>
            <a:xfrm>
              <a:off x="8648379" y="4407192"/>
              <a:ext cx="43950" cy="165525"/>
            </a:xfrm>
            <a:custGeom>
              <a:avLst/>
              <a:gdLst/>
              <a:ahLst/>
              <a:cxnLst/>
              <a:rect l="l" t="t" r="r" b="b"/>
              <a:pathLst>
                <a:path w="1758" h="6621" extrusionOk="0">
                  <a:moveTo>
                    <a:pt x="1758" y="1"/>
                  </a:moveTo>
                  <a:cubicBezTo>
                    <a:pt x="1210" y="731"/>
                    <a:pt x="640" y="1439"/>
                    <a:pt x="0" y="2078"/>
                  </a:cubicBezTo>
                  <a:lnTo>
                    <a:pt x="0" y="6209"/>
                  </a:lnTo>
                  <a:cubicBezTo>
                    <a:pt x="0" y="6438"/>
                    <a:pt x="183" y="6620"/>
                    <a:pt x="411" y="6620"/>
                  </a:cubicBezTo>
                  <a:lnTo>
                    <a:pt x="1347" y="6620"/>
                  </a:lnTo>
                  <a:cubicBezTo>
                    <a:pt x="1575" y="6620"/>
                    <a:pt x="1758" y="6438"/>
                    <a:pt x="1758" y="6209"/>
                  </a:cubicBezTo>
                  <a:lnTo>
                    <a:pt x="1758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6" name="Google Shape;2686;p18"/>
            <p:cNvSpPr/>
            <p:nvPr/>
          </p:nvSpPr>
          <p:spPr>
            <a:xfrm>
              <a:off x="6633458" y="2571467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1" y="1"/>
                  </a:moveTo>
                  <a:lnTo>
                    <a:pt x="1" y="87011"/>
                  </a:lnTo>
                  <a:lnTo>
                    <a:pt x="41771" y="87011"/>
                  </a:lnTo>
                  <a:lnTo>
                    <a:pt x="41771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7" name="Google Shape;2687;p18"/>
            <p:cNvSpPr/>
            <p:nvPr/>
          </p:nvSpPr>
          <p:spPr>
            <a:xfrm>
              <a:off x="6677408" y="2614842"/>
              <a:ext cx="956975" cy="2087975"/>
            </a:xfrm>
            <a:custGeom>
              <a:avLst/>
              <a:gdLst/>
              <a:ahLst/>
              <a:cxnLst/>
              <a:rect l="l" t="t" r="r" b="b"/>
              <a:pathLst>
                <a:path w="38279" h="83519" extrusionOk="0">
                  <a:moveTo>
                    <a:pt x="274" y="1"/>
                  </a:moveTo>
                  <a:cubicBezTo>
                    <a:pt x="114" y="1"/>
                    <a:pt x="0" y="115"/>
                    <a:pt x="0" y="275"/>
                  </a:cubicBezTo>
                  <a:lnTo>
                    <a:pt x="0" y="83244"/>
                  </a:lnTo>
                  <a:cubicBezTo>
                    <a:pt x="0" y="83404"/>
                    <a:pt x="114" y="83518"/>
                    <a:pt x="274" y="83518"/>
                  </a:cubicBezTo>
                  <a:lnTo>
                    <a:pt x="38004" y="83518"/>
                  </a:lnTo>
                  <a:cubicBezTo>
                    <a:pt x="38141" y="83518"/>
                    <a:pt x="38278" y="83404"/>
                    <a:pt x="38278" y="83244"/>
                  </a:cubicBezTo>
                  <a:lnTo>
                    <a:pt x="38278" y="275"/>
                  </a:lnTo>
                  <a:cubicBezTo>
                    <a:pt x="38278" y="115"/>
                    <a:pt x="38141" y="1"/>
                    <a:pt x="38004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8" name="Google Shape;2688;p18"/>
            <p:cNvSpPr/>
            <p:nvPr/>
          </p:nvSpPr>
          <p:spPr>
            <a:xfrm>
              <a:off x="6894808" y="3006292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9" name="Google Shape;2689;p18"/>
            <p:cNvSpPr/>
            <p:nvPr/>
          </p:nvSpPr>
          <p:spPr>
            <a:xfrm>
              <a:off x="6894808" y="3115292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0" name="Google Shape;2690;p18"/>
            <p:cNvSpPr/>
            <p:nvPr/>
          </p:nvSpPr>
          <p:spPr>
            <a:xfrm>
              <a:off x="6894808" y="3223717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1" name="Google Shape;2691;p18"/>
            <p:cNvSpPr/>
            <p:nvPr/>
          </p:nvSpPr>
          <p:spPr>
            <a:xfrm>
              <a:off x="6894808" y="4267967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2" name="Google Shape;2692;p18"/>
            <p:cNvSpPr/>
            <p:nvPr/>
          </p:nvSpPr>
          <p:spPr>
            <a:xfrm>
              <a:off x="6894808" y="4376967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29"/>
                    <a:pt x="20886" y="3401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1"/>
                  </a:lnTo>
                  <a:cubicBezTo>
                    <a:pt x="1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3" name="Google Shape;2693;p18"/>
            <p:cNvSpPr/>
            <p:nvPr/>
          </p:nvSpPr>
          <p:spPr>
            <a:xfrm>
              <a:off x="6894808" y="4485367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4" name="Google Shape;2694;p18"/>
            <p:cNvSpPr/>
            <p:nvPr/>
          </p:nvSpPr>
          <p:spPr>
            <a:xfrm>
              <a:off x="6677408" y="2774042"/>
              <a:ext cx="956975" cy="1928775"/>
            </a:xfrm>
            <a:custGeom>
              <a:avLst/>
              <a:gdLst/>
              <a:ahLst/>
              <a:cxnLst/>
              <a:rect l="l" t="t" r="r" b="b"/>
              <a:pathLst>
                <a:path w="38279" h="77151" extrusionOk="0">
                  <a:moveTo>
                    <a:pt x="38278" y="1"/>
                  </a:moveTo>
                  <a:cubicBezTo>
                    <a:pt x="37046" y="2717"/>
                    <a:pt x="35790" y="5411"/>
                    <a:pt x="34421" y="8058"/>
                  </a:cubicBezTo>
                  <a:cubicBezTo>
                    <a:pt x="31522" y="13605"/>
                    <a:pt x="28167" y="18946"/>
                    <a:pt x="24127" y="23716"/>
                  </a:cubicBezTo>
                  <a:cubicBezTo>
                    <a:pt x="22095" y="26113"/>
                    <a:pt x="19881" y="28327"/>
                    <a:pt x="17530" y="30381"/>
                  </a:cubicBezTo>
                  <a:cubicBezTo>
                    <a:pt x="15385" y="32230"/>
                    <a:pt x="13033" y="33828"/>
                    <a:pt x="10431" y="34969"/>
                  </a:cubicBezTo>
                  <a:cubicBezTo>
                    <a:pt x="9176" y="35517"/>
                    <a:pt x="7875" y="35974"/>
                    <a:pt x="6551" y="36316"/>
                  </a:cubicBezTo>
                  <a:cubicBezTo>
                    <a:pt x="6072" y="36453"/>
                    <a:pt x="5524" y="36430"/>
                    <a:pt x="5067" y="36567"/>
                  </a:cubicBezTo>
                  <a:cubicBezTo>
                    <a:pt x="4565" y="36727"/>
                    <a:pt x="4132" y="37412"/>
                    <a:pt x="3881" y="37822"/>
                  </a:cubicBezTo>
                  <a:cubicBezTo>
                    <a:pt x="2808" y="39626"/>
                    <a:pt x="2625" y="41840"/>
                    <a:pt x="1393" y="43552"/>
                  </a:cubicBezTo>
                  <a:cubicBezTo>
                    <a:pt x="982" y="44122"/>
                    <a:pt x="502" y="44716"/>
                    <a:pt x="0" y="45286"/>
                  </a:cubicBezTo>
                  <a:lnTo>
                    <a:pt x="0" y="76876"/>
                  </a:lnTo>
                  <a:cubicBezTo>
                    <a:pt x="0" y="77036"/>
                    <a:pt x="114" y="77150"/>
                    <a:pt x="274" y="77150"/>
                  </a:cubicBezTo>
                  <a:lnTo>
                    <a:pt x="38004" y="77150"/>
                  </a:lnTo>
                  <a:cubicBezTo>
                    <a:pt x="38141" y="77150"/>
                    <a:pt x="38278" y="77036"/>
                    <a:pt x="38278" y="76876"/>
                  </a:cubicBezTo>
                  <a:lnTo>
                    <a:pt x="38278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5" name="Google Shape;2695;p18"/>
            <p:cNvSpPr/>
            <p:nvPr/>
          </p:nvSpPr>
          <p:spPr>
            <a:xfrm>
              <a:off x="6981558" y="2723842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97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97" y="3470"/>
                  </a:cubicBezTo>
                  <a:lnTo>
                    <a:pt x="13650" y="3470"/>
                  </a:lnTo>
                  <a:cubicBezTo>
                    <a:pt x="13809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809" y="0"/>
                    <a:pt x="1365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6" name="Google Shape;2696;p18"/>
            <p:cNvSpPr/>
            <p:nvPr/>
          </p:nvSpPr>
          <p:spPr>
            <a:xfrm>
              <a:off x="6764133" y="3659092"/>
              <a:ext cx="87325" cy="326425"/>
            </a:xfrm>
            <a:custGeom>
              <a:avLst/>
              <a:gdLst/>
              <a:ahLst/>
              <a:cxnLst/>
              <a:rect l="l" t="t" r="r" b="b"/>
              <a:pathLst>
                <a:path w="3493" h="13057" extrusionOk="0">
                  <a:moveTo>
                    <a:pt x="343" y="1"/>
                  </a:moveTo>
                  <a:cubicBezTo>
                    <a:pt x="160" y="1"/>
                    <a:pt x="1" y="138"/>
                    <a:pt x="1" y="343"/>
                  </a:cubicBezTo>
                  <a:lnTo>
                    <a:pt x="206" y="12715"/>
                  </a:lnTo>
                  <a:cubicBezTo>
                    <a:pt x="206" y="12897"/>
                    <a:pt x="366" y="13057"/>
                    <a:pt x="549" y="13057"/>
                  </a:cubicBezTo>
                  <a:lnTo>
                    <a:pt x="2945" y="13057"/>
                  </a:lnTo>
                  <a:cubicBezTo>
                    <a:pt x="3128" y="13057"/>
                    <a:pt x="3288" y="12897"/>
                    <a:pt x="3288" y="12715"/>
                  </a:cubicBezTo>
                  <a:lnTo>
                    <a:pt x="3470" y="343"/>
                  </a:lnTo>
                  <a:cubicBezTo>
                    <a:pt x="3493" y="138"/>
                    <a:pt x="3333" y="1"/>
                    <a:pt x="315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7" name="Google Shape;2697;p18"/>
            <p:cNvSpPr/>
            <p:nvPr/>
          </p:nvSpPr>
          <p:spPr>
            <a:xfrm>
              <a:off x="6780683" y="3675092"/>
              <a:ext cx="54250" cy="54800"/>
            </a:xfrm>
            <a:custGeom>
              <a:avLst/>
              <a:gdLst/>
              <a:ahLst/>
              <a:cxnLst/>
              <a:rect l="l" t="t" r="r" b="b"/>
              <a:pathLst>
                <a:path w="2170" h="2192" extrusionOk="0">
                  <a:moveTo>
                    <a:pt x="1073" y="0"/>
                  </a:moveTo>
                  <a:cubicBezTo>
                    <a:pt x="480" y="0"/>
                    <a:pt x="1" y="502"/>
                    <a:pt x="1" y="1096"/>
                  </a:cubicBezTo>
                  <a:cubicBezTo>
                    <a:pt x="1" y="1689"/>
                    <a:pt x="480" y="2191"/>
                    <a:pt x="1073" y="2191"/>
                  </a:cubicBezTo>
                  <a:cubicBezTo>
                    <a:pt x="1690" y="2191"/>
                    <a:pt x="2169" y="1689"/>
                    <a:pt x="2169" y="1096"/>
                  </a:cubicBezTo>
                  <a:cubicBezTo>
                    <a:pt x="2169" y="502"/>
                    <a:pt x="1690" y="0"/>
                    <a:pt x="1073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8" name="Google Shape;2698;p18"/>
            <p:cNvSpPr/>
            <p:nvPr/>
          </p:nvSpPr>
          <p:spPr>
            <a:xfrm>
              <a:off x="6803508" y="3683067"/>
              <a:ext cx="8600" cy="38825"/>
            </a:xfrm>
            <a:custGeom>
              <a:avLst/>
              <a:gdLst/>
              <a:ahLst/>
              <a:cxnLst/>
              <a:rect l="l" t="t" r="r" b="b"/>
              <a:pathLst>
                <a:path w="344" h="1553" extrusionOk="0">
                  <a:moveTo>
                    <a:pt x="138" y="1"/>
                  </a:moveTo>
                  <a:cubicBezTo>
                    <a:pt x="46" y="1"/>
                    <a:pt x="1" y="46"/>
                    <a:pt x="1" y="138"/>
                  </a:cubicBezTo>
                  <a:lnTo>
                    <a:pt x="1" y="1416"/>
                  </a:lnTo>
                  <a:cubicBezTo>
                    <a:pt x="1" y="1484"/>
                    <a:pt x="46" y="1553"/>
                    <a:pt x="138" y="1553"/>
                  </a:cubicBezTo>
                  <a:lnTo>
                    <a:pt x="206" y="1553"/>
                  </a:lnTo>
                  <a:cubicBezTo>
                    <a:pt x="275" y="1553"/>
                    <a:pt x="343" y="1484"/>
                    <a:pt x="343" y="1416"/>
                  </a:cubicBezTo>
                  <a:lnTo>
                    <a:pt x="343" y="138"/>
                  </a:lnTo>
                  <a:cubicBezTo>
                    <a:pt x="343" y="46"/>
                    <a:pt x="275" y="1"/>
                    <a:pt x="20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9" name="Google Shape;2699;p18"/>
            <p:cNvSpPr/>
            <p:nvPr/>
          </p:nvSpPr>
          <p:spPr>
            <a:xfrm>
              <a:off x="7604679" y="2745517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0"/>
                    <a:pt x="1" y="389"/>
                  </a:cubicBezTo>
                  <a:lnTo>
                    <a:pt x="1" y="8309"/>
                  </a:lnTo>
                  <a:cubicBezTo>
                    <a:pt x="1" y="8514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4"/>
                    <a:pt x="1736" y="8309"/>
                  </a:cubicBezTo>
                  <a:lnTo>
                    <a:pt x="1736" y="389"/>
                  </a:lnTo>
                  <a:cubicBezTo>
                    <a:pt x="1736" y="160"/>
                    <a:pt x="1553" y="1"/>
                    <a:pt x="134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0" name="Google Shape;2700;p18"/>
            <p:cNvSpPr/>
            <p:nvPr/>
          </p:nvSpPr>
          <p:spPr>
            <a:xfrm>
              <a:off x="7604679" y="4355267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1"/>
                    <a:pt x="1" y="389"/>
                  </a:cubicBezTo>
                  <a:lnTo>
                    <a:pt x="1" y="8286"/>
                  </a:lnTo>
                  <a:cubicBezTo>
                    <a:pt x="1" y="8515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5"/>
                    <a:pt x="1736" y="8286"/>
                  </a:cubicBezTo>
                  <a:lnTo>
                    <a:pt x="1736" y="389"/>
                  </a:lnTo>
                  <a:cubicBezTo>
                    <a:pt x="1736" y="161"/>
                    <a:pt x="1553" y="1"/>
                    <a:pt x="134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1" name="Google Shape;2701;p18"/>
            <p:cNvSpPr/>
            <p:nvPr/>
          </p:nvSpPr>
          <p:spPr>
            <a:xfrm>
              <a:off x="7605254" y="4375817"/>
              <a:ext cx="43400" cy="42250"/>
            </a:xfrm>
            <a:custGeom>
              <a:avLst/>
              <a:gdLst/>
              <a:ahLst/>
              <a:cxnLst/>
              <a:rect l="l" t="t" r="r" b="b"/>
              <a:pathLst>
                <a:path w="1736" h="1690" extrusionOk="0">
                  <a:moveTo>
                    <a:pt x="868" y="0"/>
                  </a:moveTo>
                  <a:cubicBezTo>
                    <a:pt x="434" y="0"/>
                    <a:pt x="1" y="388"/>
                    <a:pt x="24" y="845"/>
                  </a:cubicBezTo>
                  <a:cubicBezTo>
                    <a:pt x="46" y="1301"/>
                    <a:pt x="389" y="1690"/>
                    <a:pt x="868" y="1690"/>
                  </a:cubicBezTo>
                  <a:cubicBezTo>
                    <a:pt x="1302" y="1690"/>
                    <a:pt x="1735" y="1301"/>
                    <a:pt x="1713" y="845"/>
                  </a:cubicBezTo>
                  <a:cubicBezTo>
                    <a:pt x="1690" y="388"/>
                    <a:pt x="1347" y="0"/>
                    <a:pt x="868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2" name="Google Shape;2702;p18"/>
            <p:cNvSpPr/>
            <p:nvPr/>
          </p:nvSpPr>
          <p:spPr>
            <a:xfrm>
              <a:off x="7602979" y="2766642"/>
              <a:ext cx="47950" cy="46800"/>
            </a:xfrm>
            <a:custGeom>
              <a:avLst/>
              <a:gdLst/>
              <a:ahLst/>
              <a:cxnLst/>
              <a:rect l="l" t="t" r="r" b="b"/>
              <a:pathLst>
                <a:path w="1918" h="1872" extrusionOk="0">
                  <a:moveTo>
                    <a:pt x="959" y="0"/>
                  </a:moveTo>
                  <a:cubicBezTo>
                    <a:pt x="480" y="0"/>
                    <a:pt x="0" y="434"/>
                    <a:pt x="23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8" y="1872"/>
                    <a:pt x="1918" y="1438"/>
                    <a:pt x="1895" y="936"/>
                  </a:cubicBezTo>
                  <a:cubicBezTo>
                    <a:pt x="1872" y="434"/>
                    <a:pt x="1484" y="0"/>
                    <a:pt x="959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3" name="Google Shape;2703;p18"/>
            <p:cNvSpPr/>
            <p:nvPr/>
          </p:nvSpPr>
          <p:spPr>
            <a:xfrm>
              <a:off x="6701933" y="2663267"/>
              <a:ext cx="70225" cy="313175"/>
            </a:xfrm>
            <a:custGeom>
              <a:avLst/>
              <a:gdLst/>
              <a:ahLst/>
              <a:cxnLst/>
              <a:rect l="l" t="t" r="r" b="b"/>
              <a:pathLst>
                <a:path w="2809" h="12527" extrusionOk="0">
                  <a:moveTo>
                    <a:pt x="1546" y="1"/>
                  </a:moveTo>
                  <a:cubicBezTo>
                    <a:pt x="915" y="1"/>
                    <a:pt x="275" y="395"/>
                    <a:pt x="275" y="1191"/>
                  </a:cubicBezTo>
                  <a:cubicBezTo>
                    <a:pt x="252" y="3245"/>
                    <a:pt x="252" y="5276"/>
                    <a:pt x="229" y="7331"/>
                  </a:cubicBezTo>
                  <a:cubicBezTo>
                    <a:pt x="229" y="8997"/>
                    <a:pt x="1" y="10732"/>
                    <a:pt x="731" y="12261"/>
                  </a:cubicBezTo>
                  <a:cubicBezTo>
                    <a:pt x="810" y="12441"/>
                    <a:pt x="988" y="12526"/>
                    <a:pt x="1167" y="12526"/>
                  </a:cubicBezTo>
                  <a:cubicBezTo>
                    <a:pt x="1353" y="12526"/>
                    <a:pt x="1540" y="12435"/>
                    <a:pt x="1621" y="12261"/>
                  </a:cubicBezTo>
                  <a:cubicBezTo>
                    <a:pt x="2443" y="10777"/>
                    <a:pt x="2329" y="8997"/>
                    <a:pt x="2420" y="7331"/>
                  </a:cubicBezTo>
                  <a:cubicBezTo>
                    <a:pt x="2534" y="5276"/>
                    <a:pt x="2648" y="3245"/>
                    <a:pt x="2763" y="1191"/>
                  </a:cubicBezTo>
                  <a:cubicBezTo>
                    <a:pt x="2808" y="400"/>
                    <a:pt x="2182" y="1"/>
                    <a:pt x="1546" y="1"/>
                  </a:cubicBez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4" name="Google Shape;2704;p18"/>
            <p:cNvSpPr/>
            <p:nvPr/>
          </p:nvSpPr>
          <p:spPr>
            <a:xfrm>
              <a:off x="6768133" y="3823442"/>
              <a:ext cx="80475" cy="162075"/>
            </a:xfrm>
            <a:custGeom>
              <a:avLst/>
              <a:gdLst/>
              <a:ahLst/>
              <a:cxnLst/>
              <a:rect l="l" t="t" r="r" b="b"/>
              <a:pathLst>
                <a:path w="3219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40" y="1073"/>
                    <a:pt x="2351" y="2260"/>
                    <a:pt x="1507" y="3128"/>
                  </a:cubicBezTo>
                  <a:cubicBezTo>
                    <a:pt x="1187" y="3432"/>
                    <a:pt x="827" y="3604"/>
                    <a:pt x="487" y="3604"/>
                  </a:cubicBezTo>
                  <a:cubicBezTo>
                    <a:pt x="317" y="3604"/>
                    <a:pt x="153" y="3561"/>
                    <a:pt x="0" y="3470"/>
                  </a:cubicBezTo>
                  <a:lnTo>
                    <a:pt x="0" y="3470"/>
                  </a:lnTo>
                  <a:lnTo>
                    <a:pt x="46" y="6141"/>
                  </a:lnTo>
                  <a:cubicBezTo>
                    <a:pt x="46" y="6323"/>
                    <a:pt x="206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28" y="6323"/>
                    <a:pt x="3128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5" name="Google Shape;2705;p18"/>
            <p:cNvSpPr/>
            <p:nvPr/>
          </p:nvSpPr>
          <p:spPr>
            <a:xfrm>
              <a:off x="6764708" y="3773042"/>
              <a:ext cx="59750" cy="106750"/>
            </a:xfrm>
            <a:custGeom>
              <a:avLst/>
              <a:gdLst/>
              <a:ahLst/>
              <a:cxnLst/>
              <a:rect l="l" t="t" r="r" b="b"/>
              <a:pathLst>
                <a:path w="2390" h="4270" extrusionOk="0">
                  <a:moveTo>
                    <a:pt x="1178" y="1"/>
                  </a:moveTo>
                  <a:cubicBezTo>
                    <a:pt x="707" y="1"/>
                    <a:pt x="248" y="252"/>
                    <a:pt x="137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40" y="4162"/>
                  </a:cubicBezTo>
                  <a:cubicBezTo>
                    <a:pt x="711" y="4233"/>
                    <a:pt x="800" y="4269"/>
                    <a:pt x="890" y="4269"/>
                  </a:cubicBezTo>
                  <a:cubicBezTo>
                    <a:pt x="945" y="4269"/>
                    <a:pt x="999" y="4256"/>
                    <a:pt x="1050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55" y="2359"/>
                    <a:pt x="2329" y="1743"/>
                    <a:pt x="2352" y="1104"/>
                  </a:cubicBezTo>
                  <a:cubicBezTo>
                    <a:pt x="2390" y="403"/>
                    <a:pt x="1773" y="1"/>
                    <a:pt x="1178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6" name="Google Shape;2706;p18"/>
            <p:cNvSpPr/>
            <p:nvPr/>
          </p:nvSpPr>
          <p:spPr>
            <a:xfrm>
              <a:off x="7604679" y="2796867"/>
              <a:ext cx="43400" cy="166100"/>
            </a:xfrm>
            <a:custGeom>
              <a:avLst/>
              <a:gdLst/>
              <a:ahLst/>
              <a:cxnLst/>
              <a:rect l="l" t="t" r="r" b="b"/>
              <a:pathLst>
                <a:path w="1736" h="6644" extrusionOk="0">
                  <a:moveTo>
                    <a:pt x="1736" y="1"/>
                  </a:moveTo>
                  <a:cubicBezTo>
                    <a:pt x="1325" y="526"/>
                    <a:pt x="914" y="1028"/>
                    <a:pt x="480" y="1553"/>
                  </a:cubicBezTo>
                  <a:cubicBezTo>
                    <a:pt x="320" y="1736"/>
                    <a:pt x="161" y="1918"/>
                    <a:pt x="1" y="2101"/>
                  </a:cubicBezTo>
                  <a:lnTo>
                    <a:pt x="1" y="6255"/>
                  </a:lnTo>
                  <a:cubicBezTo>
                    <a:pt x="1" y="6460"/>
                    <a:pt x="184" y="6643"/>
                    <a:pt x="389" y="6643"/>
                  </a:cubicBezTo>
                  <a:lnTo>
                    <a:pt x="1348" y="6643"/>
                  </a:lnTo>
                  <a:cubicBezTo>
                    <a:pt x="1553" y="6643"/>
                    <a:pt x="1736" y="6460"/>
                    <a:pt x="1736" y="6255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7" name="Google Shape;2707;p18"/>
            <p:cNvSpPr/>
            <p:nvPr/>
          </p:nvSpPr>
          <p:spPr>
            <a:xfrm>
              <a:off x="7604679" y="4407192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6" y="1"/>
                  </a:moveTo>
                  <a:cubicBezTo>
                    <a:pt x="1211" y="731"/>
                    <a:pt x="640" y="1439"/>
                    <a:pt x="1" y="2078"/>
                  </a:cubicBezTo>
                  <a:lnTo>
                    <a:pt x="1" y="6209"/>
                  </a:lnTo>
                  <a:cubicBezTo>
                    <a:pt x="1" y="6438"/>
                    <a:pt x="184" y="6620"/>
                    <a:pt x="389" y="6620"/>
                  </a:cubicBezTo>
                  <a:lnTo>
                    <a:pt x="1348" y="6620"/>
                  </a:lnTo>
                  <a:cubicBezTo>
                    <a:pt x="1553" y="6620"/>
                    <a:pt x="1736" y="6438"/>
                    <a:pt x="1736" y="6209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8" name="Google Shape;2708;p18"/>
            <p:cNvSpPr/>
            <p:nvPr/>
          </p:nvSpPr>
          <p:spPr>
            <a:xfrm>
              <a:off x="7738229" y="2663267"/>
              <a:ext cx="70200" cy="313175"/>
            </a:xfrm>
            <a:custGeom>
              <a:avLst/>
              <a:gdLst/>
              <a:ahLst/>
              <a:cxnLst/>
              <a:rect l="l" t="t" r="r" b="b"/>
              <a:pathLst>
                <a:path w="2808" h="12527" extrusionOk="0">
                  <a:moveTo>
                    <a:pt x="1545" y="1"/>
                  </a:moveTo>
                  <a:cubicBezTo>
                    <a:pt x="914" y="1"/>
                    <a:pt x="274" y="395"/>
                    <a:pt x="274" y="1191"/>
                  </a:cubicBezTo>
                  <a:cubicBezTo>
                    <a:pt x="251" y="3245"/>
                    <a:pt x="251" y="5276"/>
                    <a:pt x="228" y="7331"/>
                  </a:cubicBezTo>
                  <a:cubicBezTo>
                    <a:pt x="228" y="8997"/>
                    <a:pt x="0" y="10732"/>
                    <a:pt x="730" y="12261"/>
                  </a:cubicBezTo>
                  <a:cubicBezTo>
                    <a:pt x="809" y="12441"/>
                    <a:pt x="982" y="12526"/>
                    <a:pt x="1158" y="12526"/>
                  </a:cubicBezTo>
                  <a:cubicBezTo>
                    <a:pt x="1341" y="12526"/>
                    <a:pt x="1528" y="12435"/>
                    <a:pt x="1621" y="12261"/>
                  </a:cubicBezTo>
                  <a:cubicBezTo>
                    <a:pt x="2442" y="10777"/>
                    <a:pt x="2305" y="8997"/>
                    <a:pt x="2420" y="7331"/>
                  </a:cubicBezTo>
                  <a:cubicBezTo>
                    <a:pt x="2534" y="5276"/>
                    <a:pt x="2648" y="3245"/>
                    <a:pt x="2762" y="1191"/>
                  </a:cubicBezTo>
                  <a:cubicBezTo>
                    <a:pt x="2808" y="400"/>
                    <a:pt x="2181" y="1"/>
                    <a:pt x="1545" y="1"/>
                  </a:cubicBez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9" name="Google Shape;2709;p18"/>
            <p:cNvSpPr/>
            <p:nvPr/>
          </p:nvSpPr>
          <p:spPr>
            <a:xfrm>
              <a:off x="7738229" y="496267"/>
              <a:ext cx="70200" cy="313175"/>
            </a:xfrm>
            <a:custGeom>
              <a:avLst/>
              <a:gdLst/>
              <a:ahLst/>
              <a:cxnLst/>
              <a:rect l="l" t="t" r="r" b="b"/>
              <a:pathLst>
                <a:path w="2808" h="12527" extrusionOk="0">
                  <a:moveTo>
                    <a:pt x="1545" y="1"/>
                  </a:moveTo>
                  <a:cubicBezTo>
                    <a:pt x="914" y="1"/>
                    <a:pt x="274" y="395"/>
                    <a:pt x="274" y="1191"/>
                  </a:cubicBezTo>
                  <a:cubicBezTo>
                    <a:pt x="251" y="3245"/>
                    <a:pt x="251" y="5276"/>
                    <a:pt x="228" y="7331"/>
                  </a:cubicBezTo>
                  <a:cubicBezTo>
                    <a:pt x="228" y="8997"/>
                    <a:pt x="0" y="10732"/>
                    <a:pt x="730" y="12261"/>
                  </a:cubicBezTo>
                  <a:cubicBezTo>
                    <a:pt x="809" y="12441"/>
                    <a:pt x="982" y="12526"/>
                    <a:pt x="1158" y="12526"/>
                  </a:cubicBezTo>
                  <a:cubicBezTo>
                    <a:pt x="1341" y="12526"/>
                    <a:pt x="1528" y="12435"/>
                    <a:pt x="1621" y="12261"/>
                  </a:cubicBezTo>
                  <a:cubicBezTo>
                    <a:pt x="2442" y="10777"/>
                    <a:pt x="2305" y="8997"/>
                    <a:pt x="2420" y="7331"/>
                  </a:cubicBezTo>
                  <a:cubicBezTo>
                    <a:pt x="2534" y="5276"/>
                    <a:pt x="2648" y="3245"/>
                    <a:pt x="2762" y="1191"/>
                  </a:cubicBezTo>
                  <a:cubicBezTo>
                    <a:pt x="2808" y="400"/>
                    <a:pt x="2181" y="1"/>
                    <a:pt x="1545" y="1"/>
                  </a:cubicBez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2710" name="Google Shape;2710;p18"/>
          <p:cNvGrpSpPr/>
          <p:nvPr/>
        </p:nvGrpSpPr>
        <p:grpSpPr>
          <a:xfrm>
            <a:off x="174459" y="111790"/>
            <a:ext cx="7393212" cy="4798655"/>
            <a:chOff x="269441" y="182520"/>
            <a:chExt cx="6724770" cy="4717514"/>
          </a:xfrm>
        </p:grpSpPr>
        <p:grpSp>
          <p:nvGrpSpPr>
            <p:cNvPr id="2711" name="Google Shape;2711;p18"/>
            <p:cNvGrpSpPr/>
            <p:nvPr/>
          </p:nvGrpSpPr>
          <p:grpSpPr>
            <a:xfrm>
              <a:off x="269441" y="182520"/>
              <a:ext cx="6724770" cy="4717514"/>
              <a:chOff x="1880275" y="1515575"/>
              <a:chExt cx="3914985" cy="2848568"/>
            </a:xfrm>
          </p:grpSpPr>
          <p:sp>
            <p:nvSpPr>
              <p:cNvPr id="2712" name="Google Shape;2712;p18"/>
              <p:cNvSpPr/>
              <p:nvPr/>
            </p:nvSpPr>
            <p:spPr>
              <a:xfrm>
                <a:off x="1880280" y="1571221"/>
                <a:ext cx="3914980" cy="2792922"/>
              </a:xfrm>
              <a:custGeom>
                <a:avLst/>
                <a:gdLst/>
                <a:ahLst/>
                <a:cxnLst/>
                <a:rect l="l" t="t" r="r" b="b"/>
                <a:pathLst>
                  <a:path w="158405" h="112777" extrusionOk="0">
                    <a:moveTo>
                      <a:pt x="1975" y="0"/>
                    </a:moveTo>
                    <a:cubicBezTo>
                      <a:pt x="894" y="0"/>
                      <a:pt x="0" y="893"/>
                      <a:pt x="0" y="1975"/>
                    </a:cubicBezTo>
                    <a:lnTo>
                      <a:pt x="0" y="110817"/>
                    </a:lnTo>
                    <a:cubicBezTo>
                      <a:pt x="0" y="111899"/>
                      <a:pt x="894" y="112777"/>
                      <a:pt x="1975" y="112777"/>
                    </a:cubicBezTo>
                    <a:lnTo>
                      <a:pt x="156446" y="112777"/>
                    </a:lnTo>
                    <a:cubicBezTo>
                      <a:pt x="157527" y="112777"/>
                      <a:pt x="158405" y="111899"/>
                      <a:pt x="158405" y="110817"/>
                    </a:cubicBezTo>
                    <a:lnTo>
                      <a:pt x="158405" y="1975"/>
                    </a:lnTo>
                    <a:cubicBezTo>
                      <a:pt x="158405" y="893"/>
                      <a:pt x="157527" y="0"/>
                      <a:pt x="156446" y="0"/>
                    </a:cubicBezTo>
                    <a:close/>
                  </a:path>
                </a:pathLst>
              </a:cu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713" name="Google Shape;2713;p18"/>
              <p:cNvSpPr/>
              <p:nvPr/>
            </p:nvSpPr>
            <p:spPr>
              <a:xfrm>
                <a:off x="1880275" y="1515575"/>
                <a:ext cx="3870425" cy="2823350"/>
              </a:xfrm>
              <a:custGeom>
                <a:avLst/>
                <a:gdLst/>
                <a:ahLst/>
                <a:cxnLst/>
                <a:rect l="l" t="t" r="r" b="b"/>
                <a:pathLst>
                  <a:path w="154817" h="112934" extrusionOk="0">
                    <a:moveTo>
                      <a:pt x="1976" y="0"/>
                    </a:moveTo>
                    <a:cubicBezTo>
                      <a:pt x="879" y="0"/>
                      <a:pt x="1" y="878"/>
                      <a:pt x="1" y="1960"/>
                    </a:cubicBezTo>
                    <a:lnTo>
                      <a:pt x="1" y="110974"/>
                    </a:lnTo>
                    <a:cubicBezTo>
                      <a:pt x="1" y="112056"/>
                      <a:pt x="879" y="112934"/>
                      <a:pt x="1976" y="112934"/>
                    </a:cubicBezTo>
                    <a:lnTo>
                      <a:pt x="152841" y="112934"/>
                    </a:lnTo>
                    <a:cubicBezTo>
                      <a:pt x="153923" y="112934"/>
                      <a:pt x="154816" y="112056"/>
                      <a:pt x="154816" y="110974"/>
                    </a:cubicBezTo>
                    <a:lnTo>
                      <a:pt x="154816" y="1960"/>
                    </a:lnTo>
                    <a:cubicBezTo>
                      <a:pt x="154816" y="878"/>
                      <a:pt x="153923" y="0"/>
                      <a:pt x="15284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714" name="Google Shape;2714;p18"/>
              <p:cNvSpPr/>
              <p:nvPr/>
            </p:nvSpPr>
            <p:spPr>
              <a:xfrm>
                <a:off x="1916725" y="1541825"/>
                <a:ext cx="3797525" cy="2770450"/>
              </a:xfrm>
              <a:custGeom>
                <a:avLst/>
                <a:gdLst/>
                <a:ahLst/>
                <a:cxnLst/>
                <a:rect l="l" t="t" r="r" b="b"/>
                <a:pathLst>
                  <a:path w="151901" h="110818" extrusionOk="0">
                    <a:moveTo>
                      <a:pt x="1960" y="0"/>
                    </a:moveTo>
                    <a:cubicBezTo>
                      <a:pt x="878" y="0"/>
                      <a:pt x="1" y="878"/>
                      <a:pt x="1" y="1975"/>
                    </a:cubicBezTo>
                    <a:lnTo>
                      <a:pt x="1" y="108859"/>
                    </a:lnTo>
                    <a:cubicBezTo>
                      <a:pt x="1" y="109940"/>
                      <a:pt x="878" y="110818"/>
                      <a:pt x="1960" y="110818"/>
                    </a:cubicBezTo>
                    <a:lnTo>
                      <a:pt x="149941" y="110818"/>
                    </a:lnTo>
                    <a:cubicBezTo>
                      <a:pt x="151023" y="110818"/>
                      <a:pt x="151900" y="109940"/>
                      <a:pt x="151900" y="108859"/>
                    </a:cubicBezTo>
                    <a:lnTo>
                      <a:pt x="151900" y="1975"/>
                    </a:lnTo>
                    <a:cubicBezTo>
                      <a:pt x="151900" y="878"/>
                      <a:pt x="151023" y="0"/>
                      <a:pt x="149941" y="0"/>
                    </a:cubicBezTo>
                    <a:close/>
                  </a:path>
                </a:pathLst>
              </a:cu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2715" name="Google Shape;2715;p18"/>
            <p:cNvSpPr/>
            <p:nvPr/>
          </p:nvSpPr>
          <p:spPr>
            <a:xfrm>
              <a:off x="294861" y="3331168"/>
              <a:ext cx="412285" cy="386666"/>
            </a:xfrm>
            <a:custGeom>
              <a:avLst/>
              <a:gdLst/>
              <a:ahLst/>
              <a:cxnLst/>
              <a:rect l="l" t="t" r="r" b="b"/>
              <a:pathLst>
                <a:path w="12102" h="11350" extrusionOk="0">
                  <a:moveTo>
                    <a:pt x="5737" y="1"/>
                  </a:moveTo>
                  <a:lnTo>
                    <a:pt x="1" y="5612"/>
                  </a:lnTo>
                  <a:lnTo>
                    <a:pt x="5612" y="11349"/>
                  </a:lnTo>
                  <a:lnTo>
                    <a:pt x="11992" y="11349"/>
                  </a:lnTo>
                  <a:lnTo>
                    <a:pt x="12007" y="5753"/>
                  </a:lnTo>
                  <a:lnTo>
                    <a:pt x="12101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16" name="Google Shape;2716;p18"/>
            <p:cNvSpPr/>
            <p:nvPr/>
          </p:nvSpPr>
          <p:spPr>
            <a:xfrm>
              <a:off x="3564665" y="516075"/>
              <a:ext cx="88029" cy="4049633"/>
            </a:xfrm>
            <a:custGeom>
              <a:avLst/>
              <a:gdLst/>
              <a:ahLst/>
              <a:cxnLst/>
              <a:rect l="l" t="t" r="r" b="b"/>
              <a:pathLst>
                <a:path w="2039" h="99408" extrusionOk="0">
                  <a:moveTo>
                    <a:pt x="1" y="1"/>
                  </a:moveTo>
                  <a:lnTo>
                    <a:pt x="1" y="99407"/>
                  </a:lnTo>
                  <a:lnTo>
                    <a:pt x="2039" y="99407"/>
                  </a:lnTo>
                  <a:lnTo>
                    <a:pt x="2039" y="1"/>
                  </a:lnTo>
                  <a:close/>
                </a:path>
              </a:pathLst>
            </a:custGeom>
            <a:solidFill>
              <a:srgbClr val="E5E4E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17" name="Google Shape;2717;p18"/>
            <p:cNvSpPr/>
            <p:nvPr/>
          </p:nvSpPr>
          <p:spPr>
            <a:xfrm>
              <a:off x="5175229" y="193950"/>
              <a:ext cx="389323" cy="410650"/>
            </a:xfrm>
            <a:custGeom>
              <a:avLst/>
              <a:gdLst/>
              <a:ahLst/>
              <a:cxnLst/>
              <a:rect l="l" t="t" r="r" b="b"/>
              <a:pathLst>
                <a:path w="11428" h="12054" extrusionOk="0">
                  <a:moveTo>
                    <a:pt x="5690" y="0"/>
                  </a:moveTo>
                  <a:lnTo>
                    <a:pt x="0" y="5674"/>
                  </a:lnTo>
                  <a:lnTo>
                    <a:pt x="79" y="12054"/>
                  </a:lnTo>
                  <a:lnTo>
                    <a:pt x="5690" y="12007"/>
                  </a:lnTo>
                  <a:lnTo>
                    <a:pt x="11427" y="12038"/>
                  </a:lnTo>
                  <a:lnTo>
                    <a:pt x="11364" y="5674"/>
                  </a:lnTo>
                  <a:lnTo>
                    <a:pt x="5690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18" name="Google Shape;2718;p18"/>
            <p:cNvSpPr/>
            <p:nvPr/>
          </p:nvSpPr>
          <p:spPr>
            <a:xfrm>
              <a:off x="287400" y="1523076"/>
              <a:ext cx="410650" cy="389323"/>
            </a:xfrm>
            <a:custGeom>
              <a:avLst/>
              <a:gdLst/>
              <a:ahLst/>
              <a:cxnLst/>
              <a:rect l="l" t="t" r="r" b="b"/>
              <a:pathLst>
                <a:path w="12054" h="11428" extrusionOk="0">
                  <a:moveTo>
                    <a:pt x="12038" y="1"/>
                  </a:moveTo>
                  <a:lnTo>
                    <a:pt x="5690" y="63"/>
                  </a:lnTo>
                  <a:lnTo>
                    <a:pt x="0" y="5753"/>
                  </a:lnTo>
                  <a:lnTo>
                    <a:pt x="5690" y="11427"/>
                  </a:lnTo>
                  <a:lnTo>
                    <a:pt x="12054" y="11349"/>
                  </a:lnTo>
                  <a:lnTo>
                    <a:pt x="12022" y="5753"/>
                  </a:lnTo>
                  <a:lnTo>
                    <a:pt x="12038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2719" name="Google Shape;2719;p18"/>
            <p:cNvGrpSpPr/>
            <p:nvPr/>
          </p:nvGrpSpPr>
          <p:grpSpPr>
            <a:xfrm>
              <a:off x="3506435" y="347565"/>
              <a:ext cx="211891" cy="228660"/>
              <a:chOff x="3749825" y="1582175"/>
              <a:chExt cx="122700" cy="140325"/>
            </a:xfrm>
          </p:grpSpPr>
          <p:sp>
            <p:nvSpPr>
              <p:cNvPr id="2720" name="Google Shape;2720;p18"/>
              <p:cNvSpPr/>
              <p:nvPr/>
            </p:nvSpPr>
            <p:spPr>
              <a:xfrm>
                <a:off x="3749825" y="1582175"/>
                <a:ext cx="122700" cy="122300"/>
              </a:xfrm>
              <a:custGeom>
                <a:avLst/>
                <a:gdLst/>
                <a:ahLst/>
                <a:cxnLst/>
                <a:rect l="l" t="t" r="r" b="b"/>
                <a:pathLst>
                  <a:path w="4908" h="4892" extrusionOk="0">
                    <a:moveTo>
                      <a:pt x="2462" y="1"/>
                    </a:moveTo>
                    <a:cubicBezTo>
                      <a:pt x="1098" y="1"/>
                      <a:pt x="1" y="1098"/>
                      <a:pt x="1" y="2446"/>
                    </a:cubicBezTo>
                    <a:cubicBezTo>
                      <a:pt x="1" y="3794"/>
                      <a:pt x="1098" y="4891"/>
                      <a:pt x="2462" y="4891"/>
                    </a:cubicBezTo>
                    <a:cubicBezTo>
                      <a:pt x="3810" y="4891"/>
                      <a:pt x="4907" y="3794"/>
                      <a:pt x="4907" y="2446"/>
                    </a:cubicBezTo>
                    <a:cubicBezTo>
                      <a:pt x="4907" y="1098"/>
                      <a:pt x="3810" y="1"/>
                      <a:pt x="2462" y="1"/>
                    </a:cubicBezTo>
                    <a:close/>
                  </a:path>
                </a:pathLst>
              </a:custGeom>
              <a:solidFill>
                <a:srgbClr val="CECCC8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721" name="Google Shape;2721;p18"/>
              <p:cNvSpPr/>
              <p:nvPr/>
            </p:nvSpPr>
            <p:spPr>
              <a:xfrm>
                <a:off x="3749825" y="1599825"/>
                <a:ext cx="122700" cy="122675"/>
              </a:xfrm>
              <a:custGeom>
                <a:avLst/>
                <a:gdLst/>
                <a:ahLst/>
                <a:cxnLst/>
                <a:rect l="l" t="t" r="r" b="b"/>
                <a:pathLst>
                  <a:path w="4908" h="4907" extrusionOk="0">
                    <a:moveTo>
                      <a:pt x="2462" y="0"/>
                    </a:moveTo>
                    <a:cubicBezTo>
                      <a:pt x="1098" y="0"/>
                      <a:pt x="1" y="1097"/>
                      <a:pt x="1" y="2461"/>
                    </a:cubicBezTo>
                    <a:cubicBezTo>
                      <a:pt x="1" y="3809"/>
                      <a:pt x="1098" y="4906"/>
                      <a:pt x="2462" y="4906"/>
                    </a:cubicBezTo>
                    <a:cubicBezTo>
                      <a:pt x="3810" y="4906"/>
                      <a:pt x="4907" y="3809"/>
                      <a:pt x="4907" y="2461"/>
                    </a:cubicBezTo>
                    <a:cubicBezTo>
                      <a:pt x="4907" y="1097"/>
                      <a:pt x="3810" y="0"/>
                      <a:pt x="2462" y="0"/>
                    </a:cubicBezTo>
                    <a:close/>
                  </a:path>
                </a:pathLst>
              </a:custGeom>
              <a:solidFill>
                <a:srgbClr val="E5E4E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2722" name="Google Shape;2722;p18"/>
            <p:cNvSpPr/>
            <p:nvPr/>
          </p:nvSpPr>
          <p:spPr>
            <a:xfrm>
              <a:off x="451797" y="431885"/>
              <a:ext cx="3252650" cy="4251306"/>
            </a:xfrm>
            <a:custGeom>
              <a:avLst/>
              <a:gdLst/>
              <a:ahLst/>
              <a:cxnLst/>
              <a:rect l="l" t="t" r="r" b="b"/>
              <a:pathLst>
                <a:path w="71664" h="101962" extrusionOk="0">
                  <a:moveTo>
                    <a:pt x="0" y="0"/>
                  </a:moveTo>
                  <a:lnTo>
                    <a:pt x="0" y="101962"/>
                  </a:lnTo>
                  <a:lnTo>
                    <a:pt x="71663" y="101962"/>
                  </a:lnTo>
                  <a:lnTo>
                    <a:pt x="71663" y="0"/>
                  </a:lnTo>
                  <a:close/>
                </a:path>
              </a:pathLst>
            </a:custGeom>
            <a:solidFill>
              <a:srgbClr val="FFFBEE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23" name="Google Shape;2723;p18"/>
            <p:cNvSpPr/>
            <p:nvPr/>
          </p:nvSpPr>
          <p:spPr>
            <a:xfrm>
              <a:off x="425102" y="415575"/>
              <a:ext cx="27314" cy="4250638"/>
            </a:xfrm>
            <a:custGeom>
              <a:avLst/>
              <a:gdLst/>
              <a:ahLst/>
              <a:cxnLst/>
              <a:rect l="l" t="t" r="r" b="b"/>
              <a:pathLst>
                <a:path w="70489" h="101946" extrusionOk="0">
                  <a:moveTo>
                    <a:pt x="1" y="0"/>
                  </a:moveTo>
                  <a:lnTo>
                    <a:pt x="1" y="101946"/>
                  </a:lnTo>
                  <a:lnTo>
                    <a:pt x="70488" y="101946"/>
                  </a:lnTo>
                  <a:lnTo>
                    <a:pt x="70488" y="0"/>
                  </a:lnTo>
                  <a:close/>
                </a:path>
              </a:pathLst>
            </a:custGeom>
            <a:solidFill>
              <a:srgbClr val="000000">
                <a:alpha val="58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24" name="Google Shape;2724;p18"/>
            <p:cNvSpPr/>
            <p:nvPr/>
          </p:nvSpPr>
          <p:spPr>
            <a:xfrm>
              <a:off x="287400" y="1009909"/>
              <a:ext cx="410650" cy="389323"/>
            </a:xfrm>
            <a:custGeom>
              <a:avLst/>
              <a:gdLst/>
              <a:ahLst/>
              <a:cxnLst/>
              <a:rect l="l" t="t" r="r" b="b"/>
              <a:pathLst>
                <a:path w="12054" h="11428" extrusionOk="0">
                  <a:moveTo>
                    <a:pt x="12038" y="1"/>
                  </a:moveTo>
                  <a:lnTo>
                    <a:pt x="5690" y="79"/>
                  </a:lnTo>
                  <a:lnTo>
                    <a:pt x="0" y="5753"/>
                  </a:lnTo>
                  <a:lnTo>
                    <a:pt x="5690" y="11427"/>
                  </a:lnTo>
                  <a:lnTo>
                    <a:pt x="12054" y="11349"/>
                  </a:lnTo>
                  <a:lnTo>
                    <a:pt x="12022" y="5753"/>
                  </a:lnTo>
                  <a:lnTo>
                    <a:pt x="12038" y="1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25" name="Google Shape;2725;p18"/>
            <p:cNvSpPr/>
            <p:nvPr/>
          </p:nvSpPr>
          <p:spPr>
            <a:xfrm>
              <a:off x="505853" y="390023"/>
              <a:ext cx="3199274" cy="4250680"/>
            </a:xfrm>
            <a:custGeom>
              <a:avLst/>
              <a:gdLst/>
              <a:ahLst/>
              <a:cxnLst/>
              <a:rect l="l" t="t" r="r" b="b"/>
              <a:pathLst>
                <a:path w="70488" h="101947" extrusionOk="0">
                  <a:moveTo>
                    <a:pt x="0" y="1"/>
                  </a:moveTo>
                  <a:lnTo>
                    <a:pt x="0" y="101947"/>
                  </a:lnTo>
                  <a:lnTo>
                    <a:pt x="70488" y="101947"/>
                  </a:lnTo>
                  <a:lnTo>
                    <a:pt x="70488" y="1"/>
                  </a:lnTo>
                  <a:close/>
                </a:path>
              </a:pathLst>
            </a:custGeom>
            <a:solidFill>
              <a:srgbClr val="000000">
                <a:alpha val="58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26" name="Google Shape;2726;p18"/>
            <p:cNvSpPr/>
            <p:nvPr/>
          </p:nvSpPr>
          <p:spPr>
            <a:xfrm>
              <a:off x="544258" y="347569"/>
              <a:ext cx="3235093" cy="4250638"/>
            </a:xfrm>
            <a:custGeom>
              <a:avLst/>
              <a:gdLst/>
              <a:ahLst/>
              <a:cxnLst/>
              <a:rect l="l" t="t" r="r" b="b"/>
              <a:pathLst>
                <a:path w="70489" h="101946" extrusionOk="0">
                  <a:moveTo>
                    <a:pt x="1" y="0"/>
                  </a:moveTo>
                  <a:lnTo>
                    <a:pt x="1" y="101946"/>
                  </a:lnTo>
                  <a:lnTo>
                    <a:pt x="70488" y="101946"/>
                  </a:lnTo>
                  <a:lnTo>
                    <a:pt x="70488" y="0"/>
                  </a:ln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2727" name="Google Shape;2727;p18"/>
            <p:cNvGrpSpPr/>
            <p:nvPr/>
          </p:nvGrpSpPr>
          <p:grpSpPr>
            <a:xfrm>
              <a:off x="3605646" y="347555"/>
              <a:ext cx="3171263" cy="4335622"/>
              <a:chOff x="3813879" y="1643320"/>
              <a:chExt cx="1829821" cy="2599605"/>
            </a:xfrm>
          </p:grpSpPr>
          <p:sp>
            <p:nvSpPr>
              <p:cNvPr id="2728" name="Google Shape;2728;p18"/>
              <p:cNvSpPr/>
              <p:nvPr/>
            </p:nvSpPr>
            <p:spPr>
              <a:xfrm>
                <a:off x="3852100" y="1693875"/>
                <a:ext cx="1791600" cy="2549050"/>
              </a:xfrm>
              <a:custGeom>
                <a:avLst/>
                <a:gdLst/>
                <a:ahLst/>
                <a:cxnLst/>
                <a:rect l="l" t="t" r="r" b="b"/>
                <a:pathLst>
                  <a:path w="71664" h="101962" extrusionOk="0">
                    <a:moveTo>
                      <a:pt x="1" y="0"/>
                    </a:moveTo>
                    <a:lnTo>
                      <a:pt x="1" y="101962"/>
                    </a:lnTo>
                    <a:lnTo>
                      <a:pt x="71664" y="101962"/>
                    </a:lnTo>
                    <a:lnTo>
                      <a:pt x="71664" y="0"/>
                    </a:lnTo>
                    <a:close/>
                  </a:path>
                </a:pathLst>
              </a:custGeom>
              <a:solidFill>
                <a:srgbClr val="FFFBEE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729" name="Google Shape;2729;p18"/>
              <p:cNvSpPr/>
              <p:nvPr/>
            </p:nvSpPr>
            <p:spPr>
              <a:xfrm>
                <a:off x="3851725" y="1668775"/>
                <a:ext cx="1762600" cy="2548675"/>
              </a:xfrm>
              <a:custGeom>
                <a:avLst/>
                <a:gdLst/>
                <a:ahLst/>
                <a:cxnLst/>
                <a:rect l="l" t="t" r="r" b="b"/>
                <a:pathLst>
                  <a:path w="70504" h="101947" extrusionOk="0">
                    <a:moveTo>
                      <a:pt x="0" y="1"/>
                    </a:moveTo>
                    <a:lnTo>
                      <a:pt x="0" y="101947"/>
                    </a:lnTo>
                    <a:lnTo>
                      <a:pt x="70503" y="101947"/>
                    </a:lnTo>
                    <a:lnTo>
                      <a:pt x="70503" y="1"/>
                    </a:lnTo>
                    <a:close/>
                  </a:path>
                </a:pathLst>
              </a:cu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730" name="Google Shape;2730;p18"/>
              <p:cNvSpPr/>
              <p:nvPr/>
            </p:nvSpPr>
            <p:spPr>
              <a:xfrm>
                <a:off x="3813879" y="1643320"/>
                <a:ext cx="1776877" cy="2548650"/>
              </a:xfrm>
              <a:custGeom>
                <a:avLst/>
                <a:gdLst/>
                <a:ahLst/>
                <a:cxnLst/>
                <a:rect l="l" t="t" r="r" b="b"/>
                <a:pathLst>
                  <a:path w="70504" h="101946" extrusionOk="0">
                    <a:moveTo>
                      <a:pt x="1" y="0"/>
                    </a:moveTo>
                    <a:lnTo>
                      <a:pt x="1" y="101946"/>
                    </a:lnTo>
                    <a:lnTo>
                      <a:pt x="70504" y="101946"/>
                    </a:lnTo>
                    <a:lnTo>
                      <a:pt x="70504" y="0"/>
                    </a:lnTo>
                    <a:close/>
                  </a:path>
                </a:pathLst>
              </a:custGeom>
              <a:solidFill>
                <a:schemeClr val="accent4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2731" name="Google Shape;2731;p18"/>
            <p:cNvSpPr/>
            <p:nvPr/>
          </p:nvSpPr>
          <p:spPr>
            <a:xfrm>
              <a:off x="6564675" y="347575"/>
              <a:ext cx="27314" cy="4250638"/>
            </a:xfrm>
            <a:custGeom>
              <a:avLst/>
              <a:gdLst/>
              <a:ahLst/>
              <a:cxnLst/>
              <a:rect l="l" t="t" r="r" b="b"/>
              <a:pathLst>
                <a:path w="70489" h="101946" extrusionOk="0">
                  <a:moveTo>
                    <a:pt x="1" y="0"/>
                  </a:moveTo>
                  <a:lnTo>
                    <a:pt x="1" y="101946"/>
                  </a:lnTo>
                  <a:lnTo>
                    <a:pt x="70488" y="101946"/>
                  </a:lnTo>
                  <a:lnTo>
                    <a:pt x="70488" y="0"/>
                  </a:lnTo>
                  <a:close/>
                </a:path>
              </a:pathLst>
            </a:custGeom>
            <a:solidFill>
              <a:srgbClr val="000000">
                <a:alpha val="58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2732" name="Google Shape;2732;p18"/>
          <p:cNvGrpSpPr/>
          <p:nvPr/>
        </p:nvGrpSpPr>
        <p:grpSpPr>
          <a:xfrm rot="-5400000">
            <a:off x="5312188" y="379078"/>
            <a:ext cx="921193" cy="386632"/>
            <a:chOff x="6055775" y="1239528"/>
            <a:chExt cx="921193" cy="386632"/>
          </a:xfrm>
        </p:grpSpPr>
        <p:grpSp>
          <p:nvGrpSpPr>
            <p:cNvPr id="2733" name="Google Shape;2733;p18"/>
            <p:cNvGrpSpPr/>
            <p:nvPr/>
          </p:nvGrpSpPr>
          <p:grpSpPr>
            <a:xfrm>
              <a:off x="6055775" y="1239528"/>
              <a:ext cx="921193" cy="386632"/>
              <a:chOff x="6055775" y="1239528"/>
              <a:chExt cx="921193" cy="386632"/>
            </a:xfrm>
          </p:grpSpPr>
          <p:sp>
            <p:nvSpPr>
              <p:cNvPr id="2734" name="Google Shape;2734;p18"/>
              <p:cNvSpPr/>
              <p:nvPr/>
            </p:nvSpPr>
            <p:spPr>
              <a:xfrm>
                <a:off x="6564683" y="1239528"/>
                <a:ext cx="412285" cy="386632"/>
              </a:xfrm>
              <a:custGeom>
                <a:avLst/>
                <a:gdLst/>
                <a:ahLst/>
                <a:cxnLst/>
                <a:rect l="l" t="t" r="r" b="b"/>
                <a:pathLst>
                  <a:path w="12102" h="11349" extrusionOk="0">
                    <a:moveTo>
                      <a:pt x="111" y="1"/>
                    </a:moveTo>
                    <a:lnTo>
                      <a:pt x="95" y="5596"/>
                    </a:lnTo>
                    <a:lnTo>
                      <a:pt x="1" y="11349"/>
                    </a:lnTo>
                    <a:lnTo>
                      <a:pt x="6349" y="11349"/>
                    </a:lnTo>
                    <a:lnTo>
                      <a:pt x="12102" y="5737"/>
                    </a:lnTo>
                    <a:lnTo>
                      <a:pt x="6490" y="1"/>
                    </a:lnTo>
                    <a:close/>
                  </a:path>
                </a:pathLst>
              </a:custGeom>
              <a:solidFill>
                <a:schemeClr val="accent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735" name="Google Shape;2735;p18"/>
              <p:cNvSpPr/>
              <p:nvPr/>
            </p:nvSpPr>
            <p:spPr>
              <a:xfrm>
                <a:off x="6055775" y="1239925"/>
                <a:ext cx="625500" cy="3849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2736" name="Google Shape;2736;p18"/>
            <p:cNvSpPr/>
            <p:nvPr/>
          </p:nvSpPr>
          <p:spPr>
            <a:xfrm>
              <a:off x="6100775" y="1277375"/>
              <a:ext cx="676200" cy="46200"/>
            </a:xfrm>
            <a:prstGeom prst="roundRect">
              <a:avLst>
                <a:gd name="adj" fmla="val 50000"/>
              </a:avLst>
            </a:prstGeom>
            <a:solidFill>
              <a:srgbClr val="FFFFFF">
                <a:alpha val="20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737" name="Google Shape;2737;p18"/>
          <p:cNvSpPr txBox="1">
            <a:spLocks noGrp="1"/>
          </p:cNvSpPr>
          <p:nvPr>
            <p:ph type="title"/>
          </p:nvPr>
        </p:nvSpPr>
        <p:spPr>
          <a:xfrm>
            <a:off x="1122350" y="1187013"/>
            <a:ext cx="2755500" cy="1887900"/>
          </a:xfrm>
          <a:prstGeom prst="rect">
            <a:avLst/>
          </a:prstGeom>
        </p:spPr>
        <p:txBody>
          <a:bodyPr spcFirstLastPara="1" wrap="square" lIns="0" tIns="0" rIns="0" bIns="0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 b="1"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38" name="Google Shape;2738;p18"/>
          <p:cNvSpPr txBox="1">
            <a:spLocks noGrp="1"/>
          </p:cNvSpPr>
          <p:nvPr>
            <p:ph type="subTitle" idx="1"/>
          </p:nvPr>
        </p:nvSpPr>
        <p:spPr>
          <a:xfrm>
            <a:off x="1122350" y="3152488"/>
            <a:ext cx="2755500" cy="804000"/>
          </a:xfrm>
          <a:prstGeom prst="rect">
            <a:avLst/>
          </a:prstGeom>
        </p:spPr>
        <p:txBody>
          <a:bodyPr spcFirstLastPara="1" wrap="square" lIns="0" tIns="0" rIns="0" bIns="0" anchor="ctr" anchorCtr="0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9pPr>
          </a:lstStyle>
          <a:p>
            <a:endParaRPr/>
          </a:p>
        </p:txBody>
      </p:sp>
      <p:grpSp>
        <p:nvGrpSpPr>
          <p:cNvPr id="2739" name="Google Shape;2739;p18"/>
          <p:cNvGrpSpPr/>
          <p:nvPr/>
        </p:nvGrpSpPr>
        <p:grpSpPr>
          <a:xfrm>
            <a:off x="4096226" y="794024"/>
            <a:ext cx="3761975" cy="4020700"/>
            <a:chOff x="4096226" y="794024"/>
            <a:chExt cx="3761975" cy="4020700"/>
          </a:xfrm>
        </p:grpSpPr>
        <p:sp>
          <p:nvSpPr>
            <p:cNvPr id="2740" name="Google Shape;2740;p18"/>
            <p:cNvSpPr/>
            <p:nvPr/>
          </p:nvSpPr>
          <p:spPr>
            <a:xfrm rot="609388">
              <a:off x="4376453" y="1112832"/>
              <a:ext cx="3098047" cy="3455784"/>
            </a:xfrm>
            <a:prstGeom prst="rect">
              <a:avLst/>
            </a:prstGeom>
            <a:solidFill>
              <a:srgbClr val="000000">
                <a:alpha val="58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41" name="Google Shape;2741;p18"/>
            <p:cNvSpPr/>
            <p:nvPr/>
          </p:nvSpPr>
          <p:spPr>
            <a:xfrm rot="609388">
              <a:off x="4479928" y="1040132"/>
              <a:ext cx="3098047" cy="345578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2742" name="Google Shape;2742;p18"/>
          <p:cNvGrpSpPr/>
          <p:nvPr/>
        </p:nvGrpSpPr>
        <p:grpSpPr>
          <a:xfrm>
            <a:off x="498381" y="269049"/>
            <a:ext cx="826017" cy="800226"/>
            <a:chOff x="2196125" y="2117850"/>
            <a:chExt cx="569000" cy="541975"/>
          </a:xfrm>
        </p:grpSpPr>
        <p:sp>
          <p:nvSpPr>
            <p:cNvPr id="2743" name="Google Shape;2743;p18"/>
            <p:cNvSpPr/>
            <p:nvPr/>
          </p:nvSpPr>
          <p:spPr>
            <a:xfrm>
              <a:off x="2196125" y="2117850"/>
              <a:ext cx="569000" cy="541975"/>
            </a:xfrm>
            <a:custGeom>
              <a:avLst/>
              <a:gdLst/>
              <a:ahLst/>
              <a:cxnLst/>
              <a:rect l="l" t="t" r="r" b="b"/>
              <a:pathLst>
                <a:path w="22760" h="21679" extrusionOk="0">
                  <a:moveTo>
                    <a:pt x="4906" y="1"/>
                  </a:moveTo>
                  <a:lnTo>
                    <a:pt x="0" y="17854"/>
                  </a:lnTo>
                  <a:lnTo>
                    <a:pt x="13903" y="21678"/>
                  </a:lnTo>
                  <a:lnTo>
                    <a:pt x="18825" y="19249"/>
                  </a:lnTo>
                  <a:lnTo>
                    <a:pt x="22759" y="4907"/>
                  </a:lnTo>
                  <a:lnTo>
                    <a:pt x="490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44" name="Google Shape;2744;p18"/>
            <p:cNvSpPr/>
            <p:nvPr/>
          </p:nvSpPr>
          <p:spPr>
            <a:xfrm>
              <a:off x="2543700" y="2571625"/>
              <a:ext cx="123075" cy="88200"/>
            </a:xfrm>
            <a:custGeom>
              <a:avLst/>
              <a:gdLst/>
              <a:ahLst/>
              <a:cxnLst/>
              <a:rect l="l" t="t" r="r" b="b"/>
              <a:pathLst>
                <a:path w="4923" h="3528" extrusionOk="0">
                  <a:moveTo>
                    <a:pt x="972" y="1"/>
                  </a:moveTo>
                  <a:lnTo>
                    <a:pt x="0" y="3527"/>
                  </a:lnTo>
                  <a:lnTo>
                    <a:pt x="4922" y="1098"/>
                  </a:lnTo>
                  <a:lnTo>
                    <a:pt x="972" y="1"/>
                  </a:lnTo>
                  <a:close/>
                </a:path>
              </a:pathLst>
            </a:custGeom>
            <a:solidFill>
              <a:srgbClr val="000000">
                <a:alpha val="58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45" name="Google Shape;2745;p18"/>
            <p:cNvSpPr/>
            <p:nvPr/>
          </p:nvSpPr>
          <p:spPr>
            <a:xfrm>
              <a:off x="2298775" y="2117850"/>
              <a:ext cx="466350" cy="195950"/>
            </a:xfrm>
            <a:custGeom>
              <a:avLst/>
              <a:gdLst/>
              <a:ahLst/>
              <a:cxnLst/>
              <a:rect l="l" t="t" r="r" b="b"/>
              <a:pathLst>
                <a:path w="18654" h="7838" extrusionOk="0">
                  <a:moveTo>
                    <a:pt x="800" y="1"/>
                  </a:moveTo>
                  <a:lnTo>
                    <a:pt x="1" y="2932"/>
                  </a:lnTo>
                  <a:lnTo>
                    <a:pt x="17854" y="7838"/>
                  </a:lnTo>
                  <a:lnTo>
                    <a:pt x="18653" y="4907"/>
                  </a:lnTo>
                  <a:lnTo>
                    <a:pt x="800" y="1"/>
                  </a:lnTo>
                  <a:close/>
                </a:path>
              </a:pathLst>
            </a:custGeom>
            <a:solidFill>
              <a:srgbClr val="000000">
                <a:alpha val="58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2746" name="Google Shape;2746;p18"/>
          <p:cNvGrpSpPr/>
          <p:nvPr/>
        </p:nvGrpSpPr>
        <p:grpSpPr>
          <a:xfrm>
            <a:off x="60852" y="4228002"/>
            <a:ext cx="1165923" cy="406711"/>
            <a:chOff x="137052" y="4228002"/>
            <a:chExt cx="1165923" cy="406711"/>
          </a:xfrm>
        </p:grpSpPr>
        <p:sp>
          <p:nvSpPr>
            <p:cNvPr id="2747" name="Google Shape;2747;p18"/>
            <p:cNvSpPr/>
            <p:nvPr/>
          </p:nvSpPr>
          <p:spPr>
            <a:xfrm rot="5400000" flipH="1">
              <a:off x="516658" y="3848396"/>
              <a:ext cx="406711" cy="1165923"/>
            </a:xfrm>
            <a:custGeom>
              <a:avLst/>
              <a:gdLst/>
              <a:ahLst/>
              <a:cxnLst/>
              <a:rect l="l" t="t" r="r" b="b"/>
              <a:pathLst>
                <a:path w="19296" h="50088" extrusionOk="0">
                  <a:moveTo>
                    <a:pt x="815" y="1"/>
                  </a:moveTo>
                  <a:cubicBezTo>
                    <a:pt x="392" y="1"/>
                    <a:pt x="0" y="361"/>
                    <a:pt x="0" y="784"/>
                  </a:cubicBezTo>
                  <a:lnTo>
                    <a:pt x="0" y="43983"/>
                  </a:lnTo>
                  <a:cubicBezTo>
                    <a:pt x="0" y="44406"/>
                    <a:pt x="314" y="44923"/>
                    <a:pt x="690" y="45143"/>
                  </a:cubicBezTo>
                  <a:lnTo>
                    <a:pt x="9013" y="49923"/>
                  </a:lnTo>
                  <a:cubicBezTo>
                    <a:pt x="9201" y="50033"/>
                    <a:pt x="9440" y="50088"/>
                    <a:pt x="9679" y="50088"/>
                  </a:cubicBezTo>
                  <a:cubicBezTo>
                    <a:pt x="9918" y="50088"/>
                    <a:pt x="10157" y="50033"/>
                    <a:pt x="10345" y="49923"/>
                  </a:cubicBezTo>
                  <a:lnTo>
                    <a:pt x="18653" y="45143"/>
                  </a:lnTo>
                  <a:cubicBezTo>
                    <a:pt x="19013" y="44923"/>
                    <a:pt x="19295" y="44406"/>
                    <a:pt x="19295" y="43983"/>
                  </a:cubicBezTo>
                  <a:lnTo>
                    <a:pt x="19295" y="784"/>
                  </a:lnTo>
                  <a:cubicBezTo>
                    <a:pt x="19295" y="361"/>
                    <a:pt x="18982" y="1"/>
                    <a:pt x="1855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48" name="Google Shape;2748;p18"/>
            <p:cNvSpPr/>
            <p:nvPr/>
          </p:nvSpPr>
          <p:spPr>
            <a:xfrm>
              <a:off x="276375" y="4267400"/>
              <a:ext cx="977400" cy="46200"/>
            </a:xfrm>
            <a:prstGeom prst="roundRect">
              <a:avLst>
                <a:gd name="adj" fmla="val 18019"/>
              </a:avLst>
            </a:prstGeom>
            <a:solidFill>
              <a:srgbClr val="FFFFFF">
                <a:alpha val="20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">
  <p:cSld name="CUSTOM_19">
    <p:spTree>
      <p:nvGrpSpPr>
        <p:cNvPr id="1" name="Shape 46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66" name="Google Shape;4666;p31"/>
          <p:cNvSpPr/>
          <p:nvPr/>
        </p:nvSpPr>
        <p:spPr>
          <a:xfrm>
            <a:off x="25" y="4568875"/>
            <a:ext cx="9144000" cy="574500"/>
          </a:xfrm>
          <a:prstGeom prst="rect">
            <a:avLst/>
          </a:prstGeom>
          <a:solidFill>
            <a:srgbClr val="000000">
              <a:alpha val="950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667" name="Google Shape;4667;p31"/>
          <p:cNvSpPr/>
          <p:nvPr/>
        </p:nvSpPr>
        <p:spPr>
          <a:xfrm>
            <a:off x="25" y="4344175"/>
            <a:ext cx="9144000" cy="224700"/>
          </a:xfrm>
          <a:prstGeom prst="rect">
            <a:avLst/>
          </a:prstGeom>
          <a:solidFill>
            <a:srgbClr val="FFFBEE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4668" name="Google Shape;4668;p31"/>
          <p:cNvGrpSpPr/>
          <p:nvPr/>
        </p:nvGrpSpPr>
        <p:grpSpPr>
          <a:xfrm>
            <a:off x="6633454" y="404467"/>
            <a:ext cx="3254333" cy="4765783"/>
            <a:chOff x="6633454" y="404467"/>
            <a:chExt cx="3254333" cy="4765783"/>
          </a:xfrm>
        </p:grpSpPr>
        <p:sp>
          <p:nvSpPr>
            <p:cNvPr id="4669" name="Google Shape;4669;p31"/>
            <p:cNvSpPr/>
            <p:nvPr/>
          </p:nvSpPr>
          <p:spPr>
            <a:xfrm>
              <a:off x="6633458" y="404467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1" y="1"/>
                  </a:moveTo>
                  <a:lnTo>
                    <a:pt x="1" y="87011"/>
                  </a:lnTo>
                  <a:lnTo>
                    <a:pt x="41771" y="87011"/>
                  </a:lnTo>
                  <a:lnTo>
                    <a:pt x="41771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0" name="Google Shape;4670;p31"/>
            <p:cNvSpPr/>
            <p:nvPr/>
          </p:nvSpPr>
          <p:spPr>
            <a:xfrm>
              <a:off x="6677408" y="447842"/>
              <a:ext cx="956975" cy="2087975"/>
            </a:xfrm>
            <a:custGeom>
              <a:avLst/>
              <a:gdLst/>
              <a:ahLst/>
              <a:cxnLst/>
              <a:rect l="l" t="t" r="r" b="b"/>
              <a:pathLst>
                <a:path w="38279" h="83519" extrusionOk="0">
                  <a:moveTo>
                    <a:pt x="274" y="1"/>
                  </a:moveTo>
                  <a:cubicBezTo>
                    <a:pt x="114" y="1"/>
                    <a:pt x="0" y="115"/>
                    <a:pt x="0" y="275"/>
                  </a:cubicBezTo>
                  <a:lnTo>
                    <a:pt x="0" y="83244"/>
                  </a:lnTo>
                  <a:cubicBezTo>
                    <a:pt x="0" y="83404"/>
                    <a:pt x="114" y="83518"/>
                    <a:pt x="274" y="83518"/>
                  </a:cubicBezTo>
                  <a:lnTo>
                    <a:pt x="38004" y="83518"/>
                  </a:lnTo>
                  <a:cubicBezTo>
                    <a:pt x="38141" y="83518"/>
                    <a:pt x="38278" y="83404"/>
                    <a:pt x="38278" y="83244"/>
                  </a:cubicBezTo>
                  <a:lnTo>
                    <a:pt x="38278" y="275"/>
                  </a:lnTo>
                  <a:cubicBezTo>
                    <a:pt x="38278" y="115"/>
                    <a:pt x="38141" y="1"/>
                    <a:pt x="38004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1" name="Google Shape;4671;p31"/>
            <p:cNvSpPr/>
            <p:nvPr/>
          </p:nvSpPr>
          <p:spPr>
            <a:xfrm>
              <a:off x="6894808" y="839292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2" name="Google Shape;4672;p31"/>
            <p:cNvSpPr/>
            <p:nvPr/>
          </p:nvSpPr>
          <p:spPr>
            <a:xfrm>
              <a:off x="6894808" y="948292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3" name="Google Shape;4673;p31"/>
            <p:cNvSpPr/>
            <p:nvPr/>
          </p:nvSpPr>
          <p:spPr>
            <a:xfrm>
              <a:off x="6894808" y="1056717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4" name="Google Shape;4674;p31"/>
            <p:cNvSpPr/>
            <p:nvPr/>
          </p:nvSpPr>
          <p:spPr>
            <a:xfrm>
              <a:off x="6894808" y="2100967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5" name="Google Shape;4675;p31"/>
            <p:cNvSpPr/>
            <p:nvPr/>
          </p:nvSpPr>
          <p:spPr>
            <a:xfrm>
              <a:off x="6894808" y="2209967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29"/>
                    <a:pt x="20886" y="3401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1"/>
                  </a:lnTo>
                  <a:cubicBezTo>
                    <a:pt x="1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6" name="Google Shape;4676;p31"/>
            <p:cNvSpPr/>
            <p:nvPr/>
          </p:nvSpPr>
          <p:spPr>
            <a:xfrm>
              <a:off x="6894808" y="2318367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7" name="Google Shape;4677;p31"/>
            <p:cNvSpPr/>
            <p:nvPr/>
          </p:nvSpPr>
          <p:spPr>
            <a:xfrm>
              <a:off x="6677408" y="607042"/>
              <a:ext cx="956975" cy="1928775"/>
            </a:xfrm>
            <a:custGeom>
              <a:avLst/>
              <a:gdLst/>
              <a:ahLst/>
              <a:cxnLst/>
              <a:rect l="l" t="t" r="r" b="b"/>
              <a:pathLst>
                <a:path w="38279" h="77151" extrusionOk="0">
                  <a:moveTo>
                    <a:pt x="38278" y="1"/>
                  </a:moveTo>
                  <a:cubicBezTo>
                    <a:pt x="37046" y="2717"/>
                    <a:pt x="35790" y="5411"/>
                    <a:pt x="34421" y="8058"/>
                  </a:cubicBezTo>
                  <a:cubicBezTo>
                    <a:pt x="31522" y="13605"/>
                    <a:pt x="28167" y="18946"/>
                    <a:pt x="24127" y="23716"/>
                  </a:cubicBezTo>
                  <a:cubicBezTo>
                    <a:pt x="22095" y="26113"/>
                    <a:pt x="19881" y="28327"/>
                    <a:pt x="17530" y="30381"/>
                  </a:cubicBezTo>
                  <a:cubicBezTo>
                    <a:pt x="15385" y="32230"/>
                    <a:pt x="13033" y="33828"/>
                    <a:pt x="10431" y="34969"/>
                  </a:cubicBezTo>
                  <a:cubicBezTo>
                    <a:pt x="9176" y="35517"/>
                    <a:pt x="7875" y="35974"/>
                    <a:pt x="6551" y="36316"/>
                  </a:cubicBezTo>
                  <a:cubicBezTo>
                    <a:pt x="6072" y="36453"/>
                    <a:pt x="5524" y="36430"/>
                    <a:pt x="5067" y="36567"/>
                  </a:cubicBezTo>
                  <a:cubicBezTo>
                    <a:pt x="4565" y="36727"/>
                    <a:pt x="4132" y="37412"/>
                    <a:pt x="3881" y="37822"/>
                  </a:cubicBezTo>
                  <a:cubicBezTo>
                    <a:pt x="2808" y="39626"/>
                    <a:pt x="2625" y="41840"/>
                    <a:pt x="1393" y="43552"/>
                  </a:cubicBezTo>
                  <a:cubicBezTo>
                    <a:pt x="982" y="44122"/>
                    <a:pt x="502" y="44716"/>
                    <a:pt x="0" y="45286"/>
                  </a:cubicBezTo>
                  <a:lnTo>
                    <a:pt x="0" y="76876"/>
                  </a:lnTo>
                  <a:cubicBezTo>
                    <a:pt x="0" y="77036"/>
                    <a:pt x="114" y="77150"/>
                    <a:pt x="274" y="77150"/>
                  </a:cubicBezTo>
                  <a:lnTo>
                    <a:pt x="38004" y="77150"/>
                  </a:lnTo>
                  <a:cubicBezTo>
                    <a:pt x="38141" y="77150"/>
                    <a:pt x="38278" y="77036"/>
                    <a:pt x="38278" y="76876"/>
                  </a:cubicBezTo>
                  <a:lnTo>
                    <a:pt x="38278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8" name="Google Shape;4678;p31"/>
            <p:cNvSpPr/>
            <p:nvPr/>
          </p:nvSpPr>
          <p:spPr>
            <a:xfrm>
              <a:off x="6981558" y="556842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97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97" y="3470"/>
                  </a:cubicBezTo>
                  <a:lnTo>
                    <a:pt x="13650" y="3470"/>
                  </a:lnTo>
                  <a:cubicBezTo>
                    <a:pt x="13809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809" y="0"/>
                    <a:pt x="1365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79" name="Google Shape;4679;p31"/>
            <p:cNvSpPr/>
            <p:nvPr/>
          </p:nvSpPr>
          <p:spPr>
            <a:xfrm>
              <a:off x="6764133" y="1492092"/>
              <a:ext cx="87325" cy="326425"/>
            </a:xfrm>
            <a:custGeom>
              <a:avLst/>
              <a:gdLst/>
              <a:ahLst/>
              <a:cxnLst/>
              <a:rect l="l" t="t" r="r" b="b"/>
              <a:pathLst>
                <a:path w="3493" h="13057" extrusionOk="0">
                  <a:moveTo>
                    <a:pt x="343" y="1"/>
                  </a:moveTo>
                  <a:cubicBezTo>
                    <a:pt x="160" y="1"/>
                    <a:pt x="1" y="138"/>
                    <a:pt x="1" y="343"/>
                  </a:cubicBezTo>
                  <a:lnTo>
                    <a:pt x="206" y="12715"/>
                  </a:lnTo>
                  <a:cubicBezTo>
                    <a:pt x="206" y="12897"/>
                    <a:pt x="366" y="13057"/>
                    <a:pt x="549" y="13057"/>
                  </a:cubicBezTo>
                  <a:lnTo>
                    <a:pt x="2945" y="13057"/>
                  </a:lnTo>
                  <a:cubicBezTo>
                    <a:pt x="3128" y="13057"/>
                    <a:pt x="3288" y="12897"/>
                    <a:pt x="3288" y="12715"/>
                  </a:cubicBezTo>
                  <a:lnTo>
                    <a:pt x="3470" y="343"/>
                  </a:lnTo>
                  <a:cubicBezTo>
                    <a:pt x="3493" y="138"/>
                    <a:pt x="3333" y="1"/>
                    <a:pt x="315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0" name="Google Shape;4680;p31"/>
            <p:cNvSpPr/>
            <p:nvPr/>
          </p:nvSpPr>
          <p:spPr>
            <a:xfrm>
              <a:off x="6780683" y="1508092"/>
              <a:ext cx="54250" cy="54800"/>
            </a:xfrm>
            <a:custGeom>
              <a:avLst/>
              <a:gdLst/>
              <a:ahLst/>
              <a:cxnLst/>
              <a:rect l="l" t="t" r="r" b="b"/>
              <a:pathLst>
                <a:path w="2170" h="2192" extrusionOk="0">
                  <a:moveTo>
                    <a:pt x="1073" y="0"/>
                  </a:moveTo>
                  <a:cubicBezTo>
                    <a:pt x="480" y="0"/>
                    <a:pt x="1" y="502"/>
                    <a:pt x="1" y="1096"/>
                  </a:cubicBezTo>
                  <a:cubicBezTo>
                    <a:pt x="1" y="1689"/>
                    <a:pt x="480" y="2191"/>
                    <a:pt x="1073" y="2191"/>
                  </a:cubicBezTo>
                  <a:cubicBezTo>
                    <a:pt x="1690" y="2191"/>
                    <a:pt x="2169" y="1689"/>
                    <a:pt x="2169" y="1096"/>
                  </a:cubicBezTo>
                  <a:cubicBezTo>
                    <a:pt x="2169" y="502"/>
                    <a:pt x="1690" y="0"/>
                    <a:pt x="1073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1" name="Google Shape;4681;p31"/>
            <p:cNvSpPr/>
            <p:nvPr/>
          </p:nvSpPr>
          <p:spPr>
            <a:xfrm>
              <a:off x="6803508" y="1516067"/>
              <a:ext cx="8600" cy="38825"/>
            </a:xfrm>
            <a:custGeom>
              <a:avLst/>
              <a:gdLst/>
              <a:ahLst/>
              <a:cxnLst/>
              <a:rect l="l" t="t" r="r" b="b"/>
              <a:pathLst>
                <a:path w="344" h="1553" extrusionOk="0">
                  <a:moveTo>
                    <a:pt x="138" y="1"/>
                  </a:moveTo>
                  <a:cubicBezTo>
                    <a:pt x="46" y="1"/>
                    <a:pt x="1" y="46"/>
                    <a:pt x="1" y="138"/>
                  </a:cubicBezTo>
                  <a:lnTo>
                    <a:pt x="1" y="1416"/>
                  </a:lnTo>
                  <a:cubicBezTo>
                    <a:pt x="1" y="1484"/>
                    <a:pt x="46" y="1553"/>
                    <a:pt x="138" y="1553"/>
                  </a:cubicBezTo>
                  <a:lnTo>
                    <a:pt x="206" y="1553"/>
                  </a:lnTo>
                  <a:cubicBezTo>
                    <a:pt x="275" y="1553"/>
                    <a:pt x="343" y="1484"/>
                    <a:pt x="343" y="1416"/>
                  </a:cubicBezTo>
                  <a:lnTo>
                    <a:pt x="343" y="138"/>
                  </a:lnTo>
                  <a:cubicBezTo>
                    <a:pt x="343" y="46"/>
                    <a:pt x="275" y="1"/>
                    <a:pt x="20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2" name="Google Shape;4682;p31"/>
            <p:cNvSpPr/>
            <p:nvPr/>
          </p:nvSpPr>
          <p:spPr>
            <a:xfrm>
              <a:off x="7604679" y="578517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0"/>
                    <a:pt x="1" y="389"/>
                  </a:cubicBezTo>
                  <a:lnTo>
                    <a:pt x="1" y="8309"/>
                  </a:lnTo>
                  <a:cubicBezTo>
                    <a:pt x="1" y="8514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4"/>
                    <a:pt x="1736" y="8309"/>
                  </a:cubicBezTo>
                  <a:lnTo>
                    <a:pt x="1736" y="389"/>
                  </a:lnTo>
                  <a:cubicBezTo>
                    <a:pt x="1736" y="160"/>
                    <a:pt x="1553" y="1"/>
                    <a:pt x="134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3" name="Google Shape;4683;p31"/>
            <p:cNvSpPr/>
            <p:nvPr/>
          </p:nvSpPr>
          <p:spPr>
            <a:xfrm>
              <a:off x="7604679" y="2188267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1"/>
                    <a:pt x="1" y="389"/>
                  </a:cubicBezTo>
                  <a:lnTo>
                    <a:pt x="1" y="8286"/>
                  </a:lnTo>
                  <a:cubicBezTo>
                    <a:pt x="1" y="8515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5"/>
                    <a:pt x="1736" y="8286"/>
                  </a:cubicBezTo>
                  <a:lnTo>
                    <a:pt x="1736" y="389"/>
                  </a:lnTo>
                  <a:cubicBezTo>
                    <a:pt x="1736" y="161"/>
                    <a:pt x="1553" y="1"/>
                    <a:pt x="134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4" name="Google Shape;4684;p31"/>
            <p:cNvSpPr/>
            <p:nvPr/>
          </p:nvSpPr>
          <p:spPr>
            <a:xfrm>
              <a:off x="7605254" y="2208817"/>
              <a:ext cx="43400" cy="42250"/>
            </a:xfrm>
            <a:custGeom>
              <a:avLst/>
              <a:gdLst/>
              <a:ahLst/>
              <a:cxnLst/>
              <a:rect l="l" t="t" r="r" b="b"/>
              <a:pathLst>
                <a:path w="1736" h="1690" extrusionOk="0">
                  <a:moveTo>
                    <a:pt x="868" y="0"/>
                  </a:moveTo>
                  <a:cubicBezTo>
                    <a:pt x="434" y="0"/>
                    <a:pt x="1" y="388"/>
                    <a:pt x="24" y="845"/>
                  </a:cubicBezTo>
                  <a:cubicBezTo>
                    <a:pt x="46" y="1301"/>
                    <a:pt x="389" y="1690"/>
                    <a:pt x="868" y="1690"/>
                  </a:cubicBezTo>
                  <a:cubicBezTo>
                    <a:pt x="1302" y="1690"/>
                    <a:pt x="1735" y="1301"/>
                    <a:pt x="1713" y="845"/>
                  </a:cubicBezTo>
                  <a:cubicBezTo>
                    <a:pt x="1690" y="388"/>
                    <a:pt x="1347" y="0"/>
                    <a:pt x="868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5" name="Google Shape;4685;p31"/>
            <p:cNvSpPr/>
            <p:nvPr/>
          </p:nvSpPr>
          <p:spPr>
            <a:xfrm>
              <a:off x="7602979" y="599642"/>
              <a:ext cx="47950" cy="46800"/>
            </a:xfrm>
            <a:custGeom>
              <a:avLst/>
              <a:gdLst/>
              <a:ahLst/>
              <a:cxnLst/>
              <a:rect l="l" t="t" r="r" b="b"/>
              <a:pathLst>
                <a:path w="1918" h="1872" extrusionOk="0">
                  <a:moveTo>
                    <a:pt x="959" y="0"/>
                  </a:moveTo>
                  <a:cubicBezTo>
                    <a:pt x="480" y="0"/>
                    <a:pt x="0" y="434"/>
                    <a:pt x="23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8" y="1872"/>
                    <a:pt x="1918" y="1438"/>
                    <a:pt x="1895" y="936"/>
                  </a:cubicBezTo>
                  <a:cubicBezTo>
                    <a:pt x="1872" y="434"/>
                    <a:pt x="1484" y="0"/>
                    <a:pt x="959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6" name="Google Shape;4686;p31"/>
            <p:cNvSpPr/>
            <p:nvPr/>
          </p:nvSpPr>
          <p:spPr>
            <a:xfrm>
              <a:off x="6701933" y="496267"/>
              <a:ext cx="70225" cy="313175"/>
            </a:xfrm>
            <a:custGeom>
              <a:avLst/>
              <a:gdLst/>
              <a:ahLst/>
              <a:cxnLst/>
              <a:rect l="l" t="t" r="r" b="b"/>
              <a:pathLst>
                <a:path w="2809" h="12527" extrusionOk="0">
                  <a:moveTo>
                    <a:pt x="1546" y="1"/>
                  </a:moveTo>
                  <a:cubicBezTo>
                    <a:pt x="915" y="1"/>
                    <a:pt x="275" y="395"/>
                    <a:pt x="275" y="1191"/>
                  </a:cubicBezTo>
                  <a:cubicBezTo>
                    <a:pt x="252" y="3245"/>
                    <a:pt x="252" y="5276"/>
                    <a:pt x="229" y="7331"/>
                  </a:cubicBezTo>
                  <a:cubicBezTo>
                    <a:pt x="229" y="8997"/>
                    <a:pt x="1" y="10732"/>
                    <a:pt x="731" y="12261"/>
                  </a:cubicBezTo>
                  <a:cubicBezTo>
                    <a:pt x="810" y="12441"/>
                    <a:pt x="988" y="12526"/>
                    <a:pt x="1167" y="12526"/>
                  </a:cubicBezTo>
                  <a:cubicBezTo>
                    <a:pt x="1353" y="12526"/>
                    <a:pt x="1540" y="12435"/>
                    <a:pt x="1621" y="12261"/>
                  </a:cubicBezTo>
                  <a:cubicBezTo>
                    <a:pt x="2443" y="10777"/>
                    <a:pt x="2329" y="8997"/>
                    <a:pt x="2420" y="7331"/>
                  </a:cubicBezTo>
                  <a:cubicBezTo>
                    <a:pt x="2534" y="5276"/>
                    <a:pt x="2648" y="3245"/>
                    <a:pt x="2763" y="1191"/>
                  </a:cubicBezTo>
                  <a:cubicBezTo>
                    <a:pt x="2808" y="400"/>
                    <a:pt x="2182" y="1"/>
                    <a:pt x="1546" y="1"/>
                  </a:cubicBez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7" name="Google Shape;4687;p31"/>
            <p:cNvSpPr/>
            <p:nvPr/>
          </p:nvSpPr>
          <p:spPr>
            <a:xfrm>
              <a:off x="7669754" y="404467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0" y="1"/>
                  </a:moveTo>
                  <a:lnTo>
                    <a:pt x="0" y="87011"/>
                  </a:lnTo>
                  <a:lnTo>
                    <a:pt x="41770" y="87011"/>
                  </a:lnTo>
                  <a:lnTo>
                    <a:pt x="41770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8" name="Google Shape;4688;p31"/>
            <p:cNvSpPr/>
            <p:nvPr/>
          </p:nvSpPr>
          <p:spPr>
            <a:xfrm>
              <a:off x="7669754" y="507767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0" y="0"/>
                  </a:moveTo>
                  <a:cubicBezTo>
                    <a:pt x="41382" y="959"/>
                    <a:pt x="40971" y="1918"/>
                    <a:pt x="40561" y="2831"/>
                  </a:cubicBezTo>
                  <a:cubicBezTo>
                    <a:pt x="39145" y="5912"/>
                    <a:pt x="37730" y="9016"/>
                    <a:pt x="36155" y="12029"/>
                  </a:cubicBezTo>
                  <a:cubicBezTo>
                    <a:pt x="33279" y="17576"/>
                    <a:pt x="29924" y="22917"/>
                    <a:pt x="25861" y="27687"/>
                  </a:cubicBezTo>
                  <a:cubicBezTo>
                    <a:pt x="23852" y="30084"/>
                    <a:pt x="21638" y="32298"/>
                    <a:pt x="19265" y="34352"/>
                  </a:cubicBezTo>
                  <a:cubicBezTo>
                    <a:pt x="17142" y="36201"/>
                    <a:pt x="14768" y="37799"/>
                    <a:pt x="12189" y="38940"/>
                  </a:cubicBezTo>
                  <a:cubicBezTo>
                    <a:pt x="10933" y="39488"/>
                    <a:pt x="9632" y="39945"/>
                    <a:pt x="8308" y="40287"/>
                  </a:cubicBezTo>
                  <a:cubicBezTo>
                    <a:pt x="7829" y="40424"/>
                    <a:pt x="7281" y="40401"/>
                    <a:pt x="6825" y="40538"/>
                  </a:cubicBezTo>
                  <a:cubicBezTo>
                    <a:pt x="6323" y="40698"/>
                    <a:pt x="5889" y="41383"/>
                    <a:pt x="5638" y="41793"/>
                  </a:cubicBezTo>
                  <a:cubicBezTo>
                    <a:pt x="4542" y="43597"/>
                    <a:pt x="4360" y="45811"/>
                    <a:pt x="3127" y="47523"/>
                  </a:cubicBezTo>
                  <a:cubicBezTo>
                    <a:pt x="2305" y="48687"/>
                    <a:pt x="1255" y="49942"/>
                    <a:pt x="0" y="50695"/>
                  </a:cubicBezTo>
                  <a:lnTo>
                    <a:pt x="0" y="82879"/>
                  </a:lnTo>
                  <a:lnTo>
                    <a:pt x="41770" y="82879"/>
                  </a:lnTo>
                  <a:lnTo>
                    <a:pt x="41770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89" name="Google Shape;4689;p31"/>
            <p:cNvSpPr/>
            <p:nvPr/>
          </p:nvSpPr>
          <p:spPr>
            <a:xfrm>
              <a:off x="7713104" y="447842"/>
              <a:ext cx="957550" cy="2087975"/>
            </a:xfrm>
            <a:custGeom>
              <a:avLst/>
              <a:gdLst/>
              <a:ahLst/>
              <a:cxnLst/>
              <a:rect l="l" t="t" r="r" b="b"/>
              <a:pathLst>
                <a:path w="38302" h="83519" extrusionOk="0">
                  <a:moveTo>
                    <a:pt x="297" y="1"/>
                  </a:moveTo>
                  <a:cubicBezTo>
                    <a:pt x="138" y="1"/>
                    <a:pt x="1" y="115"/>
                    <a:pt x="1" y="275"/>
                  </a:cubicBezTo>
                  <a:lnTo>
                    <a:pt x="1" y="83244"/>
                  </a:lnTo>
                  <a:cubicBezTo>
                    <a:pt x="1" y="83404"/>
                    <a:pt x="138" y="83518"/>
                    <a:pt x="297" y="83518"/>
                  </a:cubicBezTo>
                  <a:lnTo>
                    <a:pt x="38005" y="83518"/>
                  </a:lnTo>
                  <a:cubicBezTo>
                    <a:pt x="38165" y="83518"/>
                    <a:pt x="38302" y="83404"/>
                    <a:pt x="38302" y="83244"/>
                  </a:cubicBezTo>
                  <a:lnTo>
                    <a:pt x="38302" y="275"/>
                  </a:lnTo>
                  <a:cubicBezTo>
                    <a:pt x="38302" y="115"/>
                    <a:pt x="38165" y="1"/>
                    <a:pt x="38005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0" name="Google Shape;4690;p31"/>
            <p:cNvSpPr/>
            <p:nvPr/>
          </p:nvSpPr>
          <p:spPr>
            <a:xfrm>
              <a:off x="7931104" y="839292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1" name="Google Shape;4691;p31"/>
            <p:cNvSpPr/>
            <p:nvPr/>
          </p:nvSpPr>
          <p:spPr>
            <a:xfrm>
              <a:off x="7931104" y="948292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2" name="Google Shape;4692;p31"/>
            <p:cNvSpPr/>
            <p:nvPr/>
          </p:nvSpPr>
          <p:spPr>
            <a:xfrm>
              <a:off x="7931104" y="1056717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3" name="Google Shape;4693;p31"/>
            <p:cNvSpPr/>
            <p:nvPr/>
          </p:nvSpPr>
          <p:spPr>
            <a:xfrm>
              <a:off x="7931104" y="2100967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4" name="Google Shape;4694;p31"/>
            <p:cNvSpPr/>
            <p:nvPr/>
          </p:nvSpPr>
          <p:spPr>
            <a:xfrm>
              <a:off x="7931104" y="2209967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29"/>
                    <a:pt x="20862" y="3401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29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5" name="Google Shape;4695;p31"/>
            <p:cNvSpPr/>
            <p:nvPr/>
          </p:nvSpPr>
          <p:spPr>
            <a:xfrm>
              <a:off x="7931104" y="2318367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6" name="Google Shape;4696;p31"/>
            <p:cNvSpPr/>
            <p:nvPr/>
          </p:nvSpPr>
          <p:spPr>
            <a:xfrm>
              <a:off x="7713104" y="607042"/>
              <a:ext cx="957550" cy="1928775"/>
            </a:xfrm>
            <a:custGeom>
              <a:avLst/>
              <a:gdLst/>
              <a:ahLst/>
              <a:cxnLst/>
              <a:rect l="l" t="t" r="r" b="b"/>
              <a:pathLst>
                <a:path w="38302" h="77151" extrusionOk="0">
                  <a:moveTo>
                    <a:pt x="38302" y="1"/>
                  </a:moveTo>
                  <a:cubicBezTo>
                    <a:pt x="37046" y="2717"/>
                    <a:pt x="35814" y="5411"/>
                    <a:pt x="34421" y="8058"/>
                  </a:cubicBezTo>
                  <a:cubicBezTo>
                    <a:pt x="31545" y="13605"/>
                    <a:pt x="28190" y="18946"/>
                    <a:pt x="24127" y="23716"/>
                  </a:cubicBezTo>
                  <a:cubicBezTo>
                    <a:pt x="22118" y="26113"/>
                    <a:pt x="19904" y="28327"/>
                    <a:pt x="17531" y="30381"/>
                  </a:cubicBezTo>
                  <a:cubicBezTo>
                    <a:pt x="15408" y="32230"/>
                    <a:pt x="13034" y="33828"/>
                    <a:pt x="10455" y="34969"/>
                  </a:cubicBezTo>
                  <a:cubicBezTo>
                    <a:pt x="9199" y="35517"/>
                    <a:pt x="7898" y="35974"/>
                    <a:pt x="6574" y="36316"/>
                  </a:cubicBezTo>
                  <a:cubicBezTo>
                    <a:pt x="6095" y="36453"/>
                    <a:pt x="5547" y="36430"/>
                    <a:pt x="5091" y="36567"/>
                  </a:cubicBezTo>
                  <a:cubicBezTo>
                    <a:pt x="4589" y="36727"/>
                    <a:pt x="4155" y="37412"/>
                    <a:pt x="3904" y="37822"/>
                  </a:cubicBezTo>
                  <a:cubicBezTo>
                    <a:pt x="2808" y="39626"/>
                    <a:pt x="2626" y="41840"/>
                    <a:pt x="1393" y="43552"/>
                  </a:cubicBezTo>
                  <a:cubicBezTo>
                    <a:pt x="982" y="44122"/>
                    <a:pt x="526" y="44716"/>
                    <a:pt x="1" y="45286"/>
                  </a:cubicBezTo>
                  <a:lnTo>
                    <a:pt x="1" y="76876"/>
                  </a:lnTo>
                  <a:cubicBezTo>
                    <a:pt x="1" y="77036"/>
                    <a:pt x="138" y="77150"/>
                    <a:pt x="297" y="77150"/>
                  </a:cubicBezTo>
                  <a:lnTo>
                    <a:pt x="38005" y="77150"/>
                  </a:lnTo>
                  <a:cubicBezTo>
                    <a:pt x="38165" y="77150"/>
                    <a:pt x="38302" y="77036"/>
                    <a:pt x="38302" y="76876"/>
                  </a:cubicBezTo>
                  <a:lnTo>
                    <a:pt x="38302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7" name="Google Shape;4697;p31"/>
            <p:cNvSpPr/>
            <p:nvPr/>
          </p:nvSpPr>
          <p:spPr>
            <a:xfrm>
              <a:off x="8017829" y="556842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74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74" y="3470"/>
                  </a:cubicBezTo>
                  <a:lnTo>
                    <a:pt x="13650" y="3470"/>
                  </a:lnTo>
                  <a:cubicBezTo>
                    <a:pt x="13787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787" y="0"/>
                    <a:pt x="1365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8" name="Google Shape;4698;p31"/>
            <p:cNvSpPr/>
            <p:nvPr/>
          </p:nvSpPr>
          <p:spPr>
            <a:xfrm>
              <a:off x="7800429" y="1492092"/>
              <a:ext cx="86750" cy="326425"/>
            </a:xfrm>
            <a:custGeom>
              <a:avLst/>
              <a:gdLst/>
              <a:ahLst/>
              <a:cxnLst/>
              <a:rect l="l" t="t" r="r" b="b"/>
              <a:pathLst>
                <a:path w="3470" h="13057" extrusionOk="0">
                  <a:moveTo>
                    <a:pt x="342" y="1"/>
                  </a:moveTo>
                  <a:cubicBezTo>
                    <a:pt x="160" y="1"/>
                    <a:pt x="0" y="138"/>
                    <a:pt x="0" y="343"/>
                  </a:cubicBezTo>
                  <a:lnTo>
                    <a:pt x="205" y="12715"/>
                  </a:lnTo>
                  <a:cubicBezTo>
                    <a:pt x="205" y="12897"/>
                    <a:pt x="342" y="13057"/>
                    <a:pt x="548" y="13057"/>
                  </a:cubicBezTo>
                  <a:lnTo>
                    <a:pt x="2944" y="13057"/>
                  </a:lnTo>
                  <a:cubicBezTo>
                    <a:pt x="3127" y="13057"/>
                    <a:pt x="3264" y="12897"/>
                    <a:pt x="3264" y="12715"/>
                  </a:cubicBezTo>
                  <a:lnTo>
                    <a:pt x="3469" y="343"/>
                  </a:lnTo>
                  <a:cubicBezTo>
                    <a:pt x="3469" y="138"/>
                    <a:pt x="3333" y="1"/>
                    <a:pt x="3127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99" name="Google Shape;4699;p31"/>
            <p:cNvSpPr/>
            <p:nvPr/>
          </p:nvSpPr>
          <p:spPr>
            <a:xfrm>
              <a:off x="7816404" y="1508092"/>
              <a:ext cx="54800" cy="54800"/>
            </a:xfrm>
            <a:custGeom>
              <a:avLst/>
              <a:gdLst/>
              <a:ahLst/>
              <a:cxnLst/>
              <a:rect l="l" t="t" r="r" b="b"/>
              <a:pathLst>
                <a:path w="2192" h="2192" extrusionOk="0">
                  <a:moveTo>
                    <a:pt x="1096" y="0"/>
                  </a:moveTo>
                  <a:cubicBezTo>
                    <a:pt x="502" y="0"/>
                    <a:pt x="0" y="502"/>
                    <a:pt x="0" y="1096"/>
                  </a:cubicBezTo>
                  <a:cubicBezTo>
                    <a:pt x="0" y="1689"/>
                    <a:pt x="502" y="2191"/>
                    <a:pt x="1096" y="2191"/>
                  </a:cubicBezTo>
                  <a:cubicBezTo>
                    <a:pt x="1689" y="2191"/>
                    <a:pt x="2191" y="1689"/>
                    <a:pt x="2191" y="1096"/>
                  </a:cubicBezTo>
                  <a:cubicBezTo>
                    <a:pt x="2191" y="502"/>
                    <a:pt x="1689" y="0"/>
                    <a:pt x="1096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0" name="Google Shape;4700;p31"/>
            <p:cNvSpPr/>
            <p:nvPr/>
          </p:nvSpPr>
          <p:spPr>
            <a:xfrm>
              <a:off x="7839229" y="1516067"/>
              <a:ext cx="9150" cy="38825"/>
            </a:xfrm>
            <a:custGeom>
              <a:avLst/>
              <a:gdLst/>
              <a:ahLst/>
              <a:cxnLst/>
              <a:rect l="l" t="t" r="r" b="b"/>
              <a:pathLst>
                <a:path w="366" h="1553" extrusionOk="0">
                  <a:moveTo>
                    <a:pt x="160" y="1"/>
                  </a:moveTo>
                  <a:cubicBezTo>
                    <a:pt x="69" y="1"/>
                    <a:pt x="0" y="46"/>
                    <a:pt x="0" y="138"/>
                  </a:cubicBezTo>
                  <a:lnTo>
                    <a:pt x="0" y="1416"/>
                  </a:lnTo>
                  <a:cubicBezTo>
                    <a:pt x="0" y="1484"/>
                    <a:pt x="69" y="1553"/>
                    <a:pt x="160" y="1553"/>
                  </a:cubicBezTo>
                  <a:lnTo>
                    <a:pt x="228" y="1553"/>
                  </a:lnTo>
                  <a:cubicBezTo>
                    <a:pt x="297" y="1553"/>
                    <a:pt x="365" y="1484"/>
                    <a:pt x="365" y="1416"/>
                  </a:cubicBezTo>
                  <a:lnTo>
                    <a:pt x="365" y="138"/>
                  </a:lnTo>
                  <a:cubicBezTo>
                    <a:pt x="365" y="46"/>
                    <a:pt x="297" y="1"/>
                    <a:pt x="22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1" name="Google Shape;4701;p31"/>
            <p:cNvSpPr/>
            <p:nvPr/>
          </p:nvSpPr>
          <p:spPr>
            <a:xfrm>
              <a:off x="8648379" y="578517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0"/>
                    <a:pt x="0" y="389"/>
                  </a:cubicBezTo>
                  <a:lnTo>
                    <a:pt x="0" y="8309"/>
                  </a:lnTo>
                  <a:cubicBezTo>
                    <a:pt x="0" y="8514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4"/>
                    <a:pt x="1758" y="8309"/>
                  </a:cubicBezTo>
                  <a:lnTo>
                    <a:pt x="1758" y="389"/>
                  </a:lnTo>
                  <a:cubicBezTo>
                    <a:pt x="1758" y="160"/>
                    <a:pt x="1575" y="1"/>
                    <a:pt x="13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2" name="Google Shape;4702;p31"/>
            <p:cNvSpPr/>
            <p:nvPr/>
          </p:nvSpPr>
          <p:spPr>
            <a:xfrm>
              <a:off x="8648379" y="2188267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1"/>
                    <a:pt x="0" y="389"/>
                  </a:cubicBezTo>
                  <a:lnTo>
                    <a:pt x="0" y="8286"/>
                  </a:lnTo>
                  <a:cubicBezTo>
                    <a:pt x="0" y="8515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5"/>
                    <a:pt x="1758" y="8286"/>
                  </a:cubicBezTo>
                  <a:lnTo>
                    <a:pt x="1758" y="389"/>
                  </a:lnTo>
                  <a:cubicBezTo>
                    <a:pt x="1758" y="161"/>
                    <a:pt x="1575" y="1"/>
                    <a:pt x="13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3" name="Google Shape;4703;p31"/>
            <p:cNvSpPr/>
            <p:nvPr/>
          </p:nvSpPr>
          <p:spPr>
            <a:xfrm>
              <a:off x="8649529" y="2208817"/>
              <a:ext cx="42800" cy="42250"/>
            </a:xfrm>
            <a:custGeom>
              <a:avLst/>
              <a:gdLst/>
              <a:ahLst/>
              <a:cxnLst/>
              <a:rect l="l" t="t" r="r" b="b"/>
              <a:pathLst>
                <a:path w="1712" h="1690" extrusionOk="0">
                  <a:moveTo>
                    <a:pt x="867" y="0"/>
                  </a:moveTo>
                  <a:cubicBezTo>
                    <a:pt x="411" y="0"/>
                    <a:pt x="0" y="388"/>
                    <a:pt x="23" y="845"/>
                  </a:cubicBezTo>
                  <a:cubicBezTo>
                    <a:pt x="46" y="1301"/>
                    <a:pt x="388" y="1690"/>
                    <a:pt x="867" y="1690"/>
                  </a:cubicBezTo>
                  <a:cubicBezTo>
                    <a:pt x="1301" y="1690"/>
                    <a:pt x="1712" y="1301"/>
                    <a:pt x="1689" y="845"/>
                  </a:cubicBezTo>
                  <a:cubicBezTo>
                    <a:pt x="1689" y="388"/>
                    <a:pt x="1324" y="0"/>
                    <a:pt x="86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4" name="Google Shape;4704;p31"/>
            <p:cNvSpPr/>
            <p:nvPr/>
          </p:nvSpPr>
          <p:spPr>
            <a:xfrm>
              <a:off x="8647229" y="599642"/>
              <a:ext cx="47400" cy="46800"/>
            </a:xfrm>
            <a:custGeom>
              <a:avLst/>
              <a:gdLst/>
              <a:ahLst/>
              <a:cxnLst/>
              <a:rect l="l" t="t" r="r" b="b"/>
              <a:pathLst>
                <a:path w="1896" h="1872" extrusionOk="0">
                  <a:moveTo>
                    <a:pt x="959" y="0"/>
                  </a:moveTo>
                  <a:cubicBezTo>
                    <a:pt x="457" y="0"/>
                    <a:pt x="1" y="434"/>
                    <a:pt x="24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9" y="1872"/>
                    <a:pt x="1895" y="1438"/>
                    <a:pt x="1872" y="936"/>
                  </a:cubicBezTo>
                  <a:cubicBezTo>
                    <a:pt x="1850" y="434"/>
                    <a:pt x="1462" y="0"/>
                    <a:pt x="959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5" name="Google Shape;4705;p31"/>
            <p:cNvSpPr/>
            <p:nvPr/>
          </p:nvSpPr>
          <p:spPr>
            <a:xfrm>
              <a:off x="6768133" y="1656442"/>
              <a:ext cx="80475" cy="162075"/>
            </a:xfrm>
            <a:custGeom>
              <a:avLst/>
              <a:gdLst/>
              <a:ahLst/>
              <a:cxnLst/>
              <a:rect l="l" t="t" r="r" b="b"/>
              <a:pathLst>
                <a:path w="3219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40" y="1073"/>
                    <a:pt x="2351" y="2260"/>
                    <a:pt x="1507" y="3128"/>
                  </a:cubicBezTo>
                  <a:cubicBezTo>
                    <a:pt x="1187" y="3432"/>
                    <a:pt x="827" y="3604"/>
                    <a:pt x="487" y="3604"/>
                  </a:cubicBezTo>
                  <a:cubicBezTo>
                    <a:pt x="317" y="3604"/>
                    <a:pt x="153" y="3561"/>
                    <a:pt x="0" y="3470"/>
                  </a:cubicBezTo>
                  <a:lnTo>
                    <a:pt x="0" y="3470"/>
                  </a:lnTo>
                  <a:lnTo>
                    <a:pt x="46" y="6141"/>
                  </a:lnTo>
                  <a:cubicBezTo>
                    <a:pt x="46" y="6323"/>
                    <a:pt x="206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28" y="6323"/>
                    <a:pt x="3128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6" name="Google Shape;4706;p31"/>
            <p:cNvSpPr/>
            <p:nvPr/>
          </p:nvSpPr>
          <p:spPr>
            <a:xfrm>
              <a:off x="7804404" y="1656442"/>
              <a:ext cx="80500" cy="162075"/>
            </a:xfrm>
            <a:custGeom>
              <a:avLst/>
              <a:gdLst/>
              <a:ahLst/>
              <a:cxnLst/>
              <a:rect l="l" t="t" r="r" b="b"/>
              <a:pathLst>
                <a:path w="3220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17" y="1073"/>
                    <a:pt x="2329" y="2260"/>
                    <a:pt x="1507" y="3128"/>
                  </a:cubicBezTo>
                  <a:cubicBezTo>
                    <a:pt x="1188" y="3432"/>
                    <a:pt x="828" y="3604"/>
                    <a:pt x="488" y="3604"/>
                  </a:cubicBezTo>
                  <a:cubicBezTo>
                    <a:pt x="318" y="3604"/>
                    <a:pt x="153" y="3561"/>
                    <a:pt x="1" y="3470"/>
                  </a:cubicBezTo>
                  <a:lnTo>
                    <a:pt x="1" y="3470"/>
                  </a:lnTo>
                  <a:lnTo>
                    <a:pt x="46" y="6141"/>
                  </a:lnTo>
                  <a:cubicBezTo>
                    <a:pt x="46" y="6323"/>
                    <a:pt x="183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05" y="6323"/>
                    <a:pt x="3105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7" name="Google Shape;4707;p31"/>
            <p:cNvSpPr/>
            <p:nvPr/>
          </p:nvSpPr>
          <p:spPr>
            <a:xfrm>
              <a:off x="6764708" y="1606042"/>
              <a:ext cx="59750" cy="106750"/>
            </a:xfrm>
            <a:custGeom>
              <a:avLst/>
              <a:gdLst/>
              <a:ahLst/>
              <a:cxnLst/>
              <a:rect l="l" t="t" r="r" b="b"/>
              <a:pathLst>
                <a:path w="2390" h="4270" extrusionOk="0">
                  <a:moveTo>
                    <a:pt x="1178" y="1"/>
                  </a:moveTo>
                  <a:cubicBezTo>
                    <a:pt x="707" y="1"/>
                    <a:pt x="248" y="252"/>
                    <a:pt x="137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40" y="4162"/>
                  </a:cubicBezTo>
                  <a:cubicBezTo>
                    <a:pt x="711" y="4233"/>
                    <a:pt x="800" y="4269"/>
                    <a:pt x="890" y="4269"/>
                  </a:cubicBezTo>
                  <a:cubicBezTo>
                    <a:pt x="945" y="4269"/>
                    <a:pt x="999" y="4256"/>
                    <a:pt x="1050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55" y="2359"/>
                    <a:pt x="2329" y="1743"/>
                    <a:pt x="2352" y="1104"/>
                  </a:cubicBezTo>
                  <a:cubicBezTo>
                    <a:pt x="2390" y="403"/>
                    <a:pt x="1773" y="1"/>
                    <a:pt x="1178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8" name="Google Shape;4708;p31"/>
            <p:cNvSpPr/>
            <p:nvPr/>
          </p:nvSpPr>
          <p:spPr>
            <a:xfrm>
              <a:off x="7800979" y="1606042"/>
              <a:ext cx="59450" cy="106750"/>
            </a:xfrm>
            <a:custGeom>
              <a:avLst/>
              <a:gdLst/>
              <a:ahLst/>
              <a:cxnLst/>
              <a:rect l="l" t="t" r="r" b="b"/>
              <a:pathLst>
                <a:path w="2378" h="4270" extrusionOk="0">
                  <a:moveTo>
                    <a:pt x="1171" y="1"/>
                  </a:moveTo>
                  <a:cubicBezTo>
                    <a:pt x="703" y="1"/>
                    <a:pt x="249" y="252"/>
                    <a:pt x="138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17" y="4162"/>
                  </a:cubicBezTo>
                  <a:cubicBezTo>
                    <a:pt x="688" y="4233"/>
                    <a:pt x="787" y="4269"/>
                    <a:pt x="883" y="4269"/>
                  </a:cubicBezTo>
                  <a:cubicBezTo>
                    <a:pt x="942" y="4269"/>
                    <a:pt x="999" y="4256"/>
                    <a:pt x="1051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32" y="2359"/>
                    <a:pt x="2329" y="1743"/>
                    <a:pt x="2352" y="1104"/>
                  </a:cubicBezTo>
                  <a:cubicBezTo>
                    <a:pt x="2377" y="403"/>
                    <a:pt x="1763" y="1"/>
                    <a:pt x="1171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09" name="Google Shape;4709;p31"/>
            <p:cNvSpPr/>
            <p:nvPr/>
          </p:nvSpPr>
          <p:spPr>
            <a:xfrm>
              <a:off x="7604679" y="629867"/>
              <a:ext cx="43400" cy="166100"/>
            </a:xfrm>
            <a:custGeom>
              <a:avLst/>
              <a:gdLst/>
              <a:ahLst/>
              <a:cxnLst/>
              <a:rect l="l" t="t" r="r" b="b"/>
              <a:pathLst>
                <a:path w="1736" h="6644" extrusionOk="0">
                  <a:moveTo>
                    <a:pt x="1736" y="1"/>
                  </a:moveTo>
                  <a:cubicBezTo>
                    <a:pt x="1325" y="526"/>
                    <a:pt x="914" y="1028"/>
                    <a:pt x="480" y="1553"/>
                  </a:cubicBezTo>
                  <a:cubicBezTo>
                    <a:pt x="320" y="1736"/>
                    <a:pt x="161" y="1918"/>
                    <a:pt x="1" y="2101"/>
                  </a:cubicBezTo>
                  <a:lnTo>
                    <a:pt x="1" y="6255"/>
                  </a:lnTo>
                  <a:cubicBezTo>
                    <a:pt x="1" y="6460"/>
                    <a:pt x="184" y="6643"/>
                    <a:pt x="389" y="6643"/>
                  </a:cubicBezTo>
                  <a:lnTo>
                    <a:pt x="1348" y="6643"/>
                  </a:lnTo>
                  <a:cubicBezTo>
                    <a:pt x="1553" y="6643"/>
                    <a:pt x="1736" y="6460"/>
                    <a:pt x="1736" y="6255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10" name="Google Shape;4710;p31"/>
            <p:cNvSpPr/>
            <p:nvPr/>
          </p:nvSpPr>
          <p:spPr>
            <a:xfrm>
              <a:off x="7604679" y="2240192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6" y="1"/>
                  </a:moveTo>
                  <a:cubicBezTo>
                    <a:pt x="1211" y="731"/>
                    <a:pt x="640" y="1439"/>
                    <a:pt x="1" y="2078"/>
                  </a:cubicBezTo>
                  <a:lnTo>
                    <a:pt x="1" y="6209"/>
                  </a:lnTo>
                  <a:cubicBezTo>
                    <a:pt x="1" y="6438"/>
                    <a:pt x="184" y="6620"/>
                    <a:pt x="389" y="6620"/>
                  </a:cubicBezTo>
                  <a:lnTo>
                    <a:pt x="1348" y="6620"/>
                  </a:lnTo>
                  <a:cubicBezTo>
                    <a:pt x="1553" y="6620"/>
                    <a:pt x="1736" y="6438"/>
                    <a:pt x="1736" y="6209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11" name="Google Shape;4711;p31"/>
            <p:cNvSpPr/>
            <p:nvPr/>
          </p:nvSpPr>
          <p:spPr>
            <a:xfrm>
              <a:off x="8648954" y="629867"/>
              <a:ext cx="43375" cy="166100"/>
            </a:xfrm>
            <a:custGeom>
              <a:avLst/>
              <a:gdLst/>
              <a:ahLst/>
              <a:cxnLst/>
              <a:rect l="l" t="t" r="r" b="b"/>
              <a:pathLst>
                <a:path w="1735" h="6644" extrusionOk="0">
                  <a:moveTo>
                    <a:pt x="1735" y="1"/>
                  </a:moveTo>
                  <a:cubicBezTo>
                    <a:pt x="1301" y="526"/>
                    <a:pt x="890" y="1028"/>
                    <a:pt x="480" y="1553"/>
                  </a:cubicBezTo>
                  <a:cubicBezTo>
                    <a:pt x="320" y="1736"/>
                    <a:pt x="160" y="1918"/>
                    <a:pt x="0" y="2101"/>
                  </a:cubicBezTo>
                  <a:lnTo>
                    <a:pt x="0" y="6255"/>
                  </a:lnTo>
                  <a:cubicBezTo>
                    <a:pt x="0" y="6460"/>
                    <a:pt x="160" y="6643"/>
                    <a:pt x="388" y="6643"/>
                  </a:cubicBezTo>
                  <a:lnTo>
                    <a:pt x="1347" y="6643"/>
                  </a:lnTo>
                  <a:cubicBezTo>
                    <a:pt x="1552" y="6643"/>
                    <a:pt x="1735" y="6460"/>
                    <a:pt x="1735" y="6255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12" name="Google Shape;4712;p31"/>
            <p:cNvSpPr/>
            <p:nvPr/>
          </p:nvSpPr>
          <p:spPr>
            <a:xfrm>
              <a:off x="8648379" y="2240192"/>
              <a:ext cx="43950" cy="165525"/>
            </a:xfrm>
            <a:custGeom>
              <a:avLst/>
              <a:gdLst/>
              <a:ahLst/>
              <a:cxnLst/>
              <a:rect l="l" t="t" r="r" b="b"/>
              <a:pathLst>
                <a:path w="1758" h="6621" extrusionOk="0">
                  <a:moveTo>
                    <a:pt x="1758" y="1"/>
                  </a:moveTo>
                  <a:cubicBezTo>
                    <a:pt x="1210" y="731"/>
                    <a:pt x="640" y="1439"/>
                    <a:pt x="0" y="2078"/>
                  </a:cubicBezTo>
                  <a:lnTo>
                    <a:pt x="0" y="6209"/>
                  </a:lnTo>
                  <a:cubicBezTo>
                    <a:pt x="0" y="6438"/>
                    <a:pt x="183" y="6620"/>
                    <a:pt x="411" y="6620"/>
                  </a:cubicBezTo>
                  <a:lnTo>
                    <a:pt x="1347" y="6620"/>
                  </a:lnTo>
                  <a:cubicBezTo>
                    <a:pt x="1575" y="6620"/>
                    <a:pt x="1758" y="6438"/>
                    <a:pt x="1758" y="6209"/>
                  </a:cubicBezTo>
                  <a:lnTo>
                    <a:pt x="1758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4713" name="Google Shape;4713;p31"/>
            <p:cNvGrpSpPr/>
            <p:nvPr/>
          </p:nvGrpSpPr>
          <p:grpSpPr>
            <a:xfrm>
              <a:off x="6633454" y="410400"/>
              <a:ext cx="3254333" cy="4759850"/>
              <a:chOff x="5992450" y="411175"/>
              <a:chExt cx="3254333" cy="4759850"/>
            </a:xfrm>
          </p:grpSpPr>
          <p:sp>
            <p:nvSpPr>
              <p:cNvPr id="4714" name="Google Shape;4714;p31"/>
              <p:cNvSpPr/>
              <p:nvPr/>
            </p:nvSpPr>
            <p:spPr>
              <a:xfrm>
                <a:off x="8080983" y="411175"/>
                <a:ext cx="1165800" cy="4332600"/>
              </a:xfrm>
              <a:prstGeom prst="rtTriangle">
                <a:avLst/>
              </a:pr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15" name="Google Shape;4715;p31"/>
              <p:cNvSpPr/>
              <p:nvPr/>
            </p:nvSpPr>
            <p:spPr>
              <a:xfrm rot="-5400000" flipH="1">
                <a:off x="7365400" y="3370875"/>
                <a:ext cx="427200" cy="3173100"/>
              </a:xfrm>
              <a:prstGeom prst="rtTriangle">
                <a:avLst/>
              </a:prstGeom>
              <a:solidFill>
                <a:srgbClr val="000000">
                  <a:alpha val="58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4716" name="Google Shape;4716;p31"/>
            <p:cNvSpPr/>
            <p:nvPr/>
          </p:nvSpPr>
          <p:spPr>
            <a:xfrm>
              <a:off x="7669754" y="2571467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0" y="1"/>
                  </a:moveTo>
                  <a:lnTo>
                    <a:pt x="0" y="87011"/>
                  </a:lnTo>
                  <a:lnTo>
                    <a:pt x="41770" y="87011"/>
                  </a:lnTo>
                  <a:lnTo>
                    <a:pt x="41770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17" name="Google Shape;4717;p31"/>
            <p:cNvSpPr/>
            <p:nvPr/>
          </p:nvSpPr>
          <p:spPr>
            <a:xfrm>
              <a:off x="7669754" y="2674767"/>
              <a:ext cx="1044275" cy="2071975"/>
            </a:xfrm>
            <a:custGeom>
              <a:avLst/>
              <a:gdLst/>
              <a:ahLst/>
              <a:cxnLst/>
              <a:rect l="l" t="t" r="r" b="b"/>
              <a:pathLst>
                <a:path w="41771" h="82879" extrusionOk="0">
                  <a:moveTo>
                    <a:pt x="41770" y="0"/>
                  </a:moveTo>
                  <a:cubicBezTo>
                    <a:pt x="41382" y="959"/>
                    <a:pt x="40971" y="1918"/>
                    <a:pt x="40561" y="2831"/>
                  </a:cubicBezTo>
                  <a:cubicBezTo>
                    <a:pt x="39145" y="5912"/>
                    <a:pt x="37730" y="9016"/>
                    <a:pt x="36155" y="12029"/>
                  </a:cubicBezTo>
                  <a:cubicBezTo>
                    <a:pt x="33279" y="17576"/>
                    <a:pt x="29924" y="22917"/>
                    <a:pt x="25861" y="27687"/>
                  </a:cubicBezTo>
                  <a:cubicBezTo>
                    <a:pt x="23852" y="30084"/>
                    <a:pt x="21638" y="32298"/>
                    <a:pt x="19265" y="34352"/>
                  </a:cubicBezTo>
                  <a:cubicBezTo>
                    <a:pt x="17142" y="36201"/>
                    <a:pt x="14768" y="37799"/>
                    <a:pt x="12189" y="38940"/>
                  </a:cubicBezTo>
                  <a:cubicBezTo>
                    <a:pt x="10933" y="39488"/>
                    <a:pt x="9632" y="39945"/>
                    <a:pt x="8308" y="40287"/>
                  </a:cubicBezTo>
                  <a:cubicBezTo>
                    <a:pt x="7829" y="40424"/>
                    <a:pt x="7281" y="40401"/>
                    <a:pt x="6825" y="40538"/>
                  </a:cubicBezTo>
                  <a:cubicBezTo>
                    <a:pt x="6323" y="40698"/>
                    <a:pt x="5889" y="41383"/>
                    <a:pt x="5638" y="41793"/>
                  </a:cubicBezTo>
                  <a:cubicBezTo>
                    <a:pt x="4542" y="43597"/>
                    <a:pt x="4360" y="45811"/>
                    <a:pt x="3127" y="47523"/>
                  </a:cubicBezTo>
                  <a:cubicBezTo>
                    <a:pt x="2305" y="48687"/>
                    <a:pt x="1255" y="49942"/>
                    <a:pt x="0" y="50695"/>
                  </a:cubicBezTo>
                  <a:lnTo>
                    <a:pt x="0" y="82879"/>
                  </a:lnTo>
                  <a:lnTo>
                    <a:pt x="41770" y="82879"/>
                  </a:lnTo>
                  <a:lnTo>
                    <a:pt x="41770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18" name="Google Shape;4718;p31"/>
            <p:cNvSpPr/>
            <p:nvPr/>
          </p:nvSpPr>
          <p:spPr>
            <a:xfrm>
              <a:off x="7713104" y="2614842"/>
              <a:ext cx="957550" cy="2087975"/>
            </a:xfrm>
            <a:custGeom>
              <a:avLst/>
              <a:gdLst/>
              <a:ahLst/>
              <a:cxnLst/>
              <a:rect l="l" t="t" r="r" b="b"/>
              <a:pathLst>
                <a:path w="38302" h="83519" extrusionOk="0">
                  <a:moveTo>
                    <a:pt x="297" y="1"/>
                  </a:moveTo>
                  <a:cubicBezTo>
                    <a:pt x="138" y="1"/>
                    <a:pt x="1" y="115"/>
                    <a:pt x="1" y="275"/>
                  </a:cubicBezTo>
                  <a:lnTo>
                    <a:pt x="1" y="83244"/>
                  </a:lnTo>
                  <a:cubicBezTo>
                    <a:pt x="1" y="83404"/>
                    <a:pt x="138" y="83518"/>
                    <a:pt x="297" y="83518"/>
                  </a:cubicBezTo>
                  <a:lnTo>
                    <a:pt x="38005" y="83518"/>
                  </a:lnTo>
                  <a:cubicBezTo>
                    <a:pt x="38165" y="83518"/>
                    <a:pt x="38302" y="83404"/>
                    <a:pt x="38302" y="83244"/>
                  </a:cubicBezTo>
                  <a:lnTo>
                    <a:pt x="38302" y="275"/>
                  </a:lnTo>
                  <a:cubicBezTo>
                    <a:pt x="38302" y="115"/>
                    <a:pt x="38165" y="1"/>
                    <a:pt x="38005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19" name="Google Shape;4719;p31"/>
            <p:cNvSpPr/>
            <p:nvPr/>
          </p:nvSpPr>
          <p:spPr>
            <a:xfrm>
              <a:off x="7931104" y="3006292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0" name="Google Shape;4720;p31"/>
            <p:cNvSpPr/>
            <p:nvPr/>
          </p:nvSpPr>
          <p:spPr>
            <a:xfrm>
              <a:off x="7931104" y="3115292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1" name="Google Shape;4721;p31"/>
            <p:cNvSpPr/>
            <p:nvPr/>
          </p:nvSpPr>
          <p:spPr>
            <a:xfrm>
              <a:off x="7931104" y="3223717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2" name="Google Shape;4722;p31"/>
            <p:cNvSpPr/>
            <p:nvPr/>
          </p:nvSpPr>
          <p:spPr>
            <a:xfrm>
              <a:off x="7931104" y="4267967"/>
              <a:ext cx="521575" cy="87325"/>
            </a:xfrm>
            <a:custGeom>
              <a:avLst/>
              <a:gdLst/>
              <a:ahLst/>
              <a:cxnLst/>
              <a:rect l="l" t="t" r="r" b="b"/>
              <a:pathLst>
                <a:path w="20863" h="3493" fill="none" extrusionOk="0">
                  <a:moveTo>
                    <a:pt x="17461" y="0"/>
                  </a:moveTo>
                  <a:cubicBezTo>
                    <a:pt x="19333" y="0"/>
                    <a:pt x="20862" y="1530"/>
                    <a:pt x="20862" y="3424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4"/>
                  </a:lnTo>
                  <a:cubicBezTo>
                    <a:pt x="0" y="1530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3" name="Google Shape;4723;p31"/>
            <p:cNvSpPr/>
            <p:nvPr/>
          </p:nvSpPr>
          <p:spPr>
            <a:xfrm>
              <a:off x="7931104" y="4376967"/>
              <a:ext cx="521575" cy="86750"/>
            </a:xfrm>
            <a:custGeom>
              <a:avLst/>
              <a:gdLst/>
              <a:ahLst/>
              <a:cxnLst/>
              <a:rect l="l" t="t" r="r" b="b"/>
              <a:pathLst>
                <a:path w="20863" h="3470" fill="none" extrusionOk="0">
                  <a:moveTo>
                    <a:pt x="17461" y="0"/>
                  </a:moveTo>
                  <a:cubicBezTo>
                    <a:pt x="19333" y="0"/>
                    <a:pt x="20862" y="1529"/>
                    <a:pt x="20862" y="3401"/>
                  </a:cubicBezTo>
                  <a:lnTo>
                    <a:pt x="20862" y="3470"/>
                  </a:lnTo>
                  <a:lnTo>
                    <a:pt x="0" y="3470"/>
                  </a:lnTo>
                  <a:lnTo>
                    <a:pt x="0" y="3401"/>
                  </a:lnTo>
                  <a:cubicBezTo>
                    <a:pt x="0" y="1529"/>
                    <a:pt x="1529" y="0"/>
                    <a:pt x="3401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4" name="Google Shape;4724;p31"/>
            <p:cNvSpPr/>
            <p:nvPr/>
          </p:nvSpPr>
          <p:spPr>
            <a:xfrm>
              <a:off x="7931104" y="4485367"/>
              <a:ext cx="521575" cy="87350"/>
            </a:xfrm>
            <a:custGeom>
              <a:avLst/>
              <a:gdLst/>
              <a:ahLst/>
              <a:cxnLst/>
              <a:rect l="l" t="t" r="r" b="b"/>
              <a:pathLst>
                <a:path w="20863" h="3494" fill="none" extrusionOk="0">
                  <a:moveTo>
                    <a:pt x="17461" y="1"/>
                  </a:moveTo>
                  <a:cubicBezTo>
                    <a:pt x="19333" y="1"/>
                    <a:pt x="20862" y="1530"/>
                    <a:pt x="20862" y="3425"/>
                  </a:cubicBezTo>
                  <a:lnTo>
                    <a:pt x="20862" y="3493"/>
                  </a:lnTo>
                  <a:lnTo>
                    <a:pt x="0" y="3493"/>
                  </a:lnTo>
                  <a:lnTo>
                    <a:pt x="0" y="3425"/>
                  </a:lnTo>
                  <a:cubicBezTo>
                    <a:pt x="0" y="1530"/>
                    <a:pt x="1529" y="1"/>
                    <a:pt x="3401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5" name="Google Shape;4725;p31"/>
            <p:cNvSpPr/>
            <p:nvPr/>
          </p:nvSpPr>
          <p:spPr>
            <a:xfrm>
              <a:off x="7713104" y="2774042"/>
              <a:ext cx="957550" cy="1928775"/>
            </a:xfrm>
            <a:custGeom>
              <a:avLst/>
              <a:gdLst/>
              <a:ahLst/>
              <a:cxnLst/>
              <a:rect l="l" t="t" r="r" b="b"/>
              <a:pathLst>
                <a:path w="38302" h="77151" extrusionOk="0">
                  <a:moveTo>
                    <a:pt x="38302" y="1"/>
                  </a:moveTo>
                  <a:cubicBezTo>
                    <a:pt x="37046" y="2717"/>
                    <a:pt x="35814" y="5411"/>
                    <a:pt x="34421" y="8058"/>
                  </a:cubicBezTo>
                  <a:cubicBezTo>
                    <a:pt x="31545" y="13605"/>
                    <a:pt x="28190" y="18946"/>
                    <a:pt x="24127" y="23716"/>
                  </a:cubicBezTo>
                  <a:cubicBezTo>
                    <a:pt x="22118" y="26113"/>
                    <a:pt x="19904" y="28327"/>
                    <a:pt x="17531" y="30381"/>
                  </a:cubicBezTo>
                  <a:cubicBezTo>
                    <a:pt x="15408" y="32230"/>
                    <a:pt x="13034" y="33828"/>
                    <a:pt x="10455" y="34969"/>
                  </a:cubicBezTo>
                  <a:cubicBezTo>
                    <a:pt x="9199" y="35517"/>
                    <a:pt x="7898" y="35974"/>
                    <a:pt x="6574" y="36316"/>
                  </a:cubicBezTo>
                  <a:cubicBezTo>
                    <a:pt x="6095" y="36453"/>
                    <a:pt x="5547" y="36430"/>
                    <a:pt x="5091" y="36567"/>
                  </a:cubicBezTo>
                  <a:cubicBezTo>
                    <a:pt x="4589" y="36727"/>
                    <a:pt x="4155" y="37412"/>
                    <a:pt x="3904" y="37822"/>
                  </a:cubicBezTo>
                  <a:cubicBezTo>
                    <a:pt x="2808" y="39626"/>
                    <a:pt x="2626" y="41840"/>
                    <a:pt x="1393" y="43552"/>
                  </a:cubicBezTo>
                  <a:cubicBezTo>
                    <a:pt x="982" y="44122"/>
                    <a:pt x="526" y="44716"/>
                    <a:pt x="1" y="45286"/>
                  </a:cubicBezTo>
                  <a:lnTo>
                    <a:pt x="1" y="76876"/>
                  </a:lnTo>
                  <a:cubicBezTo>
                    <a:pt x="1" y="77036"/>
                    <a:pt x="138" y="77150"/>
                    <a:pt x="297" y="77150"/>
                  </a:cubicBezTo>
                  <a:lnTo>
                    <a:pt x="38005" y="77150"/>
                  </a:lnTo>
                  <a:cubicBezTo>
                    <a:pt x="38165" y="77150"/>
                    <a:pt x="38302" y="77036"/>
                    <a:pt x="38302" y="76876"/>
                  </a:cubicBezTo>
                  <a:lnTo>
                    <a:pt x="38302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6" name="Google Shape;4726;p31"/>
            <p:cNvSpPr/>
            <p:nvPr/>
          </p:nvSpPr>
          <p:spPr>
            <a:xfrm>
              <a:off x="8017829" y="2723842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74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74" y="3470"/>
                  </a:cubicBezTo>
                  <a:lnTo>
                    <a:pt x="13650" y="3470"/>
                  </a:lnTo>
                  <a:cubicBezTo>
                    <a:pt x="13787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787" y="0"/>
                    <a:pt x="1365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7" name="Google Shape;4727;p31"/>
            <p:cNvSpPr/>
            <p:nvPr/>
          </p:nvSpPr>
          <p:spPr>
            <a:xfrm>
              <a:off x="7800429" y="3659092"/>
              <a:ext cx="86750" cy="326425"/>
            </a:xfrm>
            <a:custGeom>
              <a:avLst/>
              <a:gdLst/>
              <a:ahLst/>
              <a:cxnLst/>
              <a:rect l="l" t="t" r="r" b="b"/>
              <a:pathLst>
                <a:path w="3470" h="13057" extrusionOk="0">
                  <a:moveTo>
                    <a:pt x="342" y="1"/>
                  </a:moveTo>
                  <a:cubicBezTo>
                    <a:pt x="160" y="1"/>
                    <a:pt x="0" y="138"/>
                    <a:pt x="0" y="343"/>
                  </a:cubicBezTo>
                  <a:lnTo>
                    <a:pt x="205" y="12715"/>
                  </a:lnTo>
                  <a:cubicBezTo>
                    <a:pt x="205" y="12897"/>
                    <a:pt x="342" y="13057"/>
                    <a:pt x="548" y="13057"/>
                  </a:cubicBezTo>
                  <a:lnTo>
                    <a:pt x="2944" y="13057"/>
                  </a:lnTo>
                  <a:cubicBezTo>
                    <a:pt x="3127" y="13057"/>
                    <a:pt x="3264" y="12897"/>
                    <a:pt x="3264" y="12715"/>
                  </a:cubicBezTo>
                  <a:lnTo>
                    <a:pt x="3469" y="343"/>
                  </a:lnTo>
                  <a:cubicBezTo>
                    <a:pt x="3469" y="138"/>
                    <a:pt x="3333" y="1"/>
                    <a:pt x="3127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8" name="Google Shape;4728;p31"/>
            <p:cNvSpPr/>
            <p:nvPr/>
          </p:nvSpPr>
          <p:spPr>
            <a:xfrm>
              <a:off x="7816404" y="3675092"/>
              <a:ext cx="54800" cy="54800"/>
            </a:xfrm>
            <a:custGeom>
              <a:avLst/>
              <a:gdLst/>
              <a:ahLst/>
              <a:cxnLst/>
              <a:rect l="l" t="t" r="r" b="b"/>
              <a:pathLst>
                <a:path w="2192" h="2192" extrusionOk="0">
                  <a:moveTo>
                    <a:pt x="1096" y="0"/>
                  </a:moveTo>
                  <a:cubicBezTo>
                    <a:pt x="502" y="0"/>
                    <a:pt x="0" y="502"/>
                    <a:pt x="0" y="1096"/>
                  </a:cubicBezTo>
                  <a:cubicBezTo>
                    <a:pt x="0" y="1689"/>
                    <a:pt x="502" y="2191"/>
                    <a:pt x="1096" y="2191"/>
                  </a:cubicBezTo>
                  <a:cubicBezTo>
                    <a:pt x="1689" y="2191"/>
                    <a:pt x="2191" y="1689"/>
                    <a:pt x="2191" y="1096"/>
                  </a:cubicBezTo>
                  <a:cubicBezTo>
                    <a:pt x="2191" y="502"/>
                    <a:pt x="1689" y="0"/>
                    <a:pt x="1096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29" name="Google Shape;4729;p31"/>
            <p:cNvSpPr/>
            <p:nvPr/>
          </p:nvSpPr>
          <p:spPr>
            <a:xfrm>
              <a:off x="7839229" y="3683067"/>
              <a:ext cx="9150" cy="38825"/>
            </a:xfrm>
            <a:custGeom>
              <a:avLst/>
              <a:gdLst/>
              <a:ahLst/>
              <a:cxnLst/>
              <a:rect l="l" t="t" r="r" b="b"/>
              <a:pathLst>
                <a:path w="366" h="1553" extrusionOk="0">
                  <a:moveTo>
                    <a:pt x="160" y="1"/>
                  </a:moveTo>
                  <a:cubicBezTo>
                    <a:pt x="69" y="1"/>
                    <a:pt x="0" y="46"/>
                    <a:pt x="0" y="138"/>
                  </a:cubicBezTo>
                  <a:lnTo>
                    <a:pt x="0" y="1416"/>
                  </a:lnTo>
                  <a:cubicBezTo>
                    <a:pt x="0" y="1484"/>
                    <a:pt x="69" y="1553"/>
                    <a:pt x="160" y="1553"/>
                  </a:cubicBezTo>
                  <a:lnTo>
                    <a:pt x="228" y="1553"/>
                  </a:lnTo>
                  <a:cubicBezTo>
                    <a:pt x="297" y="1553"/>
                    <a:pt x="365" y="1484"/>
                    <a:pt x="365" y="1416"/>
                  </a:cubicBezTo>
                  <a:lnTo>
                    <a:pt x="365" y="138"/>
                  </a:lnTo>
                  <a:cubicBezTo>
                    <a:pt x="365" y="46"/>
                    <a:pt x="297" y="1"/>
                    <a:pt x="22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0" name="Google Shape;4730;p31"/>
            <p:cNvSpPr/>
            <p:nvPr/>
          </p:nvSpPr>
          <p:spPr>
            <a:xfrm>
              <a:off x="8648379" y="2745517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0"/>
                    <a:pt x="0" y="389"/>
                  </a:cubicBezTo>
                  <a:lnTo>
                    <a:pt x="0" y="8309"/>
                  </a:lnTo>
                  <a:cubicBezTo>
                    <a:pt x="0" y="8514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4"/>
                    <a:pt x="1758" y="8309"/>
                  </a:cubicBezTo>
                  <a:lnTo>
                    <a:pt x="1758" y="389"/>
                  </a:lnTo>
                  <a:cubicBezTo>
                    <a:pt x="1758" y="160"/>
                    <a:pt x="1575" y="1"/>
                    <a:pt x="13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1" name="Google Shape;4731;p31"/>
            <p:cNvSpPr/>
            <p:nvPr/>
          </p:nvSpPr>
          <p:spPr>
            <a:xfrm>
              <a:off x="8648379" y="4355267"/>
              <a:ext cx="43950" cy="217450"/>
            </a:xfrm>
            <a:custGeom>
              <a:avLst/>
              <a:gdLst/>
              <a:ahLst/>
              <a:cxnLst/>
              <a:rect l="l" t="t" r="r" b="b"/>
              <a:pathLst>
                <a:path w="1758" h="8698" extrusionOk="0">
                  <a:moveTo>
                    <a:pt x="411" y="1"/>
                  </a:moveTo>
                  <a:cubicBezTo>
                    <a:pt x="183" y="1"/>
                    <a:pt x="0" y="161"/>
                    <a:pt x="0" y="389"/>
                  </a:cubicBezTo>
                  <a:lnTo>
                    <a:pt x="0" y="8286"/>
                  </a:lnTo>
                  <a:cubicBezTo>
                    <a:pt x="0" y="8515"/>
                    <a:pt x="183" y="8697"/>
                    <a:pt x="411" y="8697"/>
                  </a:cubicBezTo>
                  <a:lnTo>
                    <a:pt x="1347" y="8697"/>
                  </a:lnTo>
                  <a:cubicBezTo>
                    <a:pt x="1575" y="8697"/>
                    <a:pt x="1758" y="8515"/>
                    <a:pt x="1758" y="8286"/>
                  </a:cubicBezTo>
                  <a:lnTo>
                    <a:pt x="1758" y="389"/>
                  </a:lnTo>
                  <a:cubicBezTo>
                    <a:pt x="1758" y="161"/>
                    <a:pt x="1575" y="1"/>
                    <a:pt x="13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2" name="Google Shape;4732;p31"/>
            <p:cNvSpPr/>
            <p:nvPr/>
          </p:nvSpPr>
          <p:spPr>
            <a:xfrm>
              <a:off x="8649529" y="4375817"/>
              <a:ext cx="42800" cy="42250"/>
            </a:xfrm>
            <a:custGeom>
              <a:avLst/>
              <a:gdLst/>
              <a:ahLst/>
              <a:cxnLst/>
              <a:rect l="l" t="t" r="r" b="b"/>
              <a:pathLst>
                <a:path w="1712" h="1690" extrusionOk="0">
                  <a:moveTo>
                    <a:pt x="867" y="0"/>
                  </a:moveTo>
                  <a:cubicBezTo>
                    <a:pt x="411" y="0"/>
                    <a:pt x="0" y="388"/>
                    <a:pt x="23" y="845"/>
                  </a:cubicBezTo>
                  <a:cubicBezTo>
                    <a:pt x="46" y="1301"/>
                    <a:pt x="388" y="1690"/>
                    <a:pt x="867" y="1690"/>
                  </a:cubicBezTo>
                  <a:cubicBezTo>
                    <a:pt x="1301" y="1690"/>
                    <a:pt x="1712" y="1301"/>
                    <a:pt x="1689" y="845"/>
                  </a:cubicBezTo>
                  <a:cubicBezTo>
                    <a:pt x="1689" y="388"/>
                    <a:pt x="1324" y="0"/>
                    <a:pt x="867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3" name="Google Shape;4733;p31"/>
            <p:cNvSpPr/>
            <p:nvPr/>
          </p:nvSpPr>
          <p:spPr>
            <a:xfrm>
              <a:off x="8647229" y="2766642"/>
              <a:ext cx="47400" cy="46800"/>
            </a:xfrm>
            <a:custGeom>
              <a:avLst/>
              <a:gdLst/>
              <a:ahLst/>
              <a:cxnLst/>
              <a:rect l="l" t="t" r="r" b="b"/>
              <a:pathLst>
                <a:path w="1896" h="1872" extrusionOk="0">
                  <a:moveTo>
                    <a:pt x="959" y="0"/>
                  </a:moveTo>
                  <a:cubicBezTo>
                    <a:pt x="457" y="0"/>
                    <a:pt x="1" y="434"/>
                    <a:pt x="24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9" y="1872"/>
                    <a:pt x="1895" y="1438"/>
                    <a:pt x="1872" y="936"/>
                  </a:cubicBezTo>
                  <a:cubicBezTo>
                    <a:pt x="1850" y="434"/>
                    <a:pt x="1462" y="0"/>
                    <a:pt x="959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4" name="Google Shape;4734;p31"/>
            <p:cNvSpPr/>
            <p:nvPr/>
          </p:nvSpPr>
          <p:spPr>
            <a:xfrm>
              <a:off x="7804404" y="3823442"/>
              <a:ext cx="80500" cy="162075"/>
            </a:xfrm>
            <a:custGeom>
              <a:avLst/>
              <a:gdLst/>
              <a:ahLst/>
              <a:cxnLst/>
              <a:rect l="l" t="t" r="r" b="b"/>
              <a:pathLst>
                <a:path w="3220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17" y="1073"/>
                    <a:pt x="2329" y="2260"/>
                    <a:pt x="1507" y="3128"/>
                  </a:cubicBezTo>
                  <a:cubicBezTo>
                    <a:pt x="1188" y="3432"/>
                    <a:pt x="828" y="3604"/>
                    <a:pt x="488" y="3604"/>
                  </a:cubicBezTo>
                  <a:cubicBezTo>
                    <a:pt x="318" y="3604"/>
                    <a:pt x="153" y="3561"/>
                    <a:pt x="1" y="3470"/>
                  </a:cubicBezTo>
                  <a:lnTo>
                    <a:pt x="1" y="3470"/>
                  </a:lnTo>
                  <a:lnTo>
                    <a:pt x="46" y="6141"/>
                  </a:lnTo>
                  <a:cubicBezTo>
                    <a:pt x="46" y="6323"/>
                    <a:pt x="183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05" y="6323"/>
                    <a:pt x="3105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5" name="Google Shape;4735;p31"/>
            <p:cNvSpPr/>
            <p:nvPr/>
          </p:nvSpPr>
          <p:spPr>
            <a:xfrm>
              <a:off x="7800979" y="3773042"/>
              <a:ext cx="59450" cy="106750"/>
            </a:xfrm>
            <a:custGeom>
              <a:avLst/>
              <a:gdLst/>
              <a:ahLst/>
              <a:cxnLst/>
              <a:rect l="l" t="t" r="r" b="b"/>
              <a:pathLst>
                <a:path w="2378" h="4270" extrusionOk="0">
                  <a:moveTo>
                    <a:pt x="1171" y="1"/>
                  </a:moveTo>
                  <a:cubicBezTo>
                    <a:pt x="703" y="1"/>
                    <a:pt x="249" y="252"/>
                    <a:pt x="138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17" y="4162"/>
                  </a:cubicBezTo>
                  <a:cubicBezTo>
                    <a:pt x="688" y="4233"/>
                    <a:pt x="787" y="4269"/>
                    <a:pt x="883" y="4269"/>
                  </a:cubicBezTo>
                  <a:cubicBezTo>
                    <a:pt x="942" y="4269"/>
                    <a:pt x="999" y="4256"/>
                    <a:pt x="1051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32" y="2359"/>
                    <a:pt x="2329" y="1743"/>
                    <a:pt x="2352" y="1104"/>
                  </a:cubicBezTo>
                  <a:cubicBezTo>
                    <a:pt x="2377" y="403"/>
                    <a:pt x="1763" y="1"/>
                    <a:pt x="1171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6" name="Google Shape;4736;p31"/>
            <p:cNvSpPr/>
            <p:nvPr/>
          </p:nvSpPr>
          <p:spPr>
            <a:xfrm>
              <a:off x="8648954" y="2796867"/>
              <a:ext cx="43375" cy="166100"/>
            </a:xfrm>
            <a:custGeom>
              <a:avLst/>
              <a:gdLst/>
              <a:ahLst/>
              <a:cxnLst/>
              <a:rect l="l" t="t" r="r" b="b"/>
              <a:pathLst>
                <a:path w="1735" h="6644" extrusionOk="0">
                  <a:moveTo>
                    <a:pt x="1735" y="1"/>
                  </a:moveTo>
                  <a:cubicBezTo>
                    <a:pt x="1301" y="526"/>
                    <a:pt x="890" y="1028"/>
                    <a:pt x="480" y="1553"/>
                  </a:cubicBezTo>
                  <a:cubicBezTo>
                    <a:pt x="320" y="1736"/>
                    <a:pt x="160" y="1918"/>
                    <a:pt x="0" y="2101"/>
                  </a:cubicBezTo>
                  <a:lnTo>
                    <a:pt x="0" y="6255"/>
                  </a:lnTo>
                  <a:cubicBezTo>
                    <a:pt x="0" y="6460"/>
                    <a:pt x="160" y="6643"/>
                    <a:pt x="388" y="6643"/>
                  </a:cubicBezTo>
                  <a:lnTo>
                    <a:pt x="1347" y="6643"/>
                  </a:lnTo>
                  <a:cubicBezTo>
                    <a:pt x="1552" y="6643"/>
                    <a:pt x="1735" y="6460"/>
                    <a:pt x="1735" y="6255"/>
                  </a:cubicBezTo>
                  <a:lnTo>
                    <a:pt x="1735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7" name="Google Shape;4737;p31"/>
            <p:cNvSpPr/>
            <p:nvPr/>
          </p:nvSpPr>
          <p:spPr>
            <a:xfrm>
              <a:off x="8648379" y="4407192"/>
              <a:ext cx="43950" cy="165525"/>
            </a:xfrm>
            <a:custGeom>
              <a:avLst/>
              <a:gdLst/>
              <a:ahLst/>
              <a:cxnLst/>
              <a:rect l="l" t="t" r="r" b="b"/>
              <a:pathLst>
                <a:path w="1758" h="6621" extrusionOk="0">
                  <a:moveTo>
                    <a:pt x="1758" y="1"/>
                  </a:moveTo>
                  <a:cubicBezTo>
                    <a:pt x="1210" y="731"/>
                    <a:pt x="640" y="1439"/>
                    <a:pt x="0" y="2078"/>
                  </a:cubicBezTo>
                  <a:lnTo>
                    <a:pt x="0" y="6209"/>
                  </a:lnTo>
                  <a:cubicBezTo>
                    <a:pt x="0" y="6438"/>
                    <a:pt x="183" y="6620"/>
                    <a:pt x="411" y="6620"/>
                  </a:cubicBezTo>
                  <a:lnTo>
                    <a:pt x="1347" y="6620"/>
                  </a:lnTo>
                  <a:cubicBezTo>
                    <a:pt x="1575" y="6620"/>
                    <a:pt x="1758" y="6438"/>
                    <a:pt x="1758" y="6209"/>
                  </a:cubicBezTo>
                  <a:lnTo>
                    <a:pt x="1758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8" name="Google Shape;4738;p31"/>
            <p:cNvSpPr/>
            <p:nvPr/>
          </p:nvSpPr>
          <p:spPr>
            <a:xfrm>
              <a:off x="6633458" y="2571467"/>
              <a:ext cx="1044275" cy="2175275"/>
            </a:xfrm>
            <a:custGeom>
              <a:avLst/>
              <a:gdLst/>
              <a:ahLst/>
              <a:cxnLst/>
              <a:rect l="l" t="t" r="r" b="b"/>
              <a:pathLst>
                <a:path w="41771" h="87011" extrusionOk="0">
                  <a:moveTo>
                    <a:pt x="1" y="1"/>
                  </a:moveTo>
                  <a:lnTo>
                    <a:pt x="1" y="87011"/>
                  </a:lnTo>
                  <a:lnTo>
                    <a:pt x="41771" y="87011"/>
                  </a:lnTo>
                  <a:lnTo>
                    <a:pt x="41771" y="1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39" name="Google Shape;4739;p31"/>
            <p:cNvSpPr/>
            <p:nvPr/>
          </p:nvSpPr>
          <p:spPr>
            <a:xfrm>
              <a:off x="6677408" y="2614842"/>
              <a:ext cx="956975" cy="2087975"/>
            </a:xfrm>
            <a:custGeom>
              <a:avLst/>
              <a:gdLst/>
              <a:ahLst/>
              <a:cxnLst/>
              <a:rect l="l" t="t" r="r" b="b"/>
              <a:pathLst>
                <a:path w="38279" h="83519" extrusionOk="0">
                  <a:moveTo>
                    <a:pt x="274" y="1"/>
                  </a:moveTo>
                  <a:cubicBezTo>
                    <a:pt x="114" y="1"/>
                    <a:pt x="0" y="115"/>
                    <a:pt x="0" y="275"/>
                  </a:cubicBezTo>
                  <a:lnTo>
                    <a:pt x="0" y="83244"/>
                  </a:lnTo>
                  <a:cubicBezTo>
                    <a:pt x="0" y="83404"/>
                    <a:pt x="114" y="83518"/>
                    <a:pt x="274" y="83518"/>
                  </a:cubicBezTo>
                  <a:lnTo>
                    <a:pt x="38004" y="83518"/>
                  </a:lnTo>
                  <a:cubicBezTo>
                    <a:pt x="38141" y="83518"/>
                    <a:pt x="38278" y="83404"/>
                    <a:pt x="38278" y="83244"/>
                  </a:cubicBezTo>
                  <a:lnTo>
                    <a:pt x="38278" y="275"/>
                  </a:lnTo>
                  <a:cubicBezTo>
                    <a:pt x="38278" y="115"/>
                    <a:pt x="38141" y="1"/>
                    <a:pt x="38004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0" name="Google Shape;4740;p31"/>
            <p:cNvSpPr/>
            <p:nvPr/>
          </p:nvSpPr>
          <p:spPr>
            <a:xfrm>
              <a:off x="6894808" y="3006292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1" name="Google Shape;4741;p31"/>
            <p:cNvSpPr/>
            <p:nvPr/>
          </p:nvSpPr>
          <p:spPr>
            <a:xfrm>
              <a:off x="6894808" y="3115292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2" name="Google Shape;4742;p31"/>
            <p:cNvSpPr/>
            <p:nvPr/>
          </p:nvSpPr>
          <p:spPr>
            <a:xfrm>
              <a:off x="6894808" y="3223717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3" name="Google Shape;4743;p31"/>
            <p:cNvSpPr/>
            <p:nvPr/>
          </p:nvSpPr>
          <p:spPr>
            <a:xfrm>
              <a:off x="6894808" y="4267967"/>
              <a:ext cx="522150" cy="87325"/>
            </a:xfrm>
            <a:custGeom>
              <a:avLst/>
              <a:gdLst/>
              <a:ahLst/>
              <a:cxnLst/>
              <a:rect l="l" t="t" r="r" b="b"/>
              <a:pathLst>
                <a:path w="20886" h="3493" fill="none" extrusionOk="0">
                  <a:moveTo>
                    <a:pt x="17462" y="0"/>
                  </a:moveTo>
                  <a:cubicBezTo>
                    <a:pt x="19357" y="0"/>
                    <a:pt x="20886" y="1530"/>
                    <a:pt x="20886" y="3424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4"/>
                  </a:lnTo>
                  <a:cubicBezTo>
                    <a:pt x="1" y="1530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4" name="Google Shape;4744;p31"/>
            <p:cNvSpPr/>
            <p:nvPr/>
          </p:nvSpPr>
          <p:spPr>
            <a:xfrm>
              <a:off x="6894808" y="4376967"/>
              <a:ext cx="522150" cy="86750"/>
            </a:xfrm>
            <a:custGeom>
              <a:avLst/>
              <a:gdLst/>
              <a:ahLst/>
              <a:cxnLst/>
              <a:rect l="l" t="t" r="r" b="b"/>
              <a:pathLst>
                <a:path w="20886" h="3470" fill="none" extrusionOk="0">
                  <a:moveTo>
                    <a:pt x="17462" y="0"/>
                  </a:moveTo>
                  <a:cubicBezTo>
                    <a:pt x="19357" y="0"/>
                    <a:pt x="20886" y="1529"/>
                    <a:pt x="20886" y="3401"/>
                  </a:cubicBezTo>
                  <a:lnTo>
                    <a:pt x="20886" y="3470"/>
                  </a:lnTo>
                  <a:lnTo>
                    <a:pt x="1" y="3470"/>
                  </a:lnTo>
                  <a:lnTo>
                    <a:pt x="1" y="3401"/>
                  </a:lnTo>
                  <a:cubicBezTo>
                    <a:pt x="1" y="1529"/>
                    <a:pt x="1530" y="0"/>
                    <a:pt x="3424" y="0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5" name="Google Shape;4745;p31"/>
            <p:cNvSpPr/>
            <p:nvPr/>
          </p:nvSpPr>
          <p:spPr>
            <a:xfrm>
              <a:off x="6894808" y="4485367"/>
              <a:ext cx="522150" cy="87350"/>
            </a:xfrm>
            <a:custGeom>
              <a:avLst/>
              <a:gdLst/>
              <a:ahLst/>
              <a:cxnLst/>
              <a:rect l="l" t="t" r="r" b="b"/>
              <a:pathLst>
                <a:path w="20886" h="3494" fill="none" extrusionOk="0">
                  <a:moveTo>
                    <a:pt x="17462" y="1"/>
                  </a:moveTo>
                  <a:cubicBezTo>
                    <a:pt x="19357" y="1"/>
                    <a:pt x="20886" y="1530"/>
                    <a:pt x="20886" y="3425"/>
                  </a:cubicBezTo>
                  <a:lnTo>
                    <a:pt x="20886" y="3493"/>
                  </a:lnTo>
                  <a:lnTo>
                    <a:pt x="1" y="3493"/>
                  </a:lnTo>
                  <a:lnTo>
                    <a:pt x="1" y="3425"/>
                  </a:lnTo>
                  <a:cubicBezTo>
                    <a:pt x="1" y="1530"/>
                    <a:pt x="1530" y="1"/>
                    <a:pt x="3424" y="1"/>
                  </a:cubicBezTo>
                </a:path>
              </a:pathLst>
            </a:custGeom>
            <a:noFill/>
            <a:ln w="11425" cap="rnd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6" name="Google Shape;4746;p31"/>
            <p:cNvSpPr/>
            <p:nvPr/>
          </p:nvSpPr>
          <p:spPr>
            <a:xfrm>
              <a:off x="6677408" y="2774042"/>
              <a:ext cx="956975" cy="1928775"/>
            </a:xfrm>
            <a:custGeom>
              <a:avLst/>
              <a:gdLst/>
              <a:ahLst/>
              <a:cxnLst/>
              <a:rect l="l" t="t" r="r" b="b"/>
              <a:pathLst>
                <a:path w="38279" h="77151" extrusionOk="0">
                  <a:moveTo>
                    <a:pt x="38278" y="1"/>
                  </a:moveTo>
                  <a:cubicBezTo>
                    <a:pt x="37046" y="2717"/>
                    <a:pt x="35790" y="5411"/>
                    <a:pt x="34421" y="8058"/>
                  </a:cubicBezTo>
                  <a:cubicBezTo>
                    <a:pt x="31522" y="13605"/>
                    <a:pt x="28167" y="18946"/>
                    <a:pt x="24127" y="23716"/>
                  </a:cubicBezTo>
                  <a:cubicBezTo>
                    <a:pt x="22095" y="26113"/>
                    <a:pt x="19881" y="28327"/>
                    <a:pt x="17530" y="30381"/>
                  </a:cubicBezTo>
                  <a:cubicBezTo>
                    <a:pt x="15385" y="32230"/>
                    <a:pt x="13033" y="33828"/>
                    <a:pt x="10431" y="34969"/>
                  </a:cubicBezTo>
                  <a:cubicBezTo>
                    <a:pt x="9176" y="35517"/>
                    <a:pt x="7875" y="35974"/>
                    <a:pt x="6551" y="36316"/>
                  </a:cubicBezTo>
                  <a:cubicBezTo>
                    <a:pt x="6072" y="36453"/>
                    <a:pt x="5524" y="36430"/>
                    <a:pt x="5067" y="36567"/>
                  </a:cubicBezTo>
                  <a:cubicBezTo>
                    <a:pt x="4565" y="36727"/>
                    <a:pt x="4132" y="37412"/>
                    <a:pt x="3881" y="37822"/>
                  </a:cubicBezTo>
                  <a:cubicBezTo>
                    <a:pt x="2808" y="39626"/>
                    <a:pt x="2625" y="41840"/>
                    <a:pt x="1393" y="43552"/>
                  </a:cubicBezTo>
                  <a:cubicBezTo>
                    <a:pt x="982" y="44122"/>
                    <a:pt x="502" y="44716"/>
                    <a:pt x="0" y="45286"/>
                  </a:cubicBezTo>
                  <a:lnTo>
                    <a:pt x="0" y="76876"/>
                  </a:lnTo>
                  <a:cubicBezTo>
                    <a:pt x="0" y="77036"/>
                    <a:pt x="114" y="77150"/>
                    <a:pt x="274" y="77150"/>
                  </a:cubicBezTo>
                  <a:lnTo>
                    <a:pt x="38004" y="77150"/>
                  </a:lnTo>
                  <a:cubicBezTo>
                    <a:pt x="38141" y="77150"/>
                    <a:pt x="38278" y="77036"/>
                    <a:pt x="38278" y="76876"/>
                  </a:cubicBezTo>
                  <a:lnTo>
                    <a:pt x="38278" y="1"/>
                  </a:lnTo>
                  <a:close/>
                </a:path>
              </a:pathLst>
            </a:custGeom>
            <a:solidFill>
              <a:srgbClr val="BAC8C8">
                <a:alpha val="214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7" name="Google Shape;4747;p31"/>
            <p:cNvSpPr/>
            <p:nvPr/>
          </p:nvSpPr>
          <p:spPr>
            <a:xfrm>
              <a:off x="6981558" y="2723842"/>
              <a:ext cx="348100" cy="86750"/>
            </a:xfrm>
            <a:custGeom>
              <a:avLst/>
              <a:gdLst/>
              <a:ahLst/>
              <a:cxnLst/>
              <a:rect l="l" t="t" r="r" b="b"/>
              <a:pathLst>
                <a:path w="13924" h="3470" extrusionOk="0">
                  <a:moveTo>
                    <a:pt x="297" y="0"/>
                  </a:moveTo>
                  <a:cubicBezTo>
                    <a:pt x="137" y="0"/>
                    <a:pt x="0" y="114"/>
                    <a:pt x="0" y="274"/>
                  </a:cubicBezTo>
                  <a:lnTo>
                    <a:pt x="0" y="3196"/>
                  </a:lnTo>
                  <a:cubicBezTo>
                    <a:pt x="0" y="3356"/>
                    <a:pt x="137" y="3470"/>
                    <a:pt x="297" y="3470"/>
                  </a:cubicBezTo>
                  <a:lnTo>
                    <a:pt x="13650" y="3470"/>
                  </a:lnTo>
                  <a:cubicBezTo>
                    <a:pt x="13809" y="3470"/>
                    <a:pt x="13924" y="3356"/>
                    <a:pt x="13924" y="3196"/>
                  </a:cubicBezTo>
                  <a:lnTo>
                    <a:pt x="13924" y="274"/>
                  </a:lnTo>
                  <a:cubicBezTo>
                    <a:pt x="13924" y="114"/>
                    <a:pt x="13809" y="0"/>
                    <a:pt x="1365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8" name="Google Shape;4748;p31"/>
            <p:cNvSpPr/>
            <p:nvPr/>
          </p:nvSpPr>
          <p:spPr>
            <a:xfrm>
              <a:off x="6764133" y="3659092"/>
              <a:ext cx="87325" cy="326425"/>
            </a:xfrm>
            <a:custGeom>
              <a:avLst/>
              <a:gdLst/>
              <a:ahLst/>
              <a:cxnLst/>
              <a:rect l="l" t="t" r="r" b="b"/>
              <a:pathLst>
                <a:path w="3493" h="13057" extrusionOk="0">
                  <a:moveTo>
                    <a:pt x="343" y="1"/>
                  </a:moveTo>
                  <a:cubicBezTo>
                    <a:pt x="160" y="1"/>
                    <a:pt x="1" y="138"/>
                    <a:pt x="1" y="343"/>
                  </a:cubicBezTo>
                  <a:lnTo>
                    <a:pt x="206" y="12715"/>
                  </a:lnTo>
                  <a:cubicBezTo>
                    <a:pt x="206" y="12897"/>
                    <a:pt x="366" y="13057"/>
                    <a:pt x="549" y="13057"/>
                  </a:cubicBezTo>
                  <a:lnTo>
                    <a:pt x="2945" y="13057"/>
                  </a:lnTo>
                  <a:cubicBezTo>
                    <a:pt x="3128" y="13057"/>
                    <a:pt x="3288" y="12897"/>
                    <a:pt x="3288" y="12715"/>
                  </a:cubicBezTo>
                  <a:lnTo>
                    <a:pt x="3470" y="343"/>
                  </a:lnTo>
                  <a:cubicBezTo>
                    <a:pt x="3493" y="138"/>
                    <a:pt x="3333" y="1"/>
                    <a:pt x="315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49" name="Google Shape;4749;p31"/>
            <p:cNvSpPr/>
            <p:nvPr/>
          </p:nvSpPr>
          <p:spPr>
            <a:xfrm>
              <a:off x="6780683" y="3675092"/>
              <a:ext cx="54250" cy="54800"/>
            </a:xfrm>
            <a:custGeom>
              <a:avLst/>
              <a:gdLst/>
              <a:ahLst/>
              <a:cxnLst/>
              <a:rect l="l" t="t" r="r" b="b"/>
              <a:pathLst>
                <a:path w="2170" h="2192" extrusionOk="0">
                  <a:moveTo>
                    <a:pt x="1073" y="0"/>
                  </a:moveTo>
                  <a:cubicBezTo>
                    <a:pt x="480" y="0"/>
                    <a:pt x="1" y="502"/>
                    <a:pt x="1" y="1096"/>
                  </a:cubicBezTo>
                  <a:cubicBezTo>
                    <a:pt x="1" y="1689"/>
                    <a:pt x="480" y="2191"/>
                    <a:pt x="1073" y="2191"/>
                  </a:cubicBezTo>
                  <a:cubicBezTo>
                    <a:pt x="1690" y="2191"/>
                    <a:pt x="2169" y="1689"/>
                    <a:pt x="2169" y="1096"/>
                  </a:cubicBezTo>
                  <a:cubicBezTo>
                    <a:pt x="2169" y="502"/>
                    <a:pt x="1690" y="0"/>
                    <a:pt x="1073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0" name="Google Shape;4750;p31"/>
            <p:cNvSpPr/>
            <p:nvPr/>
          </p:nvSpPr>
          <p:spPr>
            <a:xfrm>
              <a:off x="6803508" y="3683067"/>
              <a:ext cx="8600" cy="38825"/>
            </a:xfrm>
            <a:custGeom>
              <a:avLst/>
              <a:gdLst/>
              <a:ahLst/>
              <a:cxnLst/>
              <a:rect l="l" t="t" r="r" b="b"/>
              <a:pathLst>
                <a:path w="344" h="1553" extrusionOk="0">
                  <a:moveTo>
                    <a:pt x="138" y="1"/>
                  </a:moveTo>
                  <a:cubicBezTo>
                    <a:pt x="46" y="1"/>
                    <a:pt x="1" y="46"/>
                    <a:pt x="1" y="138"/>
                  </a:cubicBezTo>
                  <a:lnTo>
                    <a:pt x="1" y="1416"/>
                  </a:lnTo>
                  <a:cubicBezTo>
                    <a:pt x="1" y="1484"/>
                    <a:pt x="46" y="1553"/>
                    <a:pt x="138" y="1553"/>
                  </a:cubicBezTo>
                  <a:lnTo>
                    <a:pt x="206" y="1553"/>
                  </a:lnTo>
                  <a:cubicBezTo>
                    <a:pt x="275" y="1553"/>
                    <a:pt x="343" y="1484"/>
                    <a:pt x="343" y="1416"/>
                  </a:cubicBezTo>
                  <a:lnTo>
                    <a:pt x="343" y="138"/>
                  </a:lnTo>
                  <a:cubicBezTo>
                    <a:pt x="343" y="46"/>
                    <a:pt x="275" y="1"/>
                    <a:pt x="20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1" name="Google Shape;4751;p31"/>
            <p:cNvSpPr/>
            <p:nvPr/>
          </p:nvSpPr>
          <p:spPr>
            <a:xfrm>
              <a:off x="7604679" y="2745517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0"/>
                    <a:pt x="1" y="389"/>
                  </a:cubicBezTo>
                  <a:lnTo>
                    <a:pt x="1" y="8309"/>
                  </a:lnTo>
                  <a:cubicBezTo>
                    <a:pt x="1" y="8514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4"/>
                    <a:pt x="1736" y="8309"/>
                  </a:cubicBezTo>
                  <a:lnTo>
                    <a:pt x="1736" y="389"/>
                  </a:lnTo>
                  <a:cubicBezTo>
                    <a:pt x="1736" y="160"/>
                    <a:pt x="1553" y="1"/>
                    <a:pt x="134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2" name="Google Shape;4752;p31"/>
            <p:cNvSpPr/>
            <p:nvPr/>
          </p:nvSpPr>
          <p:spPr>
            <a:xfrm>
              <a:off x="7604679" y="4355267"/>
              <a:ext cx="43400" cy="217450"/>
            </a:xfrm>
            <a:custGeom>
              <a:avLst/>
              <a:gdLst/>
              <a:ahLst/>
              <a:cxnLst/>
              <a:rect l="l" t="t" r="r" b="b"/>
              <a:pathLst>
                <a:path w="1736" h="8698" extrusionOk="0">
                  <a:moveTo>
                    <a:pt x="389" y="1"/>
                  </a:moveTo>
                  <a:cubicBezTo>
                    <a:pt x="184" y="1"/>
                    <a:pt x="1" y="161"/>
                    <a:pt x="1" y="389"/>
                  </a:cubicBezTo>
                  <a:lnTo>
                    <a:pt x="1" y="8286"/>
                  </a:lnTo>
                  <a:cubicBezTo>
                    <a:pt x="1" y="8515"/>
                    <a:pt x="184" y="8697"/>
                    <a:pt x="389" y="8697"/>
                  </a:cubicBezTo>
                  <a:lnTo>
                    <a:pt x="1348" y="8697"/>
                  </a:lnTo>
                  <a:cubicBezTo>
                    <a:pt x="1553" y="8697"/>
                    <a:pt x="1736" y="8515"/>
                    <a:pt x="1736" y="8286"/>
                  </a:cubicBezTo>
                  <a:lnTo>
                    <a:pt x="1736" y="389"/>
                  </a:lnTo>
                  <a:cubicBezTo>
                    <a:pt x="1736" y="161"/>
                    <a:pt x="1553" y="1"/>
                    <a:pt x="134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3" name="Google Shape;4753;p31"/>
            <p:cNvSpPr/>
            <p:nvPr/>
          </p:nvSpPr>
          <p:spPr>
            <a:xfrm>
              <a:off x="7605254" y="4375817"/>
              <a:ext cx="43400" cy="42250"/>
            </a:xfrm>
            <a:custGeom>
              <a:avLst/>
              <a:gdLst/>
              <a:ahLst/>
              <a:cxnLst/>
              <a:rect l="l" t="t" r="r" b="b"/>
              <a:pathLst>
                <a:path w="1736" h="1690" extrusionOk="0">
                  <a:moveTo>
                    <a:pt x="868" y="0"/>
                  </a:moveTo>
                  <a:cubicBezTo>
                    <a:pt x="434" y="0"/>
                    <a:pt x="1" y="388"/>
                    <a:pt x="24" y="845"/>
                  </a:cubicBezTo>
                  <a:cubicBezTo>
                    <a:pt x="46" y="1301"/>
                    <a:pt x="389" y="1690"/>
                    <a:pt x="868" y="1690"/>
                  </a:cubicBezTo>
                  <a:cubicBezTo>
                    <a:pt x="1302" y="1690"/>
                    <a:pt x="1735" y="1301"/>
                    <a:pt x="1713" y="845"/>
                  </a:cubicBezTo>
                  <a:cubicBezTo>
                    <a:pt x="1690" y="388"/>
                    <a:pt x="1347" y="0"/>
                    <a:pt x="868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4" name="Google Shape;4754;p31"/>
            <p:cNvSpPr/>
            <p:nvPr/>
          </p:nvSpPr>
          <p:spPr>
            <a:xfrm>
              <a:off x="7602979" y="2766642"/>
              <a:ext cx="47950" cy="46800"/>
            </a:xfrm>
            <a:custGeom>
              <a:avLst/>
              <a:gdLst/>
              <a:ahLst/>
              <a:cxnLst/>
              <a:rect l="l" t="t" r="r" b="b"/>
              <a:pathLst>
                <a:path w="1918" h="1872" extrusionOk="0">
                  <a:moveTo>
                    <a:pt x="959" y="0"/>
                  </a:moveTo>
                  <a:cubicBezTo>
                    <a:pt x="480" y="0"/>
                    <a:pt x="0" y="434"/>
                    <a:pt x="23" y="936"/>
                  </a:cubicBezTo>
                  <a:cubicBezTo>
                    <a:pt x="46" y="1438"/>
                    <a:pt x="434" y="1872"/>
                    <a:pt x="959" y="1872"/>
                  </a:cubicBezTo>
                  <a:cubicBezTo>
                    <a:pt x="1438" y="1872"/>
                    <a:pt x="1918" y="1438"/>
                    <a:pt x="1895" y="936"/>
                  </a:cubicBezTo>
                  <a:cubicBezTo>
                    <a:pt x="1872" y="434"/>
                    <a:pt x="1484" y="0"/>
                    <a:pt x="959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5" name="Google Shape;4755;p31"/>
            <p:cNvSpPr/>
            <p:nvPr/>
          </p:nvSpPr>
          <p:spPr>
            <a:xfrm>
              <a:off x="6701933" y="2663267"/>
              <a:ext cx="70225" cy="313175"/>
            </a:xfrm>
            <a:custGeom>
              <a:avLst/>
              <a:gdLst/>
              <a:ahLst/>
              <a:cxnLst/>
              <a:rect l="l" t="t" r="r" b="b"/>
              <a:pathLst>
                <a:path w="2809" h="12527" extrusionOk="0">
                  <a:moveTo>
                    <a:pt x="1546" y="1"/>
                  </a:moveTo>
                  <a:cubicBezTo>
                    <a:pt x="915" y="1"/>
                    <a:pt x="275" y="395"/>
                    <a:pt x="275" y="1191"/>
                  </a:cubicBezTo>
                  <a:cubicBezTo>
                    <a:pt x="252" y="3245"/>
                    <a:pt x="252" y="5276"/>
                    <a:pt x="229" y="7331"/>
                  </a:cubicBezTo>
                  <a:cubicBezTo>
                    <a:pt x="229" y="8997"/>
                    <a:pt x="1" y="10732"/>
                    <a:pt x="731" y="12261"/>
                  </a:cubicBezTo>
                  <a:cubicBezTo>
                    <a:pt x="810" y="12441"/>
                    <a:pt x="988" y="12526"/>
                    <a:pt x="1167" y="12526"/>
                  </a:cubicBezTo>
                  <a:cubicBezTo>
                    <a:pt x="1353" y="12526"/>
                    <a:pt x="1540" y="12435"/>
                    <a:pt x="1621" y="12261"/>
                  </a:cubicBezTo>
                  <a:cubicBezTo>
                    <a:pt x="2443" y="10777"/>
                    <a:pt x="2329" y="8997"/>
                    <a:pt x="2420" y="7331"/>
                  </a:cubicBezTo>
                  <a:cubicBezTo>
                    <a:pt x="2534" y="5276"/>
                    <a:pt x="2648" y="3245"/>
                    <a:pt x="2763" y="1191"/>
                  </a:cubicBezTo>
                  <a:cubicBezTo>
                    <a:pt x="2808" y="400"/>
                    <a:pt x="2182" y="1"/>
                    <a:pt x="1546" y="1"/>
                  </a:cubicBez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6" name="Google Shape;4756;p31"/>
            <p:cNvSpPr/>
            <p:nvPr/>
          </p:nvSpPr>
          <p:spPr>
            <a:xfrm>
              <a:off x="6768133" y="3823442"/>
              <a:ext cx="80475" cy="162075"/>
            </a:xfrm>
            <a:custGeom>
              <a:avLst/>
              <a:gdLst/>
              <a:ahLst/>
              <a:cxnLst/>
              <a:rect l="l" t="t" r="r" b="b"/>
              <a:pathLst>
                <a:path w="3219" h="6483" extrusionOk="0">
                  <a:moveTo>
                    <a:pt x="3219" y="1"/>
                  </a:moveTo>
                  <a:lnTo>
                    <a:pt x="3219" y="1"/>
                  </a:lnTo>
                  <a:cubicBezTo>
                    <a:pt x="2740" y="1073"/>
                    <a:pt x="2351" y="2260"/>
                    <a:pt x="1507" y="3128"/>
                  </a:cubicBezTo>
                  <a:cubicBezTo>
                    <a:pt x="1187" y="3432"/>
                    <a:pt x="827" y="3604"/>
                    <a:pt x="487" y="3604"/>
                  </a:cubicBezTo>
                  <a:cubicBezTo>
                    <a:pt x="317" y="3604"/>
                    <a:pt x="153" y="3561"/>
                    <a:pt x="0" y="3470"/>
                  </a:cubicBezTo>
                  <a:lnTo>
                    <a:pt x="0" y="3470"/>
                  </a:lnTo>
                  <a:lnTo>
                    <a:pt x="46" y="6141"/>
                  </a:lnTo>
                  <a:cubicBezTo>
                    <a:pt x="46" y="6323"/>
                    <a:pt x="206" y="6483"/>
                    <a:pt x="389" y="6483"/>
                  </a:cubicBezTo>
                  <a:lnTo>
                    <a:pt x="2785" y="6483"/>
                  </a:lnTo>
                  <a:cubicBezTo>
                    <a:pt x="2968" y="6483"/>
                    <a:pt x="3128" y="6323"/>
                    <a:pt x="3128" y="6141"/>
                  </a:cubicBezTo>
                  <a:lnTo>
                    <a:pt x="3219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7" name="Google Shape;4757;p31"/>
            <p:cNvSpPr/>
            <p:nvPr/>
          </p:nvSpPr>
          <p:spPr>
            <a:xfrm>
              <a:off x="6764708" y="3773042"/>
              <a:ext cx="59750" cy="106750"/>
            </a:xfrm>
            <a:custGeom>
              <a:avLst/>
              <a:gdLst/>
              <a:ahLst/>
              <a:cxnLst/>
              <a:rect l="l" t="t" r="r" b="b"/>
              <a:pathLst>
                <a:path w="2390" h="4270" extrusionOk="0">
                  <a:moveTo>
                    <a:pt x="1178" y="1"/>
                  </a:moveTo>
                  <a:cubicBezTo>
                    <a:pt x="707" y="1"/>
                    <a:pt x="248" y="252"/>
                    <a:pt x="137" y="807"/>
                  </a:cubicBezTo>
                  <a:cubicBezTo>
                    <a:pt x="1" y="1446"/>
                    <a:pt x="115" y="2085"/>
                    <a:pt x="183" y="2724"/>
                  </a:cubicBezTo>
                  <a:cubicBezTo>
                    <a:pt x="229" y="3272"/>
                    <a:pt x="206" y="3774"/>
                    <a:pt x="640" y="4162"/>
                  </a:cubicBezTo>
                  <a:cubicBezTo>
                    <a:pt x="711" y="4233"/>
                    <a:pt x="800" y="4269"/>
                    <a:pt x="890" y="4269"/>
                  </a:cubicBezTo>
                  <a:cubicBezTo>
                    <a:pt x="945" y="4269"/>
                    <a:pt x="999" y="4256"/>
                    <a:pt x="1050" y="4231"/>
                  </a:cubicBezTo>
                  <a:cubicBezTo>
                    <a:pt x="1553" y="3934"/>
                    <a:pt x="1644" y="3477"/>
                    <a:pt x="1827" y="2952"/>
                  </a:cubicBezTo>
                  <a:cubicBezTo>
                    <a:pt x="2055" y="2359"/>
                    <a:pt x="2329" y="1743"/>
                    <a:pt x="2352" y="1104"/>
                  </a:cubicBezTo>
                  <a:cubicBezTo>
                    <a:pt x="2390" y="403"/>
                    <a:pt x="1773" y="1"/>
                    <a:pt x="1178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8" name="Google Shape;4758;p31"/>
            <p:cNvSpPr/>
            <p:nvPr/>
          </p:nvSpPr>
          <p:spPr>
            <a:xfrm>
              <a:off x="7604679" y="2796867"/>
              <a:ext cx="43400" cy="166100"/>
            </a:xfrm>
            <a:custGeom>
              <a:avLst/>
              <a:gdLst/>
              <a:ahLst/>
              <a:cxnLst/>
              <a:rect l="l" t="t" r="r" b="b"/>
              <a:pathLst>
                <a:path w="1736" h="6644" extrusionOk="0">
                  <a:moveTo>
                    <a:pt x="1736" y="1"/>
                  </a:moveTo>
                  <a:cubicBezTo>
                    <a:pt x="1325" y="526"/>
                    <a:pt x="914" y="1028"/>
                    <a:pt x="480" y="1553"/>
                  </a:cubicBezTo>
                  <a:cubicBezTo>
                    <a:pt x="320" y="1736"/>
                    <a:pt x="161" y="1918"/>
                    <a:pt x="1" y="2101"/>
                  </a:cubicBezTo>
                  <a:lnTo>
                    <a:pt x="1" y="6255"/>
                  </a:lnTo>
                  <a:cubicBezTo>
                    <a:pt x="1" y="6460"/>
                    <a:pt x="184" y="6643"/>
                    <a:pt x="389" y="6643"/>
                  </a:cubicBezTo>
                  <a:lnTo>
                    <a:pt x="1348" y="6643"/>
                  </a:lnTo>
                  <a:cubicBezTo>
                    <a:pt x="1553" y="6643"/>
                    <a:pt x="1736" y="6460"/>
                    <a:pt x="1736" y="6255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59" name="Google Shape;4759;p31"/>
            <p:cNvSpPr/>
            <p:nvPr/>
          </p:nvSpPr>
          <p:spPr>
            <a:xfrm>
              <a:off x="7604679" y="4407192"/>
              <a:ext cx="43400" cy="165525"/>
            </a:xfrm>
            <a:custGeom>
              <a:avLst/>
              <a:gdLst/>
              <a:ahLst/>
              <a:cxnLst/>
              <a:rect l="l" t="t" r="r" b="b"/>
              <a:pathLst>
                <a:path w="1736" h="6621" extrusionOk="0">
                  <a:moveTo>
                    <a:pt x="1736" y="1"/>
                  </a:moveTo>
                  <a:cubicBezTo>
                    <a:pt x="1211" y="731"/>
                    <a:pt x="640" y="1439"/>
                    <a:pt x="1" y="2078"/>
                  </a:cubicBezTo>
                  <a:lnTo>
                    <a:pt x="1" y="6209"/>
                  </a:lnTo>
                  <a:cubicBezTo>
                    <a:pt x="1" y="6438"/>
                    <a:pt x="184" y="6620"/>
                    <a:pt x="389" y="6620"/>
                  </a:cubicBezTo>
                  <a:lnTo>
                    <a:pt x="1348" y="6620"/>
                  </a:lnTo>
                  <a:cubicBezTo>
                    <a:pt x="1553" y="6620"/>
                    <a:pt x="1736" y="6438"/>
                    <a:pt x="1736" y="6209"/>
                  </a:cubicBezTo>
                  <a:lnTo>
                    <a:pt x="1736" y="1"/>
                  </a:ln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60" name="Google Shape;4760;p31"/>
            <p:cNvSpPr/>
            <p:nvPr/>
          </p:nvSpPr>
          <p:spPr>
            <a:xfrm>
              <a:off x="7738229" y="2663267"/>
              <a:ext cx="70200" cy="313175"/>
            </a:xfrm>
            <a:custGeom>
              <a:avLst/>
              <a:gdLst/>
              <a:ahLst/>
              <a:cxnLst/>
              <a:rect l="l" t="t" r="r" b="b"/>
              <a:pathLst>
                <a:path w="2808" h="12527" extrusionOk="0">
                  <a:moveTo>
                    <a:pt x="1545" y="1"/>
                  </a:moveTo>
                  <a:cubicBezTo>
                    <a:pt x="914" y="1"/>
                    <a:pt x="274" y="395"/>
                    <a:pt x="274" y="1191"/>
                  </a:cubicBezTo>
                  <a:cubicBezTo>
                    <a:pt x="251" y="3245"/>
                    <a:pt x="251" y="5276"/>
                    <a:pt x="228" y="7331"/>
                  </a:cubicBezTo>
                  <a:cubicBezTo>
                    <a:pt x="228" y="8997"/>
                    <a:pt x="0" y="10732"/>
                    <a:pt x="730" y="12261"/>
                  </a:cubicBezTo>
                  <a:cubicBezTo>
                    <a:pt x="809" y="12441"/>
                    <a:pt x="982" y="12526"/>
                    <a:pt x="1158" y="12526"/>
                  </a:cubicBezTo>
                  <a:cubicBezTo>
                    <a:pt x="1341" y="12526"/>
                    <a:pt x="1528" y="12435"/>
                    <a:pt x="1621" y="12261"/>
                  </a:cubicBezTo>
                  <a:cubicBezTo>
                    <a:pt x="2442" y="10777"/>
                    <a:pt x="2305" y="8997"/>
                    <a:pt x="2420" y="7331"/>
                  </a:cubicBezTo>
                  <a:cubicBezTo>
                    <a:pt x="2534" y="5276"/>
                    <a:pt x="2648" y="3245"/>
                    <a:pt x="2762" y="1191"/>
                  </a:cubicBezTo>
                  <a:cubicBezTo>
                    <a:pt x="2808" y="400"/>
                    <a:pt x="2181" y="1"/>
                    <a:pt x="1545" y="1"/>
                  </a:cubicBez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61" name="Google Shape;4761;p31"/>
            <p:cNvSpPr/>
            <p:nvPr/>
          </p:nvSpPr>
          <p:spPr>
            <a:xfrm>
              <a:off x="7738229" y="496267"/>
              <a:ext cx="70200" cy="313175"/>
            </a:xfrm>
            <a:custGeom>
              <a:avLst/>
              <a:gdLst/>
              <a:ahLst/>
              <a:cxnLst/>
              <a:rect l="l" t="t" r="r" b="b"/>
              <a:pathLst>
                <a:path w="2808" h="12527" extrusionOk="0">
                  <a:moveTo>
                    <a:pt x="1545" y="1"/>
                  </a:moveTo>
                  <a:cubicBezTo>
                    <a:pt x="914" y="1"/>
                    <a:pt x="274" y="395"/>
                    <a:pt x="274" y="1191"/>
                  </a:cubicBezTo>
                  <a:cubicBezTo>
                    <a:pt x="251" y="3245"/>
                    <a:pt x="251" y="5276"/>
                    <a:pt x="228" y="7331"/>
                  </a:cubicBezTo>
                  <a:cubicBezTo>
                    <a:pt x="228" y="8997"/>
                    <a:pt x="0" y="10732"/>
                    <a:pt x="730" y="12261"/>
                  </a:cubicBezTo>
                  <a:cubicBezTo>
                    <a:pt x="809" y="12441"/>
                    <a:pt x="982" y="12526"/>
                    <a:pt x="1158" y="12526"/>
                  </a:cubicBezTo>
                  <a:cubicBezTo>
                    <a:pt x="1341" y="12526"/>
                    <a:pt x="1528" y="12435"/>
                    <a:pt x="1621" y="12261"/>
                  </a:cubicBezTo>
                  <a:cubicBezTo>
                    <a:pt x="2442" y="10777"/>
                    <a:pt x="2305" y="8997"/>
                    <a:pt x="2420" y="7331"/>
                  </a:cubicBezTo>
                  <a:cubicBezTo>
                    <a:pt x="2534" y="5276"/>
                    <a:pt x="2648" y="3245"/>
                    <a:pt x="2762" y="1191"/>
                  </a:cubicBezTo>
                  <a:cubicBezTo>
                    <a:pt x="2808" y="400"/>
                    <a:pt x="2181" y="1"/>
                    <a:pt x="1545" y="1"/>
                  </a:cubicBezTo>
                  <a:close/>
                </a:path>
              </a:pathLst>
            </a:custGeom>
            <a:solidFill>
              <a:srgbClr val="FFFEFC">
                <a:alpha val="503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2">
  <p:cSld name="CUSTOM_20">
    <p:spTree>
      <p:nvGrpSpPr>
        <p:cNvPr id="1" name="Shape 47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63" name="Google Shape;4763;p32"/>
          <p:cNvSpPr/>
          <p:nvPr/>
        </p:nvSpPr>
        <p:spPr>
          <a:xfrm>
            <a:off x="25" y="4568875"/>
            <a:ext cx="9144000" cy="574500"/>
          </a:xfrm>
          <a:prstGeom prst="rect">
            <a:avLst/>
          </a:prstGeom>
          <a:solidFill>
            <a:srgbClr val="000000">
              <a:alpha val="950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764" name="Google Shape;4764;p32"/>
          <p:cNvSpPr/>
          <p:nvPr/>
        </p:nvSpPr>
        <p:spPr>
          <a:xfrm>
            <a:off x="25" y="4344175"/>
            <a:ext cx="9144000" cy="224700"/>
          </a:xfrm>
          <a:prstGeom prst="rect">
            <a:avLst/>
          </a:prstGeom>
          <a:solidFill>
            <a:srgbClr val="FFFBEE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4765" name="Google Shape;4765;p32"/>
          <p:cNvGrpSpPr/>
          <p:nvPr/>
        </p:nvGrpSpPr>
        <p:grpSpPr>
          <a:xfrm>
            <a:off x="174363" y="108400"/>
            <a:ext cx="8947962" cy="4926696"/>
            <a:chOff x="174363" y="108400"/>
            <a:chExt cx="8947962" cy="4926696"/>
          </a:xfrm>
        </p:grpSpPr>
        <p:grpSp>
          <p:nvGrpSpPr>
            <p:cNvPr id="4766" name="Google Shape;4766;p32"/>
            <p:cNvGrpSpPr/>
            <p:nvPr/>
          </p:nvGrpSpPr>
          <p:grpSpPr>
            <a:xfrm>
              <a:off x="174363" y="108400"/>
              <a:ext cx="8947962" cy="4926696"/>
              <a:chOff x="174363" y="108400"/>
              <a:chExt cx="8947962" cy="4926696"/>
            </a:xfrm>
          </p:grpSpPr>
          <p:sp>
            <p:nvSpPr>
              <p:cNvPr id="4767" name="Google Shape;4767;p32"/>
              <p:cNvSpPr/>
              <p:nvPr/>
            </p:nvSpPr>
            <p:spPr>
              <a:xfrm>
                <a:off x="4572359" y="108400"/>
                <a:ext cx="4397154" cy="4765493"/>
              </a:xfrm>
              <a:custGeom>
                <a:avLst/>
                <a:gdLst/>
                <a:ahLst/>
                <a:cxnLst/>
                <a:rect l="l" t="t" r="r" b="b"/>
                <a:pathLst>
                  <a:path w="94314" h="144628" extrusionOk="0">
                    <a:moveTo>
                      <a:pt x="1" y="1"/>
                    </a:moveTo>
                    <a:lnTo>
                      <a:pt x="1" y="144628"/>
                    </a:lnTo>
                    <a:lnTo>
                      <a:pt x="91695" y="144628"/>
                    </a:lnTo>
                    <a:cubicBezTo>
                      <a:pt x="93153" y="144628"/>
                      <a:pt x="94313" y="143452"/>
                      <a:pt x="94313" y="142010"/>
                    </a:cubicBezTo>
                    <a:lnTo>
                      <a:pt x="94313" y="2603"/>
                    </a:lnTo>
                    <a:cubicBezTo>
                      <a:pt x="94313" y="1161"/>
                      <a:pt x="93153" y="1"/>
                      <a:pt x="91695" y="1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68" name="Google Shape;4768;p32"/>
              <p:cNvSpPr/>
              <p:nvPr/>
            </p:nvSpPr>
            <p:spPr>
              <a:xfrm>
                <a:off x="174363" y="108400"/>
                <a:ext cx="4397854" cy="4765493"/>
              </a:xfrm>
              <a:custGeom>
                <a:avLst/>
                <a:gdLst/>
                <a:ahLst/>
                <a:cxnLst/>
                <a:rect l="l" t="t" r="r" b="b"/>
                <a:pathLst>
                  <a:path w="94329" h="144628" extrusionOk="0">
                    <a:moveTo>
                      <a:pt x="2618" y="1"/>
                    </a:moveTo>
                    <a:cubicBezTo>
                      <a:pt x="1176" y="1"/>
                      <a:pt x="1" y="1161"/>
                      <a:pt x="1" y="2603"/>
                    </a:cubicBezTo>
                    <a:lnTo>
                      <a:pt x="1" y="142010"/>
                    </a:lnTo>
                    <a:cubicBezTo>
                      <a:pt x="1" y="143452"/>
                      <a:pt x="1176" y="144628"/>
                      <a:pt x="2618" y="144628"/>
                    </a:cubicBezTo>
                    <a:lnTo>
                      <a:pt x="94329" y="144628"/>
                    </a:lnTo>
                    <a:lnTo>
                      <a:pt x="94329" y="1"/>
                    </a:ln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69" name="Google Shape;4769;p32"/>
              <p:cNvSpPr/>
              <p:nvPr/>
            </p:nvSpPr>
            <p:spPr>
              <a:xfrm>
                <a:off x="406786" y="260748"/>
                <a:ext cx="8330135" cy="4492798"/>
              </a:xfrm>
              <a:custGeom>
                <a:avLst/>
                <a:gdLst/>
                <a:ahLst/>
                <a:cxnLst/>
                <a:rect l="l" t="t" r="r" b="b"/>
                <a:pathLst>
                  <a:path w="178672" h="136352" extrusionOk="0">
                    <a:moveTo>
                      <a:pt x="846" y="1"/>
                    </a:moveTo>
                    <a:cubicBezTo>
                      <a:pt x="376" y="1"/>
                      <a:pt x="0" y="377"/>
                      <a:pt x="0" y="832"/>
                    </a:cubicBezTo>
                    <a:lnTo>
                      <a:pt x="0" y="135521"/>
                    </a:lnTo>
                    <a:cubicBezTo>
                      <a:pt x="0" y="135991"/>
                      <a:pt x="376" y="136352"/>
                      <a:pt x="846" y="136352"/>
                    </a:cubicBezTo>
                    <a:lnTo>
                      <a:pt x="177841" y="136352"/>
                    </a:lnTo>
                    <a:cubicBezTo>
                      <a:pt x="178295" y="136352"/>
                      <a:pt x="178672" y="135991"/>
                      <a:pt x="178672" y="135521"/>
                    </a:cubicBezTo>
                    <a:lnTo>
                      <a:pt x="178672" y="832"/>
                    </a:lnTo>
                    <a:cubicBezTo>
                      <a:pt x="178672" y="377"/>
                      <a:pt x="178295" y="1"/>
                      <a:pt x="177841" y="1"/>
                    </a:cubicBezTo>
                    <a:close/>
                  </a:path>
                </a:pathLst>
              </a:custGeom>
              <a:solidFill>
                <a:srgbClr val="CEC0BD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770" name="Google Shape;4770;p32"/>
              <p:cNvSpPr/>
              <p:nvPr/>
            </p:nvSpPr>
            <p:spPr>
              <a:xfrm>
                <a:off x="293478" y="233896"/>
                <a:ext cx="4320006" cy="4492798"/>
              </a:xfrm>
              <a:custGeom>
                <a:avLst/>
                <a:gdLst/>
                <a:ahLst/>
                <a:cxnLst/>
                <a:rect l="l" t="t" r="r" b="b"/>
                <a:pathLst>
                  <a:path w="89344" h="136352" extrusionOk="0">
                    <a:moveTo>
                      <a:pt x="846" y="1"/>
                    </a:moveTo>
                    <a:cubicBezTo>
                      <a:pt x="376" y="1"/>
                      <a:pt x="0" y="377"/>
                      <a:pt x="0" y="831"/>
                    </a:cubicBezTo>
                    <a:lnTo>
                      <a:pt x="0" y="135521"/>
                    </a:lnTo>
                    <a:cubicBezTo>
                      <a:pt x="0" y="135975"/>
                      <a:pt x="376" y="136352"/>
                      <a:pt x="846" y="136352"/>
                    </a:cubicBezTo>
                    <a:lnTo>
                      <a:pt x="89344" y="136352"/>
                    </a:lnTo>
                    <a:lnTo>
                      <a:pt x="89344" y="1"/>
                    </a:lnTo>
                    <a:close/>
                  </a:path>
                </a:pathLst>
              </a:custGeom>
              <a:solidFill>
                <a:srgbClr val="FFFBEE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grpSp>
            <p:nvGrpSpPr>
              <p:cNvPr id="4771" name="Google Shape;4771;p32"/>
              <p:cNvGrpSpPr/>
              <p:nvPr/>
            </p:nvGrpSpPr>
            <p:grpSpPr>
              <a:xfrm rot="6276288">
                <a:off x="5748994" y="720796"/>
                <a:ext cx="2760498" cy="2000508"/>
                <a:chOff x="2231400" y="884675"/>
                <a:chExt cx="3069050" cy="2279075"/>
              </a:xfrm>
            </p:grpSpPr>
            <p:sp>
              <p:nvSpPr>
                <p:cNvPr id="4772" name="Google Shape;4772;p32"/>
                <p:cNvSpPr/>
                <p:nvPr/>
              </p:nvSpPr>
              <p:spPr>
                <a:xfrm>
                  <a:off x="51773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73" name="Google Shape;4773;p32"/>
                <p:cNvSpPr/>
                <p:nvPr/>
              </p:nvSpPr>
              <p:spPr>
                <a:xfrm>
                  <a:off x="50547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74" name="Google Shape;4774;p32"/>
                <p:cNvSpPr/>
                <p:nvPr/>
              </p:nvSpPr>
              <p:spPr>
                <a:xfrm>
                  <a:off x="49316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75" name="Google Shape;4775;p32"/>
                <p:cNvSpPr/>
                <p:nvPr/>
              </p:nvSpPr>
              <p:spPr>
                <a:xfrm>
                  <a:off x="48094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76" name="Google Shape;4776;p32"/>
                <p:cNvSpPr/>
                <p:nvPr/>
              </p:nvSpPr>
              <p:spPr>
                <a:xfrm>
                  <a:off x="46867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77" name="Google Shape;4777;p32"/>
                <p:cNvSpPr/>
                <p:nvPr/>
              </p:nvSpPr>
              <p:spPr>
                <a:xfrm>
                  <a:off x="45637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78" name="Google Shape;4778;p32"/>
                <p:cNvSpPr/>
                <p:nvPr/>
              </p:nvSpPr>
              <p:spPr>
                <a:xfrm>
                  <a:off x="44410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79" name="Google Shape;4779;p32"/>
                <p:cNvSpPr/>
                <p:nvPr/>
              </p:nvSpPr>
              <p:spPr>
                <a:xfrm>
                  <a:off x="43180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0" name="Google Shape;4780;p32"/>
                <p:cNvSpPr/>
                <p:nvPr/>
              </p:nvSpPr>
              <p:spPr>
                <a:xfrm>
                  <a:off x="419500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1" name="Google Shape;4781;p32"/>
                <p:cNvSpPr/>
                <p:nvPr/>
              </p:nvSpPr>
              <p:spPr>
                <a:xfrm>
                  <a:off x="40731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2" name="Google Shape;4782;p32"/>
                <p:cNvSpPr/>
                <p:nvPr/>
              </p:nvSpPr>
              <p:spPr>
                <a:xfrm>
                  <a:off x="39500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3" name="Google Shape;4783;p32"/>
                <p:cNvSpPr/>
                <p:nvPr/>
              </p:nvSpPr>
              <p:spPr>
                <a:xfrm>
                  <a:off x="38270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4" name="Google Shape;4784;p32"/>
                <p:cNvSpPr/>
                <p:nvPr/>
              </p:nvSpPr>
              <p:spPr>
                <a:xfrm>
                  <a:off x="37043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5" name="Google Shape;4785;p32"/>
                <p:cNvSpPr/>
                <p:nvPr/>
              </p:nvSpPr>
              <p:spPr>
                <a:xfrm>
                  <a:off x="358135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6" name="Google Shape;4786;p32"/>
                <p:cNvSpPr/>
                <p:nvPr/>
              </p:nvSpPr>
              <p:spPr>
                <a:xfrm>
                  <a:off x="34586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7" name="Google Shape;4787;p32"/>
                <p:cNvSpPr/>
                <p:nvPr/>
              </p:nvSpPr>
              <p:spPr>
                <a:xfrm>
                  <a:off x="33364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8" name="Google Shape;4788;p32"/>
                <p:cNvSpPr/>
                <p:nvPr/>
              </p:nvSpPr>
              <p:spPr>
                <a:xfrm>
                  <a:off x="32133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89" name="Google Shape;4789;p32"/>
                <p:cNvSpPr/>
                <p:nvPr/>
              </p:nvSpPr>
              <p:spPr>
                <a:xfrm>
                  <a:off x="30907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0" name="Google Shape;4790;p32"/>
                <p:cNvSpPr/>
                <p:nvPr/>
              </p:nvSpPr>
              <p:spPr>
                <a:xfrm>
                  <a:off x="296770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1" name="Google Shape;4791;p32"/>
                <p:cNvSpPr/>
                <p:nvPr/>
              </p:nvSpPr>
              <p:spPr>
                <a:xfrm>
                  <a:off x="28450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2" name="Google Shape;4792;p32"/>
                <p:cNvSpPr/>
                <p:nvPr/>
              </p:nvSpPr>
              <p:spPr>
                <a:xfrm>
                  <a:off x="272200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3" name="Google Shape;4793;p32"/>
                <p:cNvSpPr/>
                <p:nvPr/>
              </p:nvSpPr>
              <p:spPr>
                <a:xfrm>
                  <a:off x="259972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4" name="Google Shape;4794;p32"/>
                <p:cNvSpPr/>
                <p:nvPr/>
              </p:nvSpPr>
              <p:spPr>
                <a:xfrm>
                  <a:off x="2477075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1" y="91162"/>
                      </a:moveTo>
                      <a:lnTo>
                        <a:pt x="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5" name="Google Shape;4795;p32"/>
                <p:cNvSpPr/>
                <p:nvPr/>
              </p:nvSpPr>
              <p:spPr>
                <a:xfrm>
                  <a:off x="2354050" y="884675"/>
                  <a:ext cx="25" cy="22790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" h="91163" fill="none" extrusionOk="0">
                      <a:moveTo>
                        <a:pt x="0" y="91162"/>
                      </a:moveTo>
                      <a:lnTo>
                        <a:pt x="0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6" name="Google Shape;4796;p32"/>
                <p:cNvSpPr/>
                <p:nvPr/>
              </p:nvSpPr>
              <p:spPr>
                <a:xfrm>
                  <a:off x="2231400" y="10049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7" name="Google Shape;4797;p32"/>
                <p:cNvSpPr/>
                <p:nvPr/>
              </p:nvSpPr>
              <p:spPr>
                <a:xfrm>
                  <a:off x="2231400" y="112450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8" name="Google Shape;4798;p32"/>
                <p:cNvSpPr/>
                <p:nvPr/>
              </p:nvSpPr>
              <p:spPr>
                <a:xfrm>
                  <a:off x="2231400" y="124480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799" name="Google Shape;4799;p32"/>
                <p:cNvSpPr/>
                <p:nvPr/>
              </p:nvSpPr>
              <p:spPr>
                <a:xfrm>
                  <a:off x="2231400" y="1364325"/>
                  <a:ext cx="3069050" cy="0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0" name="Google Shape;4800;p32"/>
                <p:cNvSpPr/>
                <p:nvPr/>
              </p:nvSpPr>
              <p:spPr>
                <a:xfrm>
                  <a:off x="2231400" y="148462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1" name="Google Shape;4801;p32"/>
                <p:cNvSpPr/>
                <p:nvPr/>
              </p:nvSpPr>
              <p:spPr>
                <a:xfrm>
                  <a:off x="2231400" y="160412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2" name="Google Shape;4802;p32"/>
                <p:cNvSpPr/>
                <p:nvPr/>
              </p:nvSpPr>
              <p:spPr>
                <a:xfrm>
                  <a:off x="2231400" y="172442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3" name="Google Shape;4803;p32"/>
                <p:cNvSpPr/>
                <p:nvPr/>
              </p:nvSpPr>
              <p:spPr>
                <a:xfrm>
                  <a:off x="2231400" y="184472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4" name="Google Shape;4804;p32"/>
                <p:cNvSpPr/>
                <p:nvPr/>
              </p:nvSpPr>
              <p:spPr>
                <a:xfrm>
                  <a:off x="2231400" y="196425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5" name="Google Shape;4805;p32"/>
                <p:cNvSpPr/>
                <p:nvPr/>
              </p:nvSpPr>
              <p:spPr>
                <a:xfrm>
                  <a:off x="2231400" y="208455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6" name="Google Shape;4806;p32"/>
                <p:cNvSpPr/>
                <p:nvPr/>
              </p:nvSpPr>
              <p:spPr>
                <a:xfrm>
                  <a:off x="2231400" y="22040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7" name="Google Shape;4807;p32"/>
                <p:cNvSpPr/>
                <p:nvPr/>
              </p:nvSpPr>
              <p:spPr>
                <a:xfrm>
                  <a:off x="2231400" y="23243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8" name="Google Shape;4808;p32"/>
                <p:cNvSpPr/>
                <p:nvPr/>
              </p:nvSpPr>
              <p:spPr>
                <a:xfrm>
                  <a:off x="2231400" y="24442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09" name="Google Shape;4809;p32"/>
                <p:cNvSpPr/>
                <p:nvPr/>
              </p:nvSpPr>
              <p:spPr>
                <a:xfrm>
                  <a:off x="2231400" y="2564175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1"/>
                      </a:moveTo>
                      <a:lnTo>
                        <a:pt x="122761" y="1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10" name="Google Shape;4810;p32"/>
                <p:cNvSpPr/>
                <p:nvPr/>
              </p:nvSpPr>
              <p:spPr>
                <a:xfrm>
                  <a:off x="2231400" y="2684100"/>
                  <a:ext cx="3069050" cy="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22762" h="1" fill="none" extrusionOk="0">
                      <a:moveTo>
                        <a:pt x="0" y="0"/>
                      </a:moveTo>
                      <a:lnTo>
                        <a:pt x="122761" y="0"/>
                      </a:lnTo>
                    </a:path>
                  </a:pathLst>
                </a:custGeom>
                <a:noFill/>
                <a:ln w="4700" cap="flat" cmpd="sng">
                  <a:solidFill>
                    <a:srgbClr val="6ABDCC"/>
                  </a:solidFill>
                  <a:prstDash val="solid"/>
                  <a:miter lim="15674"/>
                  <a:headEnd type="none" w="sm" len="sm"/>
                  <a:tailEnd type="none" w="sm" len="sm"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</p:grpSp>
          <p:sp>
            <p:nvSpPr>
              <p:cNvPr id="4811" name="Google Shape;4811;p32"/>
              <p:cNvSpPr/>
              <p:nvPr/>
            </p:nvSpPr>
            <p:spPr>
              <a:xfrm>
                <a:off x="4613294" y="233896"/>
                <a:ext cx="4237321" cy="4492798"/>
              </a:xfrm>
              <a:custGeom>
                <a:avLst/>
                <a:gdLst/>
                <a:ahLst/>
                <a:cxnLst/>
                <a:rect l="l" t="t" r="r" b="b"/>
                <a:pathLst>
                  <a:path w="89329" h="136352" extrusionOk="0">
                    <a:moveTo>
                      <a:pt x="1" y="1"/>
                    </a:moveTo>
                    <a:lnTo>
                      <a:pt x="1" y="136352"/>
                    </a:lnTo>
                    <a:lnTo>
                      <a:pt x="88498" y="136352"/>
                    </a:lnTo>
                    <a:cubicBezTo>
                      <a:pt x="88952" y="136352"/>
                      <a:pt x="89329" y="135975"/>
                      <a:pt x="89329" y="135521"/>
                    </a:cubicBezTo>
                    <a:lnTo>
                      <a:pt x="89329" y="831"/>
                    </a:lnTo>
                    <a:cubicBezTo>
                      <a:pt x="89329" y="377"/>
                      <a:pt x="88952" y="1"/>
                      <a:pt x="88498" y="1"/>
                    </a:cubicBezTo>
                    <a:close/>
                  </a:path>
                </a:pathLst>
              </a:custGeom>
              <a:solidFill>
                <a:srgbClr val="FFFBEE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12" name="Google Shape;4812;p32"/>
              <p:cNvSpPr/>
              <p:nvPr/>
            </p:nvSpPr>
            <p:spPr>
              <a:xfrm>
                <a:off x="720000" y="4210391"/>
                <a:ext cx="297050" cy="824706"/>
              </a:xfrm>
              <a:custGeom>
                <a:avLst/>
                <a:gdLst/>
                <a:ahLst/>
                <a:cxnLst/>
                <a:rect l="l" t="t" r="r" b="b"/>
                <a:pathLst>
                  <a:path w="11882" h="32071" extrusionOk="0">
                    <a:moveTo>
                      <a:pt x="1" y="1"/>
                    </a:moveTo>
                    <a:lnTo>
                      <a:pt x="1" y="32070"/>
                    </a:lnTo>
                    <a:lnTo>
                      <a:pt x="5941" y="26240"/>
                    </a:lnTo>
                    <a:lnTo>
                      <a:pt x="11882" y="32070"/>
                    </a:lnTo>
                    <a:lnTo>
                      <a:pt x="11882" y="1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13" name="Google Shape;4813;p32"/>
              <p:cNvSpPr/>
              <p:nvPr/>
            </p:nvSpPr>
            <p:spPr>
              <a:xfrm>
                <a:off x="8045975" y="1930375"/>
                <a:ext cx="1040534" cy="540081"/>
              </a:xfrm>
              <a:custGeom>
                <a:avLst/>
                <a:gdLst/>
                <a:ahLst/>
                <a:cxnLst/>
                <a:rect l="l" t="t" r="r" b="b"/>
                <a:pathLst>
                  <a:path w="25942" h="13465" extrusionOk="0">
                    <a:moveTo>
                      <a:pt x="1866" y="1"/>
                    </a:moveTo>
                    <a:lnTo>
                      <a:pt x="0" y="7211"/>
                    </a:lnTo>
                    <a:lnTo>
                      <a:pt x="24076" y="13465"/>
                    </a:lnTo>
                    <a:lnTo>
                      <a:pt x="25941" y="6255"/>
                    </a:lnTo>
                    <a:lnTo>
                      <a:pt x="1866" y="1"/>
                    </a:lnTo>
                    <a:close/>
                  </a:path>
                </a:pathLst>
              </a:cu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14" name="Google Shape;4814;p32"/>
              <p:cNvSpPr/>
              <p:nvPr/>
            </p:nvSpPr>
            <p:spPr>
              <a:xfrm>
                <a:off x="8101285" y="2533900"/>
                <a:ext cx="1021040" cy="387342"/>
              </a:xfrm>
              <a:custGeom>
                <a:avLst/>
                <a:gdLst/>
                <a:ahLst/>
                <a:cxnLst/>
                <a:rect l="l" t="t" r="r" b="b"/>
                <a:pathLst>
                  <a:path w="25456" h="9657" extrusionOk="0">
                    <a:moveTo>
                      <a:pt x="24782" y="1"/>
                    </a:moveTo>
                    <a:lnTo>
                      <a:pt x="1" y="2227"/>
                    </a:lnTo>
                    <a:lnTo>
                      <a:pt x="675" y="9656"/>
                    </a:lnTo>
                    <a:lnTo>
                      <a:pt x="25456" y="7431"/>
                    </a:lnTo>
                    <a:lnTo>
                      <a:pt x="24782" y="1"/>
                    </a:ln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815" name="Google Shape;4815;p32"/>
              <p:cNvSpPr/>
              <p:nvPr/>
            </p:nvSpPr>
            <p:spPr>
              <a:xfrm>
                <a:off x="8001975" y="3060134"/>
                <a:ext cx="1037365" cy="490425"/>
              </a:xfrm>
              <a:custGeom>
                <a:avLst/>
                <a:gdLst/>
                <a:ahLst/>
                <a:cxnLst/>
                <a:rect l="l" t="t" r="r" b="b"/>
                <a:pathLst>
                  <a:path w="25863" h="12227" extrusionOk="0">
                    <a:moveTo>
                      <a:pt x="1489" y="0"/>
                    </a:moveTo>
                    <a:lnTo>
                      <a:pt x="0" y="7305"/>
                    </a:lnTo>
                    <a:lnTo>
                      <a:pt x="24389" y="12226"/>
                    </a:lnTo>
                    <a:lnTo>
                      <a:pt x="25863" y="4922"/>
                    </a:lnTo>
                    <a:lnTo>
                      <a:pt x="1489" y="0"/>
                    </a:lnTo>
                    <a:close/>
                  </a:path>
                </a:pathLst>
              </a:custGeom>
              <a:solidFill>
                <a:schemeClr val="accent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grpSp>
            <p:nvGrpSpPr>
              <p:cNvPr id="4816" name="Google Shape;4816;p32"/>
              <p:cNvGrpSpPr/>
              <p:nvPr/>
            </p:nvGrpSpPr>
            <p:grpSpPr>
              <a:xfrm>
                <a:off x="389641" y="210298"/>
                <a:ext cx="8365548" cy="4599194"/>
                <a:chOff x="278825" y="1433275"/>
                <a:chExt cx="6996946" cy="3489525"/>
              </a:xfrm>
            </p:grpSpPr>
            <p:sp>
              <p:nvSpPr>
                <p:cNvPr id="4817" name="Google Shape;4817;p32"/>
                <p:cNvSpPr/>
                <p:nvPr/>
              </p:nvSpPr>
              <p:spPr>
                <a:xfrm>
                  <a:off x="278825" y="1459525"/>
                  <a:ext cx="3498746" cy="34632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5959" h="138531" extrusionOk="0">
                      <a:moveTo>
                        <a:pt x="85959" y="1"/>
                      </a:moveTo>
                      <a:lnTo>
                        <a:pt x="816" y="95"/>
                      </a:lnTo>
                      <a:cubicBezTo>
                        <a:pt x="361" y="95"/>
                        <a:pt x="1" y="471"/>
                        <a:pt x="1" y="926"/>
                      </a:cubicBezTo>
                      <a:lnTo>
                        <a:pt x="1" y="137700"/>
                      </a:lnTo>
                      <a:cubicBezTo>
                        <a:pt x="1" y="138170"/>
                        <a:pt x="361" y="138531"/>
                        <a:pt x="816" y="138531"/>
                      </a:cubicBezTo>
                      <a:lnTo>
                        <a:pt x="85959" y="136352"/>
                      </a:lnTo>
                      <a:lnTo>
                        <a:pt x="85959" y="1"/>
                      </a:lnTo>
                      <a:close/>
                    </a:path>
                  </a:pathLst>
                </a:custGeom>
                <a:solidFill>
                  <a:srgbClr val="000000">
                    <a:alpha val="5800"/>
                  </a:srgbClr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18" name="Google Shape;4818;p32"/>
                <p:cNvSpPr/>
                <p:nvPr/>
              </p:nvSpPr>
              <p:spPr>
                <a:xfrm>
                  <a:off x="299869" y="1433275"/>
                  <a:ext cx="3477703" cy="34609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5442" h="138437" extrusionOk="0">
                      <a:moveTo>
                        <a:pt x="816" y="1"/>
                      </a:moveTo>
                      <a:cubicBezTo>
                        <a:pt x="361" y="1"/>
                        <a:pt x="1" y="377"/>
                        <a:pt x="1" y="831"/>
                      </a:cubicBezTo>
                      <a:lnTo>
                        <a:pt x="1" y="137606"/>
                      </a:lnTo>
                      <a:cubicBezTo>
                        <a:pt x="1" y="138076"/>
                        <a:pt x="361" y="138436"/>
                        <a:pt x="816" y="138436"/>
                      </a:cubicBezTo>
                      <a:lnTo>
                        <a:pt x="85442" y="137402"/>
                      </a:lnTo>
                      <a:lnTo>
                        <a:pt x="85442" y="1051"/>
                      </a:lnTo>
                      <a:lnTo>
                        <a:pt x="816" y="1"/>
                      </a:lnTo>
                      <a:close/>
                    </a:path>
                  </a:pathLst>
                </a:cu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19" name="Google Shape;4819;p32"/>
                <p:cNvSpPr/>
                <p:nvPr/>
              </p:nvSpPr>
              <p:spPr>
                <a:xfrm>
                  <a:off x="3777676" y="1459525"/>
                  <a:ext cx="3498095" cy="346327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5943" h="138531" extrusionOk="0">
                      <a:moveTo>
                        <a:pt x="1" y="1"/>
                      </a:moveTo>
                      <a:lnTo>
                        <a:pt x="1" y="136352"/>
                      </a:lnTo>
                      <a:lnTo>
                        <a:pt x="85128" y="138531"/>
                      </a:lnTo>
                      <a:cubicBezTo>
                        <a:pt x="85583" y="138531"/>
                        <a:pt x="85943" y="138170"/>
                        <a:pt x="85943" y="137700"/>
                      </a:cubicBezTo>
                      <a:lnTo>
                        <a:pt x="85943" y="926"/>
                      </a:lnTo>
                      <a:cubicBezTo>
                        <a:pt x="85943" y="471"/>
                        <a:pt x="85583" y="95"/>
                        <a:pt x="85128" y="95"/>
                      </a:cubicBezTo>
                      <a:lnTo>
                        <a:pt x="1" y="1"/>
                      </a:lnTo>
                      <a:close/>
                    </a:path>
                  </a:pathLst>
                </a:custGeom>
                <a:solidFill>
                  <a:srgbClr val="000000">
                    <a:alpha val="5800"/>
                  </a:srgbClr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  <p:sp>
              <p:nvSpPr>
                <p:cNvPr id="4820" name="Google Shape;4820;p32"/>
                <p:cNvSpPr/>
                <p:nvPr/>
              </p:nvSpPr>
              <p:spPr>
                <a:xfrm>
                  <a:off x="3777676" y="1433275"/>
                  <a:ext cx="3477052" cy="346092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85426" h="138437" extrusionOk="0">
                      <a:moveTo>
                        <a:pt x="84611" y="1"/>
                      </a:moveTo>
                      <a:lnTo>
                        <a:pt x="1" y="1051"/>
                      </a:lnTo>
                      <a:lnTo>
                        <a:pt x="1" y="137402"/>
                      </a:lnTo>
                      <a:lnTo>
                        <a:pt x="84611" y="138436"/>
                      </a:lnTo>
                      <a:cubicBezTo>
                        <a:pt x="85065" y="138436"/>
                        <a:pt x="85426" y="138076"/>
                        <a:pt x="85426" y="137606"/>
                      </a:cubicBezTo>
                      <a:lnTo>
                        <a:pt x="85426" y="831"/>
                      </a:lnTo>
                      <a:cubicBezTo>
                        <a:pt x="85426" y="377"/>
                        <a:pt x="85065" y="1"/>
                        <a:pt x="84611" y="1"/>
                      </a:cubicBezTo>
                      <a:close/>
                    </a:path>
                  </a:pathLst>
                </a:cu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91425" rIns="91425" bIns="91425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/>
                </a:p>
              </p:txBody>
            </p:sp>
          </p:grpSp>
        </p:grpSp>
        <p:sp>
          <p:nvSpPr>
            <p:cNvPr id="4821" name="Google Shape;4821;p32"/>
            <p:cNvSpPr/>
            <p:nvPr/>
          </p:nvSpPr>
          <p:spPr>
            <a:xfrm>
              <a:off x="8135373" y="4771130"/>
              <a:ext cx="281638" cy="141847"/>
            </a:xfrm>
            <a:custGeom>
              <a:avLst/>
              <a:gdLst/>
              <a:ahLst/>
              <a:cxnLst/>
              <a:rect l="l" t="t" r="r" b="b"/>
              <a:pathLst>
                <a:path w="2055" h="1035" extrusionOk="0">
                  <a:moveTo>
                    <a:pt x="1" y="0"/>
                  </a:moveTo>
                  <a:cubicBezTo>
                    <a:pt x="1" y="564"/>
                    <a:pt x="455" y="1035"/>
                    <a:pt x="1020" y="1035"/>
                  </a:cubicBezTo>
                  <a:cubicBezTo>
                    <a:pt x="1599" y="1035"/>
                    <a:pt x="2054" y="564"/>
                    <a:pt x="2054" y="0"/>
                  </a:cubicBezTo>
                  <a:lnTo>
                    <a:pt x="1819" y="0"/>
                  </a:lnTo>
                  <a:cubicBezTo>
                    <a:pt x="1819" y="439"/>
                    <a:pt x="1458" y="784"/>
                    <a:pt x="1020" y="784"/>
                  </a:cubicBezTo>
                  <a:cubicBezTo>
                    <a:pt x="596" y="784"/>
                    <a:pt x="236" y="439"/>
                    <a:pt x="236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Secular One" panose="00000500000000000000"/>
              <a:buNone/>
              <a:defRPr sz="3000" b="1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Secular One" panose="00000500000000000000"/>
              <a:buNone/>
              <a:defRPr sz="2800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Secular One" panose="00000500000000000000"/>
              <a:buNone/>
              <a:defRPr sz="2800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Secular One" panose="00000500000000000000"/>
              <a:buNone/>
              <a:defRPr sz="2800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Secular One" panose="00000500000000000000"/>
              <a:buNone/>
              <a:defRPr sz="2800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Secular One" panose="00000500000000000000"/>
              <a:buNone/>
              <a:defRPr sz="2800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Secular One" panose="00000500000000000000"/>
              <a:buNone/>
              <a:defRPr sz="2800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Secular One" panose="00000500000000000000"/>
              <a:buNone/>
              <a:defRPr sz="2800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Secular One" panose="00000500000000000000"/>
              <a:buNone/>
              <a:defRPr sz="2800">
                <a:solidFill>
                  <a:schemeClr val="dk1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720000" y="1152475"/>
            <a:ext cx="77040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marL="457200" lvl="0" indent="-3302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1600"/>
              <a:buFont typeface="Actor" panose="020B0604020202020204"/>
              <a:buChar char="●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1pPr>
            <a:lvl2pPr marL="914400" lvl="1" indent="-3302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2"/>
              </a:buClr>
              <a:buSzPts val="1600"/>
              <a:buFont typeface="Actor" panose="020B0604020202020204"/>
              <a:buChar char="○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2pPr>
            <a:lvl3pPr marL="1371600" lvl="2" indent="-3302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2"/>
              </a:buClr>
              <a:buSzPts val="1600"/>
              <a:buFont typeface="Actor" panose="020B0604020202020204"/>
              <a:buChar char="■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3pPr>
            <a:lvl4pPr marL="1828800" lvl="3" indent="-3302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2"/>
              </a:buClr>
              <a:buSzPts val="1600"/>
              <a:buFont typeface="Actor" panose="020B0604020202020204"/>
              <a:buChar char="●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4pPr>
            <a:lvl5pPr marL="2286000" lvl="4" indent="-3302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2"/>
              </a:buClr>
              <a:buSzPts val="1600"/>
              <a:buFont typeface="Actor" panose="020B0604020202020204"/>
              <a:buChar char="○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5pPr>
            <a:lvl6pPr marL="2743200" lvl="5" indent="-3302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2"/>
              </a:buClr>
              <a:buSzPts val="1600"/>
              <a:buFont typeface="Actor" panose="020B0604020202020204"/>
              <a:buChar char="■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6pPr>
            <a:lvl7pPr marL="3200400" lvl="6" indent="-3302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2"/>
              </a:buClr>
              <a:buSzPts val="1600"/>
              <a:buFont typeface="Actor" panose="020B0604020202020204"/>
              <a:buChar char="●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7pPr>
            <a:lvl8pPr marL="3657600" lvl="7" indent="-3302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2"/>
              </a:buClr>
              <a:buSzPts val="1600"/>
              <a:buFont typeface="Actor" panose="020B0604020202020204"/>
              <a:buChar char="○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8pPr>
            <a:lvl9pPr marL="4114800" lvl="8" indent="-330200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lt2"/>
              </a:buClr>
              <a:buSzPts val="1600"/>
              <a:buFont typeface="Actor" panose="020B0604020202020204"/>
              <a:buChar char="■"/>
              <a:defRPr sz="1600">
                <a:solidFill>
                  <a:schemeClr val="lt2"/>
                </a:solidFill>
                <a:latin typeface="Actor" panose="020B0604020202020204"/>
                <a:ea typeface="Actor" panose="020B0604020202020204"/>
                <a:cs typeface="Actor" panose="020B0604020202020204"/>
                <a:sym typeface="Actor" panose="020B0604020202020204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 panose="020B0604020202020204"/>
        <a:defRPr sz="1400" b="0" i="0" u="none" strike="noStrike" cap="none">
          <a:solidFill>
            <a:srgbClr val="000000"/>
          </a:solidFill>
          <a:latin typeface="Arial" panose="020B0604020202020204"/>
          <a:ea typeface="Arial" panose="020B0604020202020204"/>
          <a:cs typeface="Arial" panose="020B0604020202020204"/>
          <a:sym typeface="Arial" panose="020B0604020202020204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jpeg"/><Relationship Id="rId3" Type="http://schemas.microsoft.com/office/2007/relationships/hdphoto" Target="../media/hdphoto1.wdp"/><Relationship Id="rId7" Type="http://schemas.openxmlformats.org/officeDocument/2006/relationships/image" Target="../media/image10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.jpeg"/><Relationship Id="rId5" Type="http://schemas.openxmlformats.org/officeDocument/2006/relationships/image" Target="../media/image8.jpeg"/><Relationship Id="rId4" Type="http://schemas.openxmlformats.org/officeDocument/2006/relationships/image" Target="../media/image7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5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17.jpeg"/><Relationship Id="rId7" Type="http://schemas.openxmlformats.org/officeDocument/2006/relationships/image" Target="../media/image21.pn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0.jpeg"/><Relationship Id="rId5" Type="http://schemas.openxmlformats.org/officeDocument/2006/relationships/image" Target="../media/image19.png"/><Relationship Id="rId4" Type="http://schemas.openxmlformats.org/officeDocument/2006/relationships/image" Target="../media/image18.jpeg"/><Relationship Id="rId9" Type="http://schemas.openxmlformats.org/officeDocument/2006/relationships/image" Target="../media/image22.jpeg"/></Relationships>
</file>

<file path=ppt/slides/_rels/slide6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17.jpeg"/><Relationship Id="rId7" Type="http://schemas.openxmlformats.org/officeDocument/2006/relationships/image" Target="../media/image21.pn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0.jpeg"/><Relationship Id="rId5" Type="http://schemas.openxmlformats.org/officeDocument/2006/relationships/image" Target="../media/image19.png"/><Relationship Id="rId4" Type="http://schemas.openxmlformats.org/officeDocument/2006/relationships/image" Target="../media/image18.jpeg"/><Relationship Id="rId9" Type="http://schemas.openxmlformats.org/officeDocument/2006/relationships/image" Target="../media/image22.jpe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8.jpeg"/><Relationship Id="rId5" Type="http://schemas.openxmlformats.org/officeDocument/2006/relationships/image" Target="../media/image27.jpeg"/><Relationship Id="rId4" Type="http://schemas.openxmlformats.org/officeDocument/2006/relationships/image" Target="../media/image26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5.jpeg"/></Relationships>
</file>

<file path=ppt/slides/_rels/slide15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9.jpeg"/><Relationship Id="rId4" Type="http://schemas.openxmlformats.org/officeDocument/2006/relationships/image" Target="../media/image38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1.xml"/><Relationship Id="rId5" Type="http://schemas.microsoft.com/office/2007/relationships/hdphoto" Target="../media/hdphoto3.wdp"/><Relationship Id="rId4" Type="http://schemas.openxmlformats.org/officeDocument/2006/relationships/image" Target="../media/image4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eg"/><Relationship Id="rId2" Type="http://schemas.openxmlformats.org/officeDocument/2006/relationships/image" Target="../media/image43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6.jpeg"/><Relationship Id="rId4" Type="http://schemas.openxmlformats.org/officeDocument/2006/relationships/image" Target="../media/image45.jpe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8.jpeg"/></Relationships>
</file>

<file path=ppt/slides/_rels/slide21.xml.rels><?xml version="1.0" encoding="UTF-8" standalone="yes"?>
<Relationships xmlns="http://schemas.openxmlformats.org/package/2006/relationships"><Relationship Id="rId3" Type="http://schemas.microsoft.com/office/2007/relationships/hdphoto" Target="../media/hdphoto4.wdp"/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8.jpeg"/><Relationship Id="rId4" Type="http://schemas.openxmlformats.org/officeDocument/2006/relationships/image" Target="../media/image47.jpeg"/></Relationships>
</file>

<file path=ppt/slides/_rels/slide22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51.jpeg"/><Relationship Id="rId4" Type="http://schemas.openxmlformats.org/officeDocument/2006/relationships/image" Target="../media/image50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image" Target="../media/image50.jpe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53.jpeg"/><Relationship Id="rId4" Type="http://schemas.openxmlformats.org/officeDocument/2006/relationships/image" Target="../media/image52.jpe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eg"/><Relationship Id="rId2" Type="http://schemas.openxmlformats.org/officeDocument/2006/relationships/image" Target="../media/image52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55.jpeg"/><Relationship Id="rId4" Type="http://schemas.openxmlformats.org/officeDocument/2006/relationships/image" Target="../media/image54.jpeg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3" Type="http://schemas.microsoft.com/office/2007/relationships/hdphoto" Target="../media/hdphoto5.wdp"/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373451" y="1241407"/>
            <a:ext cx="4057035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u="sng" dirty="0" smtClean="0">
                <a:solidFill>
                  <a:srgbClr val="FF0000"/>
                </a:solidFill>
                <a:latin typeface="#9Slide07 SVNNexa Rust Slab Bla" panose="020B0606040200020203" pitchFamily="34" charset="0"/>
                <a:cs typeface="#9Slide03 Arima Madurai Black" panose="00000A00000000000000" pitchFamily="2" charset="0"/>
              </a:rPr>
              <a:t>BÀI 1</a:t>
            </a:r>
            <a:r>
              <a:rPr lang="vi-VN" sz="3600" b="1" u="sng" dirty="0" smtClean="0">
                <a:solidFill>
                  <a:srgbClr val="FF0000"/>
                </a:solidFill>
                <a:latin typeface="#9Slide07 SVNNexa Rust Slab Bla" panose="020B0606040200020203" pitchFamily="34" charset="0"/>
                <a:cs typeface="#9Slide03 Arima Madurai Black" panose="00000A00000000000000" pitchFamily="2" charset="0"/>
              </a:rPr>
              <a:t>2</a:t>
            </a:r>
            <a:r>
              <a:rPr lang="en-US" sz="3600" b="1" u="sng" dirty="0" smtClean="0">
                <a:solidFill>
                  <a:srgbClr val="FF0000"/>
                </a:solidFill>
                <a:latin typeface="#9Slide07 SVNNexa Rust Slab Bla" panose="020B0606040200020203" pitchFamily="34" charset="0"/>
                <a:cs typeface="#9Slide03 Arima Madurai Black" panose="00000A00000000000000" pitchFamily="2" charset="0"/>
              </a:rPr>
              <a:t>:</a:t>
            </a:r>
          </a:p>
          <a:p>
            <a:pPr algn="ctr"/>
            <a:r>
              <a:rPr lang="en-US" sz="3600" dirty="0">
                <a:solidFill>
                  <a:srgbClr val="FF0000"/>
                </a:solidFill>
                <a:latin typeface="#9Slide07 SVNNexa Rust Slab Bla" panose="020B0606040200020203" pitchFamily="34" charset="0"/>
                <a:cs typeface="#9Slide03 Arima Madurai Black" panose="00000A00000000000000" pitchFamily="2" charset="0"/>
              </a:rPr>
              <a:t>NHIÊN LIỆU VÀ AN NINH </a:t>
            </a:r>
            <a:r>
              <a:rPr lang="en-US" sz="3600" dirty="0" smtClean="0">
                <a:solidFill>
                  <a:srgbClr val="FF0000"/>
                </a:solidFill>
                <a:latin typeface="#9Slide07 SVNNexa Rust Slab Bla" panose="020B0606040200020203" pitchFamily="34" charset="0"/>
                <a:cs typeface="#9Slide03 Arima Madurai Black" panose="00000A00000000000000" pitchFamily="2" charset="0"/>
              </a:rPr>
              <a:t>NĂNG L</a:t>
            </a:r>
            <a:r>
              <a:rPr lang="vi-VN" sz="3600" dirty="0">
                <a:solidFill>
                  <a:srgbClr val="FF0000"/>
                </a:solidFill>
                <a:latin typeface="#9Slide07 SVNNexa Rust Slab Bla" panose="020B0606040200020203" pitchFamily="34" charset="0"/>
                <a:cs typeface="#9Slide03 Arima Madurai Black" panose="00000A00000000000000" pitchFamily="2" charset="0"/>
              </a:rPr>
              <a:t>ƯỢNG</a:t>
            </a:r>
            <a:endParaRPr lang="en-US" sz="3600" dirty="0" smtClean="0">
              <a:solidFill>
                <a:srgbClr val="FF0000"/>
              </a:solidFill>
              <a:latin typeface="#9Slide07 SVNNexa Rust Slab Bla" panose="020B0606040200020203" pitchFamily="34" charset="0"/>
              <a:cs typeface="#9Slide03 Arima Madurai Black" panose="00000A00000000000000" pitchFamily="2" charset="0"/>
            </a:endParaRPr>
          </a:p>
        </p:txBody>
      </p:sp>
      <p:pic>
        <p:nvPicPr>
          <p:cNvPr id="2" name="Picture 2" descr="Viện Nghiên cứu Khoa học &amp;amp; Thiết kế Dầu khí biể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75574">
            <a:off x="4692822" y="1172968"/>
            <a:ext cx="2907155" cy="16939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4" descr="Dự báo giá xăng ngày mai 28/7: Có thể giữ nguyê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03579">
            <a:off x="4417590" y="2907328"/>
            <a:ext cx="2877355" cy="14782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2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43" name="Google Shape;5243;p52"/>
          <p:cNvSpPr txBox="1">
            <a:spLocks noGrp="1"/>
          </p:cNvSpPr>
          <p:nvPr>
            <p:ph type="title"/>
          </p:nvPr>
        </p:nvSpPr>
        <p:spPr>
          <a:xfrm>
            <a:off x="1305234" y="445019"/>
            <a:ext cx="6902403" cy="572700"/>
          </a:xfrm>
          <a:prstGeom prst="rect">
            <a:avLst/>
          </a:prstGeom>
        </p:spPr>
        <p:txBody>
          <a:bodyPr spcFirstLastPara="1" wrap="square" lIns="0" tIns="0" rIns="0" bIns="0" anchor="t" anchorCtr="0">
            <a:noAutofit/>
          </a:bodyPr>
          <a:lstStyle/>
          <a:p>
            <a:pPr lvl="0"/>
            <a:r>
              <a:rPr lang="en-US" sz="2200" dirty="0" err="1" smtClean="0">
                <a:latin typeface="#9Slide03 BoosterNextFYBlack" panose="02000A03000000020004" pitchFamily="2" charset="0"/>
              </a:rPr>
              <a:t>Loài</a:t>
            </a:r>
            <a:r>
              <a:rPr lang="en-US" sz="2200" dirty="0" smtClean="0">
                <a:latin typeface="#9Slide03 BoosterNextFYBlack" panose="02000A03000000020004" pitchFamily="2" charset="0"/>
              </a:rPr>
              <a:t> </a:t>
            </a:r>
            <a:r>
              <a:rPr lang="en-US" sz="2200" dirty="0" err="1" smtClean="0">
                <a:latin typeface="#9Slide03 BoosterNextFYBlack" panose="02000A03000000020004" pitchFamily="2" charset="0"/>
              </a:rPr>
              <a:t>ng</a:t>
            </a:r>
            <a:r>
              <a:rPr lang="vi-VN" sz="2200" dirty="0" smtClean="0">
                <a:latin typeface="#9Slide03 BoosterNextFYBlack" panose="02000A03000000020004" pitchFamily="2" charset="0"/>
              </a:rPr>
              <a:t>ười</a:t>
            </a:r>
            <a:r>
              <a:rPr lang="en-US" sz="2200" dirty="0">
                <a:latin typeface="#9Slide03 BoosterNextFYBlack" panose="02000A03000000020004" pitchFamily="2" charset="0"/>
              </a:rPr>
              <a:t> </a:t>
            </a:r>
            <a:r>
              <a:rPr lang="en-US" sz="2200" dirty="0" err="1" smtClean="0">
                <a:latin typeface="#9Slide03 BoosterNextFYBlack" panose="02000A03000000020004" pitchFamily="2" charset="0"/>
              </a:rPr>
              <a:t>biết</a:t>
            </a:r>
            <a:r>
              <a:rPr lang="en-US" sz="2200" dirty="0">
                <a:latin typeface="#9Slide03 BoosterNextFYBlack" panose="02000A03000000020004" pitchFamily="2" charset="0"/>
              </a:rPr>
              <a:t> </a:t>
            </a:r>
            <a:r>
              <a:rPr lang="en-US" sz="2200" dirty="0" err="1" smtClean="0">
                <a:latin typeface="#9Slide03 BoosterNextFYBlack" panose="02000A03000000020004" pitchFamily="2" charset="0"/>
              </a:rPr>
              <a:t>ăn</a:t>
            </a:r>
            <a:r>
              <a:rPr lang="en-US" sz="2200" dirty="0">
                <a:latin typeface="#9Slide03 BoosterNextFYBlack" panose="02000A03000000020004" pitchFamily="2" charset="0"/>
              </a:rPr>
              <a:t> </a:t>
            </a:r>
            <a:r>
              <a:rPr lang="en-US" sz="2200" dirty="0" err="1" smtClean="0">
                <a:latin typeface="#9Slide03 BoosterNextFYBlack" panose="02000A03000000020004" pitchFamily="2" charset="0"/>
              </a:rPr>
              <a:t>thịt</a:t>
            </a:r>
            <a:r>
              <a:rPr lang="en-US" sz="2200" dirty="0">
                <a:latin typeface="#9Slide03 BoosterNextFYBlack" panose="02000A03000000020004" pitchFamily="2" charset="0"/>
              </a:rPr>
              <a:t> </a:t>
            </a:r>
            <a:r>
              <a:rPr lang="en-US" sz="2200" dirty="0" err="1">
                <a:latin typeface="#9Slide03 BoosterNextFYBlack" panose="02000A03000000020004" pitchFamily="2" charset="0"/>
              </a:rPr>
              <a:t>chín</a:t>
            </a:r>
            <a:r>
              <a:rPr lang="en-US" sz="2200" dirty="0">
                <a:latin typeface="#9Slide03 BoosterNextFYBlack" panose="02000A03000000020004" pitchFamily="2" charset="0"/>
              </a:rPr>
              <a:t> </a:t>
            </a:r>
            <a:r>
              <a:rPr lang="en-US" sz="2200" dirty="0" err="1" smtClean="0">
                <a:latin typeface="#9Slide03 BoosterNextFYBlack" panose="02000A03000000020004" pitchFamily="2" charset="0"/>
              </a:rPr>
              <a:t>sau</a:t>
            </a:r>
            <a:r>
              <a:rPr lang="en-US" sz="2200" dirty="0" smtClean="0">
                <a:latin typeface="#9Slide03 BoosterNextFYBlack" panose="02000A03000000020004" pitchFamily="2" charset="0"/>
              </a:rPr>
              <a:t> </a:t>
            </a:r>
            <a:r>
              <a:rPr lang="en-US" sz="2200" dirty="0" err="1" smtClean="0">
                <a:latin typeface="#9Slide03 BoosterNextFYBlack" panose="02000A03000000020004" pitchFamily="2" charset="0"/>
              </a:rPr>
              <a:t>khi</a:t>
            </a:r>
            <a:r>
              <a:rPr lang="en-US" sz="2200" dirty="0">
                <a:latin typeface="#9Slide03 BoosterNextFYBlack" panose="02000A03000000020004" pitchFamily="2" charset="0"/>
              </a:rPr>
              <a:t> </a:t>
            </a:r>
            <a:r>
              <a:rPr lang="en-US" sz="2200" dirty="0" err="1">
                <a:latin typeface="#9Slide03 BoosterNextFYBlack" panose="02000A03000000020004" pitchFamily="2" charset="0"/>
              </a:rPr>
              <a:t>sáng</a:t>
            </a:r>
            <a:r>
              <a:rPr lang="en-US" sz="2200" dirty="0">
                <a:latin typeface="#9Slide03 BoosterNextFYBlack" panose="02000A03000000020004" pitchFamily="2" charset="0"/>
              </a:rPr>
              <a:t> </a:t>
            </a:r>
            <a:r>
              <a:rPr lang="en-US" sz="2200" dirty="0" err="1" smtClean="0">
                <a:latin typeface="#9Slide03 BoosterNextFYBlack" panose="02000A03000000020004" pitchFamily="2" charset="0"/>
              </a:rPr>
              <a:t>tạo</a:t>
            </a:r>
            <a:r>
              <a:rPr lang="en-US" sz="2200" dirty="0" smtClean="0">
                <a:latin typeface="#9Slide03 BoosterNextFYBlack" panose="02000A03000000020004" pitchFamily="2" charset="0"/>
              </a:rPr>
              <a:t> </a:t>
            </a:r>
            <a:r>
              <a:rPr lang="en-US" sz="2200" dirty="0" err="1" smtClean="0">
                <a:latin typeface="#9Slide03 BoosterNextFYBlack" panose="02000A03000000020004" pitchFamily="2" charset="0"/>
              </a:rPr>
              <a:t>ra</a:t>
            </a:r>
            <a:r>
              <a:rPr lang="en-US" sz="2200" dirty="0">
                <a:latin typeface="#9Slide03 BoosterNextFYBlack" panose="02000A03000000020004" pitchFamily="2" charset="0"/>
              </a:rPr>
              <a:t> </a:t>
            </a:r>
            <a:r>
              <a:rPr lang="en-US" sz="2200" dirty="0" err="1">
                <a:latin typeface="#9Slide03 BoosterNextFYBlack" panose="02000A03000000020004" pitchFamily="2" charset="0"/>
              </a:rPr>
              <a:t>lửa</a:t>
            </a:r>
            <a:endParaRPr sz="2200" dirty="0">
              <a:latin typeface="#9Slide03 BoosterNextFYBlack" panose="02000A03000000020004" pitchFamily="2" charset="0"/>
            </a:endParaRPr>
          </a:p>
        </p:txBody>
      </p:sp>
      <p:grpSp>
        <p:nvGrpSpPr>
          <p:cNvPr id="5245" name="Google Shape;5245;p52"/>
          <p:cNvGrpSpPr/>
          <p:nvPr/>
        </p:nvGrpSpPr>
        <p:grpSpPr>
          <a:xfrm>
            <a:off x="2115291" y="785263"/>
            <a:ext cx="5120924" cy="99499"/>
            <a:chOff x="5119825" y="1558875"/>
            <a:chExt cx="703675" cy="116075"/>
          </a:xfrm>
        </p:grpSpPr>
        <p:sp>
          <p:nvSpPr>
            <p:cNvPr id="5246" name="Google Shape;5246;p52"/>
            <p:cNvSpPr/>
            <p:nvPr/>
          </p:nvSpPr>
          <p:spPr>
            <a:xfrm>
              <a:off x="5119825" y="1558875"/>
              <a:ext cx="703675" cy="110000"/>
            </a:xfrm>
            <a:custGeom>
              <a:avLst/>
              <a:gdLst/>
              <a:ahLst/>
              <a:cxnLst/>
              <a:rect l="l" t="t" r="r" b="b"/>
              <a:pathLst>
                <a:path w="28147" h="4400" extrusionOk="0">
                  <a:moveTo>
                    <a:pt x="26897" y="0"/>
                  </a:moveTo>
                  <a:cubicBezTo>
                    <a:pt x="26879" y="0"/>
                    <a:pt x="26861" y="1"/>
                    <a:pt x="26843" y="2"/>
                  </a:cubicBezTo>
                  <a:cubicBezTo>
                    <a:pt x="18996" y="604"/>
                    <a:pt x="11129" y="885"/>
                    <a:pt x="3259" y="885"/>
                  </a:cubicBezTo>
                  <a:cubicBezTo>
                    <a:pt x="2607" y="885"/>
                    <a:pt x="1956" y="883"/>
                    <a:pt x="1304" y="880"/>
                  </a:cubicBezTo>
                  <a:cubicBezTo>
                    <a:pt x="1299" y="879"/>
                    <a:pt x="1295" y="879"/>
                    <a:pt x="1290" y="879"/>
                  </a:cubicBezTo>
                  <a:cubicBezTo>
                    <a:pt x="1" y="879"/>
                    <a:pt x="5" y="4388"/>
                    <a:pt x="1304" y="4388"/>
                  </a:cubicBezTo>
                  <a:cubicBezTo>
                    <a:pt x="2162" y="4396"/>
                    <a:pt x="3020" y="4400"/>
                    <a:pt x="3878" y="4400"/>
                  </a:cubicBezTo>
                  <a:cubicBezTo>
                    <a:pt x="11541" y="4400"/>
                    <a:pt x="19202" y="4100"/>
                    <a:pt x="26843" y="3536"/>
                  </a:cubicBezTo>
                  <a:cubicBezTo>
                    <a:pt x="28128" y="3437"/>
                    <a:pt x="28146" y="0"/>
                    <a:pt x="26897" y="0"/>
                  </a:cubicBezTo>
                  <a:close/>
                </a:path>
              </a:pathLst>
            </a:custGeom>
            <a:solidFill>
              <a:srgbClr val="FCBF60">
                <a:alpha val="231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47" name="Google Shape;5247;p52"/>
            <p:cNvSpPr/>
            <p:nvPr/>
          </p:nvSpPr>
          <p:spPr>
            <a:xfrm>
              <a:off x="5119825" y="1625325"/>
              <a:ext cx="703675" cy="49625"/>
            </a:xfrm>
            <a:custGeom>
              <a:avLst/>
              <a:gdLst/>
              <a:ahLst/>
              <a:cxnLst/>
              <a:rect l="l" t="t" r="r" b="b"/>
              <a:pathLst>
                <a:path w="28147" h="1985" extrusionOk="0">
                  <a:moveTo>
                    <a:pt x="26874" y="1"/>
                  </a:moveTo>
                  <a:cubicBezTo>
                    <a:pt x="26863" y="1"/>
                    <a:pt x="26853" y="1"/>
                    <a:pt x="26843" y="1"/>
                  </a:cubicBezTo>
                  <a:cubicBezTo>
                    <a:pt x="19050" y="277"/>
                    <a:pt x="11236" y="405"/>
                    <a:pt x="3420" y="405"/>
                  </a:cubicBezTo>
                  <a:cubicBezTo>
                    <a:pt x="2715" y="405"/>
                    <a:pt x="2009" y="404"/>
                    <a:pt x="1304" y="402"/>
                  </a:cubicBezTo>
                  <a:cubicBezTo>
                    <a:pt x="1" y="402"/>
                    <a:pt x="1" y="1981"/>
                    <a:pt x="1304" y="1981"/>
                  </a:cubicBezTo>
                  <a:cubicBezTo>
                    <a:pt x="2009" y="1983"/>
                    <a:pt x="2715" y="1984"/>
                    <a:pt x="3420" y="1984"/>
                  </a:cubicBezTo>
                  <a:cubicBezTo>
                    <a:pt x="11236" y="1984"/>
                    <a:pt x="19050" y="1856"/>
                    <a:pt x="26843" y="1580"/>
                  </a:cubicBezTo>
                  <a:cubicBezTo>
                    <a:pt x="28136" y="1555"/>
                    <a:pt x="28146" y="1"/>
                    <a:pt x="26874" y="1"/>
                  </a:cubicBezTo>
                  <a:close/>
                </a:path>
              </a:pathLst>
            </a:custGeom>
            <a:solidFill>
              <a:srgbClr val="FCBF60">
                <a:alpha val="231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48" name="Google Shape;5248;p52"/>
            <p:cNvSpPr/>
            <p:nvPr/>
          </p:nvSpPr>
          <p:spPr>
            <a:xfrm>
              <a:off x="5119839" y="1590225"/>
              <a:ext cx="703650" cy="22600"/>
            </a:xfrm>
            <a:custGeom>
              <a:avLst/>
              <a:gdLst/>
              <a:ahLst/>
              <a:cxnLst/>
              <a:rect l="l" t="t" r="r" b="b"/>
              <a:pathLst>
                <a:path w="28146" h="904" extrusionOk="0">
                  <a:moveTo>
                    <a:pt x="26908" y="1"/>
                  </a:moveTo>
                  <a:cubicBezTo>
                    <a:pt x="26887" y="1"/>
                    <a:pt x="26865" y="1"/>
                    <a:pt x="26843" y="2"/>
                  </a:cubicBezTo>
                  <a:cubicBezTo>
                    <a:pt x="19444" y="111"/>
                    <a:pt x="12026" y="182"/>
                    <a:pt x="4606" y="182"/>
                  </a:cubicBezTo>
                  <a:cubicBezTo>
                    <a:pt x="3505" y="182"/>
                    <a:pt x="2405" y="180"/>
                    <a:pt x="1304" y="177"/>
                  </a:cubicBezTo>
                  <a:cubicBezTo>
                    <a:pt x="1" y="177"/>
                    <a:pt x="1" y="879"/>
                    <a:pt x="1304" y="904"/>
                  </a:cubicBezTo>
                  <a:cubicBezTo>
                    <a:pt x="9825" y="904"/>
                    <a:pt x="18347" y="854"/>
                    <a:pt x="26843" y="728"/>
                  </a:cubicBezTo>
                  <a:cubicBezTo>
                    <a:pt x="28124" y="704"/>
                    <a:pt x="28146" y="1"/>
                    <a:pt x="26908" y="1"/>
                  </a:cubicBezTo>
                  <a:close/>
                </a:path>
              </a:pathLst>
            </a:custGeom>
            <a:solidFill>
              <a:srgbClr val="FCBF60">
                <a:alpha val="231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pic>
        <p:nvPicPr>
          <p:cNvPr id="5274" name="Google Shape;5274;p52">
            <a:hlinkClick r:id="" action="ppaction://hlinkshowjump?jump=nextslide"/>
          </p:cNvPr>
          <p:cNvPicPr preferRelativeResize="0"/>
          <p:nvPr/>
        </p:nvPicPr>
        <p:blipFill rotWithShape="1">
          <a:blip r:embed="rId3"/>
          <a:srcRect l="11669" t="8088" r="11661" b="8096"/>
          <a:stretch>
            <a:fillRect/>
          </a:stretch>
        </p:blipFill>
        <p:spPr>
          <a:xfrm flipV="1">
            <a:off x="716553" y="4256388"/>
            <a:ext cx="400038" cy="366983"/>
          </a:xfrm>
          <a:prstGeom prst="rect">
            <a:avLst/>
          </a:prstGeom>
          <a:noFill/>
          <a:ln>
            <a:noFill/>
          </a:ln>
        </p:spPr>
      </p:pic>
      <p:pic>
        <p:nvPicPr>
          <p:cNvPr id="5275" name="Google Shape;5275;p52">
            <a:hlinkClick r:id="" action="ppaction://hlinkshowjump?jump=previousslide"/>
          </p:cNvPr>
          <p:cNvPicPr preferRelativeResize="0"/>
          <p:nvPr/>
        </p:nvPicPr>
        <p:blipFill rotWithShape="1">
          <a:blip r:embed="rId3"/>
          <a:srcRect l="11669" t="8088" r="11661" b="8096"/>
          <a:stretch>
            <a:fillRect/>
          </a:stretch>
        </p:blipFill>
        <p:spPr>
          <a:xfrm flipH="1" flipV="1">
            <a:off x="246228" y="4256388"/>
            <a:ext cx="400038" cy="366983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5276" name="Google Shape;5276;p52"/>
          <p:cNvGrpSpPr/>
          <p:nvPr/>
        </p:nvGrpSpPr>
        <p:grpSpPr>
          <a:xfrm>
            <a:off x="7862323" y="-61304"/>
            <a:ext cx="458760" cy="506323"/>
            <a:chOff x="5241250" y="609200"/>
            <a:chExt cx="177525" cy="199875"/>
          </a:xfrm>
        </p:grpSpPr>
        <p:sp>
          <p:nvSpPr>
            <p:cNvPr id="5277" name="Google Shape;5277;p52"/>
            <p:cNvSpPr/>
            <p:nvPr/>
          </p:nvSpPr>
          <p:spPr>
            <a:xfrm>
              <a:off x="5241250" y="704305"/>
              <a:ext cx="177525" cy="89750"/>
            </a:xfrm>
            <a:custGeom>
              <a:avLst/>
              <a:gdLst/>
              <a:ahLst/>
              <a:cxnLst/>
              <a:rect l="l" t="t" r="r" b="b"/>
              <a:pathLst>
                <a:path w="7101" h="3590" extrusionOk="0">
                  <a:moveTo>
                    <a:pt x="0" y="0"/>
                  </a:moveTo>
                  <a:lnTo>
                    <a:pt x="0" y="3590"/>
                  </a:lnTo>
                  <a:lnTo>
                    <a:pt x="7101" y="3590"/>
                  </a:lnTo>
                  <a:lnTo>
                    <a:pt x="7101" y="0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78" name="Google Shape;5278;p52"/>
            <p:cNvSpPr/>
            <p:nvPr/>
          </p:nvSpPr>
          <p:spPr>
            <a:xfrm>
              <a:off x="5249875" y="609200"/>
              <a:ext cx="160300" cy="196350"/>
            </a:xfrm>
            <a:custGeom>
              <a:avLst/>
              <a:gdLst/>
              <a:ahLst/>
              <a:cxnLst/>
              <a:rect l="l" t="t" r="r" b="b"/>
              <a:pathLst>
                <a:path w="6412" h="7854" extrusionOk="0">
                  <a:moveTo>
                    <a:pt x="3214" y="1"/>
                  </a:moveTo>
                  <a:cubicBezTo>
                    <a:pt x="2414" y="1"/>
                    <a:pt x="1756" y="659"/>
                    <a:pt x="1756" y="1458"/>
                  </a:cubicBezTo>
                  <a:cubicBezTo>
                    <a:pt x="1756" y="1834"/>
                    <a:pt x="1913" y="2195"/>
                    <a:pt x="2163" y="2461"/>
                  </a:cubicBezTo>
                  <a:cubicBezTo>
                    <a:pt x="2273" y="2571"/>
                    <a:pt x="2320" y="2712"/>
                    <a:pt x="2304" y="2838"/>
                  </a:cubicBezTo>
                  <a:cubicBezTo>
                    <a:pt x="2116" y="4029"/>
                    <a:pt x="1740" y="6537"/>
                    <a:pt x="1615" y="7383"/>
                  </a:cubicBezTo>
                  <a:cubicBezTo>
                    <a:pt x="1599" y="7462"/>
                    <a:pt x="1536" y="7509"/>
                    <a:pt x="1458" y="7509"/>
                  </a:cubicBezTo>
                  <a:lnTo>
                    <a:pt x="0" y="7509"/>
                  </a:lnTo>
                  <a:lnTo>
                    <a:pt x="0" y="7853"/>
                  </a:lnTo>
                  <a:lnTo>
                    <a:pt x="1458" y="7853"/>
                  </a:lnTo>
                  <a:cubicBezTo>
                    <a:pt x="1709" y="7853"/>
                    <a:pt x="1913" y="7681"/>
                    <a:pt x="1960" y="7430"/>
                  </a:cubicBezTo>
                  <a:cubicBezTo>
                    <a:pt x="2085" y="6584"/>
                    <a:pt x="2461" y="4092"/>
                    <a:pt x="2634" y="2885"/>
                  </a:cubicBezTo>
                  <a:cubicBezTo>
                    <a:pt x="2681" y="2650"/>
                    <a:pt x="2602" y="2399"/>
                    <a:pt x="2414" y="2226"/>
                  </a:cubicBezTo>
                  <a:cubicBezTo>
                    <a:pt x="2210" y="2007"/>
                    <a:pt x="2101" y="1740"/>
                    <a:pt x="2101" y="1458"/>
                  </a:cubicBezTo>
                  <a:cubicBezTo>
                    <a:pt x="2101" y="847"/>
                    <a:pt x="2602" y="345"/>
                    <a:pt x="3214" y="345"/>
                  </a:cubicBezTo>
                  <a:cubicBezTo>
                    <a:pt x="3825" y="345"/>
                    <a:pt x="4311" y="847"/>
                    <a:pt x="4311" y="1458"/>
                  </a:cubicBezTo>
                  <a:cubicBezTo>
                    <a:pt x="4311" y="1740"/>
                    <a:pt x="4201" y="2007"/>
                    <a:pt x="4013" y="2226"/>
                  </a:cubicBezTo>
                  <a:cubicBezTo>
                    <a:pt x="3825" y="2399"/>
                    <a:pt x="3746" y="2650"/>
                    <a:pt x="3778" y="2885"/>
                  </a:cubicBezTo>
                  <a:cubicBezTo>
                    <a:pt x="3966" y="4092"/>
                    <a:pt x="4342" y="6584"/>
                    <a:pt x="4467" y="7430"/>
                  </a:cubicBezTo>
                  <a:cubicBezTo>
                    <a:pt x="4499" y="7681"/>
                    <a:pt x="4718" y="7853"/>
                    <a:pt x="4969" y="7853"/>
                  </a:cubicBezTo>
                  <a:lnTo>
                    <a:pt x="6411" y="7853"/>
                  </a:lnTo>
                  <a:lnTo>
                    <a:pt x="6411" y="7509"/>
                  </a:lnTo>
                  <a:lnTo>
                    <a:pt x="4969" y="7509"/>
                  </a:lnTo>
                  <a:cubicBezTo>
                    <a:pt x="4891" y="7509"/>
                    <a:pt x="4828" y="7462"/>
                    <a:pt x="4812" y="7383"/>
                  </a:cubicBezTo>
                  <a:cubicBezTo>
                    <a:pt x="4687" y="6537"/>
                    <a:pt x="4311" y="4029"/>
                    <a:pt x="4123" y="2838"/>
                  </a:cubicBezTo>
                  <a:cubicBezTo>
                    <a:pt x="4107" y="2712"/>
                    <a:pt x="4154" y="2571"/>
                    <a:pt x="4248" y="2461"/>
                  </a:cubicBezTo>
                  <a:cubicBezTo>
                    <a:pt x="4515" y="2195"/>
                    <a:pt x="4671" y="1834"/>
                    <a:pt x="4671" y="1458"/>
                  </a:cubicBezTo>
                  <a:cubicBezTo>
                    <a:pt x="4671" y="659"/>
                    <a:pt x="4013" y="1"/>
                    <a:pt x="3214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79" name="Google Shape;5279;p52"/>
            <p:cNvSpPr/>
            <p:nvPr/>
          </p:nvSpPr>
          <p:spPr>
            <a:xfrm>
              <a:off x="5374875" y="793775"/>
              <a:ext cx="43900" cy="15300"/>
            </a:xfrm>
            <a:custGeom>
              <a:avLst/>
              <a:gdLst/>
              <a:ahLst/>
              <a:cxnLst/>
              <a:rect l="l" t="t" r="r" b="b"/>
              <a:pathLst>
                <a:path w="1756" h="612" extrusionOk="0">
                  <a:moveTo>
                    <a:pt x="0" y="0"/>
                  </a:moveTo>
                  <a:lnTo>
                    <a:pt x="0" y="611"/>
                  </a:lnTo>
                  <a:lnTo>
                    <a:pt x="1756" y="611"/>
                  </a:lnTo>
                  <a:lnTo>
                    <a:pt x="1756" y="0"/>
                  </a:ln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80" name="Google Shape;5280;p52"/>
            <p:cNvSpPr/>
            <p:nvPr/>
          </p:nvSpPr>
          <p:spPr>
            <a:xfrm>
              <a:off x="5241250" y="793775"/>
              <a:ext cx="44300" cy="15300"/>
            </a:xfrm>
            <a:custGeom>
              <a:avLst/>
              <a:gdLst/>
              <a:ahLst/>
              <a:cxnLst/>
              <a:rect l="l" t="t" r="r" b="b"/>
              <a:pathLst>
                <a:path w="1772" h="612" extrusionOk="0">
                  <a:moveTo>
                    <a:pt x="0" y="0"/>
                  </a:moveTo>
                  <a:lnTo>
                    <a:pt x="0" y="611"/>
                  </a:lnTo>
                  <a:lnTo>
                    <a:pt x="1772" y="611"/>
                  </a:lnTo>
                  <a:lnTo>
                    <a:pt x="1772" y="0"/>
                  </a:ln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pic>
        <p:nvPicPr>
          <p:cNvPr id="2050" name="Picture 2" descr="Thời tiền sử, con người tiền sử, quan niệm sai lầm về thời tiền sử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53326" y="936515"/>
            <a:ext cx="2765618" cy="19744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Hướng dẫn cách dựng lửa trại - Travelgear Blo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43911" y="2949033"/>
            <a:ext cx="2775033" cy="16743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Rounded Rectangle 15"/>
          <p:cNvSpPr/>
          <p:nvPr/>
        </p:nvSpPr>
        <p:spPr>
          <a:xfrm>
            <a:off x="484055" y="1233875"/>
            <a:ext cx="5264271" cy="1788260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Loài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nguyên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thủy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vốn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ĐV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ăn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thực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vật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hay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ăn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thịt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động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vật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sống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algn="just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quá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trình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tìm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kiếm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đồ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ăn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con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đã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ăn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động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vật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bị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đám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rừng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phát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hiện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chúng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ngon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h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ơ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ăn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sống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Từ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đó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con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chuyển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sang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ăn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thịt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chín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tìm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lửa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Nguồn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chính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duy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trì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sự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gỗ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 </a:t>
            </a:r>
          </a:p>
        </p:txBody>
      </p:sp>
      <p:sp>
        <p:nvSpPr>
          <p:cNvPr id="17" name="Rounded Rectangle 16"/>
          <p:cNvSpPr/>
          <p:nvPr/>
        </p:nvSpPr>
        <p:spPr>
          <a:xfrm>
            <a:off x="521866" y="3203144"/>
            <a:ext cx="5188651" cy="972401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Con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đã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biết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sử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từ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rất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sớm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Tuy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nguồn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này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có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xu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h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ướng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cạn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kiệt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dần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vậy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cần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nào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để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thay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thế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t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ươ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lai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20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7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720725" y="431846"/>
            <a:ext cx="6705180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thông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endParaRPr lang="en-US" sz="28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sp>
        <p:nvSpPr>
          <p:cNvPr id="4" name="Hexagon 3"/>
          <p:cNvSpPr/>
          <p:nvPr/>
        </p:nvSpPr>
        <p:spPr>
          <a:xfrm>
            <a:off x="404733" y="341847"/>
            <a:ext cx="884420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1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3074" name="Picture 2" descr="Giáo Sư Cũ Của Lớp Hình ảnh | Định dạng hình ảnh PNG 400451276|  vn.lovepik.com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3198" b="96310" l="10000" r="9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4584" r="21804"/>
          <a:stretch>
            <a:fillRect/>
          </a:stretch>
        </p:blipFill>
        <p:spPr bwMode="auto">
          <a:xfrm>
            <a:off x="6574421" y="905575"/>
            <a:ext cx="2176040" cy="37821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Rounded Rectangular Callout 10"/>
          <p:cNvSpPr/>
          <p:nvPr/>
        </p:nvSpPr>
        <p:spPr>
          <a:xfrm>
            <a:off x="404732" y="1146328"/>
            <a:ext cx="6273859" cy="468488"/>
          </a:xfrm>
          <a:prstGeom prst="wedgeRoundRectCallout">
            <a:avLst>
              <a:gd name="adj1" fmla="val 54467"/>
              <a:gd name="adj2" fmla="val 41204"/>
              <a:gd name="adj3" fmla="val 16667"/>
            </a:avLst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Hãy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kể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tên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một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số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</a:t>
            </a:r>
            <a:r>
              <a:rPr lang="vi-VN" sz="145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ượ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sử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45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cuộc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sống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mà</a:t>
            </a:r>
            <a:r>
              <a:rPr lang="en-US" sz="145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em</a:t>
            </a:r>
            <a:r>
              <a:rPr lang="en-US" sz="145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45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biết</a:t>
            </a:r>
            <a:r>
              <a:rPr lang="en-US" sz="145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</a:t>
            </a:r>
            <a:endParaRPr lang="en-US" sz="145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3076" name="Picture 4" descr="Nhiệt trị của củi gỗ [Chi tiết chất]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182" y="1729749"/>
            <a:ext cx="1801479" cy="11118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Rounded Rectangle 13"/>
          <p:cNvSpPr/>
          <p:nvPr/>
        </p:nvSpPr>
        <p:spPr>
          <a:xfrm>
            <a:off x="720725" y="2766047"/>
            <a:ext cx="1316419" cy="381000"/>
          </a:xfrm>
          <a:prstGeom prst="roundRect">
            <a:avLst/>
          </a:prstGeom>
          <a:noFill/>
          <a:ln>
            <a:noFill/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Củi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3078" name="Picture 6" descr="Nguyên liệu chính trong sản xuất amoniac từ than đá - Hacheco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182" y="3140605"/>
            <a:ext cx="1801479" cy="12528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Rounded Rectangle 15"/>
          <p:cNvSpPr/>
          <p:nvPr/>
        </p:nvSpPr>
        <p:spPr>
          <a:xfrm>
            <a:off x="720724" y="4306747"/>
            <a:ext cx="1316419" cy="381000"/>
          </a:xfrm>
          <a:prstGeom prst="roundRect">
            <a:avLst/>
          </a:prstGeom>
          <a:noFill/>
          <a:ln>
            <a:noFill/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Than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3080" name="Picture 8" descr="Giá xăng có thể về mức 15.000 đồng/lít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22204" y="1729749"/>
            <a:ext cx="1922473" cy="11122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8" name="Rounded Rectangle 17"/>
          <p:cNvSpPr/>
          <p:nvPr/>
        </p:nvSpPr>
        <p:spPr>
          <a:xfrm>
            <a:off x="2755818" y="2766047"/>
            <a:ext cx="1316419" cy="381000"/>
          </a:xfrm>
          <a:prstGeom prst="roundRect">
            <a:avLst/>
          </a:prstGeom>
          <a:noFill/>
          <a:ln>
            <a:noFill/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Xăng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3082" name="Picture 10" descr="dầu diezen - cung cấp dầu diezen ở tại Hải Phòng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82535" y="2002547"/>
            <a:ext cx="1688555" cy="16885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4" name="Picture 12" descr="VGP News :. | Giá gas tháng 3 tiếp tục tăng | BÁO ĐIỆN TỬ CHÍNH PHỦ NƯỚC  CHXHCN VIỆT NAM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22203" y="3146634"/>
            <a:ext cx="1922475" cy="12468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1" name="Rounded Rectangle 20"/>
          <p:cNvSpPr/>
          <p:nvPr/>
        </p:nvSpPr>
        <p:spPr>
          <a:xfrm>
            <a:off x="2755817" y="4344000"/>
            <a:ext cx="1316419" cy="381000"/>
          </a:xfrm>
          <a:prstGeom prst="roundRect">
            <a:avLst/>
          </a:prstGeom>
          <a:noFill/>
          <a:ln>
            <a:noFill/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Gas 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2" name="Rounded Rectangle 21"/>
          <p:cNvSpPr/>
          <p:nvPr/>
        </p:nvSpPr>
        <p:spPr>
          <a:xfrm>
            <a:off x="4967087" y="3691102"/>
            <a:ext cx="1316419" cy="381000"/>
          </a:xfrm>
          <a:prstGeom prst="roundRect">
            <a:avLst/>
          </a:prstGeom>
          <a:noFill/>
          <a:ln>
            <a:noFill/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Dầu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3" name="Rounded Rectangle 22"/>
          <p:cNvSpPr/>
          <p:nvPr/>
        </p:nvSpPr>
        <p:spPr>
          <a:xfrm>
            <a:off x="404732" y="1140163"/>
            <a:ext cx="6477190" cy="521071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8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(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chất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đốt</a:t>
            </a:r>
            <a:r>
              <a:rPr lang="en-US" sz="18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)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khi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đều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tỏa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nhiệt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ánh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sáng</a:t>
            </a:r>
            <a:r>
              <a:rPr lang="en-US" sz="18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307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0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30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308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0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0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307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8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8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1000"/>
                                        <p:tgtEl>
                                          <p:spTgt spid="308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30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30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5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8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1000"/>
                                        <p:tgtEl>
                                          <p:spTgt spid="308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308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308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3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8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53" presetClass="exit" presetSubtype="32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66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68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0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1" grpId="1" animBg="1"/>
      <p:bldP spid="14" grpId="0"/>
      <p:bldP spid="16" grpId="0"/>
      <p:bldP spid="18" grpId="0"/>
      <p:bldP spid="21" grpId="0"/>
      <p:bldP spid="22" grpId="0"/>
      <p:bldP spid="23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720725" y="431846"/>
            <a:ext cx="6705180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thông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endParaRPr lang="en-US" sz="28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sp>
        <p:nvSpPr>
          <p:cNvPr id="4" name="Hexagon 3"/>
          <p:cNvSpPr/>
          <p:nvPr/>
        </p:nvSpPr>
        <p:spPr>
          <a:xfrm>
            <a:off x="404733" y="341847"/>
            <a:ext cx="884420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1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4098" name="Picture 2" descr="Khí Biogas Là Gì? Nó Có Độc Không? | Hút Bể Phốt 3 Miề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25142" y="995574"/>
            <a:ext cx="3526503" cy="35732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ounded Rectangle 4"/>
          <p:cNvSpPr/>
          <p:nvPr/>
        </p:nvSpPr>
        <p:spPr>
          <a:xfrm>
            <a:off x="502690" y="1444011"/>
            <a:ext cx="4495062" cy="1426706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           Ở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một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số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hộ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đình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chăn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nuôi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một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hầm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kín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để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chứa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toàn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bộ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phân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chuồng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 Ở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đó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phân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chuồng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bị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phân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hủy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sinh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ra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biogas 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(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sinh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học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).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Vậy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biogas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có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phải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Tại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sao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</a:t>
            </a:r>
          </a:p>
        </p:txBody>
      </p:sp>
      <p:pic>
        <p:nvPicPr>
          <p:cNvPr id="6" name="Picture 12" descr="100+ hình ảnh dấu hỏi chấm đẹp - hinhanhsieudep.net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690" y="1121394"/>
            <a:ext cx="559073" cy="6452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2" descr="Biogas- Nguồn năng lượng sạch còn bị bỏ ngỏ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13483" y="2831068"/>
            <a:ext cx="2374609" cy="17754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4" descr="Ứng dụng của công nghệ biogas? - Hầm biogas Việt Hàn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581" t="12819"/>
          <a:stretch>
            <a:fillRect/>
          </a:stretch>
        </p:blipFill>
        <p:spPr bwMode="auto">
          <a:xfrm>
            <a:off x="680437" y="2831068"/>
            <a:ext cx="1717996" cy="17347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Rounded Rectangle 8"/>
          <p:cNvSpPr/>
          <p:nvPr/>
        </p:nvSpPr>
        <p:spPr>
          <a:xfrm>
            <a:off x="593030" y="1495459"/>
            <a:ext cx="4404722" cy="951116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Biogas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một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loại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vì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nó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đ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ược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sử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để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cung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cấp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năng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l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ượng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nhiệt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ánh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sáng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phục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vụ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con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vi-VN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ười</a:t>
            </a:r>
            <a:endParaRPr lang="en-US" sz="1600" dirty="0" smtClean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53" presetClass="exit" presetSubtype="32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19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53" presetClass="exit" presetSubtype="3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22" dur="5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4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6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  <p:bldP spid="9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636692" y="267882"/>
            <a:ext cx="787061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#9Slide07 SVNNexa Rust Slab Bla" panose="020B0606040200020203" pitchFamily="34" charset="0"/>
              </a:rPr>
              <a:t>ĐUỔI HÌNH BẮT CHỮ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345951" y="931891"/>
            <a:ext cx="3367633" cy="34778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Mỗi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nhóm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sẽ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gồm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1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bộ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hình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ảnh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có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nội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 dung 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minh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họa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về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các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loại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.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Trong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thời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gian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2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phút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,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các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nhóm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phải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điền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tên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 t</a:t>
            </a:r>
            <a:r>
              <a:rPr lang="vi-VN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ươ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ng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ứng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của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loại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với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mỗi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bức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hình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.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Lấy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2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đội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hoàn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thành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nhanh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nhất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dán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lên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bảng</a:t>
            </a:r>
            <a:r>
              <a:rPr lang="en-US" sz="20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0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lớp</a:t>
            </a:r>
            <a:r>
              <a:rPr lang="en-US" sz="20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.</a:t>
            </a:r>
            <a:endParaRPr lang="en-US" sz="2000" dirty="0">
              <a:solidFill>
                <a:schemeClr val="tx1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6148" name="Picture 4" descr="Điều Khiển trò chơi Video game Khiển Máy tính Biểu tượng - cần điều khiển  png tải về - Miễn phí trong suốt Màu Xanh png Tải về.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130" t="5030" r="21706" b="3793"/>
          <a:stretch>
            <a:fillRect/>
          </a:stretch>
        </p:blipFill>
        <p:spPr bwMode="auto">
          <a:xfrm>
            <a:off x="636692" y="188647"/>
            <a:ext cx="792384" cy="743244"/>
          </a:xfrm>
          <a:prstGeom prst="ellipse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50" name="Picture 6" descr="Bất đồng giữa Mỹ và nhiều nước về sử dụng nhiên liệu hóa thạch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4325" y="852657"/>
            <a:ext cx="1985928" cy="11254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52" name="Picture 8" descr="Nga Mỹ hợp tác đảm bảo an ninh hạt nhân toàn cầu Năng lượng Việt Nam Onlin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3564" y="2030829"/>
            <a:ext cx="1986689" cy="12799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AutoShape 10" descr="Khai thác, sử dụng hiệu quả các nguồn năng lượng tái tạo"/>
          <p:cNvSpPr>
            <a:spLocks noChangeAspect="1" noChangeArrowheads="1"/>
          </p:cNvSpPr>
          <p:nvPr/>
        </p:nvSpPr>
        <p:spPr bwMode="auto">
          <a:xfrm>
            <a:off x="3713584" y="5703414"/>
            <a:ext cx="161816" cy="1618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/>
          <a:lstStyle/>
          <a:p>
            <a:endParaRPr lang="en-US"/>
          </a:p>
        </p:txBody>
      </p:sp>
      <p:pic>
        <p:nvPicPr>
          <p:cNvPr id="6156" name="Picture 12" descr="Nguồn năng lượng xanh là gì? Lợi ích khi sử dụng nguồn nguyên liệu xanh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3566" y="3409036"/>
            <a:ext cx="1986688" cy="11597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60" name="Picture 16" descr="Hình ảnh Biểu Tượng Trạm Xăng, Trạm Xăng, Thần Tượng., Hoạt Hình. Vector và  PNG với nền trong suốt để tải xuống miễn phí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65425" y="852657"/>
            <a:ext cx="1408191" cy="11254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62" name="Picture 18" descr="Nhiên liệu sinh học dầu Diesel sinh học Clip nghệ thuật Xăng - nhiên liệu  sinh học png tải về - Miễn phí trong suốt Xanh png Tải về."/>
          <p:cNvPicPr>
            <a:picLocks noChangeAspect="1" noChangeArrowheads="1"/>
          </p:cNvPicPr>
          <p:nvPr/>
        </p:nvPicPr>
        <p:blipFill>
          <a:blip r:embed="rId7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ackgroundRemoval t="7059" b="89853" l="7333" r="95556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2677" y="1827790"/>
            <a:ext cx="2092825" cy="15812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64" name="Picture 20" descr="Xăng Sinh Học E5 RON92 - Công Ty Dầu Khí Đông Phươn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2677" y="3418077"/>
            <a:ext cx="2034630" cy="11507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636692" y="267882"/>
            <a:ext cx="787061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#9Slide07 SVNNexa Rust Slab Bla" panose="020B0606040200020203" pitchFamily="34" charset="0"/>
              </a:rPr>
              <a:t>ĐUỔI HÌNH BẮT CHỮ</a:t>
            </a:r>
          </a:p>
        </p:txBody>
      </p:sp>
      <p:pic>
        <p:nvPicPr>
          <p:cNvPr id="6148" name="Picture 4" descr="Điều Khiển trò chơi Video game Khiển Máy tính Biểu tượng - cần điều khiển  png tải về - Miễn phí trong suốt Màu Xanh png Tải về.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130" t="5030" r="21706" b="3793"/>
          <a:stretch>
            <a:fillRect/>
          </a:stretch>
        </p:blipFill>
        <p:spPr bwMode="auto">
          <a:xfrm>
            <a:off x="636692" y="188647"/>
            <a:ext cx="792384" cy="743244"/>
          </a:xfrm>
          <a:prstGeom prst="ellipse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50" name="Picture 6" descr="Bất đồng giữa Mỹ và nhiều nước về sử dụng nhiên liệu hóa thạch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74104" y="931891"/>
            <a:ext cx="1985928" cy="11254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52" name="Picture 8" descr="Nga Mỹ hợp tác đảm bảo an ninh hạt nhân toàn cầu Năng lượng Việt Nam Onlin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73343" y="2110063"/>
            <a:ext cx="1986689" cy="12799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AutoShape 10" descr="Khai thác, sử dụng hiệu quả các nguồn năng lượng tái tạo"/>
          <p:cNvSpPr>
            <a:spLocks noChangeAspect="1" noChangeArrowheads="1"/>
          </p:cNvSpPr>
          <p:nvPr/>
        </p:nvSpPr>
        <p:spPr bwMode="auto">
          <a:xfrm>
            <a:off x="3713584" y="5703414"/>
            <a:ext cx="161816" cy="1618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/>
          <a:lstStyle/>
          <a:p>
            <a:endParaRPr lang="en-US"/>
          </a:p>
        </p:txBody>
      </p:sp>
      <p:pic>
        <p:nvPicPr>
          <p:cNvPr id="6156" name="Picture 12" descr="Nguồn năng lượng xanh là gì? Lợi ích khi sử dụng nguồn nguyên liệu xanh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73345" y="3488270"/>
            <a:ext cx="1986688" cy="11597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60" name="Picture 16" descr="Hình ảnh Biểu Tượng Trạm Xăng, Trạm Xăng, Thần Tượng., Hoạt Hình. Vector và  PNG với nền trong suốt để tải xuống miễn phí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0498" y="918643"/>
            <a:ext cx="1408191" cy="11254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62" name="Picture 18" descr="Nhiên liệu sinh học dầu Diesel sinh học Clip nghệ thuật Xăng - nhiên liệu  sinh học png tải về - Miễn phí trong suốt Xanh png Tải về.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ackgroundRemoval t="7059" b="89853" l="7333" r="95556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6355" b="11034"/>
          <a:stretch>
            <a:fillRect/>
          </a:stretch>
        </p:blipFill>
        <p:spPr bwMode="auto">
          <a:xfrm>
            <a:off x="4566495" y="2137061"/>
            <a:ext cx="2092825" cy="13062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64" name="Picture 20" descr="Xăng Sinh Học E5 RON92 - Công Ty Dầu Khí Đông Phươn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83968" y="3497311"/>
            <a:ext cx="1887654" cy="11507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4" name="Straight Connector 13"/>
          <p:cNvCxnSpPr/>
          <p:nvPr/>
        </p:nvCxnSpPr>
        <p:spPr>
          <a:xfrm>
            <a:off x="4572000" y="809036"/>
            <a:ext cx="0" cy="3882050"/>
          </a:xfrm>
          <a:prstGeom prst="line">
            <a:avLst/>
          </a:prstGeom>
          <a:ln w="25400" cmpd="sng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/>
          <p:cNvCxnSpPr/>
          <p:nvPr/>
        </p:nvCxnSpPr>
        <p:spPr>
          <a:xfrm flipV="1">
            <a:off x="432079" y="2048752"/>
            <a:ext cx="8269794" cy="48063"/>
          </a:xfrm>
          <a:prstGeom prst="line">
            <a:avLst/>
          </a:prstGeom>
          <a:ln w="25400" cmpd="sng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 flipV="1">
            <a:off x="432079" y="3429666"/>
            <a:ext cx="8269794" cy="48063"/>
          </a:xfrm>
          <a:prstGeom prst="line">
            <a:avLst/>
          </a:prstGeom>
          <a:ln w="25400" cmpd="sng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Box 8"/>
          <p:cNvSpPr txBox="1"/>
          <p:nvPr/>
        </p:nvSpPr>
        <p:spPr>
          <a:xfrm>
            <a:off x="386785" y="1199907"/>
            <a:ext cx="221268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hóa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thạch</a:t>
            </a:r>
            <a:endParaRPr lang="en-US" sz="1600" dirty="0" smtClean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  <a:p>
            <a:pPr algn="ctr"/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(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Fossil fuels)</a:t>
            </a:r>
            <a:endParaRPr lang="en-US" sz="16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326321" y="2494830"/>
            <a:ext cx="221268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hạt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nhân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(Nuclear fuels)</a:t>
            </a:r>
            <a:endParaRPr lang="en-US" sz="16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6414283" y="2542713"/>
            <a:ext cx="221268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sinh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học</a:t>
            </a:r>
            <a:endParaRPr lang="en-US" sz="1600" dirty="0" smtClean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  <a:p>
            <a:pPr algn="ctr"/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(Biofuels)</a:t>
            </a:r>
            <a:endParaRPr lang="en-US" sz="16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6571622" y="3841977"/>
            <a:ext cx="221268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xanh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(Green fuels)</a:t>
            </a:r>
            <a:endParaRPr lang="en-US" sz="16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6248690" y="1178248"/>
            <a:ext cx="245318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tái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(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Non-renewable fuels)</a:t>
            </a:r>
            <a:endParaRPr lang="en-US" sz="16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289350" y="3844568"/>
            <a:ext cx="221268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tái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endParaRPr lang="en-US" sz="1600" dirty="0" smtClean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  <a:p>
            <a:pPr algn="ctr"/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(renewable fuels)</a:t>
            </a:r>
            <a:endParaRPr lang="en-US" sz="16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20" grpId="0"/>
      <p:bldP spid="21" grpId="0"/>
      <p:bldP spid="22" grpId="0"/>
      <p:bldP spid="23" grpId="0"/>
      <p:bldP spid="24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720725" y="431846"/>
            <a:ext cx="6705180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thông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endParaRPr lang="en-US" sz="28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sp>
        <p:nvSpPr>
          <p:cNvPr id="4" name="Hexagon 3"/>
          <p:cNvSpPr/>
          <p:nvPr/>
        </p:nvSpPr>
        <p:spPr>
          <a:xfrm>
            <a:off x="404733" y="341847"/>
            <a:ext cx="884420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1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5" name="Picture 2" descr="Hình ảnh Biểu Tượng Cây Bút Chì PNG, Vector, PSD, và biểu tượng để tải về  miễn phí | pngtree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65" t="23595" r="24071" b="23846"/>
          <a:stretch>
            <a:fillRect/>
          </a:stretch>
        </p:blipFill>
        <p:spPr bwMode="auto">
          <a:xfrm flipH="1">
            <a:off x="404732" y="1121394"/>
            <a:ext cx="884421" cy="898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6" name="Group 5"/>
          <p:cNvGrpSpPr/>
          <p:nvPr/>
        </p:nvGrpSpPr>
        <p:grpSpPr>
          <a:xfrm>
            <a:off x="1289153" y="1213706"/>
            <a:ext cx="6749947" cy="2716088"/>
            <a:chOff x="1227908" y="1234984"/>
            <a:chExt cx="7354389" cy="3337016"/>
          </a:xfrm>
        </p:grpSpPr>
        <p:sp>
          <p:nvSpPr>
            <p:cNvPr id="7" name="Rounded Rectangle 6"/>
            <p:cNvSpPr/>
            <p:nvPr/>
          </p:nvSpPr>
          <p:spPr>
            <a:xfrm>
              <a:off x="1227908" y="1234984"/>
              <a:ext cx="7354389" cy="3337016"/>
            </a:xfrm>
            <a:prstGeom prst="roundRect">
              <a:avLst/>
            </a:prstGeom>
            <a:no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" name="Rounded Rectangle 7"/>
            <p:cNvSpPr/>
            <p:nvPr/>
          </p:nvSpPr>
          <p:spPr>
            <a:xfrm>
              <a:off x="1476103" y="1449626"/>
              <a:ext cx="6871063" cy="2926431"/>
            </a:xfrm>
            <a:prstGeom prst="roundRect">
              <a:avLst/>
            </a:prstGeom>
            <a:noFill/>
            <a:ln>
              <a:prstDash val="dash"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-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(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chất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đốt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)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khi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cháy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đều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tỏa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nhiệt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ánh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sáng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</a:p>
            <a:p>
              <a:pPr algn="just"/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-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Dựa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vào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trạng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thái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ười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ta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phân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loại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thành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:</a:t>
              </a:r>
            </a:p>
            <a:p>
              <a:pPr algn="just"/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+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khí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đốt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(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gas, biogas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khí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than, ....)</a:t>
              </a:r>
            </a:p>
            <a:p>
              <a:pPr algn="just"/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+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lỏng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(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xăng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dầu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cồn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,…... )</a:t>
              </a:r>
            </a:p>
            <a:p>
              <a:pPr algn="just"/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+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rắn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(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củi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than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đá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nến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sáp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,……. 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)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8338591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tính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chất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ứng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của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2</a:t>
            </a:r>
          </a:p>
        </p:txBody>
      </p:sp>
      <p:pic>
        <p:nvPicPr>
          <p:cNvPr id="5" name="Picture 4" descr="Free Web User Icon of Colored Outline style - Available in SVG, PNG, EPS,  AI &amp;amp; Icon font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8152" y="1016404"/>
            <a:ext cx="822116" cy="8221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ounded Rectangle 5"/>
          <p:cNvSpPr/>
          <p:nvPr/>
        </p:nvSpPr>
        <p:spPr>
          <a:xfrm>
            <a:off x="1252185" y="980308"/>
            <a:ext cx="7422257" cy="1368767"/>
          </a:xfrm>
          <a:prstGeom prst="roundRect">
            <a:avLst/>
          </a:prstGeom>
          <a:noFill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Lớp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chia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thành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4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nhóm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tìm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hiểu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về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trạng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thái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khả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năng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của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củi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than,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xăng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gas (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theo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s</a:t>
            </a:r>
            <a:r>
              <a:rPr lang="vi-VN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ơ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đồ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)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thời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gian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2 </a:t>
            </a:r>
            <a:r>
              <a:rPr lang="en-US" sz="1600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phút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  <a:endParaRPr lang="en-US" sz="1600" dirty="0" smtClean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Kết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thúc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thời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gian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thành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viên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sở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hữu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thẻ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màu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sẽ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di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chuyển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đến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nhóm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mới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t</a:t>
            </a:r>
            <a:r>
              <a:rPr lang="vi-VN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ươ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,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thành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viên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nhóm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mới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thảo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luận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hoàn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thành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nội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dung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bảng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15.1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SGK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thời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gian</a:t>
            </a:r>
            <a:r>
              <a:rPr lang="en-US" sz="16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10 </a:t>
            </a:r>
            <a:r>
              <a:rPr lang="en-US" sz="1600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phút</a:t>
            </a:r>
            <a:r>
              <a: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1398025" y="2517674"/>
            <a:ext cx="2291697" cy="2055127"/>
            <a:chOff x="2730437" y="1622482"/>
            <a:chExt cx="2291697" cy="2055127"/>
          </a:xfrm>
        </p:grpSpPr>
        <p:sp>
          <p:nvSpPr>
            <p:cNvPr id="8" name="Google Shape;5261;p52"/>
            <p:cNvSpPr/>
            <p:nvPr/>
          </p:nvSpPr>
          <p:spPr>
            <a:xfrm>
              <a:off x="2730437" y="1651830"/>
              <a:ext cx="678904" cy="651062"/>
            </a:xfrm>
            <a:custGeom>
              <a:avLst/>
              <a:gdLst/>
              <a:ahLst/>
              <a:cxnLst/>
              <a:rect l="l" t="t" r="r" b="b"/>
              <a:pathLst>
                <a:path w="23043" h="22098" extrusionOk="0">
                  <a:moveTo>
                    <a:pt x="8058" y="893"/>
                  </a:moveTo>
                  <a:lnTo>
                    <a:pt x="8058" y="893"/>
                  </a:lnTo>
                  <a:cubicBezTo>
                    <a:pt x="6992" y="1301"/>
                    <a:pt x="5989" y="1880"/>
                    <a:pt x="5126" y="2633"/>
                  </a:cubicBezTo>
                  <a:cubicBezTo>
                    <a:pt x="5691" y="2116"/>
                    <a:pt x="6318" y="1677"/>
                    <a:pt x="6992" y="1316"/>
                  </a:cubicBezTo>
                  <a:cubicBezTo>
                    <a:pt x="7337" y="1144"/>
                    <a:pt x="7697" y="1003"/>
                    <a:pt x="8058" y="893"/>
                  </a:cubicBezTo>
                  <a:close/>
                  <a:moveTo>
                    <a:pt x="3308" y="4765"/>
                  </a:moveTo>
                  <a:lnTo>
                    <a:pt x="3308" y="4765"/>
                  </a:lnTo>
                  <a:cubicBezTo>
                    <a:pt x="3089" y="5109"/>
                    <a:pt x="2901" y="5470"/>
                    <a:pt x="2728" y="5862"/>
                  </a:cubicBezTo>
                  <a:cubicBezTo>
                    <a:pt x="2681" y="5987"/>
                    <a:pt x="2728" y="6097"/>
                    <a:pt x="2807" y="6160"/>
                  </a:cubicBezTo>
                  <a:cubicBezTo>
                    <a:pt x="2258" y="7147"/>
                    <a:pt x="1866" y="8197"/>
                    <a:pt x="1615" y="9310"/>
                  </a:cubicBezTo>
                  <a:cubicBezTo>
                    <a:pt x="1757" y="8135"/>
                    <a:pt x="2101" y="6975"/>
                    <a:pt x="2650" y="5893"/>
                  </a:cubicBezTo>
                  <a:cubicBezTo>
                    <a:pt x="2854" y="5501"/>
                    <a:pt x="3073" y="5125"/>
                    <a:pt x="3308" y="4765"/>
                  </a:cubicBezTo>
                  <a:close/>
                  <a:moveTo>
                    <a:pt x="11800" y="859"/>
                  </a:moveTo>
                  <a:cubicBezTo>
                    <a:pt x="11994" y="859"/>
                    <a:pt x="12188" y="865"/>
                    <a:pt x="12384" y="877"/>
                  </a:cubicBezTo>
                  <a:cubicBezTo>
                    <a:pt x="13058" y="1050"/>
                    <a:pt x="13716" y="1301"/>
                    <a:pt x="14343" y="1583"/>
                  </a:cubicBezTo>
                  <a:cubicBezTo>
                    <a:pt x="18277" y="3370"/>
                    <a:pt x="21224" y="7225"/>
                    <a:pt x="20926" y="11677"/>
                  </a:cubicBezTo>
                  <a:cubicBezTo>
                    <a:pt x="20660" y="15878"/>
                    <a:pt x="17321" y="19216"/>
                    <a:pt x="13246" y="19953"/>
                  </a:cubicBezTo>
                  <a:cubicBezTo>
                    <a:pt x="12687" y="20053"/>
                    <a:pt x="12113" y="20102"/>
                    <a:pt x="11532" y="20102"/>
                  </a:cubicBezTo>
                  <a:cubicBezTo>
                    <a:pt x="7010" y="20102"/>
                    <a:pt x="2125" y="17147"/>
                    <a:pt x="1819" y="12382"/>
                  </a:cubicBezTo>
                  <a:cubicBezTo>
                    <a:pt x="1584" y="8605"/>
                    <a:pt x="3387" y="5000"/>
                    <a:pt x="6255" y="2648"/>
                  </a:cubicBezTo>
                  <a:cubicBezTo>
                    <a:pt x="7871" y="1519"/>
                    <a:pt x="9787" y="859"/>
                    <a:pt x="11800" y="859"/>
                  </a:cubicBezTo>
                  <a:close/>
                  <a:moveTo>
                    <a:pt x="17180" y="2554"/>
                  </a:moveTo>
                  <a:lnTo>
                    <a:pt x="17180" y="2554"/>
                  </a:lnTo>
                  <a:cubicBezTo>
                    <a:pt x="19421" y="4075"/>
                    <a:pt x="21052" y="6473"/>
                    <a:pt x="21553" y="9185"/>
                  </a:cubicBezTo>
                  <a:cubicBezTo>
                    <a:pt x="22353" y="13432"/>
                    <a:pt x="20597" y="18433"/>
                    <a:pt x="16569" y="20408"/>
                  </a:cubicBezTo>
                  <a:cubicBezTo>
                    <a:pt x="15195" y="21083"/>
                    <a:pt x="13704" y="21403"/>
                    <a:pt x="12215" y="21403"/>
                  </a:cubicBezTo>
                  <a:cubicBezTo>
                    <a:pt x="9489" y="21403"/>
                    <a:pt x="6768" y="20333"/>
                    <a:pt x="4782" y="18417"/>
                  </a:cubicBezTo>
                  <a:lnTo>
                    <a:pt x="4782" y="18417"/>
                  </a:lnTo>
                  <a:cubicBezTo>
                    <a:pt x="6427" y="19608"/>
                    <a:pt x="8371" y="20376"/>
                    <a:pt x="10377" y="20627"/>
                  </a:cubicBezTo>
                  <a:cubicBezTo>
                    <a:pt x="10793" y="20678"/>
                    <a:pt x="11210" y="20704"/>
                    <a:pt x="11626" y="20704"/>
                  </a:cubicBezTo>
                  <a:cubicBezTo>
                    <a:pt x="15519" y="20704"/>
                    <a:pt x="19353" y="18495"/>
                    <a:pt x="20911" y="14827"/>
                  </a:cubicBezTo>
                  <a:cubicBezTo>
                    <a:pt x="22807" y="10407"/>
                    <a:pt x="20863" y="5360"/>
                    <a:pt x="17180" y="2554"/>
                  </a:cubicBezTo>
                  <a:close/>
                  <a:moveTo>
                    <a:pt x="10194" y="1"/>
                  </a:moveTo>
                  <a:cubicBezTo>
                    <a:pt x="8004" y="1"/>
                    <a:pt x="6046" y="970"/>
                    <a:pt x="4437" y="2507"/>
                  </a:cubicBezTo>
                  <a:cubicBezTo>
                    <a:pt x="1083" y="5752"/>
                    <a:pt x="1" y="10862"/>
                    <a:pt x="1819" y="15157"/>
                  </a:cubicBezTo>
                  <a:cubicBezTo>
                    <a:pt x="3597" y="19333"/>
                    <a:pt x="7747" y="22098"/>
                    <a:pt x="12229" y="22098"/>
                  </a:cubicBezTo>
                  <a:cubicBezTo>
                    <a:pt x="12608" y="22098"/>
                    <a:pt x="12989" y="22078"/>
                    <a:pt x="13371" y="22038"/>
                  </a:cubicBezTo>
                  <a:cubicBezTo>
                    <a:pt x="18262" y="21520"/>
                    <a:pt x="21741" y="17617"/>
                    <a:pt x="22368" y="12852"/>
                  </a:cubicBezTo>
                  <a:cubicBezTo>
                    <a:pt x="23042" y="7680"/>
                    <a:pt x="20190" y="2648"/>
                    <a:pt x="15268" y="815"/>
                  </a:cubicBezTo>
                  <a:cubicBezTo>
                    <a:pt x="14218" y="423"/>
                    <a:pt x="13120" y="219"/>
                    <a:pt x="12008" y="203"/>
                  </a:cubicBezTo>
                  <a:cubicBezTo>
                    <a:pt x="11631" y="125"/>
                    <a:pt x="11255" y="62"/>
                    <a:pt x="10863" y="31"/>
                  </a:cubicBezTo>
                  <a:cubicBezTo>
                    <a:pt x="10638" y="11"/>
                    <a:pt x="10415" y="1"/>
                    <a:pt x="1019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endParaRPr>
            </a:p>
          </p:txBody>
        </p:sp>
        <p:sp>
          <p:nvSpPr>
            <p:cNvPr id="9" name="Google Shape;5262;p52"/>
            <p:cNvSpPr/>
            <p:nvPr/>
          </p:nvSpPr>
          <p:spPr>
            <a:xfrm>
              <a:off x="4343230" y="1622482"/>
              <a:ext cx="678904" cy="651062"/>
            </a:xfrm>
            <a:custGeom>
              <a:avLst/>
              <a:gdLst/>
              <a:ahLst/>
              <a:cxnLst/>
              <a:rect l="l" t="t" r="r" b="b"/>
              <a:pathLst>
                <a:path w="23043" h="22098" extrusionOk="0">
                  <a:moveTo>
                    <a:pt x="8058" y="893"/>
                  </a:moveTo>
                  <a:lnTo>
                    <a:pt x="8058" y="893"/>
                  </a:lnTo>
                  <a:cubicBezTo>
                    <a:pt x="6992" y="1301"/>
                    <a:pt x="5989" y="1880"/>
                    <a:pt x="5126" y="2633"/>
                  </a:cubicBezTo>
                  <a:cubicBezTo>
                    <a:pt x="5691" y="2116"/>
                    <a:pt x="6318" y="1677"/>
                    <a:pt x="6992" y="1316"/>
                  </a:cubicBezTo>
                  <a:cubicBezTo>
                    <a:pt x="7337" y="1144"/>
                    <a:pt x="7697" y="1003"/>
                    <a:pt x="8058" y="893"/>
                  </a:cubicBezTo>
                  <a:close/>
                  <a:moveTo>
                    <a:pt x="3308" y="4765"/>
                  </a:moveTo>
                  <a:lnTo>
                    <a:pt x="3308" y="4765"/>
                  </a:lnTo>
                  <a:cubicBezTo>
                    <a:pt x="3089" y="5109"/>
                    <a:pt x="2901" y="5470"/>
                    <a:pt x="2728" y="5862"/>
                  </a:cubicBezTo>
                  <a:cubicBezTo>
                    <a:pt x="2681" y="5987"/>
                    <a:pt x="2728" y="6097"/>
                    <a:pt x="2807" y="6160"/>
                  </a:cubicBezTo>
                  <a:cubicBezTo>
                    <a:pt x="2258" y="7147"/>
                    <a:pt x="1866" y="8197"/>
                    <a:pt x="1615" y="9310"/>
                  </a:cubicBezTo>
                  <a:cubicBezTo>
                    <a:pt x="1757" y="8135"/>
                    <a:pt x="2101" y="6975"/>
                    <a:pt x="2650" y="5893"/>
                  </a:cubicBezTo>
                  <a:cubicBezTo>
                    <a:pt x="2854" y="5501"/>
                    <a:pt x="3073" y="5125"/>
                    <a:pt x="3308" y="4765"/>
                  </a:cubicBezTo>
                  <a:close/>
                  <a:moveTo>
                    <a:pt x="11800" y="859"/>
                  </a:moveTo>
                  <a:cubicBezTo>
                    <a:pt x="11994" y="859"/>
                    <a:pt x="12188" y="865"/>
                    <a:pt x="12384" y="877"/>
                  </a:cubicBezTo>
                  <a:cubicBezTo>
                    <a:pt x="13058" y="1050"/>
                    <a:pt x="13716" y="1301"/>
                    <a:pt x="14343" y="1583"/>
                  </a:cubicBezTo>
                  <a:cubicBezTo>
                    <a:pt x="18277" y="3370"/>
                    <a:pt x="21224" y="7225"/>
                    <a:pt x="20926" y="11677"/>
                  </a:cubicBezTo>
                  <a:cubicBezTo>
                    <a:pt x="20660" y="15878"/>
                    <a:pt x="17321" y="19216"/>
                    <a:pt x="13246" y="19953"/>
                  </a:cubicBezTo>
                  <a:cubicBezTo>
                    <a:pt x="12687" y="20053"/>
                    <a:pt x="12113" y="20102"/>
                    <a:pt x="11532" y="20102"/>
                  </a:cubicBezTo>
                  <a:cubicBezTo>
                    <a:pt x="7010" y="20102"/>
                    <a:pt x="2125" y="17147"/>
                    <a:pt x="1819" y="12382"/>
                  </a:cubicBezTo>
                  <a:cubicBezTo>
                    <a:pt x="1584" y="8605"/>
                    <a:pt x="3387" y="5000"/>
                    <a:pt x="6255" y="2648"/>
                  </a:cubicBezTo>
                  <a:cubicBezTo>
                    <a:pt x="7871" y="1519"/>
                    <a:pt x="9787" y="859"/>
                    <a:pt x="11800" y="859"/>
                  </a:cubicBezTo>
                  <a:close/>
                  <a:moveTo>
                    <a:pt x="17180" y="2554"/>
                  </a:moveTo>
                  <a:lnTo>
                    <a:pt x="17180" y="2554"/>
                  </a:lnTo>
                  <a:cubicBezTo>
                    <a:pt x="19421" y="4075"/>
                    <a:pt x="21052" y="6473"/>
                    <a:pt x="21553" y="9185"/>
                  </a:cubicBezTo>
                  <a:cubicBezTo>
                    <a:pt x="22353" y="13432"/>
                    <a:pt x="20597" y="18433"/>
                    <a:pt x="16569" y="20408"/>
                  </a:cubicBezTo>
                  <a:cubicBezTo>
                    <a:pt x="15195" y="21083"/>
                    <a:pt x="13704" y="21403"/>
                    <a:pt x="12215" y="21403"/>
                  </a:cubicBezTo>
                  <a:cubicBezTo>
                    <a:pt x="9489" y="21403"/>
                    <a:pt x="6768" y="20333"/>
                    <a:pt x="4782" y="18417"/>
                  </a:cubicBezTo>
                  <a:lnTo>
                    <a:pt x="4782" y="18417"/>
                  </a:lnTo>
                  <a:cubicBezTo>
                    <a:pt x="6427" y="19608"/>
                    <a:pt x="8371" y="20376"/>
                    <a:pt x="10377" y="20627"/>
                  </a:cubicBezTo>
                  <a:cubicBezTo>
                    <a:pt x="10793" y="20678"/>
                    <a:pt x="11210" y="20704"/>
                    <a:pt x="11626" y="20704"/>
                  </a:cubicBezTo>
                  <a:cubicBezTo>
                    <a:pt x="15519" y="20704"/>
                    <a:pt x="19353" y="18495"/>
                    <a:pt x="20911" y="14827"/>
                  </a:cubicBezTo>
                  <a:cubicBezTo>
                    <a:pt x="22807" y="10407"/>
                    <a:pt x="20863" y="5360"/>
                    <a:pt x="17180" y="2554"/>
                  </a:cubicBezTo>
                  <a:close/>
                  <a:moveTo>
                    <a:pt x="10194" y="1"/>
                  </a:moveTo>
                  <a:cubicBezTo>
                    <a:pt x="8004" y="1"/>
                    <a:pt x="6046" y="970"/>
                    <a:pt x="4437" y="2507"/>
                  </a:cubicBezTo>
                  <a:cubicBezTo>
                    <a:pt x="1083" y="5752"/>
                    <a:pt x="1" y="10862"/>
                    <a:pt x="1819" y="15157"/>
                  </a:cubicBezTo>
                  <a:cubicBezTo>
                    <a:pt x="3597" y="19333"/>
                    <a:pt x="7747" y="22098"/>
                    <a:pt x="12229" y="22098"/>
                  </a:cubicBezTo>
                  <a:cubicBezTo>
                    <a:pt x="12608" y="22098"/>
                    <a:pt x="12989" y="22078"/>
                    <a:pt x="13371" y="22038"/>
                  </a:cubicBezTo>
                  <a:cubicBezTo>
                    <a:pt x="18262" y="21520"/>
                    <a:pt x="21741" y="17617"/>
                    <a:pt x="22368" y="12852"/>
                  </a:cubicBezTo>
                  <a:cubicBezTo>
                    <a:pt x="23042" y="7680"/>
                    <a:pt x="20190" y="2648"/>
                    <a:pt x="15268" y="815"/>
                  </a:cubicBezTo>
                  <a:cubicBezTo>
                    <a:pt x="14218" y="423"/>
                    <a:pt x="13120" y="219"/>
                    <a:pt x="12008" y="203"/>
                  </a:cubicBezTo>
                  <a:cubicBezTo>
                    <a:pt x="11631" y="125"/>
                    <a:pt x="11255" y="62"/>
                    <a:pt x="10863" y="31"/>
                  </a:cubicBezTo>
                  <a:cubicBezTo>
                    <a:pt x="10638" y="11"/>
                    <a:pt x="10415" y="1"/>
                    <a:pt x="1019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" name="Google Shape;5263;p52"/>
            <p:cNvSpPr/>
            <p:nvPr/>
          </p:nvSpPr>
          <p:spPr>
            <a:xfrm>
              <a:off x="2760750" y="3006646"/>
              <a:ext cx="678904" cy="651062"/>
            </a:xfrm>
            <a:custGeom>
              <a:avLst/>
              <a:gdLst/>
              <a:ahLst/>
              <a:cxnLst/>
              <a:rect l="l" t="t" r="r" b="b"/>
              <a:pathLst>
                <a:path w="23043" h="22098" extrusionOk="0">
                  <a:moveTo>
                    <a:pt x="8058" y="893"/>
                  </a:moveTo>
                  <a:lnTo>
                    <a:pt x="8058" y="893"/>
                  </a:lnTo>
                  <a:cubicBezTo>
                    <a:pt x="6992" y="1301"/>
                    <a:pt x="5989" y="1880"/>
                    <a:pt x="5126" y="2633"/>
                  </a:cubicBezTo>
                  <a:cubicBezTo>
                    <a:pt x="5691" y="2116"/>
                    <a:pt x="6318" y="1677"/>
                    <a:pt x="6992" y="1316"/>
                  </a:cubicBezTo>
                  <a:cubicBezTo>
                    <a:pt x="7337" y="1144"/>
                    <a:pt x="7697" y="1003"/>
                    <a:pt x="8058" y="893"/>
                  </a:cubicBezTo>
                  <a:close/>
                  <a:moveTo>
                    <a:pt x="3308" y="4765"/>
                  </a:moveTo>
                  <a:lnTo>
                    <a:pt x="3308" y="4765"/>
                  </a:lnTo>
                  <a:cubicBezTo>
                    <a:pt x="3089" y="5109"/>
                    <a:pt x="2901" y="5470"/>
                    <a:pt x="2728" y="5862"/>
                  </a:cubicBezTo>
                  <a:cubicBezTo>
                    <a:pt x="2681" y="5987"/>
                    <a:pt x="2728" y="6097"/>
                    <a:pt x="2807" y="6160"/>
                  </a:cubicBezTo>
                  <a:cubicBezTo>
                    <a:pt x="2258" y="7147"/>
                    <a:pt x="1866" y="8197"/>
                    <a:pt x="1615" y="9310"/>
                  </a:cubicBezTo>
                  <a:cubicBezTo>
                    <a:pt x="1757" y="8135"/>
                    <a:pt x="2101" y="6975"/>
                    <a:pt x="2650" y="5893"/>
                  </a:cubicBezTo>
                  <a:cubicBezTo>
                    <a:pt x="2854" y="5501"/>
                    <a:pt x="3073" y="5125"/>
                    <a:pt x="3308" y="4765"/>
                  </a:cubicBezTo>
                  <a:close/>
                  <a:moveTo>
                    <a:pt x="11800" y="859"/>
                  </a:moveTo>
                  <a:cubicBezTo>
                    <a:pt x="11994" y="859"/>
                    <a:pt x="12188" y="865"/>
                    <a:pt x="12384" y="877"/>
                  </a:cubicBezTo>
                  <a:cubicBezTo>
                    <a:pt x="13058" y="1050"/>
                    <a:pt x="13716" y="1301"/>
                    <a:pt x="14343" y="1583"/>
                  </a:cubicBezTo>
                  <a:cubicBezTo>
                    <a:pt x="18277" y="3370"/>
                    <a:pt x="21224" y="7225"/>
                    <a:pt x="20926" y="11677"/>
                  </a:cubicBezTo>
                  <a:cubicBezTo>
                    <a:pt x="20660" y="15878"/>
                    <a:pt x="17321" y="19216"/>
                    <a:pt x="13246" y="19953"/>
                  </a:cubicBezTo>
                  <a:cubicBezTo>
                    <a:pt x="12687" y="20053"/>
                    <a:pt x="12113" y="20102"/>
                    <a:pt x="11532" y="20102"/>
                  </a:cubicBezTo>
                  <a:cubicBezTo>
                    <a:pt x="7010" y="20102"/>
                    <a:pt x="2125" y="17147"/>
                    <a:pt x="1819" y="12382"/>
                  </a:cubicBezTo>
                  <a:cubicBezTo>
                    <a:pt x="1584" y="8605"/>
                    <a:pt x="3387" y="5000"/>
                    <a:pt x="6255" y="2648"/>
                  </a:cubicBezTo>
                  <a:cubicBezTo>
                    <a:pt x="7871" y="1519"/>
                    <a:pt x="9787" y="859"/>
                    <a:pt x="11800" y="859"/>
                  </a:cubicBezTo>
                  <a:close/>
                  <a:moveTo>
                    <a:pt x="17180" y="2554"/>
                  </a:moveTo>
                  <a:lnTo>
                    <a:pt x="17180" y="2554"/>
                  </a:lnTo>
                  <a:cubicBezTo>
                    <a:pt x="19421" y="4075"/>
                    <a:pt x="21052" y="6473"/>
                    <a:pt x="21553" y="9185"/>
                  </a:cubicBezTo>
                  <a:cubicBezTo>
                    <a:pt x="22353" y="13432"/>
                    <a:pt x="20597" y="18433"/>
                    <a:pt x="16569" y="20408"/>
                  </a:cubicBezTo>
                  <a:cubicBezTo>
                    <a:pt x="15195" y="21083"/>
                    <a:pt x="13704" y="21403"/>
                    <a:pt x="12215" y="21403"/>
                  </a:cubicBezTo>
                  <a:cubicBezTo>
                    <a:pt x="9489" y="21403"/>
                    <a:pt x="6768" y="20333"/>
                    <a:pt x="4782" y="18417"/>
                  </a:cubicBezTo>
                  <a:lnTo>
                    <a:pt x="4782" y="18417"/>
                  </a:lnTo>
                  <a:cubicBezTo>
                    <a:pt x="6427" y="19608"/>
                    <a:pt x="8371" y="20376"/>
                    <a:pt x="10377" y="20627"/>
                  </a:cubicBezTo>
                  <a:cubicBezTo>
                    <a:pt x="10793" y="20678"/>
                    <a:pt x="11210" y="20704"/>
                    <a:pt x="11626" y="20704"/>
                  </a:cubicBezTo>
                  <a:cubicBezTo>
                    <a:pt x="15519" y="20704"/>
                    <a:pt x="19353" y="18495"/>
                    <a:pt x="20911" y="14827"/>
                  </a:cubicBezTo>
                  <a:cubicBezTo>
                    <a:pt x="22807" y="10407"/>
                    <a:pt x="20863" y="5360"/>
                    <a:pt x="17180" y="2554"/>
                  </a:cubicBezTo>
                  <a:close/>
                  <a:moveTo>
                    <a:pt x="10194" y="1"/>
                  </a:moveTo>
                  <a:cubicBezTo>
                    <a:pt x="8004" y="1"/>
                    <a:pt x="6046" y="970"/>
                    <a:pt x="4437" y="2507"/>
                  </a:cubicBezTo>
                  <a:cubicBezTo>
                    <a:pt x="1083" y="5752"/>
                    <a:pt x="1" y="10862"/>
                    <a:pt x="1819" y="15157"/>
                  </a:cubicBezTo>
                  <a:cubicBezTo>
                    <a:pt x="3597" y="19333"/>
                    <a:pt x="7747" y="22098"/>
                    <a:pt x="12229" y="22098"/>
                  </a:cubicBezTo>
                  <a:cubicBezTo>
                    <a:pt x="12608" y="22098"/>
                    <a:pt x="12989" y="22078"/>
                    <a:pt x="13371" y="22038"/>
                  </a:cubicBezTo>
                  <a:cubicBezTo>
                    <a:pt x="18262" y="21520"/>
                    <a:pt x="21741" y="17617"/>
                    <a:pt x="22368" y="12852"/>
                  </a:cubicBezTo>
                  <a:cubicBezTo>
                    <a:pt x="23042" y="7680"/>
                    <a:pt x="20190" y="2648"/>
                    <a:pt x="15268" y="815"/>
                  </a:cubicBezTo>
                  <a:cubicBezTo>
                    <a:pt x="14218" y="423"/>
                    <a:pt x="13120" y="219"/>
                    <a:pt x="12008" y="203"/>
                  </a:cubicBezTo>
                  <a:cubicBezTo>
                    <a:pt x="11631" y="125"/>
                    <a:pt x="11255" y="62"/>
                    <a:pt x="10863" y="31"/>
                  </a:cubicBezTo>
                  <a:cubicBezTo>
                    <a:pt x="10638" y="11"/>
                    <a:pt x="10415" y="1"/>
                    <a:pt x="1019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" name="Google Shape;5264;p52"/>
            <p:cNvSpPr/>
            <p:nvPr/>
          </p:nvSpPr>
          <p:spPr>
            <a:xfrm>
              <a:off x="4340376" y="3016268"/>
              <a:ext cx="678904" cy="651062"/>
            </a:xfrm>
            <a:custGeom>
              <a:avLst/>
              <a:gdLst/>
              <a:ahLst/>
              <a:cxnLst/>
              <a:rect l="l" t="t" r="r" b="b"/>
              <a:pathLst>
                <a:path w="23043" h="22098" extrusionOk="0">
                  <a:moveTo>
                    <a:pt x="8058" y="893"/>
                  </a:moveTo>
                  <a:lnTo>
                    <a:pt x="8058" y="893"/>
                  </a:lnTo>
                  <a:cubicBezTo>
                    <a:pt x="6992" y="1301"/>
                    <a:pt x="5989" y="1880"/>
                    <a:pt x="5126" y="2633"/>
                  </a:cubicBezTo>
                  <a:cubicBezTo>
                    <a:pt x="5691" y="2116"/>
                    <a:pt x="6318" y="1677"/>
                    <a:pt x="6992" y="1316"/>
                  </a:cubicBezTo>
                  <a:cubicBezTo>
                    <a:pt x="7337" y="1144"/>
                    <a:pt x="7697" y="1003"/>
                    <a:pt x="8058" y="893"/>
                  </a:cubicBezTo>
                  <a:close/>
                  <a:moveTo>
                    <a:pt x="3308" y="4765"/>
                  </a:moveTo>
                  <a:lnTo>
                    <a:pt x="3308" y="4765"/>
                  </a:lnTo>
                  <a:cubicBezTo>
                    <a:pt x="3089" y="5109"/>
                    <a:pt x="2901" y="5470"/>
                    <a:pt x="2728" y="5862"/>
                  </a:cubicBezTo>
                  <a:cubicBezTo>
                    <a:pt x="2681" y="5987"/>
                    <a:pt x="2728" y="6097"/>
                    <a:pt x="2807" y="6160"/>
                  </a:cubicBezTo>
                  <a:cubicBezTo>
                    <a:pt x="2258" y="7147"/>
                    <a:pt x="1866" y="8197"/>
                    <a:pt x="1615" y="9310"/>
                  </a:cubicBezTo>
                  <a:cubicBezTo>
                    <a:pt x="1757" y="8135"/>
                    <a:pt x="2101" y="6975"/>
                    <a:pt x="2650" y="5893"/>
                  </a:cubicBezTo>
                  <a:cubicBezTo>
                    <a:pt x="2854" y="5501"/>
                    <a:pt x="3073" y="5125"/>
                    <a:pt x="3308" y="4765"/>
                  </a:cubicBezTo>
                  <a:close/>
                  <a:moveTo>
                    <a:pt x="11800" y="859"/>
                  </a:moveTo>
                  <a:cubicBezTo>
                    <a:pt x="11994" y="859"/>
                    <a:pt x="12188" y="865"/>
                    <a:pt x="12384" y="877"/>
                  </a:cubicBezTo>
                  <a:cubicBezTo>
                    <a:pt x="13058" y="1050"/>
                    <a:pt x="13716" y="1301"/>
                    <a:pt x="14343" y="1583"/>
                  </a:cubicBezTo>
                  <a:cubicBezTo>
                    <a:pt x="18277" y="3370"/>
                    <a:pt x="21224" y="7225"/>
                    <a:pt x="20926" y="11677"/>
                  </a:cubicBezTo>
                  <a:cubicBezTo>
                    <a:pt x="20660" y="15878"/>
                    <a:pt x="17321" y="19216"/>
                    <a:pt x="13246" y="19953"/>
                  </a:cubicBezTo>
                  <a:cubicBezTo>
                    <a:pt x="12687" y="20053"/>
                    <a:pt x="12113" y="20102"/>
                    <a:pt x="11532" y="20102"/>
                  </a:cubicBezTo>
                  <a:cubicBezTo>
                    <a:pt x="7010" y="20102"/>
                    <a:pt x="2125" y="17147"/>
                    <a:pt x="1819" y="12382"/>
                  </a:cubicBezTo>
                  <a:cubicBezTo>
                    <a:pt x="1584" y="8605"/>
                    <a:pt x="3387" y="5000"/>
                    <a:pt x="6255" y="2648"/>
                  </a:cubicBezTo>
                  <a:cubicBezTo>
                    <a:pt x="7871" y="1519"/>
                    <a:pt x="9787" y="859"/>
                    <a:pt x="11800" y="859"/>
                  </a:cubicBezTo>
                  <a:close/>
                  <a:moveTo>
                    <a:pt x="17180" y="2554"/>
                  </a:moveTo>
                  <a:lnTo>
                    <a:pt x="17180" y="2554"/>
                  </a:lnTo>
                  <a:cubicBezTo>
                    <a:pt x="19421" y="4075"/>
                    <a:pt x="21052" y="6473"/>
                    <a:pt x="21553" y="9185"/>
                  </a:cubicBezTo>
                  <a:cubicBezTo>
                    <a:pt x="22353" y="13432"/>
                    <a:pt x="20597" y="18433"/>
                    <a:pt x="16569" y="20408"/>
                  </a:cubicBezTo>
                  <a:cubicBezTo>
                    <a:pt x="15195" y="21083"/>
                    <a:pt x="13704" y="21403"/>
                    <a:pt x="12215" y="21403"/>
                  </a:cubicBezTo>
                  <a:cubicBezTo>
                    <a:pt x="9489" y="21403"/>
                    <a:pt x="6768" y="20333"/>
                    <a:pt x="4782" y="18417"/>
                  </a:cubicBezTo>
                  <a:lnTo>
                    <a:pt x="4782" y="18417"/>
                  </a:lnTo>
                  <a:cubicBezTo>
                    <a:pt x="6427" y="19608"/>
                    <a:pt x="8371" y="20376"/>
                    <a:pt x="10377" y="20627"/>
                  </a:cubicBezTo>
                  <a:cubicBezTo>
                    <a:pt x="10793" y="20678"/>
                    <a:pt x="11210" y="20704"/>
                    <a:pt x="11626" y="20704"/>
                  </a:cubicBezTo>
                  <a:cubicBezTo>
                    <a:pt x="15519" y="20704"/>
                    <a:pt x="19353" y="18495"/>
                    <a:pt x="20911" y="14827"/>
                  </a:cubicBezTo>
                  <a:cubicBezTo>
                    <a:pt x="22807" y="10407"/>
                    <a:pt x="20863" y="5360"/>
                    <a:pt x="17180" y="2554"/>
                  </a:cubicBezTo>
                  <a:close/>
                  <a:moveTo>
                    <a:pt x="10194" y="1"/>
                  </a:moveTo>
                  <a:cubicBezTo>
                    <a:pt x="8004" y="1"/>
                    <a:pt x="6046" y="970"/>
                    <a:pt x="4437" y="2507"/>
                  </a:cubicBezTo>
                  <a:cubicBezTo>
                    <a:pt x="1083" y="5752"/>
                    <a:pt x="1" y="10862"/>
                    <a:pt x="1819" y="15157"/>
                  </a:cubicBezTo>
                  <a:cubicBezTo>
                    <a:pt x="3597" y="19333"/>
                    <a:pt x="7747" y="22098"/>
                    <a:pt x="12229" y="22098"/>
                  </a:cubicBezTo>
                  <a:cubicBezTo>
                    <a:pt x="12608" y="22098"/>
                    <a:pt x="12989" y="22078"/>
                    <a:pt x="13371" y="22038"/>
                  </a:cubicBezTo>
                  <a:cubicBezTo>
                    <a:pt x="18262" y="21520"/>
                    <a:pt x="21741" y="17617"/>
                    <a:pt x="22368" y="12852"/>
                  </a:cubicBezTo>
                  <a:cubicBezTo>
                    <a:pt x="23042" y="7680"/>
                    <a:pt x="20190" y="2648"/>
                    <a:pt x="15268" y="815"/>
                  </a:cubicBezTo>
                  <a:cubicBezTo>
                    <a:pt x="14218" y="423"/>
                    <a:pt x="13120" y="219"/>
                    <a:pt x="12008" y="203"/>
                  </a:cubicBezTo>
                  <a:cubicBezTo>
                    <a:pt x="11631" y="125"/>
                    <a:pt x="11255" y="62"/>
                    <a:pt x="10863" y="31"/>
                  </a:cubicBezTo>
                  <a:cubicBezTo>
                    <a:pt x="10638" y="11"/>
                    <a:pt x="10415" y="1"/>
                    <a:pt x="1019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" name="Google Shape;5265;p52"/>
            <p:cNvSpPr/>
            <p:nvPr/>
          </p:nvSpPr>
          <p:spPr>
            <a:xfrm>
              <a:off x="2772580" y="1641529"/>
              <a:ext cx="634500" cy="634500"/>
            </a:xfrm>
            <a:prstGeom prst="ellipse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 sz="1600" dirty="0">
                  <a:solidFill>
                    <a:schemeClr val="accent2"/>
                  </a:solidFill>
                  <a:latin typeface="Secular One" panose="00000500000000000000"/>
                  <a:ea typeface="Secular One" panose="00000500000000000000"/>
                  <a:cs typeface="Secular One" panose="00000500000000000000"/>
                  <a:sym typeface="Secular One" panose="00000500000000000000"/>
                </a:rPr>
                <a:t>01</a:t>
              </a:r>
              <a:endParaRPr sz="1600" dirty="0">
                <a:solidFill>
                  <a:schemeClr val="accent2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endParaRPr>
            </a:p>
          </p:txBody>
        </p:sp>
        <p:sp>
          <p:nvSpPr>
            <p:cNvPr id="13" name="Google Shape;5266;p52"/>
            <p:cNvSpPr/>
            <p:nvPr/>
          </p:nvSpPr>
          <p:spPr>
            <a:xfrm>
              <a:off x="4367378" y="1635563"/>
              <a:ext cx="624900" cy="624900"/>
            </a:xfrm>
            <a:prstGeom prst="ellipse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 sz="1600" dirty="0">
                  <a:solidFill>
                    <a:schemeClr val="accent2"/>
                  </a:solidFill>
                  <a:latin typeface="Secular One" panose="00000500000000000000"/>
                  <a:ea typeface="Secular One" panose="00000500000000000000"/>
                  <a:cs typeface="Secular One" panose="00000500000000000000"/>
                  <a:sym typeface="Secular One" panose="00000500000000000000"/>
                </a:rPr>
                <a:t>02</a:t>
              </a:r>
              <a:endParaRPr sz="1600" dirty="0">
                <a:solidFill>
                  <a:schemeClr val="accent2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endParaRPr>
            </a:p>
          </p:txBody>
        </p:sp>
        <p:sp>
          <p:nvSpPr>
            <p:cNvPr id="14" name="Google Shape;5267;p52"/>
            <p:cNvSpPr/>
            <p:nvPr/>
          </p:nvSpPr>
          <p:spPr>
            <a:xfrm>
              <a:off x="2772580" y="3033509"/>
              <a:ext cx="644100" cy="644100"/>
            </a:xfrm>
            <a:prstGeom prst="ellipse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 sz="1600" dirty="0" smtClean="0">
                  <a:solidFill>
                    <a:schemeClr val="accent2"/>
                  </a:solidFill>
                  <a:latin typeface="Secular One" panose="00000500000000000000"/>
                  <a:ea typeface="Secular One" panose="00000500000000000000"/>
                  <a:cs typeface="Secular One" panose="00000500000000000000"/>
                  <a:sym typeface="Secular One" panose="00000500000000000000"/>
                </a:rPr>
                <a:t>04</a:t>
              </a:r>
              <a:endParaRPr sz="1600" dirty="0">
                <a:solidFill>
                  <a:schemeClr val="accent2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endParaRPr>
            </a:p>
          </p:txBody>
        </p:sp>
        <p:sp>
          <p:nvSpPr>
            <p:cNvPr id="15" name="Google Shape;5268;p52"/>
            <p:cNvSpPr/>
            <p:nvPr/>
          </p:nvSpPr>
          <p:spPr>
            <a:xfrm>
              <a:off x="4354353" y="3051430"/>
              <a:ext cx="615900" cy="615900"/>
            </a:xfrm>
            <a:prstGeom prst="ellipse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 sz="1600" dirty="0" smtClean="0">
                  <a:solidFill>
                    <a:schemeClr val="accent2"/>
                  </a:solidFill>
                  <a:latin typeface="Secular One" panose="00000500000000000000"/>
                  <a:ea typeface="Secular One" panose="00000500000000000000"/>
                  <a:cs typeface="Secular One" panose="00000500000000000000"/>
                  <a:sym typeface="Secular One" panose="00000500000000000000"/>
                </a:rPr>
                <a:t>03</a:t>
              </a:r>
              <a:endParaRPr sz="1600" dirty="0">
                <a:solidFill>
                  <a:schemeClr val="accent2"/>
                </a:solidFill>
                <a:latin typeface="Secular One" panose="00000500000000000000"/>
                <a:ea typeface="Secular One" panose="00000500000000000000"/>
                <a:cs typeface="Secular One" panose="00000500000000000000"/>
                <a:sym typeface="Secular One" panose="00000500000000000000"/>
              </a:endParaRPr>
            </a:p>
          </p:txBody>
        </p:sp>
        <p:cxnSp>
          <p:nvCxnSpPr>
            <p:cNvPr id="16" name="Google Shape;5269;p52"/>
            <p:cNvCxnSpPr>
              <a:stCxn id="14" idx="0"/>
              <a:endCxn id="12" idx="4"/>
            </p:cNvCxnSpPr>
            <p:nvPr/>
          </p:nvCxnSpPr>
          <p:spPr>
            <a:xfrm flipH="1" flipV="1">
              <a:off x="3089830" y="2276029"/>
              <a:ext cx="4800" cy="757480"/>
            </a:xfrm>
            <a:prstGeom prst="straightConnector1">
              <a:avLst/>
            </a:prstGeom>
            <a:noFill/>
            <a:ln w="19050" cap="flat" cmpd="sng">
              <a:solidFill>
                <a:schemeClr val="dk1"/>
              </a:solidFill>
              <a:prstDash val="solid"/>
              <a:round/>
              <a:headEnd type="none" w="med" len="med"/>
              <a:tailEnd type="none" w="med" len="med"/>
            </a:ln>
          </p:spPr>
        </p:cxnSp>
        <p:cxnSp>
          <p:nvCxnSpPr>
            <p:cNvPr id="17" name="Google Shape;5270;p52"/>
            <p:cNvCxnSpPr>
              <a:stCxn id="12" idx="6"/>
              <a:endCxn id="13" idx="2"/>
            </p:cNvCxnSpPr>
            <p:nvPr/>
          </p:nvCxnSpPr>
          <p:spPr>
            <a:xfrm flipV="1">
              <a:off x="3407080" y="1948013"/>
              <a:ext cx="960298" cy="10766"/>
            </a:xfrm>
            <a:prstGeom prst="straightConnector1">
              <a:avLst/>
            </a:prstGeom>
            <a:noFill/>
            <a:ln w="19050" cap="flat" cmpd="sng">
              <a:solidFill>
                <a:schemeClr val="dk1"/>
              </a:solidFill>
              <a:prstDash val="solid"/>
              <a:round/>
              <a:headEnd type="none" w="med" len="med"/>
              <a:tailEnd type="none" w="med" len="med"/>
            </a:ln>
          </p:spPr>
        </p:cxnSp>
        <p:cxnSp>
          <p:nvCxnSpPr>
            <p:cNvPr id="18" name="Google Shape;5271;p52"/>
            <p:cNvCxnSpPr>
              <a:stCxn id="13" idx="4"/>
              <a:endCxn id="15" idx="0"/>
            </p:cNvCxnSpPr>
            <p:nvPr/>
          </p:nvCxnSpPr>
          <p:spPr>
            <a:xfrm flipH="1">
              <a:off x="4662303" y="2260463"/>
              <a:ext cx="17525" cy="790967"/>
            </a:xfrm>
            <a:prstGeom prst="straightConnector1">
              <a:avLst/>
            </a:prstGeom>
            <a:noFill/>
            <a:ln w="19050" cap="flat" cmpd="sng">
              <a:solidFill>
                <a:schemeClr val="dk1"/>
              </a:solidFill>
              <a:prstDash val="solid"/>
              <a:round/>
              <a:headEnd type="none" w="med" len="med"/>
              <a:tailEnd type="none" w="med" len="med"/>
            </a:ln>
          </p:spPr>
        </p:cxnSp>
        <p:cxnSp>
          <p:nvCxnSpPr>
            <p:cNvPr id="19" name="Google Shape;5272;p52"/>
            <p:cNvCxnSpPr>
              <a:endCxn id="14" idx="6"/>
            </p:cNvCxnSpPr>
            <p:nvPr/>
          </p:nvCxnSpPr>
          <p:spPr>
            <a:xfrm flipH="1">
              <a:off x="3416680" y="3355559"/>
              <a:ext cx="946670" cy="0"/>
            </a:xfrm>
            <a:prstGeom prst="straightConnector1">
              <a:avLst/>
            </a:prstGeom>
            <a:noFill/>
            <a:ln w="19050" cap="flat" cmpd="sng">
              <a:solidFill>
                <a:schemeClr val="dk1"/>
              </a:solidFill>
              <a:prstDash val="solid"/>
              <a:round/>
              <a:headEnd type="none" w="med" len="med"/>
              <a:tailEnd type="none" w="med" len="med"/>
            </a:ln>
          </p:spPr>
        </p:cxnSp>
      </p:grpSp>
      <p:sp>
        <p:nvSpPr>
          <p:cNvPr id="20" name="Google Shape;5260;p52"/>
          <p:cNvSpPr txBox="1"/>
          <p:nvPr/>
        </p:nvSpPr>
        <p:spPr>
          <a:xfrm flipH="1">
            <a:off x="0" y="2681472"/>
            <a:ext cx="1850100" cy="310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ctr" anchorCtr="0">
            <a:noAutofit/>
          </a:bodyPr>
          <a:lstStyle/>
          <a:p>
            <a:pPr lvl="0" algn="ctr"/>
            <a:r>
              <a:rPr lang="en-US" sz="3200" b="1" dirty="0">
                <a:solidFill>
                  <a:schemeClr val="accent2"/>
                </a:solidFill>
                <a:latin typeface="#9Slide03 BoosterNextFYBlack" panose="02000A03000000020004" pitchFamily="2" charset="0"/>
                <a:ea typeface="Secular One" panose="00000500000000000000"/>
                <a:cs typeface="Secular One" panose="00000500000000000000"/>
                <a:sym typeface="Secular One" panose="00000500000000000000"/>
              </a:rPr>
              <a:t>CỦI</a:t>
            </a:r>
            <a:endParaRPr sz="3200" b="1" dirty="0">
              <a:solidFill>
                <a:schemeClr val="accent2"/>
              </a:solidFill>
              <a:latin typeface="#9Slide03 BoosterNextFYBlack" panose="02000A03000000020004" pitchFamily="2" charset="0"/>
              <a:ea typeface="Secular One" panose="00000500000000000000"/>
              <a:cs typeface="Secular One" panose="00000500000000000000"/>
              <a:sym typeface="Secular One" panose="00000500000000000000"/>
            </a:endParaRPr>
          </a:p>
        </p:txBody>
      </p:sp>
      <p:sp>
        <p:nvSpPr>
          <p:cNvPr id="21" name="Google Shape;5260;p52"/>
          <p:cNvSpPr txBox="1"/>
          <p:nvPr/>
        </p:nvSpPr>
        <p:spPr>
          <a:xfrm flipH="1">
            <a:off x="3347416" y="2693188"/>
            <a:ext cx="1850100" cy="310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ctr" anchorCtr="0">
            <a:noAutofit/>
          </a:bodyPr>
          <a:lstStyle/>
          <a:p>
            <a:pPr lvl="0" algn="ctr"/>
            <a:r>
              <a:rPr lang="en-US" sz="3200" b="1" dirty="0" smtClean="0">
                <a:solidFill>
                  <a:schemeClr val="accent2"/>
                </a:solidFill>
                <a:latin typeface="#9Slide03 BoosterNextFYBlack" panose="02000A03000000020004" pitchFamily="2" charset="0"/>
                <a:ea typeface="Secular One" panose="00000500000000000000"/>
                <a:cs typeface="Secular One" panose="00000500000000000000"/>
                <a:sym typeface="Secular One" panose="00000500000000000000"/>
              </a:rPr>
              <a:t>THAN</a:t>
            </a:r>
            <a:endParaRPr sz="3200" b="1" dirty="0">
              <a:solidFill>
                <a:schemeClr val="accent2"/>
              </a:solidFill>
              <a:latin typeface="#9Slide03 BoosterNextFYBlack" panose="02000A03000000020004" pitchFamily="2" charset="0"/>
              <a:ea typeface="Secular One" panose="00000500000000000000"/>
              <a:cs typeface="Secular One" panose="00000500000000000000"/>
              <a:sym typeface="Secular One" panose="00000500000000000000"/>
            </a:endParaRPr>
          </a:p>
        </p:txBody>
      </p:sp>
      <p:sp>
        <p:nvSpPr>
          <p:cNvPr id="22" name="Google Shape;5260;p52"/>
          <p:cNvSpPr txBox="1"/>
          <p:nvPr/>
        </p:nvSpPr>
        <p:spPr>
          <a:xfrm flipH="1">
            <a:off x="3470796" y="4095351"/>
            <a:ext cx="1850100" cy="310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ctr" anchorCtr="0">
            <a:noAutofit/>
          </a:bodyPr>
          <a:lstStyle/>
          <a:p>
            <a:pPr lvl="0" algn="ctr"/>
            <a:r>
              <a:rPr lang="en-US" sz="3200" b="1" dirty="0" smtClean="0">
                <a:solidFill>
                  <a:schemeClr val="accent2"/>
                </a:solidFill>
                <a:latin typeface="#9Slide03 BoosterNextFYBlack" panose="02000A03000000020004" pitchFamily="2" charset="0"/>
                <a:ea typeface="Secular One" panose="00000500000000000000"/>
                <a:cs typeface="Secular One" panose="00000500000000000000"/>
                <a:sym typeface="Secular One" panose="00000500000000000000"/>
              </a:rPr>
              <a:t>XĂNG</a:t>
            </a:r>
            <a:endParaRPr sz="3200" b="1" dirty="0">
              <a:solidFill>
                <a:schemeClr val="accent2"/>
              </a:solidFill>
              <a:latin typeface="#9Slide03 BoosterNextFYBlack" panose="02000A03000000020004" pitchFamily="2" charset="0"/>
              <a:ea typeface="Secular One" panose="00000500000000000000"/>
              <a:cs typeface="Secular One" panose="00000500000000000000"/>
              <a:sym typeface="Secular One" panose="00000500000000000000"/>
            </a:endParaRPr>
          </a:p>
        </p:txBody>
      </p:sp>
      <p:sp>
        <p:nvSpPr>
          <p:cNvPr id="23" name="Google Shape;5260;p52"/>
          <p:cNvSpPr txBox="1"/>
          <p:nvPr/>
        </p:nvSpPr>
        <p:spPr>
          <a:xfrm flipH="1">
            <a:off x="64784" y="4110199"/>
            <a:ext cx="1850100" cy="310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ctr" anchorCtr="0">
            <a:noAutofit/>
          </a:bodyPr>
          <a:lstStyle/>
          <a:p>
            <a:pPr lvl="0" algn="ctr"/>
            <a:r>
              <a:rPr lang="en-US" sz="3200" b="1" dirty="0">
                <a:solidFill>
                  <a:schemeClr val="accent2"/>
                </a:solidFill>
                <a:latin typeface="#9Slide03 BoosterNextFYBlack" panose="02000A03000000020004" pitchFamily="2" charset="0"/>
                <a:ea typeface="Secular One" panose="00000500000000000000"/>
                <a:cs typeface="Secular One" panose="00000500000000000000"/>
                <a:sym typeface="Secular One" panose="00000500000000000000"/>
              </a:rPr>
              <a:t>GAS</a:t>
            </a:r>
            <a:endParaRPr sz="3200" b="1" dirty="0">
              <a:solidFill>
                <a:schemeClr val="accent2"/>
              </a:solidFill>
              <a:latin typeface="#9Slide03 BoosterNextFYBlack" panose="02000A03000000020004" pitchFamily="2" charset="0"/>
              <a:ea typeface="Secular One" panose="00000500000000000000"/>
              <a:cs typeface="Secular One" panose="00000500000000000000"/>
              <a:sym typeface="Secular One" panose="00000500000000000000"/>
            </a:endParaRPr>
          </a:p>
        </p:txBody>
      </p:sp>
      <p:pic>
        <p:nvPicPr>
          <p:cNvPr id="1028" name="Picture 4" descr="Kết quả hình ảnh cho màu nâu đất | Nâu, Màu sắc, Hình ảnh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0717" y="2693188"/>
            <a:ext cx="1291073" cy="3559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5" name="AutoShape 6" descr="Alcorest màu xanh lá cây mã màu ev2018 alcorest trong nhà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/>
          <a:lstStyle/>
          <a:p>
            <a:endParaRPr lang="en-US"/>
          </a:p>
        </p:txBody>
      </p:sp>
      <p:pic>
        <p:nvPicPr>
          <p:cNvPr id="1032" name="Picture 8" descr="Alcorest màu xanh lá cây mã màu ev2018 alcorest trong nhà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4898" b="8955"/>
          <a:stretch>
            <a:fillRect/>
          </a:stretch>
        </p:blipFill>
        <p:spPr bwMode="auto">
          <a:xfrm>
            <a:off x="5560717" y="3741557"/>
            <a:ext cx="1315182" cy="3205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 descr="Phông giấy mỹ chụp ảnh studio màu hồng mã: 49 | Thiết Bị Quay Phim | Tiki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8957" b="2924"/>
          <a:stretch>
            <a:fillRect/>
          </a:stretch>
        </p:blipFill>
        <p:spPr bwMode="auto">
          <a:xfrm>
            <a:off x="5572772" y="3217140"/>
            <a:ext cx="1315182" cy="3184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6" name="Picture 12" descr="Decal Màu Vàng Khổ 0,60cm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72772" y="4241005"/>
            <a:ext cx="1327237" cy="3533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0" name="Rectangle 29"/>
          <p:cNvSpPr/>
          <p:nvPr/>
        </p:nvSpPr>
        <p:spPr>
          <a:xfrm>
            <a:off x="7255827" y="2705131"/>
            <a:ext cx="1299866" cy="321037"/>
          </a:xfrm>
          <a:prstGeom prst="rect">
            <a:avLst/>
          </a:prstGeom>
          <a:noFill/>
          <a:ln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>
                <a:latin typeface="#9Slide03 BoosterNextFYBlack" panose="02000A03000000020004" pitchFamily="2" charset="0"/>
              </a:rPr>
              <a:t>CỦI</a:t>
            </a:r>
          </a:p>
        </p:txBody>
      </p:sp>
      <p:sp>
        <p:nvSpPr>
          <p:cNvPr id="31" name="Rectangle 30"/>
          <p:cNvSpPr/>
          <p:nvPr/>
        </p:nvSpPr>
        <p:spPr>
          <a:xfrm>
            <a:off x="7255827" y="3215829"/>
            <a:ext cx="1299866" cy="321037"/>
          </a:xfrm>
          <a:prstGeom prst="rect">
            <a:avLst/>
          </a:prstGeom>
          <a:noFill/>
          <a:ln>
            <a:solidFill>
              <a:schemeClr val="accent2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 smtClean="0">
                <a:latin typeface="#9Slide03 BoosterNextFYBlack" panose="02000A03000000020004" pitchFamily="2" charset="0"/>
              </a:rPr>
              <a:t>THAN</a:t>
            </a:r>
            <a:endParaRPr lang="en-US" sz="1800" dirty="0">
              <a:latin typeface="#9Slide03 BoosterNextFYBlack" panose="02000A03000000020004" pitchFamily="2" charset="0"/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7255827" y="3739017"/>
            <a:ext cx="1299866" cy="321037"/>
          </a:xfrm>
          <a:prstGeom prst="rect">
            <a:avLst/>
          </a:prstGeom>
          <a:noFill/>
          <a:ln>
            <a:solidFill>
              <a:srgbClr val="92D050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 smtClean="0">
                <a:latin typeface="#9Slide03 BoosterNextFYBlack" panose="02000A03000000020004" pitchFamily="2" charset="0"/>
              </a:rPr>
              <a:t>XĂNG</a:t>
            </a:r>
            <a:endParaRPr lang="en-US" sz="1800" dirty="0">
              <a:latin typeface="#9Slide03 BoosterNextFYBlack" panose="02000A03000000020004" pitchFamily="2" charset="0"/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7255827" y="4251764"/>
            <a:ext cx="1299866" cy="321037"/>
          </a:xfrm>
          <a:prstGeom prst="rect">
            <a:avLst/>
          </a:prstGeom>
          <a:noFill/>
          <a:ln>
            <a:solidFill>
              <a:srgbClr val="FFCC00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>
                <a:latin typeface="#9Slide03 BoosterNextFYBlack" panose="02000A03000000020004" pitchFamily="2" charset="0"/>
              </a:rPr>
              <a:t>GAS</a:t>
            </a:r>
          </a:p>
        </p:txBody>
      </p:sp>
      <p:cxnSp>
        <p:nvCxnSpPr>
          <p:cNvPr id="27" name="Straight Arrow Connector 26"/>
          <p:cNvCxnSpPr>
            <a:stCxn id="1028" idx="3"/>
            <a:endCxn id="30" idx="1"/>
          </p:cNvCxnSpPr>
          <p:nvPr/>
        </p:nvCxnSpPr>
        <p:spPr>
          <a:xfrm flipV="1">
            <a:off x="6851790" y="2865650"/>
            <a:ext cx="404037" cy="5524"/>
          </a:xfrm>
          <a:prstGeom prst="straightConnector1">
            <a:avLst/>
          </a:prstGeom>
          <a:ln>
            <a:solidFill>
              <a:schemeClr val="bg1">
                <a:lumMod val="2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>
            <a:stCxn id="1034" idx="3"/>
            <a:endCxn id="31" idx="1"/>
          </p:cNvCxnSpPr>
          <p:nvPr/>
        </p:nvCxnSpPr>
        <p:spPr>
          <a:xfrm>
            <a:off x="6887954" y="3376348"/>
            <a:ext cx="367873" cy="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35" name="Straight Arrow Connector 34"/>
          <p:cNvCxnSpPr>
            <a:stCxn id="1032" idx="3"/>
            <a:endCxn id="32" idx="1"/>
          </p:cNvCxnSpPr>
          <p:nvPr/>
        </p:nvCxnSpPr>
        <p:spPr>
          <a:xfrm flipV="1">
            <a:off x="6875899" y="3899536"/>
            <a:ext cx="379928" cy="2302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/>
          <p:cNvCxnSpPr>
            <a:stCxn id="1036" idx="3"/>
            <a:endCxn id="33" idx="1"/>
          </p:cNvCxnSpPr>
          <p:nvPr/>
        </p:nvCxnSpPr>
        <p:spPr>
          <a:xfrm flipV="1">
            <a:off x="6900009" y="4412283"/>
            <a:ext cx="355818" cy="5381"/>
          </a:xfrm>
          <a:prstGeom prst="straightConnector1">
            <a:avLst/>
          </a:prstGeom>
          <a:ln>
            <a:solidFill>
              <a:srgbClr val="FFFF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8338591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tính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chất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ứng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của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2</a:t>
            </a:r>
          </a:p>
        </p:txBody>
      </p:sp>
      <p:pic>
        <p:nvPicPr>
          <p:cNvPr id="2050" name="Picture 2" descr="Nhiệt trị của củi gỗ [Chi tiết chất]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616" y="1106403"/>
            <a:ext cx="2608844" cy="1555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ectangle 4"/>
          <p:cNvSpPr/>
          <p:nvPr/>
        </p:nvSpPr>
        <p:spPr>
          <a:xfrm>
            <a:off x="922203" y="4401925"/>
            <a:ext cx="1436912" cy="333799"/>
          </a:xfrm>
          <a:prstGeom prst="rect">
            <a:avLst/>
          </a:prstGeom>
          <a:noFill/>
          <a:ln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>
                <a:latin typeface="#9Slide03 BoosterNextFYBlack" panose="02000A03000000020004" pitchFamily="2" charset="0"/>
              </a:rPr>
              <a:t>CỦI</a:t>
            </a:r>
          </a:p>
        </p:txBody>
      </p:sp>
      <p:sp>
        <p:nvSpPr>
          <p:cNvPr id="2" name="Line Callout 2 (Border and Accent Bar) 1"/>
          <p:cNvSpPr/>
          <p:nvPr/>
        </p:nvSpPr>
        <p:spPr>
          <a:xfrm>
            <a:off x="3832185" y="1223158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431490"/>
              <a:gd name="adj6" fmla="val -42502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Trạng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thái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7" name="Line Callout 2 (Border and Accent Bar) 6"/>
          <p:cNvSpPr/>
          <p:nvPr/>
        </p:nvSpPr>
        <p:spPr>
          <a:xfrm>
            <a:off x="3832182" y="1738892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262613"/>
              <a:gd name="adj6" fmla="val -41079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Khả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năng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8" name="Line Callout 2 (Border and Accent Bar) 7"/>
          <p:cNvSpPr/>
          <p:nvPr/>
        </p:nvSpPr>
        <p:spPr>
          <a:xfrm>
            <a:off x="3832182" y="3011975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-131432"/>
              <a:gd name="adj6" fmla="val -42502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234545" y="1223158"/>
            <a:ext cx="1104405" cy="316438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latin typeface="#9Slide03 BoosterNextFYBlack" panose="02000A03000000020004" pitchFamily="2" charset="0"/>
              </a:rPr>
              <a:t>Rắn</a:t>
            </a:r>
            <a:endParaRPr lang="en-US" dirty="0">
              <a:latin typeface="#9Slide03 BoosterNextFYBlack" panose="02000A03000000020004" pitchFamily="2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047091" y="2132933"/>
            <a:ext cx="4174303" cy="72661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lnSpc>
                <a:spcPct val="150000"/>
              </a:lnSpc>
            </a:pPr>
            <a:r>
              <a:rPr lang="en-US" dirty="0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- </a:t>
            </a:r>
            <a:r>
              <a:rPr lang="en-US" dirty="0" err="1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Củi</a:t>
            </a:r>
            <a:r>
              <a:rPr lang="en-US" dirty="0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khô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dễ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cháy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nhiều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khói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.</a:t>
            </a:r>
            <a:endParaRPr lang="en-US" dirty="0" smtClean="0">
              <a:solidFill>
                <a:schemeClr val="tx1"/>
              </a:solidFill>
              <a:latin typeface="#9Slide03 BoosterNextFYBlack" panose="02000A03000000020004" pitchFamily="2" charset="0"/>
              <a:cs typeface="#9Slide03 Arima Madurai" panose="00000500000000000000" pitchFamily="2" charset="0"/>
            </a:endParaRPr>
          </a:p>
          <a:p>
            <a:pPr algn="just">
              <a:lnSpc>
                <a:spcPct val="150000"/>
              </a:lnSpc>
            </a:pP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-</a:t>
            </a:r>
            <a:r>
              <a:rPr lang="en-US" dirty="0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T</a:t>
            </a:r>
            <a:r>
              <a:rPr lang="vi-VN" dirty="0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ươ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ng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đối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an </a:t>
            </a:r>
            <a:r>
              <a:rPr lang="en-US" dirty="0" err="1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toàn</a:t>
            </a:r>
            <a:endParaRPr lang="en-US" dirty="0">
              <a:solidFill>
                <a:schemeClr val="tx1"/>
              </a:solidFill>
              <a:latin typeface="#9Slide03 BoosterNextFYBlack" panose="02000A03000000020004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4147393" y="3478006"/>
            <a:ext cx="4174303" cy="72661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lnSpc>
                <a:spcPct val="150000"/>
              </a:lnSpc>
            </a:pPr>
            <a:r>
              <a:rPr lang="en-US" dirty="0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- </a:t>
            </a:r>
            <a:r>
              <a:rPr lang="en-US" dirty="0" err="1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Nhiên</a:t>
            </a:r>
            <a:r>
              <a:rPr lang="en-US" dirty="0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đun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nấu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rẻ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tiền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thông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dụng</a:t>
            </a:r>
            <a:endParaRPr lang="en-US" dirty="0" smtClean="0">
              <a:solidFill>
                <a:schemeClr val="tx1"/>
              </a:solidFill>
              <a:latin typeface="#9Slide03 BoosterNextFYBlack" panose="02000A03000000020004" pitchFamily="2" charset="0"/>
              <a:cs typeface="#9Slide03 Arima Madurai" panose="00000500000000000000" pitchFamily="2" charset="0"/>
            </a:endParaRPr>
          </a:p>
          <a:p>
            <a:pPr algn="just">
              <a:lnSpc>
                <a:spcPct val="150000"/>
              </a:lnSpc>
            </a:pPr>
            <a:r>
              <a:rPr lang="en-US" dirty="0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- </a:t>
            </a:r>
            <a:r>
              <a:rPr lang="en-US" dirty="0" err="1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Tận</a:t>
            </a:r>
            <a:r>
              <a:rPr lang="en-US" dirty="0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dụng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các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loại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gỗ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chế</a:t>
            </a:r>
            <a:r>
              <a:rPr lang="en-US" dirty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BoosterNextFYBlack" panose="02000A03000000020004" pitchFamily="2" charset="0"/>
                <a:cs typeface="#9Slide03 Arima Madurai" panose="00000500000000000000" pitchFamily="2" charset="0"/>
              </a:rPr>
              <a:t>tác</a:t>
            </a:r>
            <a:endParaRPr lang="en-US" dirty="0">
              <a:solidFill>
                <a:schemeClr val="tx1"/>
              </a:solidFill>
              <a:latin typeface="#9Slide03 BoosterNextFYBlack" panose="02000A03000000020004" pitchFamily="2" charset="0"/>
              <a:cs typeface="#9Slide03 Arima Madurai" panose="00000500000000000000" pitchFamily="2" charset="0"/>
            </a:endParaRPr>
          </a:p>
        </p:txBody>
      </p:sp>
      <p:pic>
        <p:nvPicPr>
          <p:cNvPr id="2052" name="Picture 4" descr="Lửa mạnh gặp củi khô~(Chương 1+2) – ღTử Vi Cácღ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616" y="2661749"/>
            <a:ext cx="2608844" cy="16616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10" grpId="0" animBg="1"/>
      <p:bldP spid="11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8338591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tính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chất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ứng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của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2</a:t>
            </a:r>
          </a:p>
        </p:txBody>
      </p:sp>
      <p:sp>
        <p:nvSpPr>
          <p:cNvPr id="5" name="Rectangle 4"/>
          <p:cNvSpPr/>
          <p:nvPr/>
        </p:nvSpPr>
        <p:spPr>
          <a:xfrm>
            <a:off x="945954" y="4401925"/>
            <a:ext cx="1436912" cy="333799"/>
          </a:xfrm>
          <a:prstGeom prst="rect">
            <a:avLst/>
          </a:prstGeom>
          <a:noFill/>
          <a:ln>
            <a:solidFill>
              <a:schemeClr val="accent2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 smtClean="0">
                <a:latin typeface="#9Slide03 BoosterNextFYBlack" panose="02000A03000000020004" pitchFamily="2" charset="0"/>
              </a:rPr>
              <a:t>THAN</a:t>
            </a:r>
            <a:endParaRPr lang="en-US" sz="1800" dirty="0">
              <a:latin typeface="#9Slide03 BoosterNextFYBlack" panose="02000A03000000020004" pitchFamily="2" charset="0"/>
            </a:endParaRPr>
          </a:p>
        </p:txBody>
      </p:sp>
      <p:sp>
        <p:nvSpPr>
          <p:cNvPr id="2" name="Line Callout 2 (Border and Accent Bar) 1"/>
          <p:cNvSpPr/>
          <p:nvPr/>
        </p:nvSpPr>
        <p:spPr>
          <a:xfrm>
            <a:off x="3832185" y="1223158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431490"/>
              <a:gd name="adj6" fmla="val -42502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Trạng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thái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7" name="Line Callout 2 (Border and Accent Bar) 6"/>
          <p:cNvSpPr/>
          <p:nvPr/>
        </p:nvSpPr>
        <p:spPr>
          <a:xfrm>
            <a:off x="3832182" y="1738892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262613"/>
              <a:gd name="adj6" fmla="val -41079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Khả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năng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8" name="Line Callout 2 (Border and Accent Bar) 7"/>
          <p:cNvSpPr/>
          <p:nvPr/>
        </p:nvSpPr>
        <p:spPr>
          <a:xfrm>
            <a:off x="3832182" y="3011975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-131432"/>
              <a:gd name="adj6" fmla="val -42502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234545" y="1223158"/>
            <a:ext cx="1104405" cy="316438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latin typeface="#9Slide03 BoosterNextFYBlack" panose="02000A03000000020004" pitchFamily="2" charset="0"/>
              </a:rPr>
              <a:t>Rắn</a:t>
            </a:r>
            <a:endParaRPr lang="en-US" dirty="0">
              <a:latin typeface="#9Slide03 BoosterNextFYBlack" panose="02000A03000000020004" pitchFamily="2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047091" y="2132933"/>
            <a:ext cx="4174303" cy="72661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lnSpc>
                <a:spcPct val="150000"/>
              </a:lnSpc>
            </a:pP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khói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gây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ô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nhiễm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MT do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phát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thải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CO 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(carbon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monoxide), CO</a:t>
            </a:r>
            <a:r>
              <a:rPr lang="en-US" baseline="-250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2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(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carbon dioxide), ….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4147393" y="3478006"/>
            <a:ext cx="4174303" cy="72661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cho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qúa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trình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sản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xuất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điện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đốt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lò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nung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 </a:t>
            </a:r>
          </a:p>
        </p:txBody>
      </p:sp>
      <p:pic>
        <p:nvPicPr>
          <p:cNvPr id="3074" name="Picture 2" descr="Than đá: Kêu gọi loại bỏ than đá | VTV.V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616" y="1118068"/>
            <a:ext cx="2608843" cy="15436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Nằm mơ thấy than hồng đánh con gì? Giải mã giấc mơ thấy than hồng?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616" y="2661749"/>
            <a:ext cx="2608843" cy="16371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10" grpId="0" animBg="1"/>
      <p:bldP spid="11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8338591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tính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chất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ứng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của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2</a:t>
            </a:r>
          </a:p>
        </p:txBody>
      </p:sp>
      <p:sp>
        <p:nvSpPr>
          <p:cNvPr id="5" name="Rectangle 4"/>
          <p:cNvSpPr/>
          <p:nvPr/>
        </p:nvSpPr>
        <p:spPr>
          <a:xfrm>
            <a:off x="1089215" y="4401925"/>
            <a:ext cx="1436912" cy="333799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 smtClean="0">
                <a:latin typeface="#9Slide03 BoosterNextFYBlack" panose="02000A03000000020004" pitchFamily="2" charset="0"/>
              </a:rPr>
              <a:t>XĂNG</a:t>
            </a:r>
            <a:endParaRPr lang="en-US" sz="1800" dirty="0">
              <a:latin typeface="#9Slide03 BoosterNextFYBlack" panose="02000A03000000020004" pitchFamily="2" charset="0"/>
            </a:endParaRPr>
          </a:p>
        </p:txBody>
      </p:sp>
      <p:sp>
        <p:nvSpPr>
          <p:cNvPr id="2" name="Line Callout 2 (Border and Accent Bar) 1"/>
          <p:cNvSpPr/>
          <p:nvPr/>
        </p:nvSpPr>
        <p:spPr>
          <a:xfrm>
            <a:off x="3832185" y="1223158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431490"/>
              <a:gd name="adj6" fmla="val -42502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Trạng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thái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7" name="Line Callout 2 (Border and Accent Bar) 6"/>
          <p:cNvSpPr/>
          <p:nvPr/>
        </p:nvSpPr>
        <p:spPr>
          <a:xfrm>
            <a:off x="3832182" y="1738892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262613"/>
              <a:gd name="adj6" fmla="val -41079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Khả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năng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8" name="Line Callout 2 (Border and Accent Bar) 7"/>
          <p:cNvSpPr/>
          <p:nvPr/>
        </p:nvSpPr>
        <p:spPr>
          <a:xfrm>
            <a:off x="3832182" y="3011975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-131432"/>
              <a:gd name="adj6" fmla="val -42502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234545" y="1223158"/>
            <a:ext cx="1104405" cy="316438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latin typeface="#9Slide03 BoosterNextFYBlack" panose="02000A03000000020004" pitchFamily="2" charset="0"/>
              </a:rPr>
              <a:t>Lỏng</a:t>
            </a:r>
            <a:endParaRPr lang="en-US" dirty="0">
              <a:latin typeface="#9Slide03 BoosterNextFYBlack" panose="02000A03000000020004" pitchFamily="2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047091" y="2132933"/>
            <a:ext cx="4174303" cy="72661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Dễ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tiếp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xúc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có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tính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kích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nổ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dễ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gây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hiểm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4147393" y="3478006"/>
            <a:ext cx="4174303" cy="72661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chạy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động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</a:t>
            </a:r>
            <a:r>
              <a:rPr lang="vi-VN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ơ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xe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máy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ô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tô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máy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bay,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máy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phát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điện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…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5122" name="Picture 2" descr="Giá xăng có thể về mức 15.000 đồng/lít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616" y="1119460"/>
            <a:ext cx="2608843" cy="15620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4" name="Picture 4" descr="Hiểm họa cháy nổ từ cây xăng mini tự chế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846" b="13653"/>
          <a:stretch>
            <a:fillRect/>
          </a:stretch>
        </p:blipFill>
        <p:spPr bwMode="auto">
          <a:xfrm>
            <a:off x="490616" y="2687809"/>
            <a:ext cx="2608843" cy="16229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10" grpId="0" animBg="1"/>
      <p:bldP spid="11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8338591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 smtClean="0"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Một</a:t>
            </a:r>
            <a:r>
              <a:rPr lang="en-US" sz="2800" dirty="0" smtClean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tính</a:t>
            </a:r>
            <a:r>
              <a:rPr lang="en-US" sz="2800" dirty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chất</a:t>
            </a:r>
            <a:r>
              <a:rPr lang="en-US" sz="2800" dirty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và</a:t>
            </a:r>
            <a:r>
              <a:rPr lang="en-US" sz="2800" dirty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ứng</a:t>
            </a:r>
            <a:r>
              <a:rPr lang="en-US" sz="2800" dirty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của</a:t>
            </a:r>
            <a:r>
              <a:rPr lang="en-US" sz="2800" dirty="0" smtClean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latin typeface="#9Slide03 BoosterNextFYBlack" panose="02000A03000000020004" pitchFamily="2" charset="0"/>
              </a:rPr>
              <a:t>2</a:t>
            </a:r>
          </a:p>
        </p:txBody>
      </p:sp>
      <p:sp>
        <p:nvSpPr>
          <p:cNvPr id="5" name="Rectangle 4"/>
          <p:cNvSpPr/>
          <p:nvPr/>
        </p:nvSpPr>
        <p:spPr>
          <a:xfrm>
            <a:off x="945954" y="4401925"/>
            <a:ext cx="1436912" cy="333799"/>
          </a:xfrm>
          <a:prstGeom prst="rect">
            <a:avLst/>
          </a:prstGeom>
          <a:noFill/>
          <a:ln>
            <a:solidFill>
              <a:srgbClr val="FFC000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>
                <a:latin typeface="#9Slide03 BoosterNextFYBlack" panose="02000A03000000020004" pitchFamily="2" charset="0"/>
              </a:rPr>
              <a:t>GAS</a:t>
            </a:r>
          </a:p>
        </p:txBody>
      </p:sp>
      <p:sp>
        <p:nvSpPr>
          <p:cNvPr id="2" name="Line Callout 2 (Border and Accent Bar) 1"/>
          <p:cNvSpPr/>
          <p:nvPr/>
        </p:nvSpPr>
        <p:spPr>
          <a:xfrm>
            <a:off x="3832185" y="1223158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431490"/>
              <a:gd name="adj6" fmla="val -42502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Trạng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thái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7" name="Line Callout 2 (Border and Accent Bar) 6"/>
          <p:cNvSpPr/>
          <p:nvPr/>
        </p:nvSpPr>
        <p:spPr>
          <a:xfrm>
            <a:off x="3832182" y="1738892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262613"/>
              <a:gd name="adj6" fmla="val -41079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Khả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năng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8" name="Line Callout 2 (Border and Accent Bar) 7"/>
          <p:cNvSpPr/>
          <p:nvPr/>
        </p:nvSpPr>
        <p:spPr>
          <a:xfrm>
            <a:off x="3832182" y="3011975"/>
            <a:ext cx="1669637" cy="316438"/>
          </a:xfrm>
          <a:prstGeom prst="accentBorderCallout2">
            <a:avLst>
              <a:gd name="adj1" fmla="val 48773"/>
              <a:gd name="adj2" fmla="val -6402"/>
              <a:gd name="adj3" fmla="val 48772"/>
              <a:gd name="adj4" fmla="val -22560"/>
              <a:gd name="adj5" fmla="val -131432"/>
              <a:gd name="adj6" fmla="val -42502"/>
            </a:avLst>
          </a:prstGeom>
          <a:solidFill>
            <a:schemeClr val="accent4"/>
          </a:solidFill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endParaRPr lang="en-US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234545" y="1223158"/>
            <a:ext cx="1104405" cy="316438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latin typeface="#9Slide03 BoosterNextFYBlack" panose="02000A03000000020004" pitchFamily="2" charset="0"/>
              </a:rPr>
              <a:t>Khí</a:t>
            </a:r>
            <a:endParaRPr lang="en-US" dirty="0">
              <a:latin typeface="#9Slide03 BoosterNextFYBlack" panose="02000A03000000020004" pitchFamily="2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047091" y="2132933"/>
            <a:ext cx="4174303" cy="72661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Rất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dễ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ngọn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lửa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có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khói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4147393" y="3478006"/>
            <a:ext cx="4174303" cy="72661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đun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nấu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lò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gas,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bếp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gas,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bật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lửa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gas,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….</a:t>
            </a:r>
            <a:endParaRPr lang="en-US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4098" name="Picture 2" descr="VGP News :. | Giá gas tháng 3 tiếp tục tăng | BÁO ĐIỆN TỬ CHÍNH PHỦ NƯỚC  CHXHCN VIỆT NAM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616" y="1119461"/>
            <a:ext cx="2610130" cy="15422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 descr="Giá gas hôm nay 23/2/2021: Gas thế giới tiếp đà giảm - Doanh nghiệp Cuộc  số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4666" y="2661749"/>
            <a:ext cx="2626080" cy="16489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Pentagon 12"/>
          <p:cNvSpPr/>
          <p:nvPr/>
        </p:nvSpPr>
        <p:spPr>
          <a:xfrm>
            <a:off x="497707" y="412206"/>
            <a:ext cx="8338591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tính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chất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ứng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của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14" name="Hexagon 13"/>
          <p:cNvSpPr/>
          <p:nvPr/>
        </p:nvSpPr>
        <p:spPr>
          <a:xfrm>
            <a:off x="181715" y="322207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2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10" grpId="0" animBg="1"/>
      <p:bldP spid="11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8338591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tính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chất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ứng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của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2</a:t>
            </a:r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391750" y="1385736"/>
          <a:ext cx="8437457" cy="3260555"/>
        </p:xfrm>
        <a:graphic>
          <a:graphicData uri="http://schemas.openxmlformats.org/drawingml/2006/table">
            <a:tbl>
              <a:tblPr firstRow="1" bandRow="1"/>
              <a:tblGrid>
                <a:gridCol w="2070110"/>
                <a:gridCol w="1647002"/>
                <a:gridCol w="1661840"/>
                <a:gridCol w="1703619"/>
                <a:gridCol w="1354886"/>
              </a:tblGrid>
              <a:tr h="786293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                      </a:t>
                      </a: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Nhiên</a:t>
                      </a: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 </a:t>
                      </a: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liệu</a:t>
                      </a: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      </a:t>
                      </a: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Đặc</a:t>
                      </a: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 </a:t>
                      </a: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điểm</a:t>
                      </a:r>
                      <a:endParaRPr lang="en-US" sz="1600" dirty="0" smtClean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Củi</a:t>
                      </a:r>
                      <a:endParaRPr lang="en-US" sz="1600" dirty="0" smtClean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  <a:p>
                      <a:pPr algn="ctr"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Than</a:t>
                      </a: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Xăng</a:t>
                      </a: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Gas</a:t>
                      </a: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</a:tr>
              <a:tr h="415751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Trạng</a:t>
                      </a: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 </a:t>
                      </a: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thái</a:t>
                      </a: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</a:tr>
              <a:tr h="944203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Khả</a:t>
                      </a: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 </a:t>
                      </a: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năng</a:t>
                      </a: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 </a:t>
                      </a: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cháy</a:t>
                      </a: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</a:tr>
              <a:tr h="1036192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Ứng</a:t>
                      </a:r>
                      <a:r>
                        <a:rPr lang="en-US" sz="1600" dirty="0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 </a:t>
                      </a:r>
                      <a:r>
                        <a:rPr lang="en-US" sz="1600" dirty="0" err="1" smtClean="0">
                          <a:solidFill>
                            <a:schemeClr val="tx1"/>
                          </a:solidFill>
                          <a:latin typeface="#9Slide03 BoosterNextFYBlack" panose="02000A03000000020004" pitchFamily="2" charset="0"/>
                          <a:cs typeface="#9Slide03 Arima Madurai Black" panose="00000A00000000000000" pitchFamily="2" charset="0"/>
                        </a:rPr>
                        <a:t>dụng</a:t>
                      </a: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endParaRPr lang="en-US" sz="1600" dirty="0">
                        <a:solidFill>
                          <a:schemeClr val="tx1"/>
                        </a:solidFill>
                        <a:latin typeface="#9Slide03 BoosterNextFYBlack" panose="02000A03000000020004" pitchFamily="2" charset="0"/>
                        <a:cs typeface="#9Slide03 Arima Madurai Black" panose="00000A00000000000000" pitchFamily="2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381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lToBr>
                    <a:noFill/>
                  </a:tcPr>
                </a:tc>
              </a:tr>
            </a:tbl>
          </a:graphicData>
        </a:graphic>
      </p:graphicFrame>
      <p:sp>
        <p:nvSpPr>
          <p:cNvPr id="6" name="TextBox 5"/>
          <p:cNvSpPr txBox="1"/>
          <p:nvPr/>
        </p:nvSpPr>
        <p:spPr>
          <a:xfrm>
            <a:off x="1110971" y="1016404"/>
            <a:ext cx="709788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Bảng</a:t>
            </a:r>
            <a:r>
              <a:rPr lang="en-US" sz="18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15.1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Một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số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tính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chất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của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thông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endParaRPr lang="en-US" sz="18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627086" y="2233196"/>
            <a:ext cx="12192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Rắn</a:t>
            </a:r>
            <a:endParaRPr lang="en-US" sz="1600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4347029" y="2233196"/>
            <a:ext cx="12192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Rắn</a:t>
            </a:r>
            <a:endParaRPr lang="en-US" sz="1600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929086" y="2233196"/>
            <a:ext cx="12192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Lỏng</a:t>
            </a:r>
            <a:endParaRPr lang="en-US" sz="1600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511143" y="2233196"/>
            <a:ext cx="12192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Khí</a:t>
            </a:r>
            <a:endParaRPr lang="en-US" sz="1600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2409372" y="2675882"/>
            <a:ext cx="1564738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Củi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khô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dễ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cháy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nhiều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khói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t</a:t>
            </a:r>
            <a:r>
              <a:rPr lang="vi-VN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ươ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ng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đối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an </a:t>
            </a:r>
            <a:r>
              <a:rPr lang="en-US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toàn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4132613" y="2675882"/>
            <a:ext cx="160510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Cháy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tạo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khói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gây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ô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nhiễm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MT 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do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phát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thải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khí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CO, CO</a:t>
            </a:r>
            <a:r>
              <a:rPr lang="en-US" baseline="-25000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2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,….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795654" y="2686511"/>
            <a:ext cx="1715489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Dễ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cháy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khi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tiếp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xúc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với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không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khí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có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tính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kích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nổ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dễ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gây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nguy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hiểm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7453205" y="2695893"/>
            <a:ext cx="1333913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Rất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dễ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cháy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ngọn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lửa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không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có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khói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.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2428092" y="3614718"/>
            <a:ext cx="1651493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đun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nấu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rẻ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tiền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thông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dụng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;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tận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dụng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các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loại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gỗ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chế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tác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4074675" y="3614717"/>
            <a:ext cx="166304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liệu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cho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qúa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trình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sản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xuất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điện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đốt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cháy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trong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lò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nung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. 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5737716" y="3640618"/>
            <a:ext cx="1715489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chạy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động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c</a:t>
            </a:r>
            <a:r>
              <a:rPr lang="vi-VN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ơ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xe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máy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ô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tô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máy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bay,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máy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phát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điện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…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7453205" y="3666519"/>
            <a:ext cx="1333913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đun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nấu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lò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gas,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bếp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gas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bật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lửa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gas, ….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5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7" grpId="0"/>
      <p:bldP spid="8" grpId="0"/>
      <p:bldP spid="9" grpId="0"/>
      <p:bldP spid="10" grpId="0"/>
      <p:bldP spid="11" grpId="0"/>
      <p:bldP spid="12" grpId="0"/>
      <p:bldP spid="13" grpId="0"/>
      <p:bldP spid="14" grpId="0"/>
      <p:bldP spid="15" grpId="0"/>
      <p:bldP spid="16" grpId="0"/>
      <p:bldP spid="17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8338591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tính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chất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ứng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của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2</a:t>
            </a:r>
          </a:p>
        </p:txBody>
      </p:sp>
      <p:pic>
        <p:nvPicPr>
          <p:cNvPr id="5" name="Picture 2" descr="Hình ảnh Biểu Tượng Cây Bút Chì PNG, Vector, PSD, và biểu tượng để tải về  miễn phí | pngtree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65" t="23595" r="24071" b="23846"/>
          <a:stretch>
            <a:fillRect/>
          </a:stretch>
        </p:blipFill>
        <p:spPr bwMode="auto">
          <a:xfrm flipH="1">
            <a:off x="404732" y="1121394"/>
            <a:ext cx="884421" cy="898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6" name="Group 5"/>
          <p:cNvGrpSpPr/>
          <p:nvPr/>
        </p:nvGrpSpPr>
        <p:grpSpPr>
          <a:xfrm>
            <a:off x="1284937" y="1016405"/>
            <a:ext cx="7323035" cy="1370535"/>
            <a:chOff x="1227908" y="1234984"/>
            <a:chExt cx="7354389" cy="3337016"/>
          </a:xfrm>
        </p:grpSpPr>
        <p:sp>
          <p:nvSpPr>
            <p:cNvPr id="7" name="Rounded Rectangle 6"/>
            <p:cNvSpPr/>
            <p:nvPr/>
          </p:nvSpPr>
          <p:spPr>
            <a:xfrm>
              <a:off x="1227908" y="1234984"/>
              <a:ext cx="7354389" cy="3337016"/>
            </a:xfrm>
            <a:prstGeom prst="roundRect">
              <a:avLst/>
            </a:prstGeom>
            <a:no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" name="Rounded Rectangle 7"/>
            <p:cNvSpPr/>
            <p:nvPr/>
          </p:nvSpPr>
          <p:spPr>
            <a:xfrm>
              <a:off x="1320904" y="1449625"/>
              <a:ext cx="7075904" cy="2929690"/>
            </a:xfrm>
            <a:prstGeom prst="roundRect">
              <a:avLst/>
            </a:prstGeom>
            <a:noFill/>
            <a:ln>
              <a:prstDash val="dash"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Tính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chất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đặc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của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là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khả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năng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cháy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tỏa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nhiệt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Dựa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vào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tính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chất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của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mà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ười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ta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sử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dụng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chúng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vào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những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mục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đích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khác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nhau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  <a:endParaRPr lang="en-US" sz="20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endParaRPr>
            </a:p>
          </p:txBody>
        </p:sp>
      </p:grpSp>
      <p:pic>
        <p:nvPicPr>
          <p:cNvPr id="3074" name="Picture 2" descr="Các món nướng đơn giản làm ngay tại nhà không thể bỏ qua.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27200" y="2493928"/>
            <a:ext cx="2730500" cy="20560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Tại sao hộp quẹt gas chứa nước? - VnExpress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31361" y="2475095"/>
            <a:ext cx="3360139" cy="20937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7094407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toàn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,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hiệu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quả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3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grpSp>
        <p:nvGrpSpPr>
          <p:cNvPr id="5" name="Group 4"/>
          <p:cNvGrpSpPr/>
          <p:nvPr/>
        </p:nvGrpSpPr>
        <p:grpSpPr>
          <a:xfrm>
            <a:off x="347617" y="1106403"/>
            <a:ext cx="5491479" cy="392582"/>
            <a:chOff x="250366" y="1294410"/>
            <a:chExt cx="4501069" cy="392582"/>
          </a:xfrm>
          <a:solidFill>
            <a:schemeClr val="accent4"/>
          </a:solidFill>
        </p:grpSpPr>
        <p:sp>
          <p:nvSpPr>
            <p:cNvPr id="6" name="Pentagon 5"/>
            <p:cNvSpPr/>
            <p:nvPr/>
          </p:nvSpPr>
          <p:spPr>
            <a:xfrm>
              <a:off x="388960" y="1294410"/>
              <a:ext cx="4362475" cy="392582"/>
            </a:xfrm>
            <a:prstGeom prst="homePlate">
              <a:avLst/>
            </a:prstGeom>
            <a:grp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>
                <a:lnSpc>
                  <a:spcPct val="150000"/>
                </a:lnSpc>
              </a:pPr>
              <a:r>
                <a:rPr lang="en-US" sz="1600" dirty="0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    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Lợi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ích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của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việc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sử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dụng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1600" dirty="0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an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toàn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hiệu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quả</a:t>
              </a:r>
              <a:endPara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endParaRPr>
            </a:p>
          </p:txBody>
        </p:sp>
        <p:sp>
          <p:nvSpPr>
            <p:cNvPr id="7" name="Chevron 6"/>
            <p:cNvSpPr/>
            <p:nvPr/>
          </p:nvSpPr>
          <p:spPr>
            <a:xfrm>
              <a:off x="250366" y="1294410"/>
              <a:ext cx="277190" cy="392582"/>
            </a:xfrm>
            <a:prstGeom prst="chevron">
              <a:avLst/>
            </a:prstGeom>
            <a:grp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</p:grpSp>
      <p:pic>
        <p:nvPicPr>
          <p:cNvPr id="8" name="Picture 2" descr="Giáo Sư Cũ Của Lớp Hình ảnh | Định dạng hình ảnh PNG 400451276|  vn.lovepik.com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3198" b="96310" l="10000" r="9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4584" r="21804"/>
          <a:stretch>
            <a:fillRect/>
          </a:stretch>
        </p:blipFill>
        <p:spPr bwMode="auto">
          <a:xfrm>
            <a:off x="6497003" y="890584"/>
            <a:ext cx="2176040" cy="37821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ounded Rectangular Callout 1"/>
          <p:cNvSpPr/>
          <p:nvPr/>
        </p:nvSpPr>
        <p:spPr>
          <a:xfrm>
            <a:off x="1089215" y="1588984"/>
            <a:ext cx="5253650" cy="566387"/>
          </a:xfrm>
          <a:prstGeom prst="wedgeRoundRectCallout">
            <a:avLst>
              <a:gd name="adj1" fmla="val 59148"/>
              <a:gd name="adj2" fmla="val 49610"/>
              <a:gd name="adj3" fmla="val 16667"/>
            </a:avLst>
          </a:prstGeom>
          <a:solidFill>
            <a:schemeClr val="accent4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Vì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sao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phải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sử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an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toàn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quả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</a:t>
            </a:r>
            <a:endParaRPr lang="en-US" sz="16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1078594" y="2245370"/>
            <a:ext cx="5264271" cy="1788260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Sử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an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toàn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quả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: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Tránh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nổ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gây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hiểm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đến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con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tài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sản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Giảm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thiểu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gây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ô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nhiễm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môi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Làm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cho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hoàn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toàn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tận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l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ượng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nhiệt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do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quá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trình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ra.</a:t>
            </a:r>
            <a:endParaRPr lang="en-US" sz="1600" dirty="0" smtClean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10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Group 5"/>
          <p:cNvGrpSpPr/>
          <p:nvPr/>
        </p:nvGrpSpPr>
        <p:grpSpPr>
          <a:xfrm>
            <a:off x="480649" y="405872"/>
            <a:ext cx="4918457" cy="1867065"/>
            <a:chOff x="2492329" y="2522055"/>
            <a:chExt cx="6181409" cy="2046770"/>
          </a:xfrm>
        </p:grpSpPr>
        <p:pic>
          <p:nvPicPr>
            <p:cNvPr id="2" name="Picture 1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2492329" y="2522055"/>
              <a:ext cx="6181409" cy="2046770"/>
            </a:xfrm>
            <a:prstGeom prst="rect">
              <a:avLst/>
            </a:prstGeom>
            <a:ln w="19050" cap="sq">
              <a:solidFill>
                <a:schemeClr val="accent1"/>
              </a:solidFill>
              <a:prstDash val="solid"/>
              <a:miter lim="800000"/>
              <a:headEnd/>
              <a:tailEnd/>
            </a:ln>
            <a:effectLst>
              <a:outerShdw blurRad="50800" dist="38100" dir="2700000" algn="tl" rotWithShape="0">
                <a:srgbClr val="000000">
                  <a:alpha val="43000"/>
                </a:srgbClr>
              </a:outerShdw>
            </a:effectLst>
          </p:spPr>
        </p:pic>
        <p:sp>
          <p:nvSpPr>
            <p:cNvPr id="5" name="Rectangle 4"/>
            <p:cNvSpPr/>
            <p:nvPr/>
          </p:nvSpPr>
          <p:spPr>
            <a:xfrm>
              <a:off x="4023360" y="2571750"/>
              <a:ext cx="4558937" cy="289016"/>
            </a:xfrm>
            <a:prstGeom prst="rect">
              <a:avLst/>
            </a:prstGeom>
            <a:solidFill>
              <a:schemeClr val="accent4"/>
            </a:solidFill>
            <a:ln w="19050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5122" name="Picture 2" descr="Bỏng nặng do đốt cồn - VnExpress Sức khỏe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9107" y="405871"/>
            <a:ext cx="3222380" cy="18670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8" name="Group 7"/>
          <p:cNvGrpSpPr/>
          <p:nvPr/>
        </p:nvGrpSpPr>
        <p:grpSpPr>
          <a:xfrm>
            <a:off x="3537679" y="2318268"/>
            <a:ext cx="5239658" cy="2250557"/>
            <a:chOff x="3000331" y="3218208"/>
            <a:chExt cx="5621156" cy="1925292"/>
          </a:xfrm>
        </p:grpSpPr>
        <p:pic>
          <p:nvPicPr>
            <p:cNvPr id="7" name="Picture 6"/>
            <p:cNvPicPr>
              <a:picLocks noChangeAspect="1"/>
            </p:cNvPicPr>
            <p:nvPr/>
          </p:nvPicPr>
          <p:blipFill rotWithShape="1">
            <a:blip r:embed="rId4"/>
            <a:srcRect b="84384"/>
            <a:stretch>
              <a:fillRect/>
            </a:stretch>
          </p:blipFill>
          <p:spPr>
            <a:xfrm>
              <a:off x="3000332" y="3218208"/>
              <a:ext cx="5621155" cy="368661"/>
            </a:xfrm>
            <a:prstGeom prst="rect">
              <a:avLst/>
            </a:prstGeom>
          </p:spPr>
        </p:pic>
        <p:pic>
          <p:nvPicPr>
            <p:cNvPr id="9" name="Picture 8"/>
            <p:cNvPicPr>
              <a:picLocks noChangeAspect="1"/>
            </p:cNvPicPr>
            <p:nvPr/>
          </p:nvPicPr>
          <p:blipFill rotWithShape="1">
            <a:blip r:embed="rId4"/>
            <a:srcRect t="34061"/>
            <a:stretch>
              <a:fillRect/>
            </a:stretch>
          </p:blipFill>
          <p:spPr>
            <a:xfrm>
              <a:off x="3000331" y="3586869"/>
              <a:ext cx="5621155" cy="1556631"/>
            </a:xfrm>
            <a:prstGeom prst="rect">
              <a:avLst/>
            </a:prstGeom>
          </p:spPr>
        </p:pic>
      </p:grpSp>
      <p:pic>
        <p:nvPicPr>
          <p:cNvPr id="5124" name="Picture 4" descr="Công an xác định rò rỉ gas gây nổ căn nhà ở quận Phú Nhuận - Ảnh 1.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648" y="2318268"/>
            <a:ext cx="3031959" cy="22505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7" y="334396"/>
            <a:ext cx="7094407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toàn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,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hiệu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quả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5" y="244397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3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grpSp>
        <p:nvGrpSpPr>
          <p:cNvPr id="5" name="Group 4"/>
          <p:cNvGrpSpPr/>
          <p:nvPr/>
        </p:nvGrpSpPr>
        <p:grpSpPr>
          <a:xfrm>
            <a:off x="336600" y="1002263"/>
            <a:ext cx="5745971" cy="392582"/>
            <a:chOff x="250366" y="1294410"/>
            <a:chExt cx="4709662" cy="392582"/>
          </a:xfrm>
          <a:solidFill>
            <a:schemeClr val="accent4"/>
          </a:solidFill>
        </p:grpSpPr>
        <p:sp>
          <p:nvSpPr>
            <p:cNvPr id="6" name="Pentagon 5"/>
            <p:cNvSpPr/>
            <p:nvPr/>
          </p:nvSpPr>
          <p:spPr>
            <a:xfrm>
              <a:off x="388960" y="1294410"/>
              <a:ext cx="4571068" cy="392582"/>
            </a:xfrm>
            <a:prstGeom prst="homePlate">
              <a:avLst/>
            </a:prstGeom>
            <a:grp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>
                <a:lnSpc>
                  <a:spcPct val="150000"/>
                </a:lnSpc>
              </a:pPr>
              <a:r>
                <a:rPr lang="en-US" sz="1600" dirty="0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    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Một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số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biện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pháp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sử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dụng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1600" dirty="0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an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toàn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hiệu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quả</a:t>
              </a:r>
              <a:endPara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endParaRPr>
            </a:p>
          </p:txBody>
        </p:sp>
        <p:sp>
          <p:nvSpPr>
            <p:cNvPr id="7" name="Chevron 6"/>
            <p:cNvSpPr/>
            <p:nvPr/>
          </p:nvSpPr>
          <p:spPr>
            <a:xfrm>
              <a:off x="250366" y="1294410"/>
              <a:ext cx="277190" cy="392582"/>
            </a:xfrm>
            <a:prstGeom prst="chevron">
              <a:avLst/>
            </a:prstGeom>
            <a:grp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</p:grpSp>
      <p:pic>
        <p:nvPicPr>
          <p:cNvPr id="6146" name="Picture 2" descr="Bạn đã vệ sinh bếp gas đúng cách?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62670" y="1463163"/>
            <a:ext cx="2925858" cy="14742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8" name="Picture 4" descr="Tại sao bếp gas bị đỏ lửa và cách khắc phục hiệu quả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62670" y="3005737"/>
            <a:ext cx="2925858" cy="16543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Rounded Rectangle 8"/>
          <p:cNvSpPr/>
          <p:nvPr/>
        </p:nvSpPr>
        <p:spPr>
          <a:xfrm>
            <a:off x="490617" y="1463163"/>
            <a:ext cx="5046811" cy="1641513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Cung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cấp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đủ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oxygen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cho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quá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trình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algn="just"/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Tăng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diện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tích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tiếp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xúc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giữa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algn="just"/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Điều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chỉnh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để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duy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trì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sự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ở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mức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cần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thiết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nhằm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cung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cấp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l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ượng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nhiệt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vừa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đủ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cầu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sử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tránh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lãng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phí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endParaRPr lang="en-US" sz="1600" dirty="0" smtClean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11" name="Rounded Rectangle 10"/>
          <p:cNvSpPr/>
          <p:nvPr/>
        </p:nvSpPr>
        <p:spPr>
          <a:xfrm>
            <a:off x="1189822" y="3327513"/>
            <a:ext cx="4347606" cy="989437"/>
          </a:xfrm>
          <a:prstGeom prst="roundRect">
            <a:avLst/>
          </a:prstGeom>
          <a:noFill/>
          <a:ln>
            <a:solidFill>
              <a:srgbClr val="FFC000"/>
            </a:solidFill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Tại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sao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phải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cung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cấp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đầy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đủ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oxygen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cho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quá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trình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Tăng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diện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tích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tiếp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xúc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của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oxygen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bằng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cách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nào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</a:t>
            </a:r>
          </a:p>
        </p:txBody>
      </p:sp>
      <p:pic>
        <p:nvPicPr>
          <p:cNvPr id="12" name="Picture 6" descr="Hình ảnh Biểu Tượng Dấu Hỏi Màu Vàng, Màu Vàng, Dấu Chấm Hỏi, Biểu Tượng  miễn phí tải tập tin PNG PSDComment và Vector"/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10000" b="90000" l="10000" r="9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212" y="2937419"/>
            <a:ext cx="1602369" cy="16023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1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567824" y="387632"/>
            <a:ext cx="7094407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toàn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,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hiệu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quả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251832" y="297633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3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grpSp>
        <p:nvGrpSpPr>
          <p:cNvPr id="9" name="Group 8"/>
          <p:cNvGrpSpPr/>
          <p:nvPr/>
        </p:nvGrpSpPr>
        <p:grpSpPr>
          <a:xfrm>
            <a:off x="336600" y="1077180"/>
            <a:ext cx="5745971" cy="392582"/>
            <a:chOff x="250366" y="1294410"/>
            <a:chExt cx="4709662" cy="392582"/>
          </a:xfrm>
          <a:solidFill>
            <a:schemeClr val="accent4"/>
          </a:solidFill>
        </p:grpSpPr>
        <p:sp>
          <p:nvSpPr>
            <p:cNvPr id="10" name="Pentagon 9"/>
            <p:cNvSpPr/>
            <p:nvPr/>
          </p:nvSpPr>
          <p:spPr>
            <a:xfrm>
              <a:off x="388960" y="1294410"/>
              <a:ext cx="4571068" cy="392582"/>
            </a:xfrm>
            <a:prstGeom prst="homePlate">
              <a:avLst/>
            </a:prstGeom>
            <a:grp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>
                <a:lnSpc>
                  <a:spcPct val="150000"/>
                </a:lnSpc>
              </a:pPr>
              <a:r>
                <a:rPr lang="en-US" sz="1600" dirty="0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    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Một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số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biện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pháp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sử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dụng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1600" dirty="0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an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toàn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1600" dirty="0" err="1" smtClean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hiệu</a:t>
              </a:r>
              <a:r>
                <a:rPr lang="en-US" sz="1600" dirty="0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quả</a:t>
              </a:r>
              <a:endParaRPr lang="en-US" sz="16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endParaRPr>
            </a:p>
          </p:txBody>
        </p:sp>
        <p:sp>
          <p:nvSpPr>
            <p:cNvPr id="11" name="Chevron 10"/>
            <p:cNvSpPr/>
            <p:nvPr/>
          </p:nvSpPr>
          <p:spPr>
            <a:xfrm>
              <a:off x="250366" y="1294410"/>
              <a:ext cx="277190" cy="392582"/>
            </a:xfrm>
            <a:prstGeom prst="chevron">
              <a:avLst/>
            </a:prstGeom>
            <a:grp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</p:grpSp>
      <p:pic>
        <p:nvPicPr>
          <p:cNvPr id="10242" name="Picture 2" descr="Cái bếp của bà - Báo Phụ Nữ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30"/>
          <a:stretch>
            <a:fillRect/>
          </a:stretch>
        </p:blipFill>
        <p:spPr bwMode="auto">
          <a:xfrm>
            <a:off x="4895002" y="1536096"/>
            <a:ext cx="1907004" cy="13286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44" name="Picture 4" descr="BẾP NƯỚNG Quạt Thổi Hơi Nấu Ăn Ngoài Trời Cho Món Nướng Lửa đen Chuông Tay  Quay Dụng Cụ Dã Ngoại Cắm Trại Thịt Nướng BBQ Dụng Cụ|Lighters| - AliExpress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8722"/>
          <a:stretch>
            <a:fillRect/>
          </a:stretch>
        </p:blipFill>
        <p:spPr bwMode="auto">
          <a:xfrm>
            <a:off x="6889598" y="1536096"/>
            <a:ext cx="1795749" cy="13286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Rounded Rectangle 11"/>
          <p:cNvSpPr/>
          <p:nvPr/>
        </p:nvSpPr>
        <p:spPr>
          <a:xfrm>
            <a:off x="505690" y="1614945"/>
            <a:ext cx="4301720" cy="1170924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Cung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cấp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đủ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oxygen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cho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quá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trình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:</a:t>
            </a:r>
          </a:p>
          <a:p>
            <a:pPr algn="just"/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Thiếu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oxygen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hoàn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toàn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ra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sản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phẩm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phụ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mong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muốn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algn="just"/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D</a:t>
            </a:r>
            <a:r>
              <a:rPr lang="vi-VN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oxygen: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nhanh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nhanh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hết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gây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tốn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tốn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oxygen.</a:t>
            </a:r>
          </a:p>
        </p:txBody>
      </p:sp>
      <p:sp>
        <p:nvSpPr>
          <p:cNvPr id="13" name="Rounded Rectangle 12"/>
          <p:cNvSpPr/>
          <p:nvPr/>
        </p:nvSpPr>
        <p:spPr>
          <a:xfrm>
            <a:off x="4227555" y="3106757"/>
            <a:ext cx="4457792" cy="1175570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Tăng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diện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tích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tiếp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xúc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của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oxygen:</a:t>
            </a:r>
          </a:p>
          <a:p>
            <a:pPr algn="just"/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lỏng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: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trộn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đều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KK.</a:t>
            </a:r>
          </a:p>
          <a:p>
            <a:pPr algn="just"/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rắn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: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làm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nhỏ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(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chẻ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nhỏ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đập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nhỏ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than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đốt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).</a:t>
            </a:r>
          </a:p>
        </p:txBody>
      </p:sp>
      <p:pic>
        <p:nvPicPr>
          <p:cNvPr id="10246" name="Picture 6" descr="Chi tiết học tập theo Hồ Chí Minh - Báo Bắc Ninh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91814" y="2864718"/>
            <a:ext cx="1923212" cy="17041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48" name="Picture 8" descr="Sai lầm khi sưởi bằng lò than trong phòng kín - Tuổi Trẻ Online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4354" y="2849514"/>
            <a:ext cx="1789868" cy="171931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102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102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1" dur="500"/>
                                        <p:tgtEl>
                                          <p:spTgt spid="102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4" dur="500"/>
                                        <p:tgtEl>
                                          <p:spTgt spid="102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3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Double Wave 8"/>
          <p:cNvSpPr/>
          <p:nvPr/>
        </p:nvSpPr>
        <p:spPr>
          <a:xfrm>
            <a:off x="1488392" y="260284"/>
            <a:ext cx="5905041" cy="708456"/>
          </a:xfrm>
          <a:prstGeom prst="doubleWave">
            <a:avLst/>
          </a:prstGeom>
          <a:solidFill>
            <a:schemeClr val="accent4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schemeClr val="tx1"/>
                </a:solidFill>
                <a:latin typeface="#9Slide07 SVNBrandon Printed Sh" panose="02000000000000000000" pitchFamily="2" charset="0"/>
              </a:rPr>
              <a:t>AI NHANH </a:t>
            </a:r>
            <a:r>
              <a:rPr lang="en-US" sz="3200" dirty="0" smtClean="0">
                <a:solidFill>
                  <a:schemeClr val="tx1"/>
                </a:solidFill>
                <a:latin typeface="#9Slide07 SVNBrandon Printed Sh" panose="02000000000000000000" pitchFamily="2" charset="0"/>
              </a:rPr>
              <a:t>CHÂN H</a:t>
            </a:r>
            <a:r>
              <a:rPr lang="vi-VN" sz="3200" dirty="0">
                <a:solidFill>
                  <a:schemeClr val="tx1"/>
                </a:solidFill>
                <a:latin typeface="#9Slide07 SVNBrandon Printed Sh" panose="02000000000000000000" pitchFamily="2" charset="0"/>
              </a:rPr>
              <a:t>Ơ</a:t>
            </a:r>
            <a:r>
              <a:rPr lang="en-US" sz="3200" dirty="0" smtClean="0">
                <a:solidFill>
                  <a:schemeClr val="tx1"/>
                </a:solidFill>
                <a:latin typeface="#9Slide07 SVNBrandon Printed Sh" panose="02000000000000000000" pitchFamily="2" charset="0"/>
              </a:rPr>
              <a:t>N</a:t>
            </a:r>
            <a:endParaRPr lang="en-US" sz="3200" dirty="0">
              <a:solidFill>
                <a:schemeClr val="tx1"/>
              </a:solidFill>
              <a:latin typeface="#9Slide07 SVNBrandon Printed Sh" panose="02000000000000000000" pitchFamily="2" charset="0"/>
            </a:endParaRPr>
          </a:p>
        </p:txBody>
      </p:sp>
      <p:cxnSp>
        <p:nvCxnSpPr>
          <p:cNvPr id="11" name="Straight Connector 10"/>
          <p:cNvCxnSpPr>
            <a:endCxn id="9" idx="1"/>
          </p:cNvCxnSpPr>
          <p:nvPr/>
        </p:nvCxnSpPr>
        <p:spPr>
          <a:xfrm>
            <a:off x="419756" y="547689"/>
            <a:ext cx="1068636" cy="66823"/>
          </a:xfrm>
          <a:prstGeom prst="line">
            <a:avLst/>
          </a:prstGeom>
          <a:ln w="539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>
            <a:stCxn id="9" idx="3"/>
          </p:cNvCxnSpPr>
          <p:nvPr/>
        </p:nvCxnSpPr>
        <p:spPr>
          <a:xfrm flipV="1">
            <a:off x="7393433" y="547690"/>
            <a:ext cx="1333041" cy="66822"/>
          </a:xfrm>
          <a:prstGeom prst="line">
            <a:avLst/>
          </a:prstGeom>
          <a:ln w="539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Rounded Rectangle 14"/>
          <p:cNvSpPr/>
          <p:nvPr/>
        </p:nvSpPr>
        <p:spPr>
          <a:xfrm>
            <a:off x="1884453" y="1405533"/>
            <a:ext cx="6295754" cy="1349712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Giải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thích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tác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dụng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việc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làm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sau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đây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:</a:t>
            </a:r>
          </a:p>
          <a:p>
            <a:pPr marL="342900" indent="-342900" algn="just">
              <a:buAutoNum type="arabicParenBoth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Chẻ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nhỏ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củi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đun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nấu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marL="342900" indent="-342900" algn="just">
              <a:buAutoNum type="arabicParenBoth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lỗ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viên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than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tổ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ong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marL="342900" indent="-342900" algn="just">
              <a:buAutoNum type="arabicParenBoth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Quạt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gió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nhóm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lửa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bếp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lò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marL="342900" indent="-342900" algn="just">
              <a:buAutoNum type="arabicParenBoth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Đậy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bếp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lò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ủ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bếp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865057" y="1013326"/>
            <a:ext cx="770255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Hoàn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thành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bài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tập</a:t>
            </a:r>
            <a:r>
              <a:rPr lang="en-US" sz="18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sau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vào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giấy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lấy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kết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quả</a:t>
            </a:r>
            <a:r>
              <a:rPr lang="en-US" sz="18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2 HS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nhanh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chân</a:t>
            </a:r>
            <a:r>
              <a:rPr lang="en-US" sz="18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8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nhất</a:t>
            </a:r>
            <a:endParaRPr lang="en-US" sz="18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17" name="Rounded Rectangle 16"/>
          <p:cNvSpPr/>
          <p:nvPr/>
        </p:nvSpPr>
        <p:spPr>
          <a:xfrm>
            <a:off x="1884453" y="2905246"/>
            <a:ext cx="6295754" cy="1663579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marL="342900" indent="-342900" algn="just">
              <a:buAutoNum type="arabicParenBoth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Tăng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diện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tích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tiếp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xúc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giữa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củi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oxygen.</a:t>
            </a:r>
          </a:p>
          <a:p>
            <a:pPr marL="342900" indent="-342900" algn="just">
              <a:buAutoNum type="arabicParenBoth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Tăng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diện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tích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tiếp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xúc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giữa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than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oxygen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than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dễ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marL="342900" indent="-342900" algn="just">
              <a:buAutoNum type="arabicParenBoth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Bổ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sung oxygen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than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dễ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marL="342900" indent="-342900" algn="just">
              <a:buAutoNum type="arabicParenBoth"/>
            </a:pP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Hạn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chế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tiếp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xúc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oxygen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nhằm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hạn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chế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hết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củi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hoặc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than,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làm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bếp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nóng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</a:t>
            </a:r>
            <a:r>
              <a:rPr lang="vi-VN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ượ</a:t>
            </a:r>
            <a:r>
              <a:rPr lang="en-US" sz="16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 </a:t>
            </a:r>
            <a:r>
              <a:rPr lang="en-US" sz="16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lâu</a:t>
            </a:r>
            <a:r>
              <a: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</p:txBody>
      </p:sp>
      <p:sp>
        <p:nvSpPr>
          <p:cNvPr id="18" name="Rectangle 17"/>
          <p:cNvSpPr/>
          <p:nvPr/>
        </p:nvSpPr>
        <p:spPr>
          <a:xfrm>
            <a:off x="621990" y="1605827"/>
            <a:ext cx="1118131" cy="474562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 err="1" smtClean="0">
                <a:solidFill>
                  <a:schemeClr val="tx1"/>
                </a:solidFill>
                <a:latin typeface="#9Slide03 AllRoundGothic" panose="020B0703020202020104" pitchFamily="34" charset="0"/>
              </a:rPr>
              <a:t>Đề</a:t>
            </a:r>
            <a:r>
              <a:rPr lang="en-US" sz="1800" dirty="0">
                <a:solidFill>
                  <a:schemeClr val="tx1"/>
                </a:solidFill>
                <a:latin typeface="#9Slide03 AllRoundGothic" panose="020B0703020202020104" pitchFamily="34" charset="0"/>
              </a:rPr>
              <a:t> </a:t>
            </a:r>
            <a:r>
              <a:rPr lang="en-US" sz="1800" dirty="0" err="1">
                <a:solidFill>
                  <a:schemeClr val="tx1"/>
                </a:solidFill>
                <a:latin typeface="#9Slide03 AllRoundGothic" panose="020B0703020202020104" pitchFamily="34" charset="0"/>
              </a:rPr>
              <a:t>bài</a:t>
            </a:r>
            <a:endParaRPr lang="en-US" sz="1800" dirty="0">
              <a:solidFill>
                <a:schemeClr val="tx1"/>
              </a:solidFill>
              <a:latin typeface="#9Slide03 AllRoundGothic" panose="020B0703020202020104" pitchFamily="34" charset="0"/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621989" y="3362295"/>
            <a:ext cx="1118131" cy="474562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 err="1" smtClean="0">
                <a:solidFill>
                  <a:schemeClr val="tx1"/>
                </a:solidFill>
                <a:latin typeface="#9Slide03 AllRoundGothic" panose="020B0703020202020104" pitchFamily="34" charset="0"/>
              </a:rPr>
              <a:t>Đáp</a:t>
            </a:r>
            <a:r>
              <a:rPr lang="en-US" sz="1800" dirty="0">
                <a:solidFill>
                  <a:schemeClr val="tx1"/>
                </a:solidFill>
                <a:latin typeface="#9Slide03 AllRoundGothic" panose="020B0703020202020104" pitchFamily="34" charset="0"/>
              </a:rPr>
              <a:t> </a:t>
            </a:r>
            <a:r>
              <a:rPr lang="en-US" sz="1800" dirty="0" err="1">
                <a:solidFill>
                  <a:schemeClr val="tx1"/>
                </a:solidFill>
                <a:latin typeface="#9Slide03 AllRoundGothic" panose="020B0703020202020104" pitchFamily="34" charset="0"/>
              </a:rPr>
              <a:t>án</a:t>
            </a:r>
            <a:endParaRPr lang="en-US" sz="1800" dirty="0">
              <a:solidFill>
                <a:schemeClr val="tx1"/>
              </a:solidFill>
              <a:latin typeface="#9Slide03 AllRoundGothic" panose="020B07030202020201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17" grpId="0" animBg="1"/>
      <p:bldP spid="18" grpId="0" animBg="1"/>
      <p:bldP spid="19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490616" y="416855"/>
            <a:ext cx="7094407" cy="473729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toàn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,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hiệu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quả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68954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3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5" name="Picture 2" descr="Hình ảnh Biểu Tượng Cây Bút Chì PNG, Vector, PSD, và biểu tượng để tải về  miễn phí | pngtree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65" t="23595" r="24071" b="23846"/>
          <a:stretch>
            <a:fillRect/>
          </a:stretch>
        </p:blipFill>
        <p:spPr bwMode="auto">
          <a:xfrm flipH="1">
            <a:off x="324320" y="1106403"/>
            <a:ext cx="884421" cy="898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6" name="Group 5"/>
          <p:cNvGrpSpPr/>
          <p:nvPr/>
        </p:nvGrpSpPr>
        <p:grpSpPr>
          <a:xfrm>
            <a:off x="1208741" y="1106403"/>
            <a:ext cx="7516618" cy="1008836"/>
            <a:chOff x="1227908" y="1234984"/>
            <a:chExt cx="7354389" cy="2763605"/>
          </a:xfrm>
        </p:grpSpPr>
        <p:sp>
          <p:nvSpPr>
            <p:cNvPr id="7" name="Rounded Rectangle 6"/>
            <p:cNvSpPr/>
            <p:nvPr/>
          </p:nvSpPr>
          <p:spPr>
            <a:xfrm>
              <a:off x="1227908" y="1234984"/>
              <a:ext cx="7354389" cy="2763605"/>
            </a:xfrm>
            <a:prstGeom prst="roundRect">
              <a:avLst/>
            </a:prstGeom>
            <a:no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 sz="1200"/>
            </a:p>
          </p:txBody>
        </p:sp>
        <p:sp>
          <p:nvSpPr>
            <p:cNvPr id="8" name="Rounded Rectangle 7"/>
            <p:cNvSpPr/>
            <p:nvPr/>
          </p:nvSpPr>
          <p:spPr>
            <a:xfrm>
              <a:off x="1389166" y="1449625"/>
              <a:ext cx="6992125" cy="2291362"/>
            </a:xfrm>
            <a:prstGeom prst="roundRect">
              <a:avLst/>
            </a:prstGeom>
            <a:noFill/>
            <a:ln>
              <a:prstDash val="dash"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Sử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dụng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19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an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toàn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hiệu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quả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sẽ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giúp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giảm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thiểu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các</a:t>
              </a:r>
              <a:r>
                <a:rPr lang="en-US" sz="19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nguy</a:t>
              </a:r>
              <a:r>
                <a:rPr lang="en-US" sz="19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c</a:t>
              </a:r>
              <a:r>
                <a:rPr lang="vi-VN" sz="19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ơ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cháy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nổ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tiết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kiệm</a:t>
              </a:r>
              <a:r>
                <a:rPr lang="en-US" sz="19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chi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phí</a:t>
              </a:r>
              <a:r>
                <a:rPr lang="en-US" sz="19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trong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cuộc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sống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sản</a:t>
              </a:r>
              <a:r>
                <a:rPr lang="en-US" sz="19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9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xuất</a:t>
              </a:r>
              <a:r>
                <a:rPr lang="en-US" sz="19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  <a:endParaRPr lang="en-US" sz="19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endParaRPr>
            </a:p>
          </p:txBody>
        </p:sp>
      </p:grpSp>
      <p:pic>
        <p:nvPicPr>
          <p:cNvPr id="11266" name="Picture 2" descr="Bình gas có cháy cũng không nổ ngay đâu, xin bạn hãy bình tĩnh xử lý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35362" y="2331057"/>
            <a:ext cx="2589123" cy="20557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268" name="Picture 4" descr="Chữa cháy bình gas - YouTub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53057" y="2331058"/>
            <a:ext cx="3293680" cy="20557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538349" y="500530"/>
            <a:ext cx="5040648" cy="4204820"/>
            <a:chOff x="1227908" y="1234984"/>
            <a:chExt cx="7354389" cy="3337016"/>
          </a:xfrm>
        </p:grpSpPr>
        <p:sp>
          <p:nvSpPr>
            <p:cNvPr id="11" name="Rounded Rectangle 10"/>
            <p:cNvSpPr/>
            <p:nvPr/>
          </p:nvSpPr>
          <p:spPr>
            <a:xfrm>
              <a:off x="1227908" y="1234984"/>
              <a:ext cx="7354389" cy="3337016"/>
            </a:xfrm>
            <a:prstGeom prst="roundRect">
              <a:avLst/>
            </a:prstGeom>
            <a:solidFill>
              <a:schemeClr val="accent4"/>
            </a:solidFill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Rounded Rectangle 11"/>
            <p:cNvSpPr/>
            <p:nvPr/>
          </p:nvSpPr>
          <p:spPr>
            <a:xfrm>
              <a:off x="1476103" y="1266110"/>
              <a:ext cx="6871063" cy="3305890"/>
            </a:xfrm>
            <a:prstGeom prst="roundRect">
              <a:avLst/>
            </a:prstGeom>
            <a:solidFill>
              <a:schemeClr val="accent4"/>
            </a:solidFill>
            <a:ln>
              <a:prstDash val="dash"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285750" indent="-285750" algn="just">
                <a:buFont typeface="Wingdings" panose="05000000000000000000" pitchFamily="2" charset="2"/>
                <a:buChar char="v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phát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hiện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mùi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gas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trong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phòng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: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Mở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hết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cửa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cho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khí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gas bay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ra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ngoài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Khóa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van 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an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toàn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bình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gas.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Tuyệt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đối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không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bật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công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tắc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điện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1600" dirty="0" err="1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không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đánh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lửa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Bảo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cho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</a:t>
              </a:r>
              <a:r>
                <a:rPr lang="vi-VN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ười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lớn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biết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để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kiểm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sữa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chữa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</a:t>
              </a:r>
              <a:r>
                <a:rPr lang="vi-VN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ước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sử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dụng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lại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</a:p>
            <a:p>
              <a:pPr marL="285750" indent="-285750" algn="just">
                <a:buFont typeface="Wingdings" panose="05000000000000000000" pitchFamily="2" charset="2"/>
                <a:buChar char="v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Đang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nấu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ăn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mà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vòi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dẫn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gas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bị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hở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gas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phun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ra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cháy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mạnh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: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Hô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hào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tìm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</a:t>
              </a:r>
              <a:r>
                <a:rPr lang="vi-VN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ười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lớn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tới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giúp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Ngay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lập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tức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tránh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xa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ngọn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lửa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vặn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khóa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an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toàn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bình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gas.</a:t>
              </a:r>
            </a:p>
            <a:p>
              <a:pPr marL="285750" indent="-285750" algn="just">
                <a:buFontTx/>
                <a:buChar char="-"/>
              </a:pP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Trong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</a:t>
              </a:r>
              <a:r>
                <a:rPr lang="vi-VN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ường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hợp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lửa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lớn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không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khóa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bình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gas 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</a:t>
              </a:r>
              <a:r>
                <a:rPr lang="vi-VN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ượ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 dung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chăn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vi-VN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ướt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tấp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kín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để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dập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ngọn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lửa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rồi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khóa</a:t>
              </a:r>
              <a:r>
                <a:rPr lang="en-US" sz="16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an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toàn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16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bình</a:t>
              </a:r>
              <a:r>
                <a:rPr lang="en-US" sz="16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gas</a:t>
              </a:r>
              <a:endParaRPr lang="en-US" sz="16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endParaRPr>
            </a:p>
          </p:txBody>
        </p:sp>
      </p:grpSp>
      <p:pic>
        <p:nvPicPr>
          <p:cNvPr id="13" name="Picture 8" descr="Bóng đèn, Thiết kế biểu tượng, Bóng đèn sợi đốt, Đổi mới, Biểu tượng, Công  nghệ, Đường dây, Truyền thông png | Klipartz"/>
          <p:cNvPicPr>
            <a:picLocks noChangeAspect="1" noChangeArrowheads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270" b="90000" l="10000" r="9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4625" y="-50813"/>
            <a:ext cx="1394037" cy="13940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2" descr="Bình gas có cháy cũng không nổ ngay đâu, xin bạn hãy bình tĩnh xử lý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49108" y="2513078"/>
            <a:ext cx="2874031" cy="20557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4" descr="Chữa cháy bình gas - YouTube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49108" y="423168"/>
            <a:ext cx="2874030" cy="20557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520597" y="326856"/>
            <a:ext cx="8038788" cy="812338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đảm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bảo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sự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phát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triển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bền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vững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ninh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năng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l</a:t>
            </a:r>
            <a:r>
              <a:rPr lang="vi-VN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ượng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endParaRPr lang="en-US" sz="28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81233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4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5" name="Picture 2" descr="Giáo Sư Cũ Của Lớp Hình ảnh | Định dạng hình ảnh PNG 400451276|  vn.lovepik.com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3198" b="96310" l="10000" r="9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4584" r="21804"/>
          <a:stretch>
            <a:fillRect/>
          </a:stretch>
        </p:blipFill>
        <p:spPr bwMode="auto">
          <a:xfrm>
            <a:off x="6497003" y="1113678"/>
            <a:ext cx="2176040" cy="37821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ounded Rectangular Callout 5"/>
          <p:cNvSpPr/>
          <p:nvPr/>
        </p:nvSpPr>
        <p:spPr>
          <a:xfrm>
            <a:off x="520597" y="1303188"/>
            <a:ext cx="6089209" cy="1245656"/>
          </a:xfrm>
          <a:prstGeom prst="wedgeRoundRectCallout">
            <a:avLst>
              <a:gd name="adj1" fmla="val 54428"/>
              <a:gd name="adj2" fmla="val 3468"/>
              <a:gd name="adj3" fmla="val 16667"/>
            </a:avLst>
          </a:prstGeom>
          <a:solidFill>
            <a:schemeClr val="accent4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indent="-2857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Tại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sao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hóa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thạch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thuộc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loại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tái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</a:t>
            </a:r>
          </a:p>
          <a:p>
            <a:pPr marL="285750" indent="-2857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hóa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thạch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đốt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ra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sản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phẩm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gì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Tác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hại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đối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môi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</a:t>
            </a:r>
            <a:r>
              <a:rPr lang="vi-VN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ường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</a:t>
            </a:r>
            <a:r>
              <a:rPr lang="vi-VN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thế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nào</a:t>
            </a:r>
            <a:endParaRPr lang="en-US" sz="1500" dirty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7" name="Picture 2" descr="nhien lieu hoa thach la gi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0725" y="2712837"/>
            <a:ext cx="2673865" cy="1772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4" descr="Sự khai thác quá mức đang làm cạn kiện dần nguồn năng lượng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624"/>
          <a:stretch>
            <a:fillRect/>
          </a:stretch>
        </p:blipFill>
        <p:spPr bwMode="auto">
          <a:xfrm>
            <a:off x="3698794" y="2712837"/>
            <a:ext cx="2623629" cy="1772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520597" y="326856"/>
            <a:ext cx="8038788" cy="812338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đảm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bảo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sự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phát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triển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bền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vững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ninh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năng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l</a:t>
            </a:r>
            <a:r>
              <a:rPr lang="vi-VN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ượng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endParaRPr lang="en-US" sz="28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81233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4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6146" name="Picture 2" descr="nhien lieu hoa thach la gi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0597" y="1276035"/>
            <a:ext cx="2673865" cy="16405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8" name="Picture 4" descr="Sự khai thác quá mức đang làm cạn kiện dần nguồn năng lượ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624"/>
          <a:stretch>
            <a:fillRect/>
          </a:stretch>
        </p:blipFill>
        <p:spPr bwMode="auto">
          <a:xfrm>
            <a:off x="5682799" y="2796364"/>
            <a:ext cx="2876586" cy="1772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ounded Rectangle 5"/>
          <p:cNvSpPr/>
          <p:nvPr/>
        </p:nvSpPr>
        <p:spPr>
          <a:xfrm>
            <a:off x="3331409" y="1297989"/>
            <a:ext cx="4760851" cy="738210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hóa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thạch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là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tái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(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vì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mất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thời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gian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vô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cùng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lâu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mới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thành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bổ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sung 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</a:t>
            </a:r>
            <a:r>
              <a:rPr lang="vi-VN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ượ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c.)</a:t>
            </a:r>
          </a:p>
        </p:txBody>
      </p:sp>
      <p:sp>
        <p:nvSpPr>
          <p:cNvPr id="7" name="Rounded Rectangle 6"/>
          <p:cNvSpPr/>
          <p:nvPr/>
        </p:nvSpPr>
        <p:spPr>
          <a:xfrm>
            <a:off x="3331409" y="2126549"/>
            <a:ext cx="4760851" cy="561834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đốt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cháy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hóa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thạch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ra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CO (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carbon monoxide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)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CO</a:t>
            </a:r>
            <a:r>
              <a:rPr lang="en-US" sz="1500" baseline="-250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2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(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carbon dioxide)</a:t>
            </a:r>
          </a:p>
        </p:txBody>
      </p:sp>
      <p:sp>
        <p:nvSpPr>
          <p:cNvPr id="8" name="Rounded Rectangle 7"/>
          <p:cNvSpPr/>
          <p:nvPr/>
        </p:nvSpPr>
        <p:spPr>
          <a:xfrm>
            <a:off x="720725" y="3090446"/>
            <a:ext cx="4760851" cy="1321137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Tác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hại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của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hóa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thạch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:</a:t>
            </a:r>
          </a:p>
          <a:p>
            <a:pPr marL="285750" indent="-285750" algn="just">
              <a:buFontTx/>
              <a:buChar char="-"/>
            </a:pP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Gây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hiệu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nhà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kính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marL="285750" indent="-285750" algn="just">
              <a:buFontTx/>
              <a:buChar char="-"/>
            </a:pP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Ô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nhiễm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tạo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m</a:t>
            </a:r>
            <a:r>
              <a:rPr lang="vi-VN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a acid.</a:t>
            </a:r>
          </a:p>
          <a:p>
            <a:pPr marL="285750" indent="-285750" algn="just">
              <a:buFontTx/>
              <a:buChar char="-"/>
            </a:pP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Ô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nhiễm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nguồn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n</a:t>
            </a:r>
            <a:r>
              <a:rPr lang="vi-VN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ước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ảnh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h</a:t>
            </a:r>
            <a:r>
              <a:rPr lang="vi-VN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ưởng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tới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sức</a:t>
            </a:r>
            <a:r>
              <a:rPr lang="en-US" sz="15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khỏe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con </a:t>
            </a:r>
            <a:r>
              <a:rPr lang="en-US" sz="1500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</a:t>
            </a:r>
            <a:r>
              <a:rPr lang="vi-VN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ười</a:t>
            </a:r>
            <a:r>
              <a:rPr lang="en-US" sz="15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520597" y="326856"/>
            <a:ext cx="8038788" cy="812338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đảm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bảo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sự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phát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triển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bền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vững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ninh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năng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l</a:t>
            </a:r>
            <a:r>
              <a:rPr lang="vi-VN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ượng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endParaRPr lang="en-US" sz="28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81233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4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5" name="Picture 2" descr="Giáo Sư Cũ Của Lớp Hình ảnh | Định dạng hình ảnh PNG 400451276|  vn.lovepik.com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3198" b="96310" l="10000" r="9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4584" r="21804"/>
          <a:stretch>
            <a:fillRect/>
          </a:stretch>
        </p:blipFill>
        <p:spPr bwMode="auto">
          <a:xfrm>
            <a:off x="347168" y="984402"/>
            <a:ext cx="2176040" cy="37821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ounded Rectangular Callout 1"/>
          <p:cNvSpPr/>
          <p:nvPr/>
        </p:nvSpPr>
        <p:spPr>
          <a:xfrm>
            <a:off x="2806261" y="1292771"/>
            <a:ext cx="5753124" cy="1056292"/>
          </a:xfrm>
          <a:prstGeom prst="wedgeRoundRectCallout">
            <a:avLst>
              <a:gd name="adj1" fmla="val -59261"/>
              <a:gd name="adj2" fmla="val -10764"/>
              <a:gd name="adj3" fmla="val 16667"/>
            </a:avLst>
          </a:prstGeom>
          <a:solidFill>
            <a:schemeClr val="accent4"/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Để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nguồn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tài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nguyên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bị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cạn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kiệt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và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bảo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vệ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môi</a:t>
            </a:r>
            <a:r>
              <a:rPr lang="en-US" sz="17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</a:t>
            </a:r>
            <a:r>
              <a:rPr lang="vi-VN" sz="17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ường</a:t>
            </a:r>
            <a:r>
              <a:rPr lang="en-US" sz="17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em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đã</a:t>
            </a:r>
            <a:r>
              <a:rPr lang="en-US" sz="17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quan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tâm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đến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nguồn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7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thay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thế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nào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?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Nêu</a:t>
            </a:r>
            <a:r>
              <a:rPr lang="en-US" sz="17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vi-VN" sz="17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u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điểm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của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loại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nhiên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liệu</a:t>
            </a:r>
            <a:r>
              <a:rPr lang="en-US" sz="1700" dirty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sz="1700" dirty="0" err="1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này</a:t>
            </a:r>
            <a:r>
              <a:rPr lang="en-US" sz="1700" dirty="0" smtClean="0"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  <a:endParaRPr lang="en-US" sz="1700" dirty="0"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7170" name="Picture 2" descr="Từ ngày 1/1/2018 chính thức bán xăng sinh học E5 thay thế xăng RON 92 trên  toàn quốc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5752" y="2502640"/>
            <a:ext cx="2765454" cy="1801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2" name="Picture 4" descr="Chi phí làm hầm biogas – Bật mí cách làm hầm biogas cải tiến rẻ tiền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3750" y="2502640"/>
            <a:ext cx="2867009" cy="1801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520597" y="326856"/>
            <a:ext cx="8038788" cy="812338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đảm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bảo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sự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phát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triển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bền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vững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ninh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năng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l</a:t>
            </a:r>
            <a:r>
              <a:rPr lang="vi-VN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ượng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endParaRPr lang="en-US" sz="28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81233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4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cxnSp>
        <p:nvCxnSpPr>
          <p:cNvPr id="5" name="Straight Connector 4"/>
          <p:cNvCxnSpPr/>
          <p:nvPr/>
        </p:nvCxnSpPr>
        <p:spPr>
          <a:xfrm flipH="1">
            <a:off x="4572000" y="1139194"/>
            <a:ext cx="4597" cy="3556096"/>
          </a:xfrm>
          <a:prstGeom prst="line">
            <a:avLst/>
          </a:prstGeom>
          <a:ln w="25400" cmpd="sng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Pentagon 8"/>
          <p:cNvSpPr/>
          <p:nvPr/>
        </p:nvSpPr>
        <p:spPr>
          <a:xfrm>
            <a:off x="298105" y="1222626"/>
            <a:ext cx="1582220" cy="421240"/>
          </a:xfrm>
          <a:prstGeom prst="homePlate">
            <a:avLst/>
          </a:prstGeom>
          <a:solidFill>
            <a:srgbClr val="FFFF66"/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800" dirty="0" err="1" smtClean="0">
                <a:latin typeface="#9Slide03 BoosterNextFYBlack" panose="02000A03000000020004" pitchFamily="2" charset="0"/>
              </a:rPr>
              <a:t>Xăng</a:t>
            </a:r>
            <a:r>
              <a:rPr lang="en-US" sz="1800" dirty="0" smtClean="0">
                <a:latin typeface="#9Slide03 BoosterNextFYBlack" panose="02000A03000000020004" pitchFamily="2" charset="0"/>
              </a:rPr>
              <a:t> E5</a:t>
            </a:r>
            <a:endParaRPr lang="en-US" sz="1800" dirty="0">
              <a:latin typeface="#9Slide03 BoosterNextFYBlack" panose="02000A03000000020004" pitchFamily="2" charset="0"/>
            </a:endParaRPr>
          </a:p>
        </p:txBody>
      </p:sp>
      <p:sp>
        <p:nvSpPr>
          <p:cNvPr id="10" name="Pentagon 9"/>
          <p:cNvSpPr/>
          <p:nvPr/>
        </p:nvSpPr>
        <p:spPr>
          <a:xfrm rot="10800000">
            <a:off x="7268272" y="1222626"/>
            <a:ext cx="1555696" cy="421240"/>
          </a:xfrm>
          <a:prstGeom prst="homePlate">
            <a:avLst/>
          </a:prstGeom>
          <a:solidFill>
            <a:srgbClr val="99FF66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7656299" y="1222626"/>
            <a:ext cx="11676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Bigogas</a:t>
            </a:r>
            <a:endParaRPr lang="en-US" sz="1800" dirty="0">
              <a:solidFill>
                <a:schemeClr val="tx1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12" name="Picture 2" descr="Từ ngày 1/1/2018 chính thức bán xăng sinh học E5 thay thế xăng RON 92 trên  toàn quốc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3072" y="3424478"/>
            <a:ext cx="1809201" cy="12457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4" descr="Chi phí làm hầm biogas – Bật mí cách làm hầm biogas cải tiến rẻ tiề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77569" y="3412170"/>
            <a:ext cx="1771776" cy="1283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Rounded Rectangle 13"/>
          <p:cNvSpPr/>
          <p:nvPr/>
        </p:nvSpPr>
        <p:spPr>
          <a:xfrm>
            <a:off x="1181527" y="1725131"/>
            <a:ext cx="3298006" cy="565387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95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%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thể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tích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xăng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khoáng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5%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cồn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sinh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học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ethanol.</a:t>
            </a:r>
          </a:p>
        </p:txBody>
      </p:sp>
      <p:sp>
        <p:nvSpPr>
          <p:cNvPr id="16" name="Rectangle 15"/>
          <p:cNvSpPr/>
          <p:nvPr/>
        </p:nvSpPr>
        <p:spPr>
          <a:xfrm>
            <a:off x="298105" y="1782257"/>
            <a:ext cx="791110" cy="452371"/>
          </a:xfrm>
          <a:prstGeom prst="rect">
            <a:avLst/>
          </a:prstGeom>
          <a:noFill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thành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phần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7" name="Rectangle 16"/>
          <p:cNvSpPr/>
          <p:nvPr/>
        </p:nvSpPr>
        <p:spPr>
          <a:xfrm>
            <a:off x="4582014" y="1782257"/>
            <a:ext cx="791110" cy="452371"/>
          </a:xfrm>
          <a:prstGeom prst="rect">
            <a:avLst/>
          </a:prstGeom>
          <a:noFill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thành</a:t>
            </a:r>
            <a:r>
              <a:rPr lang="en-US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phần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8" name="Rounded Rectangle 17"/>
          <p:cNvSpPr/>
          <p:nvPr/>
        </p:nvSpPr>
        <p:spPr>
          <a:xfrm>
            <a:off x="5522205" y="1715167"/>
            <a:ext cx="3105795" cy="519461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60-70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%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methane</a:t>
            </a:r>
          </a:p>
        </p:txBody>
      </p:sp>
      <p:sp>
        <p:nvSpPr>
          <p:cNvPr id="15" name="Rectangle 14"/>
          <p:cNvSpPr/>
          <p:nvPr/>
        </p:nvSpPr>
        <p:spPr>
          <a:xfrm>
            <a:off x="298105" y="2455404"/>
            <a:ext cx="791110" cy="472731"/>
          </a:xfrm>
          <a:prstGeom prst="rect">
            <a:avLst/>
          </a:prstGeom>
          <a:noFill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vi-VN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Ư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u </a:t>
            </a:r>
            <a:r>
              <a:rPr lang="en-US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điểm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4610303" y="2455404"/>
            <a:ext cx="791110" cy="472731"/>
          </a:xfrm>
          <a:prstGeom prst="rect">
            <a:avLst/>
          </a:prstGeom>
          <a:noFill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vi-VN" dirty="0" smtClean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Ư</a:t>
            </a:r>
            <a:r>
              <a:rPr lang="en-US" dirty="0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u </a:t>
            </a:r>
            <a:r>
              <a:rPr lang="en-US" dirty="0" err="1">
                <a:solidFill>
                  <a:schemeClr val="tx1"/>
                </a:solidFill>
                <a:latin typeface="#9Slide03 Arima Madurai" panose="00000500000000000000" pitchFamily="2" charset="0"/>
                <a:cs typeface="#9Slide03 Arima Madurai" panose="00000500000000000000" pitchFamily="2" charset="0"/>
              </a:rPr>
              <a:t>điểm</a:t>
            </a:r>
            <a:endParaRPr lang="en-US" dirty="0">
              <a:solidFill>
                <a:schemeClr val="tx1"/>
              </a:solidFill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20" name="Rounded Rectangle 19"/>
          <p:cNvSpPr/>
          <p:nvPr/>
        </p:nvSpPr>
        <p:spPr>
          <a:xfrm>
            <a:off x="1181527" y="2409075"/>
            <a:ext cx="3298006" cy="921954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just"/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Giảm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đáng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kể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các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loại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độc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hại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so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với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xăng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thông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</a:t>
            </a:r>
            <a:r>
              <a:rPr lang="vi-VN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ường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.</a:t>
            </a:r>
          </a:p>
          <a:p>
            <a:pPr algn="just"/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-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Giảm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thiểu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thải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CO</a:t>
            </a:r>
            <a:r>
              <a:rPr lang="en-US" baseline="-25000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2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gây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hiệu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ứng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nhà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kính</a:t>
            </a:r>
            <a:endParaRPr lang="en-US" dirty="0" smtClean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sp>
        <p:nvSpPr>
          <p:cNvPr id="21" name="Rounded Rectangle 20"/>
          <p:cNvSpPr/>
          <p:nvPr/>
        </p:nvSpPr>
        <p:spPr>
          <a:xfrm>
            <a:off x="5522205" y="2432038"/>
            <a:ext cx="3105795" cy="898991"/>
          </a:xfrm>
          <a:prstGeom prst="roundRect">
            <a:avLst/>
          </a:prstGeom>
          <a:noFill/>
          <a:ln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Biogas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tiết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kiệm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chi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phí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chi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tiêu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trong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gia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đình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giảm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thiểu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rác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thải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cho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môi</a:t>
            </a:r>
            <a:r>
              <a:rPr lang="en-US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</a:t>
            </a:r>
            <a:r>
              <a:rPr lang="vi-VN" dirty="0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ường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,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tránh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gây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ô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nhiễm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 smtClean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không</a:t>
            </a:r>
            <a:r>
              <a:rPr lang="en-US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rPr>
              <a:t>khí</a:t>
            </a:r>
            <a:endParaRPr lang="en-US" dirty="0" smtClean="0">
              <a:solidFill>
                <a:schemeClr val="tx1"/>
              </a:solidFill>
              <a:latin typeface="#9Slide03 Arima Madurai Black" panose="00000A00000000000000" pitchFamily="2" charset="0"/>
              <a:cs typeface="#9Slide03 Arima Madurai Black" panose="00000A00000000000000" pitchFamily="2" charset="0"/>
            </a:endParaRPr>
          </a:p>
        </p:txBody>
      </p:sp>
      <p:pic>
        <p:nvPicPr>
          <p:cNvPr id="1026" name="Picture 2" descr="Chăn nuôi đảm bảo vệ sinh môi trường | Tài chính - Kinh doanh | Thanh Niên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6437" y="3399371"/>
            <a:ext cx="1702948" cy="12959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Sử dụng xăng E5: Đừng đợi bình xăng cạn kiệt mới đổ - SCP New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99365" y="3449586"/>
            <a:ext cx="1965543" cy="12292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9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10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6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9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2" dur="5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6" grpId="0" animBg="1"/>
      <p:bldP spid="17" grpId="0" animBg="1"/>
      <p:bldP spid="18" grpId="0" animBg="1"/>
      <p:bldP spid="15" grpId="0" animBg="1"/>
      <p:bldP spid="19" grpId="0" animBg="1"/>
      <p:bldP spid="20" grpId="0" animBg="1"/>
      <p:bldP spid="21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ntagon 2"/>
          <p:cNvSpPr/>
          <p:nvPr/>
        </p:nvSpPr>
        <p:spPr>
          <a:xfrm>
            <a:off x="520597" y="326856"/>
            <a:ext cx="8038788" cy="812338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      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đảm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bảo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sự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phát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triển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bền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vững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an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ninh</a:t>
            </a:r>
            <a:r>
              <a:rPr lang="en-US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năng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l</a:t>
            </a:r>
            <a:r>
              <a:rPr lang="vi-VN" sz="2800" dirty="0">
                <a:solidFill>
                  <a:srgbClr val="FF0000"/>
                </a:solidFill>
                <a:latin typeface="#9Slide03 BoosterNextFYBlack" panose="02000A03000000020004" pitchFamily="2" charset="0"/>
              </a:rPr>
              <a:t>ượng</a:t>
            </a:r>
            <a:r>
              <a:rPr lang="en-US" sz="28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 </a:t>
            </a:r>
            <a:endParaRPr lang="en-US" sz="28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sp>
        <p:nvSpPr>
          <p:cNvPr id="4" name="Hexagon 3"/>
          <p:cNvSpPr/>
          <p:nvPr/>
        </p:nvSpPr>
        <p:spPr>
          <a:xfrm>
            <a:off x="174624" y="326856"/>
            <a:ext cx="914591" cy="812338"/>
          </a:xfrm>
          <a:prstGeom prst="hexagon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#9Slide03 BoosterNextFYBlack" panose="02000A03000000020004" pitchFamily="2" charset="0"/>
              </a:rPr>
              <a:t>4</a:t>
            </a:r>
            <a:endParaRPr lang="en-US" sz="4000" dirty="0">
              <a:solidFill>
                <a:srgbClr val="FF0000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5" name="Picture 2" descr="Hình ảnh Biểu Tượng Cây Bút Chì PNG, Vector, PSD, và biểu tượng để tải về  miễn phí | pngtree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65" t="23595" r="24071" b="23846"/>
          <a:stretch>
            <a:fillRect/>
          </a:stretch>
        </p:blipFill>
        <p:spPr bwMode="auto">
          <a:xfrm flipH="1">
            <a:off x="385682" y="1235694"/>
            <a:ext cx="884421" cy="898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6" name="Group 5"/>
          <p:cNvGrpSpPr/>
          <p:nvPr/>
        </p:nvGrpSpPr>
        <p:grpSpPr>
          <a:xfrm>
            <a:off x="1270103" y="1328006"/>
            <a:ext cx="7289282" cy="2716088"/>
            <a:chOff x="1227908" y="1234984"/>
            <a:chExt cx="7354389" cy="3337016"/>
          </a:xfrm>
        </p:grpSpPr>
        <p:sp>
          <p:nvSpPr>
            <p:cNvPr id="7" name="Rounded Rectangle 6"/>
            <p:cNvSpPr/>
            <p:nvPr/>
          </p:nvSpPr>
          <p:spPr>
            <a:xfrm>
              <a:off x="1227908" y="1234984"/>
              <a:ext cx="7354389" cy="3337016"/>
            </a:xfrm>
            <a:prstGeom prst="roundRect">
              <a:avLst/>
            </a:prstGeom>
            <a:noFill/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" name="Rounded Rectangle 7"/>
            <p:cNvSpPr/>
            <p:nvPr/>
          </p:nvSpPr>
          <p:spPr>
            <a:xfrm>
              <a:off x="1476103" y="1449626"/>
              <a:ext cx="6871063" cy="2926431"/>
            </a:xfrm>
            <a:prstGeom prst="roundRect">
              <a:avLst/>
            </a:prstGeom>
            <a:noFill/>
            <a:ln>
              <a:prstDash val="dash"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just"/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- An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ninh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năng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l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ượng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là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sự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đảm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bảo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đầy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đủ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năng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l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ượng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d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ưới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nhiều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dạng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khác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nhau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u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các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nguồn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năng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l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ượng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sạch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giá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thành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rẻ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</a:p>
            <a:p>
              <a:pPr algn="just"/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-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Sử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dụng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các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tái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tạo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sinh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học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xanh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thay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thế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các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hóa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thạch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là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giải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pháp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sử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dụng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nhiên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liệu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thân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thiện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với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môi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tr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ường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,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có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tính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bền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vững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và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đảm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bảo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an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ninh</a:t>
              </a:r>
              <a:r>
                <a:rPr lang="en-US" sz="2000" dirty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</a:t>
              </a:r>
              <a:r>
                <a:rPr lang="en-US" sz="2000" dirty="0" err="1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năng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 l</a:t>
              </a:r>
              <a:r>
                <a:rPr lang="vi-VN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ượng</a:t>
              </a:r>
              <a:r>
                <a:rPr lang="en-US" sz="2000" dirty="0" smtClean="0">
                  <a:solidFill>
                    <a:schemeClr val="tx1"/>
                  </a:solidFill>
                  <a:latin typeface="#9Slide03 Arima Madurai Black" panose="00000A00000000000000" pitchFamily="2" charset="0"/>
                  <a:cs typeface="#9Slide03 Arima Madurai Black" panose="00000A00000000000000" pitchFamily="2" charset="0"/>
                </a:rPr>
                <a:t>.</a:t>
              </a:r>
              <a:endParaRPr lang="en-US" sz="2000" dirty="0">
                <a:solidFill>
                  <a:schemeClr val="tx1"/>
                </a:solidFill>
                <a:latin typeface="#9Slide03 Arima Madurai Black" panose="00000A00000000000000" pitchFamily="2" charset="0"/>
                <a:cs typeface="#9Slide03 Arima Madurai Black" panose="00000A00000000000000" pitchFamily="2" charset="0"/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720725" y="382320"/>
            <a:ext cx="3702516" cy="1354683"/>
          </a:xfrm>
        </p:spPr>
        <p:txBody>
          <a:bodyPr/>
          <a:lstStyle/>
          <a:p>
            <a:pPr algn="ctr"/>
            <a:r>
              <a:rPr lang="en-US" sz="4400" dirty="0">
                <a:latin typeface="#9Slide07 SVNNexa Rust Slab Bla" panose="020B0606040200020203" pitchFamily="34" charset="0"/>
              </a:rPr>
              <a:t>NHIỆM VỤ</a:t>
            </a:r>
            <a:br>
              <a:rPr lang="en-US" sz="4400" dirty="0">
                <a:latin typeface="#9Slide07 SVNNexa Rust Slab Bla" panose="020B0606040200020203" pitchFamily="34" charset="0"/>
              </a:rPr>
            </a:br>
            <a:r>
              <a:rPr lang="en-US" sz="4400" dirty="0" err="1" smtClean="0">
                <a:latin typeface="#9Slide07 SVNNexa Rust Slab Bla" panose="020B0606040200020203" pitchFamily="34" charset="0"/>
              </a:rPr>
              <a:t>về</a:t>
            </a:r>
            <a:r>
              <a:rPr lang="en-US" sz="4400" dirty="0" smtClean="0">
                <a:latin typeface="#9Slide07 SVNNexa Rust Slab Bla" panose="020B0606040200020203" pitchFamily="34" charset="0"/>
              </a:rPr>
              <a:t> </a:t>
            </a:r>
            <a:r>
              <a:rPr lang="en-US" sz="4400" dirty="0" err="1">
                <a:latin typeface="#9Slide07 SVNNexa Rust Slab Bla" panose="020B0606040200020203" pitchFamily="34" charset="0"/>
              </a:rPr>
              <a:t>nhà</a:t>
            </a:r>
            <a:endParaRPr lang="en-US" sz="4400" dirty="0">
              <a:latin typeface="#9Slide07 SVNNexa Rust Slab Bla" panose="020B0606040200020203" pitchFamily="34" charset="0"/>
            </a:endParaRPr>
          </a:p>
        </p:txBody>
      </p:sp>
      <p:sp>
        <p:nvSpPr>
          <p:cNvPr id="6" name="Rounded Rectangle 5"/>
          <p:cNvSpPr/>
          <p:nvPr/>
        </p:nvSpPr>
        <p:spPr>
          <a:xfrm>
            <a:off x="630127" y="1737003"/>
            <a:ext cx="3616500" cy="2404154"/>
          </a:xfrm>
          <a:prstGeom prst="roundRect">
            <a:avLst/>
          </a:prstGeom>
          <a:solidFill>
            <a:schemeClr val="accent4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indent="-285750" algn="just">
              <a:buFont typeface="Wingdings" panose="05000000000000000000" pitchFamily="2" charset="2"/>
              <a:buChar char="Ø"/>
            </a:pP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Hoàn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thành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các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bài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tập</a:t>
            </a:r>
            <a:r>
              <a:rPr lang="en-US" sz="18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trong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SGK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18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 SBT.</a:t>
            </a:r>
          </a:p>
          <a:p>
            <a:pPr indent="-285750" algn="just">
              <a:buFont typeface="Wingdings" panose="05000000000000000000" pitchFamily="2" charset="2"/>
              <a:buChar char="Ø"/>
            </a:pP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Tìm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hiểu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các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nguồn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nhiên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ở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gia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đình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mình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cách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sử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dụng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hiệu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quả</a:t>
            </a:r>
            <a:r>
              <a:rPr lang="en-US" sz="18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.</a:t>
            </a:r>
          </a:p>
          <a:p>
            <a:pPr indent="-285750" algn="just">
              <a:buFont typeface="Wingdings" panose="05000000000000000000" pitchFamily="2" charset="2"/>
              <a:buChar char="Ø"/>
            </a:pP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Đọc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và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tìm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hiểu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bài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“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Một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số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nguyên</a:t>
            </a:r>
            <a:r>
              <a:rPr lang="en-US" sz="1800" dirty="0">
                <a:solidFill>
                  <a:schemeClr val="tx1"/>
                </a:solidFill>
                <a:latin typeface="#9Slide03 BoosterNextFYBlack" panose="02000A03000000020004" pitchFamily="2" charset="0"/>
              </a:rPr>
              <a:t> </a:t>
            </a:r>
            <a:r>
              <a:rPr lang="en-US" sz="1800" dirty="0" err="1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liệu</a:t>
            </a:r>
            <a:r>
              <a:rPr lang="en-US" sz="1800" dirty="0" smtClean="0">
                <a:solidFill>
                  <a:schemeClr val="tx1"/>
                </a:solidFill>
                <a:latin typeface="#9Slide03 BoosterNextFYBlack" panose="02000A03000000020004" pitchFamily="2" charset="0"/>
              </a:rPr>
              <a:t>”</a:t>
            </a:r>
            <a:endParaRPr lang="en-US" sz="1800" dirty="0">
              <a:solidFill>
                <a:schemeClr val="tx1"/>
              </a:solidFill>
              <a:latin typeface="#9Slide03 BoosterNextFYBlack" panose="02000A03000000020004" pitchFamily="2" charset="0"/>
            </a:endParaRPr>
          </a:p>
        </p:txBody>
      </p:sp>
      <p:pic>
        <p:nvPicPr>
          <p:cNvPr id="1026" name="Picture 2" descr="Cartoon House, Vector Png, Little House PNG Transparent Clipart Image and  PSD File for Free Download"/>
          <p:cNvPicPr>
            <a:picLocks noChangeAspect="1" noChangeArrowheads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6833" r="90000">
                        <a14:foregroundMark x1="43917" y1="21250" x2="43500" y2="25083"/>
                        <a14:foregroundMark x1="42833" y1="25583" x2="36000" y2="25583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16685" y="771330"/>
            <a:ext cx="3369827" cy="33698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Interactive High School Locker by Slidesgo">
  <a:themeElements>
    <a:clrScheme name="Simple Light">
      <a:dk1>
        <a:srgbClr val="3B4D57"/>
      </a:dk1>
      <a:lt1>
        <a:srgbClr val="FEF0DA"/>
      </a:lt1>
      <a:dk2>
        <a:srgbClr val="D55246"/>
      </a:dk2>
      <a:lt2>
        <a:srgbClr val="273136"/>
      </a:lt2>
      <a:accent1>
        <a:srgbClr val="577485"/>
      </a:accent1>
      <a:accent2>
        <a:srgbClr val="FC6460"/>
      </a:accent2>
      <a:accent3>
        <a:srgbClr val="D9E278"/>
      </a:accent3>
      <a:accent4>
        <a:srgbClr val="FFFEFC"/>
      </a:accent4>
      <a:accent5>
        <a:srgbClr val="FC8B60"/>
      </a:accent5>
      <a:accent6>
        <a:srgbClr val="FCC560"/>
      </a:accent6>
      <a:hlink>
        <a:srgbClr val="D55246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2108</Words>
  <Application>Microsoft Office PowerPoint</Application>
  <PresentationFormat>On-screen Show (16:9)</PresentationFormat>
  <Paragraphs>207</Paragraphs>
  <Slides>27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27</vt:i4>
      </vt:variant>
    </vt:vector>
  </HeadingPairs>
  <TitlesOfParts>
    <vt:vector size="38" baseType="lpstr">
      <vt:lpstr>Arial</vt:lpstr>
      <vt:lpstr>Wingdings</vt:lpstr>
      <vt:lpstr>Actor</vt:lpstr>
      <vt:lpstr>Secular One</vt:lpstr>
      <vt:lpstr>#9Slide03 AllRoundGothic</vt:lpstr>
      <vt:lpstr>#9Slide07 SVNNexa Rust Slab Bla</vt:lpstr>
      <vt:lpstr>#9Slide03 Arima Madurai Black</vt:lpstr>
      <vt:lpstr>#9Slide03 Arima Madurai</vt:lpstr>
      <vt:lpstr>#9Slide07 SVNBrandon Printed Sh</vt:lpstr>
      <vt:lpstr>#9Slide03 BoosterNextFYBlack</vt:lpstr>
      <vt:lpstr>Interactive High School Locker by Slidesgo</vt:lpstr>
      <vt:lpstr>PowerPoint Presentation</vt:lpstr>
      <vt:lpstr>Loài người biết ăn thịt chín sau khi sáng tạo ra lửa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NHIỆM VỤ về nhà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DELL</dc:creator>
  <cp:lastModifiedBy>PC_PHAMVON</cp:lastModifiedBy>
  <cp:revision>107</cp:revision>
  <dcterms:created xsi:type="dcterms:W3CDTF">2021-10-15T08:46:41Z</dcterms:created>
  <dcterms:modified xsi:type="dcterms:W3CDTF">2021-10-16T03:12:14Z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950A31C905824BE5A0E774DE0FE20A86</vt:lpwstr>
  </property>
  <property fmtid="{D5CDD505-2E9C-101B-9397-08002B2CF9AE}" pid="3" name="KSOProductBuildVer">
    <vt:lpwstr>1033-11.2.0.10323</vt:lpwstr>
  </property>
</Properties>
</file>